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76" r:id="rId4"/>
    <p:sldId id="283" r:id="rId5"/>
    <p:sldId id="284" r:id="rId6"/>
    <p:sldId id="277" r:id="rId7"/>
    <p:sldId id="278" r:id="rId8"/>
    <p:sldId id="279" r:id="rId9"/>
    <p:sldId id="280" r:id="rId10"/>
    <p:sldId id="267" r:id="rId11"/>
    <p:sldId id="256" r:id="rId12"/>
    <p:sldId id="260" r:id="rId13"/>
  </p:sldIdLst>
  <p:sldSz cx="12192000" cy="6858000"/>
  <p:notesSz cx="6858000" cy="9144000"/>
  <p:embeddedFontLs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Gill Sans Nova" panose="020B06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242E2E"/>
    <a:srgbClr val="BABABA"/>
    <a:srgbClr val="A7A7A7"/>
    <a:srgbClr val="EDEDED"/>
    <a:srgbClr val="D0D0D0"/>
    <a:srgbClr val="808080"/>
    <a:srgbClr val="B5B5B5"/>
    <a:srgbClr val="B7C3C3"/>
    <a:srgbClr val="82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50F32-1B7E-4E82-92F4-F4AA1D8F9411}" v="1" dt="2024-08-22T14:17:02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 Richard" userId="480655c1-8f47-49d5-bd5e-fc27e78f803e" providerId="ADAL" clId="{6D650F32-1B7E-4E82-92F4-F4AA1D8F9411}"/>
    <pc:docChg chg="custSel delSld modSld">
      <pc:chgData name="JONES Richard" userId="480655c1-8f47-49d5-bd5e-fc27e78f803e" providerId="ADAL" clId="{6D650F32-1B7E-4E82-92F4-F4AA1D8F9411}" dt="2024-08-22T14:17:02.543" v="8" actId="207"/>
      <pc:docMkLst>
        <pc:docMk/>
      </pc:docMkLst>
      <pc:sldChg chg="delSp mod">
        <pc:chgData name="JONES Richard" userId="480655c1-8f47-49d5-bd5e-fc27e78f803e" providerId="ADAL" clId="{6D650F32-1B7E-4E82-92F4-F4AA1D8F9411}" dt="2024-08-22T14:15:58.152" v="3" actId="478"/>
        <pc:sldMkLst>
          <pc:docMk/>
          <pc:sldMk cId="2756860237" sldId="257"/>
        </pc:sldMkLst>
        <pc:spChg chg="del">
          <ac:chgData name="JONES Richard" userId="480655c1-8f47-49d5-bd5e-fc27e78f803e" providerId="ADAL" clId="{6D650F32-1B7E-4E82-92F4-F4AA1D8F9411}" dt="2024-08-22T14:15:58.152" v="3" actId="478"/>
          <ac:spMkLst>
            <pc:docMk/>
            <pc:sldMk cId="2756860237" sldId="257"/>
            <ac:spMk id="21" creationId="{F8B69D1E-85BC-A703-1ECE-D56FDE2F2FEF}"/>
          </ac:spMkLst>
        </pc:spChg>
      </pc:sldChg>
      <pc:sldChg chg="del">
        <pc:chgData name="JONES Richard" userId="480655c1-8f47-49d5-bd5e-fc27e78f803e" providerId="ADAL" clId="{6D650F32-1B7E-4E82-92F4-F4AA1D8F9411}" dt="2024-08-22T14:15:53.066" v="1" actId="47"/>
        <pc:sldMkLst>
          <pc:docMk/>
          <pc:sldMk cId="2063331501" sldId="259"/>
        </pc:sldMkLst>
      </pc:sldChg>
      <pc:sldChg chg="modSp mod">
        <pc:chgData name="JONES Richard" userId="480655c1-8f47-49d5-bd5e-fc27e78f803e" providerId="ADAL" clId="{6D650F32-1B7E-4E82-92F4-F4AA1D8F9411}" dt="2024-08-22T14:16:36.081" v="7" actId="14100"/>
        <pc:sldMkLst>
          <pc:docMk/>
          <pc:sldMk cId="3813497312" sldId="260"/>
        </pc:sldMkLst>
        <pc:grpChg chg="mod">
          <ac:chgData name="JONES Richard" userId="480655c1-8f47-49d5-bd5e-fc27e78f803e" providerId="ADAL" clId="{6D650F32-1B7E-4E82-92F4-F4AA1D8F9411}" dt="2024-08-22T14:16:36.081" v="7" actId="14100"/>
          <ac:grpSpMkLst>
            <pc:docMk/>
            <pc:sldMk cId="3813497312" sldId="260"/>
            <ac:grpSpMk id="16" creationId="{67E97B54-E832-833F-F565-E9F35C19027F}"/>
          </ac:grpSpMkLst>
        </pc:grpChg>
      </pc:sldChg>
      <pc:sldChg chg="del">
        <pc:chgData name="JONES Richard" userId="480655c1-8f47-49d5-bd5e-fc27e78f803e" providerId="ADAL" clId="{6D650F32-1B7E-4E82-92F4-F4AA1D8F9411}" dt="2024-08-22T14:16:22.188" v="4" actId="47"/>
        <pc:sldMkLst>
          <pc:docMk/>
          <pc:sldMk cId="2644996852" sldId="274"/>
        </pc:sldMkLst>
      </pc:sldChg>
      <pc:sldChg chg="del">
        <pc:chgData name="JONES Richard" userId="480655c1-8f47-49d5-bd5e-fc27e78f803e" providerId="ADAL" clId="{6D650F32-1B7E-4E82-92F4-F4AA1D8F9411}" dt="2024-08-22T14:15:50.146" v="0" actId="47"/>
        <pc:sldMkLst>
          <pc:docMk/>
          <pc:sldMk cId="403104629" sldId="281"/>
        </pc:sldMkLst>
      </pc:sldChg>
      <pc:sldChg chg="del">
        <pc:chgData name="JONES Richard" userId="480655c1-8f47-49d5-bd5e-fc27e78f803e" providerId="ADAL" clId="{6D650F32-1B7E-4E82-92F4-F4AA1D8F9411}" dt="2024-08-22T14:15:53.836" v="2" actId="47"/>
        <pc:sldMkLst>
          <pc:docMk/>
          <pc:sldMk cId="106415104" sldId="282"/>
        </pc:sldMkLst>
      </pc:sldChg>
      <pc:sldChg chg="modSp">
        <pc:chgData name="JONES Richard" userId="480655c1-8f47-49d5-bd5e-fc27e78f803e" providerId="ADAL" clId="{6D650F32-1B7E-4E82-92F4-F4AA1D8F9411}" dt="2024-08-22T14:17:02.543" v="8" actId="207"/>
        <pc:sldMkLst>
          <pc:docMk/>
          <pc:sldMk cId="802754961" sldId="284"/>
        </pc:sldMkLst>
        <pc:graphicFrameChg chg="mod">
          <ac:chgData name="JONES Richard" userId="480655c1-8f47-49d5-bd5e-fc27e78f803e" providerId="ADAL" clId="{6D650F32-1B7E-4E82-92F4-F4AA1D8F9411}" dt="2024-08-22T14:17:02.543" v="8" actId="207"/>
          <ac:graphicFrameMkLst>
            <pc:docMk/>
            <pc:sldMk cId="802754961" sldId="284"/>
            <ac:graphicFrameMk id="8" creationId="{F320E161-8CF7-3891-3150-0134FD4F11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9-44E1-AD3A-FDA0ADDDD0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7.7</c:v>
                </c:pt>
                <c:pt idx="1">
                  <c:v>2.9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9-44E1-AD3A-FDA0ADDDD0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3.5</c:v>
                </c:pt>
                <c:pt idx="1">
                  <c:v>6.2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89-44E1-AD3A-FDA0ADDDD0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1.3</c:v>
                </c:pt>
                <c:pt idx="1">
                  <c:v>3.5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89-44E1-AD3A-FDA0ADDDD0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89-44E1-AD3A-FDA0ADDDD02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89-44E1-AD3A-FDA0ADDDD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901568"/>
        <c:axId val="770902048"/>
      </c:barChart>
      <c:catAx>
        <c:axId val="7709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770902048"/>
        <c:crosses val="autoZero"/>
        <c:auto val="1"/>
        <c:lblAlgn val="ctr"/>
        <c:lblOffset val="100"/>
        <c:noMultiLvlLbl val="0"/>
      </c:catAx>
      <c:valAx>
        <c:axId val="7709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7709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Nova" panose="020B06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9FC5-09C1-459B-A7C2-4F33D597C647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44880-BF02-4938-A0F5-2211F33F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DA21F-DE0D-2A71-6004-5B0B7353707B}"/>
              </a:ext>
            </a:extLst>
          </p:cNvPr>
          <p:cNvGrpSpPr/>
          <p:nvPr userDrawn="1"/>
        </p:nvGrpSpPr>
        <p:grpSpPr>
          <a:xfrm>
            <a:off x="-33087" y="4802964"/>
            <a:ext cx="12313942" cy="2055036"/>
            <a:chOff x="-33087" y="4802964"/>
            <a:chExt cx="12313942" cy="20550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1597A-9EA0-5E5E-D99E-6E15CACC1C06}"/>
                </a:ext>
              </a:extLst>
            </p:cNvPr>
            <p:cNvSpPr/>
            <p:nvPr/>
          </p:nvSpPr>
          <p:spPr>
            <a:xfrm>
              <a:off x="1" y="5606409"/>
              <a:ext cx="12192000" cy="1251591"/>
            </a:xfrm>
            <a:custGeom>
              <a:avLst/>
              <a:gdLst>
                <a:gd name="connsiteX0" fmla="*/ 8112641 w 12192000"/>
                <a:gd name="connsiteY0" fmla="*/ 0 h 1251589"/>
                <a:gd name="connsiteX1" fmla="*/ 8782492 w 12192000"/>
                <a:gd name="connsiteY1" fmla="*/ 20860 h 1251589"/>
                <a:gd name="connsiteX2" fmla="*/ 9282222 w 12192000"/>
                <a:gd name="connsiteY2" fmla="*/ 0 h 1251589"/>
                <a:gd name="connsiteX3" fmla="*/ 9771320 w 12192000"/>
                <a:gd name="connsiteY3" fmla="*/ 20860 h 1251589"/>
                <a:gd name="connsiteX4" fmla="*/ 10451804 w 12192000"/>
                <a:gd name="connsiteY4" fmla="*/ 83439 h 1251589"/>
                <a:gd name="connsiteX5" fmla="*/ 11057859 w 12192000"/>
                <a:gd name="connsiteY5" fmla="*/ 156448 h 1251589"/>
                <a:gd name="connsiteX6" fmla="*/ 11536325 w 12192000"/>
                <a:gd name="connsiteY6" fmla="*/ 250317 h 1251589"/>
                <a:gd name="connsiteX7" fmla="*/ 11972259 w 12192000"/>
                <a:gd name="connsiteY7" fmla="*/ 344187 h 1251589"/>
                <a:gd name="connsiteX8" fmla="*/ 12192000 w 12192000"/>
                <a:gd name="connsiteY8" fmla="*/ 384603 h 1251589"/>
                <a:gd name="connsiteX9" fmla="*/ 12192000 w 12192000"/>
                <a:gd name="connsiteY9" fmla="*/ 1251589 h 1251589"/>
                <a:gd name="connsiteX10" fmla="*/ 0 w 12192000"/>
                <a:gd name="connsiteY10" fmla="*/ 1251589 h 1251589"/>
                <a:gd name="connsiteX11" fmla="*/ 0 w 12192000"/>
                <a:gd name="connsiteY11" fmla="*/ 98738 h 1251589"/>
                <a:gd name="connsiteX12" fmla="*/ 329608 w 12192000"/>
                <a:gd name="connsiteY12" fmla="*/ 271178 h 1251589"/>
                <a:gd name="connsiteX13" fmla="*/ 903766 w 12192000"/>
                <a:gd name="connsiteY13" fmla="*/ 406767 h 1251589"/>
                <a:gd name="connsiteX14" fmla="*/ 1605515 w 12192000"/>
                <a:gd name="connsiteY14" fmla="*/ 511065 h 1251589"/>
                <a:gd name="connsiteX15" fmla="*/ 2232836 w 12192000"/>
                <a:gd name="connsiteY15" fmla="*/ 552785 h 1251589"/>
                <a:gd name="connsiteX16" fmla="*/ 2753832 w 12192000"/>
                <a:gd name="connsiteY16" fmla="*/ 542355 h 1251589"/>
                <a:gd name="connsiteX17" fmla="*/ 3476846 w 12192000"/>
                <a:gd name="connsiteY17" fmla="*/ 521495 h 1251589"/>
                <a:gd name="connsiteX18" fmla="*/ 4136064 w 12192000"/>
                <a:gd name="connsiteY18" fmla="*/ 469346 h 1251589"/>
                <a:gd name="connsiteX19" fmla="*/ 4699590 w 12192000"/>
                <a:gd name="connsiteY19" fmla="*/ 396336 h 1251589"/>
                <a:gd name="connsiteX20" fmla="*/ 5135525 w 12192000"/>
                <a:gd name="connsiteY20" fmla="*/ 333757 h 1251589"/>
                <a:gd name="connsiteX21" fmla="*/ 5677785 w 12192000"/>
                <a:gd name="connsiteY21" fmla="*/ 250317 h 1251589"/>
                <a:gd name="connsiteX22" fmla="*/ 6251943 w 12192000"/>
                <a:gd name="connsiteY22" fmla="*/ 156448 h 1251589"/>
                <a:gd name="connsiteX23" fmla="*/ 6911162 w 12192000"/>
                <a:gd name="connsiteY23" fmla="*/ 104300 h 1251589"/>
                <a:gd name="connsiteX24" fmla="*/ 7495952 w 12192000"/>
                <a:gd name="connsiteY24" fmla="*/ 52150 h 12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2000" h="1251589">
                  <a:moveTo>
                    <a:pt x="8112641" y="0"/>
                  </a:moveTo>
                  <a:lnTo>
                    <a:pt x="8782492" y="20860"/>
                  </a:lnTo>
                  <a:lnTo>
                    <a:pt x="9282222" y="0"/>
                  </a:lnTo>
                  <a:lnTo>
                    <a:pt x="9771320" y="20860"/>
                  </a:lnTo>
                  <a:lnTo>
                    <a:pt x="10451804" y="83439"/>
                  </a:lnTo>
                  <a:lnTo>
                    <a:pt x="11057859" y="156448"/>
                  </a:lnTo>
                  <a:lnTo>
                    <a:pt x="11536325" y="250317"/>
                  </a:lnTo>
                  <a:lnTo>
                    <a:pt x="11972259" y="344187"/>
                  </a:lnTo>
                  <a:lnTo>
                    <a:pt x="12192000" y="384603"/>
                  </a:lnTo>
                  <a:lnTo>
                    <a:pt x="12192000" y="1251589"/>
                  </a:lnTo>
                  <a:lnTo>
                    <a:pt x="0" y="1251589"/>
                  </a:lnTo>
                  <a:lnTo>
                    <a:pt x="0" y="98738"/>
                  </a:lnTo>
                  <a:lnTo>
                    <a:pt x="329608" y="271178"/>
                  </a:lnTo>
                  <a:lnTo>
                    <a:pt x="903766" y="406767"/>
                  </a:lnTo>
                  <a:lnTo>
                    <a:pt x="1605515" y="511065"/>
                  </a:lnTo>
                  <a:lnTo>
                    <a:pt x="2232836" y="552785"/>
                  </a:lnTo>
                  <a:lnTo>
                    <a:pt x="2753832" y="542355"/>
                  </a:lnTo>
                  <a:lnTo>
                    <a:pt x="3476846" y="521495"/>
                  </a:lnTo>
                  <a:lnTo>
                    <a:pt x="4136064" y="469346"/>
                  </a:lnTo>
                  <a:lnTo>
                    <a:pt x="4699590" y="396336"/>
                  </a:lnTo>
                  <a:lnTo>
                    <a:pt x="5135525" y="333757"/>
                  </a:lnTo>
                  <a:lnTo>
                    <a:pt x="5677785" y="250317"/>
                  </a:lnTo>
                  <a:lnTo>
                    <a:pt x="6251943" y="156448"/>
                  </a:lnTo>
                  <a:lnTo>
                    <a:pt x="6911162" y="104300"/>
                  </a:lnTo>
                  <a:lnTo>
                    <a:pt x="7495952" y="521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10CF2EB-3451-CD4F-9A7B-156633D20043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5821" t="40082" r="38732" b="40020"/>
            <a:stretch/>
          </p:blipFill>
          <p:spPr>
            <a:xfrm rot="240000" flipH="1">
              <a:off x="2679315" y="5324063"/>
              <a:ext cx="9577447" cy="1340602"/>
            </a:xfrm>
            <a:custGeom>
              <a:avLst/>
              <a:gdLst>
                <a:gd name="connsiteX0" fmla="*/ 9577447 w 9577447"/>
                <a:gd name="connsiteY0" fmla="*/ 0 h 1340602"/>
                <a:gd name="connsiteX1" fmla="*/ 100099 w 9577447"/>
                <a:gd name="connsiteY1" fmla="*/ 0 h 1340602"/>
                <a:gd name="connsiteX2" fmla="*/ 26592 w 9577447"/>
                <a:gd name="connsiteY2" fmla="*/ 1051189 h 1340602"/>
                <a:gd name="connsiteX3" fmla="*/ 0 w 9577447"/>
                <a:gd name="connsiteY3" fmla="*/ 1049330 h 1340602"/>
                <a:gd name="connsiteX4" fmla="*/ 0 w 9577447"/>
                <a:gd name="connsiteY4" fmla="*/ 1340602 h 1340602"/>
                <a:gd name="connsiteX5" fmla="*/ 9577447 w 9577447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7447" h="1340602">
                  <a:moveTo>
                    <a:pt x="9577447" y="0"/>
                  </a:moveTo>
                  <a:lnTo>
                    <a:pt x="100099" y="0"/>
                  </a:lnTo>
                  <a:lnTo>
                    <a:pt x="26592" y="1051189"/>
                  </a:lnTo>
                  <a:lnTo>
                    <a:pt x="0" y="1049330"/>
                  </a:lnTo>
                  <a:lnTo>
                    <a:pt x="0" y="1340602"/>
                  </a:lnTo>
                  <a:lnTo>
                    <a:pt x="9577447" y="1340602"/>
                  </a:lnTo>
                  <a:close/>
                </a:path>
              </a:pathLst>
            </a:cu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701BDA4-AFAC-D5F3-268D-DCD671984315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3087" y="5030273"/>
              <a:ext cx="2751633" cy="1127640"/>
            </a:xfrm>
            <a:custGeom>
              <a:avLst/>
              <a:gdLst>
                <a:gd name="connsiteX0" fmla="*/ 2751633 w 2751633"/>
                <a:gd name="connsiteY0" fmla="*/ 0 h 1127640"/>
                <a:gd name="connsiteX1" fmla="*/ 0 w 2751633"/>
                <a:gd name="connsiteY1" fmla="*/ 0 h 1127640"/>
                <a:gd name="connsiteX2" fmla="*/ 0 w 2751633"/>
                <a:gd name="connsiteY2" fmla="*/ 1127640 h 1127640"/>
                <a:gd name="connsiteX3" fmla="*/ 2679951 w 2751633"/>
                <a:gd name="connsiteY3" fmla="*/ 1127640 h 1127640"/>
                <a:gd name="connsiteX4" fmla="*/ 2751633 w 2751633"/>
                <a:gd name="connsiteY4" fmla="*/ 308316 h 11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0">
                  <a:moveTo>
                    <a:pt x="2751633" y="0"/>
                  </a:moveTo>
                  <a:lnTo>
                    <a:pt x="0" y="0"/>
                  </a:lnTo>
                  <a:lnTo>
                    <a:pt x="0" y="1127640"/>
                  </a:lnTo>
                  <a:lnTo>
                    <a:pt x="2679951" y="1127640"/>
                  </a:lnTo>
                  <a:lnTo>
                    <a:pt x="2751633" y="308316"/>
                  </a:lnTo>
                  <a:close/>
                </a:path>
              </a:pathLst>
            </a:cu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A03946B-2503-24D6-4600-5650C87DE087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0390" y="4802964"/>
              <a:ext cx="2751633" cy="1127643"/>
            </a:xfrm>
            <a:custGeom>
              <a:avLst/>
              <a:gdLst>
                <a:gd name="connsiteX0" fmla="*/ 2751633 w 2751633"/>
                <a:gd name="connsiteY0" fmla="*/ 0 h 1127643"/>
                <a:gd name="connsiteX1" fmla="*/ 0 w 2751633"/>
                <a:gd name="connsiteY1" fmla="*/ 0 h 1127643"/>
                <a:gd name="connsiteX2" fmla="*/ 0 w 2751633"/>
                <a:gd name="connsiteY2" fmla="*/ 1127643 h 1127643"/>
                <a:gd name="connsiteX3" fmla="*/ 2682659 w 2751633"/>
                <a:gd name="connsiteY3" fmla="*/ 1127643 h 1127643"/>
                <a:gd name="connsiteX4" fmla="*/ 2751633 w 2751633"/>
                <a:gd name="connsiteY4" fmla="*/ 339263 h 1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3">
                  <a:moveTo>
                    <a:pt x="2751633" y="0"/>
                  </a:moveTo>
                  <a:lnTo>
                    <a:pt x="0" y="0"/>
                  </a:lnTo>
                  <a:lnTo>
                    <a:pt x="0" y="1127643"/>
                  </a:lnTo>
                  <a:lnTo>
                    <a:pt x="2682659" y="1127643"/>
                  </a:lnTo>
                  <a:lnTo>
                    <a:pt x="2751633" y="339263"/>
                  </a:lnTo>
                  <a:close/>
                </a:path>
              </a:pathLst>
            </a:cu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2CBBCE-A579-AB51-7C56-750D354745AA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20" t="40082" r="38095" b="40020"/>
            <a:stretch/>
          </p:blipFill>
          <p:spPr>
            <a:xfrm rot="240000" flipH="1">
              <a:off x="2568976" y="5091224"/>
              <a:ext cx="9711879" cy="1340602"/>
            </a:xfrm>
            <a:custGeom>
              <a:avLst/>
              <a:gdLst>
                <a:gd name="connsiteX0" fmla="*/ 9711879 w 9711879"/>
                <a:gd name="connsiteY0" fmla="*/ 0 h 1340602"/>
                <a:gd name="connsiteX1" fmla="*/ 124086 w 9711879"/>
                <a:gd name="connsiteY1" fmla="*/ 0 h 1340602"/>
                <a:gd name="connsiteX2" fmla="*/ 46335 w 9711879"/>
                <a:gd name="connsiteY2" fmla="*/ 1111902 h 1340602"/>
                <a:gd name="connsiteX3" fmla="*/ 1 w 9711879"/>
                <a:gd name="connsiteY3" fmla="*/ 1108662 h 1340602"/>
                <a:gd name="connsiteX4" fmla="*/ 0 w 9711879"/>
                <a:gd name="connsiteY4" fmla="*/ 1340602 h 1340602"/>
                <a:gd name="connsiteX5" fmla="*/ 9711879 w 9711879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879" h="1340602">
                  <a:moveTo>
                    <a:pt x="9711879" y="0"/>
                  </a:moveTo>
                  <a:lnTo>
                    <a:pt x="124086" y="0"/>
                  </a:lnTo>
                  <a:lnTo>
                    <a:pt x="46335" y="1111902"/>
                  </a:lnTo>
                  <a:lnTo>
                    <a:pt x="1" y="1108662"/>
                  </a:lnTo>
                  <a:lnTo>
                    <a:pt x="0" y="1340602"/>
                  </a:lnTo>
                  <a:lnTo>
                    <a:pt x="9711879" y="1340602"/>
                  </a:lnTo>
                  <a:close/>
                </a:path>
              </a:pathLst>
            </a:cu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189C2EEB-20B6-9027-B53E-68E174A3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993061"/>
            <a:ext cx="6667086" cy="2773914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400" spc="-8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8E5FB8-ACFE-531B-507F-B354629DF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3999" y="6430945"/>
            <a:ext cx="92837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7DFB9-36DD-44A7-F9B4-2366F342E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496" y="4145675"/>
            <a:ext cx="6380740" cy="125159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-8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70E588-EBBD-EDCA-8E99-AB1CAAC12B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19" y="134723"/>
            <a:ext cx="1708155" cy="7383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650B4D-6B8F-EAF5-842C-401EBAB45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3" b="2428"/>
          <a:stretch/>
        </p:blipFill>
        <p:spPr>
          <a:xfrm>
            <a:off x="357349" y="565388"/>
            <a:ext cx="4560459" cy="4176266"/>
          </a:xfrm>
          <a:custGeom>
            <a:avLst/>
            <a:gdLst>
              <a:gd name="connsiteX0" fmla="*/ 0 w 4560459"/>
              <a:gd name="connsiteY0" fmla="*/ 0 h 4176266"/>
              <a:gd name="connsiteX1" fmla="*/ 4560459 w 4560459"/>
              <a:gd name="connsiteY1" fmla="*/ 0 h 4176266"/>
              <a:gd name="connsiteX2" fmla="*/ 4560459 w 4560459"/>
              <a:gd name="connsiteY2" fmla="*/ 1179735 h 4176266"/>
              <a:gd name="connsiteX3" fmla="*/ 1590272 w 4560459"/>
              <a:gd name="connsiteY3" fmla="*/ 1179735 h 4176266"/>
              <a:gd name="connsiteX4" fmla="*/ 1590272 w 4560459"/>
              <a:gd name="connsiteY4" fmla="*/ 2650725 h 4176266"/>
              <a:gd name="connsiteX5" fmla="*/ 4560459 w 4560459"/>
              <a:gd name="connsiteY5" fmla="*/ 2650725 h 4176266"/>
              <a:gd name="connsiteX6" fmla="*/ 4560459 w 4560459"/>
              <a:gd name="connsiteY6" fmla="*/ 4176266 h 4176266"/>
              <a:gd name="connsiteX7" fmla="*/ 0 w 4560459"/>
              <a:gd name="connsiteY7" fmla="*/ 4176266 h 417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0459" h="4176266">
                <a:moveTo>
                  <a:pt x="0" y="0"/>
                </a:moveTo>
                <a:lnTo>
                  <a:pt x="4560459" y="0"/>
                </a:lnTo>
                <a:lnTo>
                  <a:pt x="4560459" y="1179735"/>
                </a:lnTo>
                <a:lnTo>
                  <a:pt x="1590272" y="1179735"/>
                </a:lnTo>
                <a:lnTo>
                  <a:pt x="1590272" y="2650725"/>
                </a:lnTo>
                <a:lnTo>
                  <a:pt x="4560459" y="2650725"/>
                </a:lnTo>
                <a:lnTo>
                  <a:pt x="4560459" y="4176266"/>
                </a:lnTo>
                <a:lnTo>
                  <a:pt x="0" y="41762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537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C131-90B9-ACD5-BA40-D2A9301E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-8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DD9F-77F0-A511-019B-644639B7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accent4"/>
              </a:buClr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A94C346-B8A1-CCA4-F02B-33B2EE388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E09C68-5148-EBAB-E455-298D3704D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2180-B69E-8D3C-D1FC-98EE9E0B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1646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54294-9710-7057-0E6E-56E9885E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1371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-8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7CA2870-CD1F-ED16-6518-A7785504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2E140-DE63-207E-B2CD-23A222EE6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16B1-CE78-0691-BD9C-1151964BD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88" y="1340933"/>
            <a:ext cx="5445815" cy="4274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E236-3A03-0B5A-6E06-125B1CC2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03" y="1340933"/>
            <a:ext cx="5445815" cy="4274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259C84-003A-1B0B-F82C-C4ED1268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0991022" cy="9766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49B33F0-9E19-856E-CBA6-40CD82FA8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629126-07B5-C9CF-2EB0-12F46853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22B7-9D26-61A9-D217-E5AA3B91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54EEAF-7EAF-953E-4C6B-28573B6B38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EA73FD-D312-DD1A-368F-91ED6DA51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9C40F2-9242-E9E7-7815-E1EC554BE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8E13C-7432-D28E-4C16-47DECCDA6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5ADBFA6-7C30-9FE8-8AC3-1644E4BC814B}"/>
              </a:ext>
            </a:extLst>
          </p:cNvPr>
          <p:cNvGrpSpPr/>
          <p:nvPr userDrawn="1"/>
        </p:nvGrpSpPr>
        <p:grpSpPr>
          <a:xfrm>
            <a:off x="-33087" y="4971927"/>
            <a:ext cx="12313942" cy="1886071"/>
            <a:chOff x="-33087" y="4971927"/>
            <a:chExt cx="12313942" cy="188607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FDAB4F3-408A-B750-B4FA-1D91DAFFABD0}"/>
                </a:ext>
              </a:extLst>
            </p:cNvPr>
            <p:cNvSpPr/>
            <p:nvPr/>
          </p:nvSpPr>
          <p:spPr>
            <a:xfrm>
              <a:off x="1" y="5606409"/>
              <a:ext cx="12192000" cy="1251589"/>
            </a:xfrm>
            <a:custGeom>
              <a:avLst/>
              <a:gdLst>
                <a:gd name="connsiteX0" fmla="*/ 8112641 w 12192000"/>
                <a:gd name="connsiteY0" fmla="*/ 0 h 1251589"/>
                <a:gd name="connsiteX1" fmla="*/ 8782492 w 12192000"/>
                <a:gd name="connsiteY1" fmla="*/ 20860 h 1251589"/>
                <a:gd name="connsiteX2" fmla="*/ 9282222 w 12192000"/>
                <a:gd name="connsiteY2" fmla="*/ 0 h 1251589"/>
                <a:gd name="connsiteX3" fmla="*/ 9771320 w 12192000"/>
                <a:gd name="connsiteY3" fmla="*/ 20860 h 1251589"/>
                <a:gd name="connsiteX4" fmla="*/ 10451804 w 12192000"/>
                <a:gd name="connsiteY4" fmla="*/ 83439 h 1251589"/>
                <a:gd name="connsiteX5" fmla="*/ 11057859 w 12192000"/>
                <a:gd name="connsiteY5" fmla="*/ 156448 h 1251589"/>
                <a:gd name="connsiteX6" fmla="*/ 11536325 w 12192000"/>
                <a:gd name="connsiteY6" fmla="*/ 250317 h 1251589"/>
                <a:gd name="connsiteX7" fmla="*/ 11972259 w 12192000"/>
                <a:gd name="connsiteY7" fmla="*/ 344187 h 1251589"/>
                <a:gd name="connsiteX8" fmla="*/ 12192000 w 12192000"/>
                <a:gd name="connsiteY8" fmla="*/ 384603 h 1251589"/>
                <a:gd name="connsiteX9" fmla="*/ 12192000 w 12192000"/>
                <a:gd name="connsiteY9" fmla="*/ 1251589 h 1251589"/>
                <a:gd name="connsiteX10" fmla="*/ 0 w 12192000"/>
                <a:gd name="connsiteY10" fmla="*/ 1251589 h 1251589"/>
                <a:gd name="connsiteX11" fmla="*/ 0 w 12192000"/>
                <a:gd name="connsiteY11" fmla="*/ 98738 h 1251589"/>
                <a:gd name="connsiteX12" fmla="*/ 329608 w 12192000"/>
                <a:gd name="connsiteY12" fmla="*/ 271178 h 1251589"/>
                <a:gd name="connsiteX13" fmla="*/ 903766 w 12192000"/>
                <a:gd name="connsiteY13" fmla="*/ 406767 h 1251589"/>
                <a:gd name="connsiteX14" fmla="*/ 1605515 w 12192000"/>
                <a:gd name="connsiteY14" fmla="*/ 511065 h 1251589"/>
                <a:gd name="connsiteX15" fmla="*/ 2232836 w 12192000"/>
                <a:gd name="connsiteY15" fmla="*/ 552785 h 1251589"/>
                <a:gd name="connsiteX16" fmla="*/ 2753832 w 12192000"/>
                <a:gd name="connsiteY16" fmla="*/ 542355 h 1251589"/>
                <a:gd name="connsiteX17" fmla="*/ 3476846 w 12192000"/>
                <a:gd name="connsiteY17" fmla="*/ 521495 h 1251589"/>
                <a:gd name="connsiteX18" fmla="*/ 4136064 w 12192000"/>
                <a:gd name="connsiteY18" fmla="*/ 469346 h 1251589"/>
                <a:gd name="connsiteX19" fmla="*/ 4699590 w 12192000"/>
                <a:gd name="connsiteY19" fmla="*/ 396336 h 1251589"/>
                <a:gd name="connsiteX20" fmla="*/ 5135525 w 12192000"/>
                <a:gd name="connsiteY20" fmla="*/ 333757 h 1251589"/>
                <a:gd name="connsiteX21" fmla="*/ 5677785 w 12192000"/>
                <a:gd name="connsiteY21" fmla="*/ 250317 h 1251589"/>
                <a:gd name="connsiteX22" fmla="*/ 6251943 w 12192000"/>
                <a:gd name="connsiteY22" fmla="*/ 156448 h 1251589"/>
                <a:gd name="connsiteX23" fmla="*/ 6911162 w 12192000"/>
                <a:gd name="connsiteY23" fmla="*/ 104300 h 1251589"/>
                <a:gd name="connsiteX24" fmla="*/ 7495952 w 12192000"/>
                <a:gd name="connsiteY24" fmla="*/ 52150 h 12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2000" h="1251589">
                  <a:moveTo>
                    <a:pt x="8112641" y="0"/>
                  </a:moveTo>
                  <a:lnTo>
                    <a:pt x="8782492" y="20860"/>
                  </a:lnTo>
                  <a:lnTo>
                    <a:pt x="9282222" y="0"/>
                  </a:lnTo>
                  <a:lnTo>
                    <a:pt x="9771320" y="20860"/>
                  </a:lnTo>
                  <a:lnTo>
                    <a:pt x="10451804" y="83439"/>
                  </a:lnTo>
                  <a:lnTo>
                    <a:pt x="11057859" y="156448"/>
                  </a:lnTo>
                  <a:lnTo>
                    <a:pt x="11536325" y="250317"/>
                  </a:lnTo>
                  <a:lnTo>
                    <a:pt x="11972259" y="344187"/>
                  </a:lnTo>
                  <a:lnTo>
                    <a:pt x="12192000" y="384603"/>
                  </a:lnTo>
                  <a:lnTo>
                    <a:pt x="12192000" y="1251589"/>
                  </a:lnTo>
                  <a:lnTo>
                    <a:pt x="0" y="1251589"/>
                  </a:lnTo>
                  <a:lnTo>
                    <a:pt x="0" y="98738"/>
                  </a:lnTo>
                  <a:lnTo>
                    <a:pt x="329608" y="271178"/>
                  </a:lnTo>
                  <a:lnTo>
                    <a:pt x="903766" y="406767"/>
                  </a:lnTo>
                  <a:lnTo>
                    <a:pt x="1605515" y="511065"/>
                  </a:lnTo>
                  <a:lnTo>
                    <a:pt x="2232836" y="552785"/>
                  </a:lnTo>
                  <a:lnTo>
                    <a:pt x="2753832" y="542355"/>
                  </a:lnTo>
                  <a:lnTo>
                    <a:pt x="3476846" y="521495"/>
                  </a:lnTo>
                  <a:lnTo>
                    <a:pt x="4136064" y="469346"/>
                  </a:lnTo>
                  <a:lnTo>
                    <a:pt x="4699590" y="396336"/>
                  </a:lnTo>
                  <a:lnTo>
                    <a:pt x="5135525" y="333757"/>
                  </a:lnTo>
                  <a:lnTo>
                    <a:pt x="5677785" y="250317"/>
                  </a:lnTo>
                  <a:lnTo>
                    <a:pt x="6251943" y="156448"/>
                  </a:lnTo>
                  <a:lnTo>
                    <a:pt x="6911162" y="104300"/>
                  </a:lnTo>
                  <a:lnTo>
                    <a:pt x="7495952" y="5215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2B2FB691-DB02-7860-3A62-B4663862C8D0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5821" t="40082" r="38732" b="40020"/>
            <a:stretch/>
          </p:blipFill>
          <p:spPr>
            <a:xfrm rot="240000" flipH="1">
              <a:off x="2679315" y="5324063"/>
              <a:ext cx="9577447" cy="1340602"/>
            </a:xfrm>
            <a:custGeom>
              <a:avLst/>
              <a:gdLst>
                <a:gd name="connsiteX0" fmla="*/ 9577447 w 9577447"/>
                <a:gd name="connsiteY0" fmla="*/ 0 h 1340602"/>
                <a:gd name="connsiteX1" fmla="*/ 100099 w 9577447"/>
                <a:gd name="connsiteY1" fmla="*/ 0 h 1340602"/>
                <a:gd name="connsiteX2" fmla="*/ 26592 w 9577447"/>
                <a:gd name="connsiteY2" fmla="*/ 1051189 h 1340602"/>
                <a:gd name="connsiteX3" fmla="*/ 0 w 9577447"/>
                <a:gd name="connsiteY3" fmla="*/ 1049330 h 1340602"/>
                <a:gd name="connsiteX4" fmla="*/ 0 w 9577447"/>
                <a:gd name="connsiteY4" fmla="*/ 1340602 h 1340602"/>
                <a:gd name="connsiteX5" fmla="*/ 9577447 w 9577447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7447" h="1340602">
                  <a:moveTo>
                    <a:pt x="9577447" y="0"/>
                  </a:moveTo>
                  <a:lnTo>
                    <a:pt x="100099" y="0"/>
                  </a:lnTo>
                  <a:lnTo>
                    <a:pt x="26592" y="1051189"/>
                  </a:lnTo>
                  <a:lnTo>
                    <a:pt x="0" y="1049330"/>
                  </a:lnTo>
                  <a:lnTo>
                    <a:pt x="0" y="1340602"/>
                  </a:lnTo>
                  <a:lnTo>
                    <a:pt x="9577447" y="1340602"/>
                  </a:lnTo>
                  <a:close/>
                </a:path>
              </a:pathLst>
            </a:cu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286D9F1-36DA-270D-4A22-6D794AE1582F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3087" y="5030273"/>
              <a:ext cx="2751633" cy="1127640"/>
            </a:xfrm>
            <a:custGeom>
              <a:avLst/>
              <a:gdLst>
                <a:gd name="connsiteX0" fmla="*/ 2751633 w 2751633"/>
                <a:gd name="connsiteY0" fmla="*/ 0 h 1127640"/>
                <a:gd name="connsiteX1" fmla="*/ 0 w 2751633"/>
                <a:gd name="connsiteY1" fmla="*/ 0 h 1127640"/>
                <a:gd name="connsiteX2" fmla="*/ 0 w 2751633"/>
                <a:gd name="connsiteY2" fmla="*/ 1127640 h 1127640"/>
                <a:gd name="connsiteX3" fmla="*/ 2679951 w 2751633"/>
                <a:gd name="connsiteY3" fmla="*/ 1127640 h 1127640"/>
                <a:gd name="connsiteX4" fmla="*/ 2751633 w 2751633"/>
                <a:gd name="connsiteY4" fmla="*/ 308316 h 11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0">
                  <a:moveTo>
                    <a:pt x="2751633" y="0"/>
                  </a:moveTo>
                  <a:lnTo>
                    <a:pt x="0" y="0"/>
                  </a:lnTo>
                  <a:lnTo>
                    <a:pt x="0" y="1127640"/>
                  </a:lnTo>
                  <a:lnTo>
                    <a:pt x="2679951" y="1127640"/>
                  </a:lnTo>
                  <a:lnTo>
                    <a:pt x="2751633" y="308316"/>
                  </a:lnTo>
                  <a:close/>
                </a:path>
              </a:pathLst>
            </a:cu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42CCE47-9403-15FD-25AA-027F276518F3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0390" y="4971927"/>
              <a:ext cx="2751633" cy="1127643"/>
            </a:xfrm>
            <a:custGeom>
              <a:avLst/>
              <a:gdLst>
                <a:gd name="connsiteX0" fmla="*/ 2751633 w 2751633"/>
                <a:gd name="connsiteY0" fmla="*/ 0 h 1127643"/>
                <a:gd name="connsiteX1" fmla="*/ 0 w 2751633"/>
                <a:gd name="connsiteY1" fmla="*/ 0 h 1127643"/>
                <a:gd name="connsiteX2" fmla="*/ 0 w 2751633"/>
                <a:gd name="connsiteY2" fmla="*/ 1127643 h 1127643"/>
                <a:gd name="connsiteX3" fmla="*/ 2682659 w 2751633"/>
                <a:gd name="connsiteY3" fmla="*/ 1127643 h 1127643"/>
                <a:gd name="connsiteX4" fmla="*/ 2751633 w 2751633"/>
                <a:gd name="connsiteY4" fmla="*/ 339263 h 1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3">
                  <a:moveTo>
                    <a:pt x="2751633" y="0"/>
                  </a:moveTo>
                  <a:lnTo>
                    <a:pt x="0" y="0"/>
                  </a:lnTo>
                  <a:lnTo>
                    <a:pt x="0" y="1127643"/>
                  </a:lnTo>
                  <a:lnTo>
                    <a:pt x="2682659" y="1127643"/>
                  </a:lnTo>
                  <a:lnTo>
                    <a:pt x="2751633" y="339263"/>
                  </a:lnTo>
                  <a:close/>
                </a:path>
              </a:pathLst>
            </a:cu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93F63F0-2563-C218-7CF5-62D4B24B1726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5820" t="40082" r="38095" b="40020"/>
            <a:stretch/>
          </p:blipFill>
          <p:spPr>
            <a:xfrm rot="240000" flipH="1">
              <a:off x="2568976" y="5260187"/>
              <a:ext cx="9711879" cy="1340602"/>
            </a:xfrm>
            <a:custGeom>
              <a:avLst/>
              <a:gdLst>
                <a:gd name="connsiteX0" fmla="*/ 9711879 w 9711879"/>
                <a:gd name="connsiteY0" fmla="*/ 0 h 1340602"/>
                <a:gd name="connsiteX1" fmla="*/ 124086 w 9711879"/>
                <a:gd name="connsiteY1" fmla="*/ 0 h 1340602"/>
                <a:gd name="connsiteX2" fmla="*/ 46335 w 9711879"/>
                <a:gd name="connsiteY2" fmla="*/ 1111902 h 1340602"/>
                <a:gd name="connsiteX3" fmla="*/ 1 w 9711879"/>
                <a:gd name="connsiteY3" fmla="*/ 1108662 h 1340602"/>
                <a:gd name="connsiteX4" fmla="*/ 0 w 9711879"/>
                <a:gd name="connsiteY4" fmla="*/ 1340602 h 1340602"/>
                <a:gd name="connsiteX5" fmla="*/ 9711879 w 9711879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879" h="1340602">
                  <a:moveTo>
                    <a:pt x="9711879" y="0"/>
                  </a:moveTo>
                  <a:lnTo>
                    <a:pt x="124086" y="0"/>
                  </a:lnTo>
                  <a:lnTo>
                    <a:pt x="46335" y="1111902"/>
                  </a:lnTo>
                  <a:lnTo>
                    <a:pt x="1" y="1108662"/>
                  </a:lnTo>
                  <a:lnTo>
                    <a:pt x="0" y="1340602"/>
                  </a:lnTo>
                  <a:lnTo>
                    <a:pt x="9711879" y="1340602"/>
                  </a:lnTo>
                  <a:close/>
                </a:path>
              </a:pathLst>
            </a:cu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2A24BDA-670D-5D46-0415-476459818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6251385"/>
            <a:ext cx="1219200" cy="5269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A3E21-5B35-1BF0-24B2-1239E922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0991022" cy="97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0CAF3-1692-8E5E-B9DA-BCD986DD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489" y="1340933"/>
            <a:ext cx="10991022" cy="419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A967A9F-6814-D0E2-BD44-5B4B196CB96D}"/>
              </a:ext>
            </a:extLst>
          </p:cNvPr>
          <p:cNvSpPr txBox="1">
            <a:spLocks/>
          </p:cNvSpPr>
          <p:nvPr/>
        </p:nvSpPr>
        <p:spPr>
          <a:xfrm>
            <a:off x="9507794" y="6430945"/>
            <a:ext cx="52110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fld id="{D5749085-D2F7-479D-9203-4D60997FF663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E0B0EAD-A271-2434-C647-A55AF316F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5608" y="6430945"/>
            <a:ext cx="809218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spc="-50" baseline="0">
                <a:solidFill>
                  <a:schemeClr val="tx1"/>
                </a:solidFill>
                <a:latin typeface="Gill Sans Nova" panose="020B060202010402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1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80" baseline="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F51F6A-857F-937F-187C-1EB5265AE4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D214-150D-456E-C3FB-C42D89884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15838" r="20966" b="12746"/>
          <a:stretch/>
        </p:blipFill>
        <p:spPr>
          <a:xfrm>
            <a:off x="132080" y="1831990"/>
            <a:ext cx="5645890" cy="48977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966FA4-BA52-936B-6EFF-B01812E8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40" y="128299"/>
            <a:ext cx="6705960" cy="3663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D67C3D-2B62-B8EF-8566-5B245628F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0" y="4084423"/>
            <a:ext cx="4155620" cy="17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FD748B-0091-05D0-AACB-74656A3046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82E90-3B15-ADD0-2438-09DA6BFD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1646"/>
            <a:ext cx="10515600" cy="2852737"/>
          </a:xfrm>
        </p:spPr>
        <p:txBody>
          <a:bodyPr/>
          <a:lstStyle/>
          <a:p>
            <a:pPr algn="ctr"/>
            <a:r>
              <a:rPr lang="en-GB"/>
              <a:t>Working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2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C6E9C-02BB-EB5D-79DB-5B1DBFC6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38" y="728730"/>
            <a:ext cx="6478749" cy="35398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DD3891-5BEA-D599-FCC3-F3E4F62C3A7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20" t="40082" r="12898" b="40020"/>
          <a:stretch/>
        </p:blipFill>
        <p:spPr>
          <a:xfrm flipH="1">
            <a:off x="0" y="3765818"/>
            <a:ext cx="12192000" cy="20520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D93B23-596F-1151-78EC-5BE6DBA490FB}"/>
              </a:ext>
            </a:extLst>
          </p:cNvPr>
          <p:cNvSpPr/>
          <p:nvPr/>
        </p:nvSpPr>
        <p:spPr>
          <a:xfrm>
            <a:off x="132080" y="345440"/>
            <a:ext cx="5191760" cy="444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A7D386B3-CF87-FF8C-F82E-71C6AEADF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63423" y="6360495"/>
            <a:ext cx="8044371" cy="4355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45628-399F-84B4-40E2-63EA570B737B}"/>
              </a:ext>
            </a:extLst>
          </p:cNvPr>
          <p:cNvSpPr txBox="1"/>
          <p:nvPr/>
        </p:nvSpPr>
        <p:spPr>
          <a:xfrm>
            <a:off x="2081028" y="1426560"/>
            <a:ext cx="3863878" cy="267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100" spc="-8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TESTOSTERONE</a:t>
            </a:r>
          </a:p>
          <a:p>
            <a:pPr>
              <a:lnSpc>
                <a:spcPts val="4000"/>
              </a:lnSpc>
            </a:pPr>
            <a:r>
              <a:rPr lang="en-GB" sz="4000" spc="-120" dirty="0">
                <a:solidFill>
                  <a:srgbClr val="FF8000"/>
                </a:solidFill>
                <a:latin typeface="Gill Sans MT" panose="020B0502020104020203" pitchFamily="34" charset="0"/>
              </a:rPr>
              <a:t>BESINS</a:t>
            </a:r>
          </a:p>
          <a:p>
            <a:pPr>
              <a:lnSpc>
                <a:spcPts val="4000"/>
              </a:lnSpc>
            </a:pPr>
            <a:endParaRPr lang="en-GB" sz="4000" spc="-120" dirty="0">
              <a:solidFill>
                <a:srgbClr val="FF8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0" i="0" u="none" strike="noStrike" kern="1200" cap="none" spc="-8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Nova" panose="020B0602020104020203" pitchFamily="34" charset="0"/>
              </a:rPr>
              <a:t>TESTOSTERONE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2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</a:rPr>
              <a:t>BESINS</a:t>
            </a:r>
            <a:endParaRPr lang="en-GB" sz="4000" spc="-120" dirty="0">
              <a:solidFill>
                <a:srgbClr val="FF8000"/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767A4-A251-47E7-BA4B-FE1CF9D80CCA}"/>
              </a:ext>
            </a:extLst>
          </p:cNvPr>
          <p:cNvSpPr txBox="1"/>
          <p:nvPr/>
        </p:nvSpPr>
        <p:spPr>
          <a:xfrm>
            <a:off x="599440" y="1501631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Gill Sans MT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B03CB-CF89-D0AC-4574-748D6EAFF21B}"/>
              </a:ext>
            </a:extLst>
          </p:cNvPr>
          <p:cNvSpPr txBox="1"/>
          <p:nvPr/>
        </p:nvSpPr>
        <p:spPr>
          <a:xfrm>
            <a:off x="427534" y="3027154"/>
            <a:ext cx="17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Gill Sans Nova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54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7E97B54-E832-833F-F565-E9F35C19027F}"/>
              </a:ext>
            </a:extLst>
          </p:cNvPr>
          <p:cNvGrpSpPr/>
          <p:nvPr/>
        </p:nvGrpSpPr>
        <p:grpSpPr>
          <a:xfrm>
            <a:off x="1" y="4911374"/>
            <a:ext cx="12266578" cy="1946626"/>
            <a:chOff x="-36218" y="4891054"/>
            <a:chExt cx="12317737" cy="194662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D020638-489F-509A-6CA2-DF40A13ED1DA}"/>
                </a:ext>
              </a:extLst>
            </p:cNvPr>
            <p:cNvSpPr/>
            <p:nvPr/>
          </p:nvSpPr>
          <p:spPr>
            <a:xfrm>
              <a:off x="1" y="5582093"/>
              <a:ext cx="12192000" cy="1255587"/>
            </a:xfrm>
            <a:custGeom>
              <a:avLst/>
              <a:gdLst>
                <a:gd name="connsiteX0" fmla="*/ 8112641 w 12192000"/>
                <a:gd name="connsiteY0" fmla="*/ 0 h 1275908"/>
                <a:gd name="connsiteX1" fmla="*/ 8782492 w 12192000"/>
                <a:gd name="connsiteY1" fmla="*/ 21265 h 1275908"/>
                <a:gd name="connsiteX2" fmla="*/ 9282222 w 12192000"/>
                <a:gd name="connsiteY2" fmla="*/ 0 h 1275908"/>
                <a:gd name="connsiteX3" fmla="*/ 9771320 w 12192000"/>
                <a:gd name="connsiteY3" fmla="*/ 21265 h 1275908"/>
                <a:gd name="connsiteX4" fmla="*/ 10451804 w 12192000"/>
                <a:gd name="connsiteY4" fmla="*/ 85060 h 1275908"/>
                <a:gd name="connsiteX5" fmla="*/ 11057859 w 12192000"/>
                <a:gd name="connsiteY5" fmla="*/ 159488 h 1275908"/>
                <a:gd name="connsiteX6" fmla="*/ 11536325 w 12192000"/>
                <a:gd name="connsiteY6" fmla="*/ 255181 h 1275908"/>
                <a:gd name="connsiteX7" fmla="*/ 11972259 w 12192000"/>
                <a:gd name="connsiteY7" fmla="*/ 350874 h 1275908"/>
                <a:gd name="connsiteX8" fmla="*/ 12192000 w 12192000"/>
                <a:gd name="connsiteY8" fmla="*/ 392076 h 1275908"/>
                <a:gd name="connsiteX9" fmla="*/ 12192000 w 12192000"/>
                <a:gd name="connsiteY9" fmla="*/ 1275908 h 1275908"/>
                <a:gd name="connsiteX10" fmla="*/ 0 w 12192000"/>
                <a:gd name="connsiteY10" fmla="*/ 1275908 h 1275908"/>
                <a:gd name="connsiteX11" fmla="*/ 0 w 12192000"/>
                <a:gd name="connsiteY11" fmla="*/ 100656 h 1275908"/>
                <a:gd name="connsiteX12" fmla="*/ 329608 w 12192000"/>
                <a:gd name="connsiteY12" fmla="*/ 276447 h 1275908"/>
                <a:gd name="connsiteX13" fmla="*/ 903766 w 12192000"/>
                <a:gd name="connsiteY13" fmla="*/ 414670 h 1275908"/>
                <a:gd name="connsiteX14" fmla="*/ 1605515 w 12192000"/>
                <a:gd name="connsiteY14" fmla="*/ 520995 h 1275908"/>
                <a:gd name="connsiteX15" fmla="*/ 2232836 w 12192000"/>
                <a:gd name="connsiteY15" fmla="*/ 563526 h 1275908"/>
                <a:gd name="connsiteX16" fmla="*/ 2753832 w 12192000"/>
                <a:gd name="connsiteY16" fmla="*/ 552893 h 1275908"/>
                <a:gd name="connsiteX17" fmla="*/ 3476846 w 12192000"/>
                <a:gd name="connsiteY17" fmla="*/ 531628 h 1275908"/>
                <a:gd name="connsiteX18" fmla="*/ 4136064 w 12192000"/>
                <a:gd name="connsiteY18" fmla="*/ 478465 h 1275908"/>
                <a:gd name="connsiteX19" fmla="*/ 4699590 w 12192000"/>
                <a:gd name="connsiteY19" fmla="*/ 404037 h 1275908"/>
                <a:gd name="connsiteX20" fmla="*/ 5135525 w 12192000"/>
                <a:gd name="connsiteY20" fmla="*/ 340242 h 1275908"/>
                <a:gd name="connsiteX21" fmla="*/ 5677785 w 12192000"/>
                <a:gd name="connsiteY21" fmla="*/ 255181 h 1275908"/>
                <a:gd name="connsiteX22" fmla="*/ 6251943 w 12192000"/>
                <a:gd name="connsiteY22" fmla="*/ 159488 h 1275908"/>
                <a:gd name="connsiteX23" fmla="*/ 6911162 w 12192000"/>
                <a:gd name="connsiteY23" fmla="*/ 106326 h 1275908"/>
                <a:gd name="connsiteX24" fmla="*/ 7495952 w 12192000"/>
                <a:gd name="connsiteY24" fmla="*/ 53163 h 12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2000" h="1275908">
                  <a:moveTo>
                    <a:pt x="8112641" y="0"/>
                  </a:moveTo>
                  <a:lnTo>
                    <a:pt x="8782492" y="21265"/>
                  </a:lnTo>
                  <a:lnTo>
                    <a:pt x="9282222" y="0"/>
                  </a:lnTo>
                  <a:lnTo>
                    <a:pt x="9771320" y="21265"/>
                  </a:lnTo>
                  <a:lnTo>
                    <a:pt x="10451804" y="85060"/>
                  </a:lnTo>
                  <a:lnTo>
                    <a:pt x="11057859" y="159488"/>
                  </a:lnTo>
                  <a:lnTo>
                    <a:pt x="11536325" y="255181"/>
                  </a:lnTo>
                  <a:lnTo>
                    <a:pt x="11972259" y="350874"/>
                  </a:lnTo>
                  <a:lnTo>
                    <a:pt x="12192000" y="392076"/>
                  </a:lnTo>
                  <a:lnTo>
                    <a:pt x="12192000" y="1275908"/>
                  </a:lnTo>
                  <a:lnTo>
                    <a:pt x="0" y="1275908"/>
                  </a:lnTo>
                  <a:lnTo>
                    <a:pt x="0" y="100656"/>
                  </a:lnTo>
                  <a:lnTo>
                    <a:pt x="329608" y="276447"/>
                  </a:lnTo>
                  <a:lnTo>
                    <a:pt x="903766" y="414670"/>
                  </a:lnTo>
                  <a:lnTo>
                    <a:pt x="1605515" y="520995"/>
                  </a:lnTo>
                  <a:lnTo>
                    <a:pt x="2232836" y="563526"/>
                  </a:lnTo>
                  <a:lnTo>
                    <a:pt x="2753832" y="552893"/>
                  </a:lnTo>
                  <a:lnTo>
                    <a:pt x="3476846" y="531628"/>
                  </a:lnTo>
                  <a:lnTo>
                    <a:pt x="4136064" y="478465"/>
                  </a:lnTo>
                  <a:lnTo>
                    <a:pt x="4699590" y="404037"/>
                  </a:lnTo>
                  <a:lnTo>
                    <a:pt x="5135525" y="340242"/>
                  </a:lnTo>
                  <a:lnTo>
                    <a:pt x="5677785" y="255181"/>
                  </a:lnTo>
                  <a:lnTo>
                    <a:pt x="6251943" y="159488"/>
                  </a:lnTo>
                  <a:lnTo>
                    <a:pt x="6911162" y="106326"/>
                  </a:lnTo>
                  <a:lnTo>
                    <a:pt x="7495952" y="53163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DB4D2D-05CE-C59A-16E4-6755B9A8709A}"/>
                </a:ext>
              </a:extLst>
            </p:cNvPr>
            <p:cNvGrpSpPr/>
            <p:nvPr/>
          </p:nvGrpSpPr>
          <p:grpSpPr>
            <a:xfrm rot="60000">
              <a:off x="-36218" y="4891054"/>
              <a:ext cx="12317737" cy="1750677"/>
              <a:chOff x="-40689" y="4025191"/>
              <a:chExt cx="12317737" cy="2766406"/>
            </a:xfrm>
          </p:grpSpPr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D2C0ABBB-A402-27BE-DE7B-2DF20E5CA3A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5821" t="40082" r="38732" b="40020"/>
              <a:stretch/>
            </p:blipFill>
            <p:spPr>
              <a:xfrm rot="180000" flipH="1">
                <a:off x="2677135" y="4447528"/>
                <a:ext cx="9577447" cy="2344069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1C65913C-3C23-F71B-E5E1-5E2E67D1E351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63504" t="40082" r="12898" b="40020"/>
              <a:stretch/>
            </p:blipFill>
            <p:spPr>
              <a:xfrm rot="240000" flipH="1">
                <a:off x="-40689" y="4183940"/>
                <a:ext cx="2751633" cy="1971703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FCFEC18-328F-5D37-FFF9-325DDDFF66B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63504" t="40082" r="12898" b="40020"/>
              <a:stretch/>
            </p:blipFill>
            <p:spPr>
              <a:xfrm rot="240000" flipH="1">
                <a:off x="-39575" y="4025191"/>
                <a:ext cx="2751633" cy="1971705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08DD3891-5BEA-D599-FCC3-F3E4F62C3A7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5820" t="40082" r="38095" b="40020"/>
              <a:stretch/>
            </p:blipFill>
            <p:spPr>
              <a:xfrm rot="180000" flipH="1">
                <a:off x="2565169" y="4285043"/>
                <a:ext cx="9711879" cy="2344070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04618C-B248-D548-CE74-2D809276F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51454"/>
            <a:ext cx="2185685" cy="1194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07243-24E4-903F-54C7-3D0DEB67F1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6251385"/>
            <a:ext cx="1219200" cy="5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791F-685E-4471-F824-C1E7434F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AE432-860E-C3F5-FA40-036AB2453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CBEE6-28F1-86E0-C9D8-90390B8F6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465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2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</a:t>
            </a:r>
          </a:p>
          <a:p>
            <a:pPr lvl="3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4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endParaRPr lang="en-GB" dirty="0"/>
          </a:p>
          <a:p>
            <a:r>
              <a:rPr lang="en-GB" dirty="0"/>
              <a:t>Lorem ipsum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4073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170ED-37DE-0F0A-0DBC-607489D3E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32625"/>
              </p:ext>
            </p:extLst>
          </p:nvPr>
        </p:nvGraphicFramePr>
        <p:xfrm>
          <a:off x="2032000" y="2383164"/>
          <a:ext cx="81280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718768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052846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84900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380134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376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6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Gill Sans Nova" panose="020B0602020104020203" pitchFamily="34" charset="0"/>
                        </a:rPr>
                        <a:t>Header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Header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Header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Header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Header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Header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6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ill Sans Nova" panose="020B0602020104020203" pitchFamily="34" charset="0"/>
                        </a:rPr>
                        <a:t>Value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Value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2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Value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58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Value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Value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6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Nova" panose="020B0602020104020203" pitchFamily="34" charset="0"/>
                        </a:rPr>
                        <a:t>Value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1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Gill Sans Nova" panose="020B0602020104020203" pitchFamily="34" charset="0"/>
                        </a:rPr>
                        <a:t>Value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8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20E161-8CF7-3891-3150-0134FD4F1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639875"/>
              </p:ext>
            </p:extLst>
          </p:nvPr>
        </p:nvGraphicFramePr>
        <p:xfrm>
          <a:off x="2032000" y="1955705"/>
          <a:ext cx="8128000" cy="35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75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0D21-833A-89DC-3AFE-E7AB3A4E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B673A-F499-C9C7-D13A-8DC382304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71F95-A1FC-D35D-D179-E82E023A8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5641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1BC5E-3ED7-7497-F487-B6626EACBE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2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</a:t>
            </a:r>
          </a:p>
          <a:p>
            <a:pPr lvl="3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4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endParaRPr lang="en-GB" dirty="0"/>
          </a:p>
          <a:p>
            <a:r>
              <a:rPr lang="en-GB" dirty="0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42C5-8C61-0C06-4131-D2F851D85D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2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</a:t>
            </a:r>
          </a:p>
          <a:p>
            <a:pPr lvl="3"/>
            <a:r>
              <a:rPr lang="en-GB" dirty="0"/>
              <a:t>Sed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endParaRPr lang="en-GB" dirty="0"/>
          </a:p>
          <a:p>
            <a:pPr lvl="4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endParaRPr lang="en-GB" dirty="0"/>
          </a:p>
          <a:p>
            <a:r>
              <a:rPr lang="en-GB" dirty="0"/>
              <a:t>Lorem ipsum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24BED-A2FA-C41E-E1A3-9ADA2E9F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0CA8-C00E-5405-6CD4-120A2E19F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0217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F426-3DB5-7287-5ABC-6271DEB9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25014-9317-9C5E-9C79-9614F941B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8272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A2E2B-4F0D-16B4-8841-A3B2E6224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101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tosterone Besins">
      <a:dk1>
        <a:srgbClr val="242E2E"/>
      </a:dk1>
      <a:lt1>
        <a:sysClr val="window" lastClr="FFFFFF"/>
      </a:lt1>
      <a:dk2>
        <a:srgbClr val="000000"/>
      </a:dk2>
      <a:lt2>
        <a:srgbClr val="E7E6E6"/>
      </a:lt2>
      <a:accent1>
        <a:srgbClr val="FF8000"/>
      </a:accent1>
      <a:accent2>
        <a:srgbClr val="33E0FF"/>
      </a:accent2>
      <a:accent3>
        <a:srgbClr val="8AFF00"/>
      </a:accent3>
      <a:accent4>
        <a:srgbClr val="242E2E"/>
      </a:accent4>
      <a:accent5>
        <a:srgbClr val="80808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348CD4-BB1F-42F2-9A1A-A3458BA16FE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8" ma:contentTypeDescription="Create a new document." ma:contentTypeScope="" ma:versionID="86660de093a717c09d33e1d7f0747012">
  <xsd:schema xmlns:xsd="http://www.w3.org/2001/XMLSchema" xmlns:xs="http://www.w3.org/2001/XMLSchema" xmlns:p="http://schemas.microsoft.com/office/2006/metadata/properties" xmlns:ns2="2bd39ed4-040d-4575-9ecd-51b09e17f4f6" xmlns:ns3="1ee8c843-32ad-4946-8cbf-9ab99b627ff5" targetNamespace="http://schemas.microsoft.com/office/2006/metadata/properties" ma:root="true" ma:fieldsID="5b42c9c1d2dece3bc8112bedd742bd45" ns2:_="" ns3:_="">
    <xsd:import namespace="2bd39ed4-040d-4575-9ecd-51b09e17f4f6"/>
    <xsd:import namespace="1ee8c843-32ad-4946-8cbf-9ab99b627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82f0ef-9e5c-4f20-a8e5-79115d6c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8c843-32ad-4946-8cbf-9ab99b627ff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13659d1-ce99-4d7d-99ed-4b469d8233ee}" ma:internalName="TaxCatchAll" ma:showField="CatchAllData" ma:web="1ee8c843-32ad-4946-8cbf-9ab99b627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6D9E0-81A7-4797-81C0-50889411AF26}"/>
</file>

<file path=customXml/itemProps2.xml><?xml version="1.0" encoding="utf-8"?>
<ds:datastoreItem xmlns:ds="http://schemas.openxmlformats.org/officeDocument/2006/customXml" ds:itemID="{FA1FC88E-7E8B-4B27-B440-1401A54246D4}"/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236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Gill Sans Nova</vt:lpstr>
      <vt:lpstr>Wingdings</vt:lpstr>
      <vt:lpstr>Arial</vt:lpstr>
      <vt:lpstr>Calibri</vt:lpstr>
      <vt:lpstr>Gill Sans MT</vt:lpstr>
      <vt:lpstr>Office Theme</vt:lpstr>
      <vt:lpstr>PowerPoint Presentation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  <vt:lpstr>Working files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Medical writer</dc:creator>
  <cp:lastModifiedBy>JONES Richard</cp:lastModifiedBy>
  <cp:revision>44</cp:revision>
  <dcterms:created xsi:type="dcterms:W3CDTF">2024-06-15T14:46:36Z</dcterms:created>
  <dcterms:modified xsi:type="dcterms:W3CDTF">2024-08-22T14:17:13Z</dcterms:modified>
</cp:coreProperties>
</file>