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54.xml" ContentType="application/inkml+xml"/>
  <Override PartName="/ppt/notesSlides/notesSlide17.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18.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notesSlides/notesSlide19.xml" ContentType="application/vnd.openxmlformats-officedocument.presentationml.notesSlide+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notesSlides/notesSlide20.xml" ContentType="application/vnd.openxmlformats-officedocument.presentationml.notesSlide+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100" r:id="rId2"/>
    <p:sldId id="2143" r:id="rId3"/>
    <p:sldId id="2153" r:id="rId4"/>
    <p:sldId id="2151" r:id="rId5"/>
    <p:sldId id="2154" r:id="rId6"/>
    <p:sldId id="2155" r:id="rId7"/>
    <p:sldId id="2158" r:id="rId8"/>
    <p:sldId id="2161" r:id="rId9"/>
    <p:sldId id="2162" r:id="rId10"/>
    <p:sldId id="2179" r:id="rId11"/>
    <p:sldId id="2180" r:id="rId12"/>
    <p:sldId id="2170" r:id="rId13"/>
    <p:sldId id="2171" r:id="rId14"/>
    <p:sldId id="2172" r:id="rId15"/>
    <p:sldId id="2185" r:id="rId16"/>
    <p:sldId id="2191" r:id="rId17"/>
    <p:sldId id="2182" r:id="rId18"/>
    <p:sldId id="2181" r:id="rId19"/>
    <p:sldId id="2183" r:id="rId20"/>
    <p:sldId id="2184" r:id="rId21"/>
    <p:sldId id="2187" r:id="rId22"/>
    <p:sldId id="2192" r:id="rId23"/>
    <p:sldId id="2188" r:id="rId24"/>
    <p:sldId id="2136" r:id="rId25"/>
    <p:sldId id="21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B2C27-04D8-1D02-0A2C-2EC8C98F5F69}" name="JONES Richard" initials="JR" userId="JONES Richa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54D4FF"/>
    <a:srgbClr val="996600"/>
    <a:srgbClr val="800080"/>
    <a:srgbClr val="FFCCCC"/>
    <a:srgbClr val="FF0000"/>
    <a:srgbClr val="FF9999"/>
    <a:srgbClr val="4E7989"/>
    <a:srgbClr val="B1C9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FB833-95C6-449A-8844-3F0A52C52FC6}" v="1" dt="2023-05-04T10:11:34.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28" autoAdjust="0"/>
    <p:restoredTop sz="95226" autoAdjust="0"/>
  </p:normalViewPr>
  <p:slideViewPr>
    <p:cSldViewPr snapToGrid="0">
      <p:cViewPr varScale="1">
        <p:scale>
          <a:sx n="48" d="100"/>
          <a:sy n="48" d="100"/>
        </p:scale>
        <p:origin x="1447" y="45"/>
      </p:cViewPr>
      <p:guideLst/>
    </p:cSldViewPr>
  </p:slideViewPr>
  <p:outlineViewPr>
    <p:cViewPr>
      <p:scale>
        <a:sx n="33" d="100"/>
        <a:sy n="33" d="100"/>
      </p:scale>
      <p:origin x="0" y="-81956"/>
    </p:cViewPr>
  </p:outlineViewPr>
  <p:notesTextViewPr>
    <p:cViewPr>
      <p:scale>
        <a:sx n="1" d="1"/>
        <a:sy n="1" d="1"/>
      </p:scale>
      <p:origin x="0" y="0"/>
    </p:cViewPr>
  </p:notesTextViewPr>
  <p:sorterViewPr>
    <p:cViewPr varScale="1">
      <p:scale>
        <a:sx n="1" d="1"/>
        <a:sy n="1" d="1"/>
      </p:scale>
      <p:origin x="0" y="-6696"/>
    </p:cViewPr>
  </p:sorterViewPr>
  <p:notesViewPr>
    <p:cSldViewPr snapToGrid="0">
      <p:cViewPr>
        <p:scale>
          <a:sx n="100" d="100"/>
          <a:sy n="100" d="100"/>
        </p:scale>
        <p:origin x="2323" y="-7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58043826830574"/>
          <c:y val="5.9476800003405973E-2"/>
          <c:w val="0.58260141512903363"/>
          <c:h val="0.78281984745499322"/>
        </c:manualLayout>
      </c:layout>
      <c:barChart>
        <c:barDir val="bar"/>
        <c:grouping val="clustered"/>
        <c:varyColors val="0"/>
        <c:ser>
          <c:idx val="0"/>
          <c:order val="0"/>
          <c:tx>
            <c:strRef>
              <c:f>Sheet1!$B$1</c:f>
              <c:strCache>
                <c:ptCount val="1"/>
                <c:pt idx="0">
                  <c:v>LL</c:v>
                </c:pt>
              </c:strCache>
            </c:strRef>
          </c:tx>
          <c:spPr>
            <a:solidFill>
              <a:schemeClr val="accent1"/>
            </a:solidFill>
            <a:ln>
              <a:noFill/>
            </a:ln>
            <a:effectLst/>
          </c:spPr>
          <c:invertIfNegative val="0"/>
          <c:cat>
            <c:strRef>
              <c:f>Sheet1!$A$2:$A$17</c:f>
              <c:strCache>
                <c:ptCount val="16"/>
                <c:pt idx="0">
                  <c:v>Psychiatric diseases</c:v>
                </c:pt>
                <c:pt idx="1">
                  <c:v>Infections</c:v>
                </c:pt>
                <c:pt idx="2">
                  <c:v>All fractures</c:v>
                </c:pt>
                <c:pt idx="3">
                  <c:v>Osteoarthritis</c:v>
                </c:pt>
                <c:pt idx="4">
                  <c:v>Pulmonary embolism</c:v>
                </c:pt>
                <c:pt idx="5">
                  <c:v>Thrombophlebitis/venous thrombosis</c:v>
                </c:pt>
                <c:pt idx="6">
                  <c:v>Ischaemic heart disease</c:v>
                </c:pt>
                <c:pt idx="7">
                  <c:v>Anaemia</c:v>
                </c:pt>
                <c:pt idx="8">
                  <c:v>Cancer</c:v>
                </c:pt>
                <c:pt idx="9">
                  <c:v>Congenital malformations*</c:v>
                </c:pt>
                <c:pt idx="10">
                  <c:v>Gynaecomastia</c:v>
                </c:pt>
                <c:pt idx="11">
                  <c:v>Type 2</c:v>
                </c:pt>
                <c:pt idx="12">
                  <c:v>Type 1</c:v>
                </c:pt>
                <c:pt idx="13">
                  <c:v>Diabetes</c:v>
                </c:pt>
                <c:pt idx="14">
                  <c:v>Hypogonadism</c:v>
                </c:pt>
                <c:pt idx="15">
                  <c:v>All diagnoses</c:v>
                </c:pt>
              </c:strCache>
            </c:strRef>
          </c:cat>
          <c:val>
            <c:numRef>
              <c:f>Sheet1!$B$2:$B$17</c:f>
              <c:numCache>
                <c:formatCode>General</c:formatCode>
                <c:ptCount val="16"/>
              </c:numCache>
            </c:numRef>
          </c:val>
          <c:extLst>
            <c:ext xmlns:c16="http://schemas.microsoft.com/office/drawing/2014/chart" uri="{C3380CC4-5D6E-409C-BE32-E72D297353CC}">
              <c16:uniqueId val="{00000000-C61D-49AF-A10A-54E82B56BE7E}"/>
            </c:ext>
          </c:extLst>
        </c:ser>
        <c:ser>
          <c:idx val="1"/>
          <c:order val="1"/>
          <c:tx>
            <c:strRef>
              <c:f>Sheet1!$C$1</c:f>
              <c:strCache>
                <c:ptCount val="1"/>
                <c:pt idx="0">
                  <c:v>HR</c:v>
                </c:pt>
              </c:strCache>
            </c:strRef>
          </c:tx>
          <c:spPr>
            <a:solidFill>
              <a:schemeClr val="accent2"/>
            </a:solidFill>
            <a:ln>
              <a:noFill/>
            </a:ln>
            <a:effectLst/>
          </c:spPr>
          <c:invertIfNegative val="0"/>
          <c:cat>
            <c:strRef>
              <c:f>Sheet1!$A$2:$A$17</c:f>
              <c:strCache>
                <c:ptCount val="16"/>
                <c:pt idx="0">
                  <c:v>Psychiatric diseases</c:v>
                </c:pt>
                <c:pt idx="1">
                  <c:v>Infections</c:v>
                </c:pt>
                <c:pt idx="2">
                  <c:v>All fractures</c:v>
                </c:pt>
                <c:pt idx="3">
                  <c:v>Osteoarthritis</c:v>
                </c:pt>
                <c:pt idx="4">
                  <c:v>Pulmonary embolism</c:v>
                </c:pt>
                <c:pt idx="5">
                  <c:v>Thrombophlebitis/venous thrombosis</c:v>
                </c:pt>
                <c:pt idx="6">
                  <c:v>Ischaemic heart disease</c:v>
                </c:pt>
                <c:pt idx="7">
                  <c:v>Anaemia</c:v>
                </c:pt>
                <c:pt idx="8">
                  <c:v>Cancer</c:v>
                </c:pt>
                <c:pt idx="9">
                  <c:v>Congenital malformations*</c:v>
                </c:pt>
                <c:pt idx="10">
                  <c:v>Gynaecomastia</c:v>
                </c:pt>
                <c:pt idx="11">
                  <c:v>Type 2</c:v>
                </c:pt>
                <c:pt idx="12">
                  <c:v>Type 1</c:v>
                </c:pt>
                <c:pt idx="13">
                  <c:v>Diabetes</c:v>
                </c:pt>
                <c:pt idx="14">
                  <c:v>Hypogonadism</c:v>
                </c:pt>
                <c:pt idx="15">
                  <c:v>All diagnoses</c:v>
                </c:pt>
              </c:strCache>
            </c:strRef>
          </c:cat>
          <c:val>
            <c:numRef>
              <c:f>Sheet1!$C$2:$C$17</c:f>
              <c:numCache>
                <c:formatCode>General</c:formatCode>
                <c:ptCount val="16"/>
              </c:numCache>
            </c:numRef>
          </c:val>
          <c:extLst>
            <c:ext xmlns:c16="http://schemas.microsoft.com/office/drawing/2014/chart" uri="{C3380CC4-5D6E-409C-BE32-E72D297353CC}">
              <c16:uniqueId val="{00000001-C61D-49AF-A10A-54E82B56BE7E}"/>
            </c:ext>
          </c:extLst>
        </c:ser>
        <c:ser>
          <c:idx val="2"/>
          <c:order val="2"/>
          <c:tx>
            <c:strRef>
              <c:f>Sheet1!$D$1</c:f>
              <c:strCache>
                <c:ptCount val="1"/>
                <c:pt idx="0">
                  <c:v>UL</c:v>
                </c:pt>
              </c:strCache>
            </c:strRef>
          </c:tx>
          <c:spPr>
            <a:solidFill>
              <a:schemeClr val="accent3"/>
            </a:solidFill>
            <a:ln>
              <a:noFill/>
            </a:ln>
            <a:effectLst/>
          </c:spPr>
          <c:invertIfNegative val="0"/>
          <c:cat>
            <c:strRef>
              <c:f>Sheet1!$A$2:$A$17</c:f>
              <c:strCache>
                <c:ptCount val="16"/>
                <c:pt idx="0">
                  <c:v>Psychiatric diseases</c:v>
                </c:pt>
                <c:pt idx="1">
                  <c:v>Infections</c:v>
                </c:pt>
                <c:pt idx="2">
                  <c:v>All fractures</c:v>
                </c:pt>
                <c:pt idx="3">
                  <c:v>Osteoarthritis</c:v>
                </c:pt>
                <c:pt idx="4">
                  <c:v>Pulmonary embolism</c:v>
                </c:pt>
                <c:pt idx="5">
                  <c:v>Thrombophlebitis/venous thrombosis</c:v>
                </c:pt>
                <c:pt idx="6">
                  <c:v>Ischaemic heart disease</c:v>
                </c:pt>
                <c:pt idx="7">
                  <c:v>Anaemia</c:v>
                </c:pt>
                <c:pt idx="8">
                  <c:v>Cancer</c:v>
                </c:pt>
                <c:pt idx="9">
                  <c:v>Congenital malformations*</c:v>
                </c:pt>
                <c:pt idx="10">
                  <c:v>Gynaecomastia</c:v>
                </c:pt>
                <c:pt idx="11">
                  <c:v>Type 2</c:v>
                </c:pt>
                <c:pt idx="12">
                  <c:v>Type 1</c:v>
                </c:pt>
                <c:pt idx="13">
                  <c:v>Diabetes</c:v>
                </c:pt>
                <c:pt idx="14">
                  <c:v>Hypogonadism</c:v>
                </c:pt>
                <c:pt idx="15">
                  <c:v>All diagnoses</c:v>
                </c:pt>
              </c:strCache>
            </c:strRef>
          </c:cat>
          <c:val>
            <c:numRef>
              <c:f>Sheet1!$D$2:$D$17</c:f>
              <c:numCache>
                <c:formatCode>General</c:formatCode>
                <c:ptCount val="16"/>
              </c:numCache>
            </c:numRef>
          </c:val>
          <c:extLst>
            <c:ext xmlns:c16="http://schemas.microsoft.com/office/drawing/2014/chart" uri="{C3380CC4-5D6E-409C-BE32-E72D297353CC}">
              <c16:uniqueId val="{00000002-C61D-49AF-A10A-54E82B56BE7E}"/>
            </c:ext>
          </c:extLst>
        </c:ser>
        <c:dLbls>
          <c:showLegendKey val="0"/>
          <c:showVal val="0"/>
          <c:showCatName val="0"/>
          <c:showSerName val="0"/>
          <c:showPercent val="0"/>
          <c:showBubbleSize val="0"/>
        </c:dLbls>
        <c:gapWidth val="182"/>
        <c:axId val="648395968"/>
        <c:axId val="648383488"/>
      </c:barChart>
      <c:catAx>
        <c:axId val="648395968"/>
        <c:scaling>
          <c:orientation val="minMax"/>
        </c:scaling>
        <c:delete val="0"/>
        <c:axPos val="l"/>
        <c:numFmt formatCode="General" sourceLinked="1"/>
        <c:majorTickMark val="none"/>
        <c:minorTickMark val="none"/>
        <c:tickLblPos val="nextTo"/>
        <c:spPr>
          <a:noFill/>
          <a:ln w="19050" cap="flat" cmpd="sng" algn="ctr">
            <a:solidFill>
              <a:schemeClr val="accent5"/>
            </a:solidFill>
            <a:round/>
          </a:ln>
          <a:effectLst/>
        </c:spPr>
        <c:txPr>
          <a:bodyPr rot="-60000000" spcFirstLastPara="1" vertOverflow="ellipsis" vert="horz" wrap="square" anchor="ctr" anchorCtr="1"/>
          <a:lstStyle/>
          <a:p>
            <a:pPr>
              <a:defRPr sz="800" b="0" i="0" u="none" strike="noStrike" kern="1200" baseline="0">
                <a:solidFill>
                  <a:schemeClr val="accent5"/>
                </a:solidFill>
                <a:latin typeface="+mj-lt"/>
                <a:ea typeface="+mn-ea"/>
                <a:cs typeface="+mn-cs"/>
              </a:defRPr>
            </a:pPr>
            <a:endParaRPr lang="en-US"/>
          </a:p>
        </c:txPr>
        <c:crossAx val="648383488"/>
        <c:crosses val="autoZero"/>
        <c:auto val="1"/>
        <c:lblAlgn val="ctr"/>
        <c:lblOffset val="100"/>
        <c:noMultiLvlLbl val="0"/>
      </c:catAx>
      <c:valAx>
        <c:axId val="648383488"/>
        <c:scaling>
          <c:logBase val="10"/>
          <c:orientation val="minMax"/>
          <c:max val="100"/>
        </c:scaling>
        <c:delete val="0"/>
        <c:axPos val="b"/>
        <c:numFmt formatCode="General" sourceLinked="1"/>
        <c:majorTickMark val="out"/>
        <c:minorTickMark val="out"/>
        <c:tickLblPos val="nextTo"/>
        <c:spPr>
          <a:noFill/>
          <a:ln w="19050">
            <a:solidFill>
              <a:schemeClr val="accent5"/>
            </a:solidFill>
          </a:ln>
          <a:effectLst/>
        </c:spPr>
        <c:txPr>
          <a:bodyPr rot="-60000000" spcFirstLastPara="1" vertOverflow="ellipsis" vert="horz" wrap="square" anchor="ctr" anchorCtr="1"/>
          <a:lstStyle/>
          <a:p>
            <a:pPr>
              <a:defRPr sz="800" b="0" i="0" u="none" strike="noStrike" kern="1200" baseline="0">
                <a:solidFill>
                  <a:schemeClr val="accent5"/>
                </a:solidFill>
                <a:latin typeface="+mn-lt"/>
                <a:ea typeface="+mn-ea"/>
                <a:cs typeface="+mn-cs"/>
              </a:defRPr>
            </a:pPr>
            <a:endParaRPr lang="en-US"/>
          </a:p>
        </c:txPr>
        <c:crossAx val="64839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5207923228347"/>
          <c:y val="0.13281236879845174"/>
          <c:w val="0.43645853838582677"/>
          <c:h val="0.65468776730513245"/>
        </c:manualLayout>
      </c:layout>
      <c:doughnutChart>
        <c:varyColors val="1"/>
        <c:ser>
          <c:idx val="0"/>
          <c:order val="0"/>
          <c:tx>
            <c:strRef>
              <c:f>Sheet1!$B$1</c:f>
              <c:strCache>
                <c:ptCount val="1"/>
                <c:pt idx="0">
                  <c:v>Mortality</c:v>
                </c:pt>
              </c:strCache>
            </c:strRef>
          </c:tx>
          <c:spPr>
            <a:ln w="12700">
              <a:solidFill>
                <a:schemeClr val="bg1"/>
              </a:solidFill>
            </a:ln>
          </c:spPr>
          <c:dPt>
            <c:idx val="0"/>
            <c:bubble3D val="0"/>
            <c:spPr>
              <a:solidFill>
                <a:schemeClr val="accent1"/>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188-4BD6-84AC-87BFE82DDCE0}"/>
              </c:ext>
            </c:extLst>
          </c:dPt>
          <c:dPt>
            <c:idx val="1"/>
            <c:bubble3D val="0"/>
            <c:spPr>
              <a:solidFill>
                <a:schemeClr val="accent2"/>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1188-4BD6-84AC-87BFE82DDCE0}"/>
              </c:ext>
            </c:extLst>
          </c:dPt>
          <c:dPt>
            <c:idx val="2"/>
            <c:bubble3D val="0"/>
            <c:spPr>
              <a:solidFill>
                <a:schemeClr val="accent3"/>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188-4BD6-84AC-87BFE82DDCE0}"/>
              </c:ext>
            </c:extLst>
          </c:dPt>
          <c:dPt>
            <c:idx val="3"/>
            <c:bubble3D val="0"/>
            <c:spPr>
              <a:solidFill>
                <a:srgbClr val="CC0000"/>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1188-4BD6-84AC-87BFE82DDCE0}"/>
              </c:ext>
            </c:extLst>
          </c:dPt>
          <c:dPt>
            <c:idx val="4"/>
            <c:bubble3D val="0"/>
            <c:spPr>
              <a:solidFill>
                <a:schemeClr val="accent5"/>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188-4BD6-84AC-87BFE82DDCE0}"/>
              </c:ext>
            </c:extLst>
          </c:dPt>
          <c:dPt>
            <c:idx val="5"/>
            <c:bubble3D val="0"/>
            <c:spPr>
              <a:solidFill>
                <a:schemeClr val="accent6"/>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1188-4BD6-84AC-87BFE82DDCE0}"/>
              </c:ext>
            </c:extLst>
          </c:dPt>
          <c:dPt>
            <c:idx val="6"/>
            <c:bubble3D val="0"/>
            <c:spPr>
              <a:solidFill>
                <a:schemeClr val="accent1">
                  <a:lumMod val="60000"/>
                </a:schemeClr>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188-4BD6-84AC-87BFE82DDCE0}"/>
              </c:ext>
            </c:extLst>
          </c:dPt>
          <c:dPt>
            <c:idx val="7"/>
            <c:bubble3D val="0"/>
            <c:spPr>
              <a:solidFill>
                <a:srgbClr val="800080"/>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88-4BD6-84AC-87BFE82DDCE0}"/>
              </c:ext>
            </c:extLst>
          </c:dPt>
          <c:dPt>
            <c:idx val="8"/>
            <c:bubble3D val="0"/>
            <c:spPr>
              <a:solidFill>
                <a:schemeClr val="accent3">
                  <a:lumMod val="60000"/>
                </a:schemeClr>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1188-4BD6-84AC-87BFE82DDCE0}"/>
              </c:ext>
            </c:extLst>
          </c:dPt>
          <c:dPt>
            <c:idx val="9"/>
            <c:bubble3D val="0"/>
            <c:spPr>
              <a:solidFill>
                <a:schemeClr val="accent4"/>
              </a:solidFill>
              <a:ln w="1270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1188-4BD6-84AC-87BFE82DDCE0}"/>
              </c:ext>
            </c:extLst>
          </c:dPt>
          <c:dLbls>
            <c:delete val="1"/>
          </c:dLbls>
          <c:cat>
            <c:strRef>
              <c:f>Sheet1!$A$2:$A$11</c:f>
              <c:strCache>
                <c:ptCount val="10"/>
                <c:pt idx="0">
                  <c:v>Diseases of the circulatory system</c:v>
                </c:pt>
                <c:pt idx="1">
                  <c:v>Diseases of the respiratory system</c:v>
                </c:pt>
                <c:pt idx="2">
                  <c:v>Endocrine, metabolic and nutritional disorders</c:v>
                </c:pt>
                <c:pt idx="3">
                  <c:v>Accidents and violence, including fractures</c:v>
                </c:pt>
                <c:pt idx="4">
                  <c:v>Congenital anomalies</c:v>
                </c:pt>
                <c:pt idx="5">
                  <c:v>Diseases of the genitourinary system</c:v>
                </c:pt>
                <c:pt idx="6">
                  <c:v>Diseases of the digestive system</c:v>
                </c:pt>
                <c:pt idx="7">
                  <c:v>Diseases of the nervous system</c:v>
                </c:pt>
                <c:pt idx="8">
                  <c:v>Mental disorders</c:v>
                </c:pt>
                <c:pt idx="9">
                  <c:v>Cancer</c:v>
                </c:pt>
              </c:strCache>
            </c:strRef>
          </c:cat>
          <c:val>
            <c:numRef>
              <c:f>Sheet1!$B$2:$B$11</c:f>
              <c:numCache>
                <c:formatCode>General</c:formatCode>
                <c:ptCount val="10"/>
                <c:pt idx="0">
                  <c:v>24</c:v>
                </c:pt>
                <c:pt idx="1">
                  <c:v>23.5</c:v>
                </c:pt>
                <c:pt idx="2">
                  <c:v>10.5</c:v>
                </c:pt>
                <c:pt idx="3">
                  <c:v>4.5</c:v>
                </c:pt>
                <c:pt idx="4">
                  <c:v>5</c:v>
                </c:pt>
                <c:pt idx="5">
                  <c:v>4.5</c:v>
                </c:pt>
                <c:pt idx="6">
                  <c:v>4.5</c:v>
                </c:pt>
                <c:pt idx="7">
                  <c:v>6.5</c:v>
                </c:pt>
                <c:pt idx="8">
                  <c:v>6.5</c:v>
                </c:pt>
                <c:pt idx="9">
                  <c:v>10.5</c:v>
                </c:pt>
              </c:numCache>
            </c:numRef>
          </c:val>
          <c:extLst>
            <c:ext xmlns:c16="http://schemas.microsoft.com/office/drawing/2014/chart" uri="{C3380CC4-5D6E-409C-BE32-E72D297353CC}">
              <c16:uniqueId val="{00000000-1188-4BD6-84AC-87BFE82DDCE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5:59:49.239"/>
    </inkml:context>
    <inkml:brush xml:id="br0">
      <inkml:brushProperty name="width" value="0.025" units="cm"/>
      <inkml:brushProperty name="height" value="0.025" units="cm"/>
      <inkml:brushProperty name="color" value="#996600"/>
    </inkml:brush>
  </inkml:definitions>
  <inkml:trace contextRef="#ctx0" brushRef="#br0">1 0 3312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3"/>
    </inkml:context>
    <inkml:brush xml:id="br0">
      <inkml:brushProperty name="width" value="0.025" units="cm"/>
      <inkml:brushProperty name="height" value="0.025" units="cm"/>
      <inkml:brushProperty name="color" value="#996600"/>
    </inkml:brush>
  </inkml:definitions>
  <inkml:trace contextRef="#ctx0" brushRef="#br0">29 5 3000 0 0,'0'0'9353'0'0,"-10"31"-6905"0"0,9-19-1650 0 0,0-16 775 0 0,1-22-395 0 0,-1 13-550 0 0,1 12-611 0 0,0 1 0 0 0,0 0 0 0 0,-1 0 1 0 0,1 0-1 0 0,0-1 0 0 0,0 1 0 0 0,0 0 0 0 0,0 0 1 0 0,0 0-1 0 0,-1-1 0 0 0,1 1 0 0 0,0 0 0 0 0,0 0 1 0 0,0 0-1 0 0,-1 0 0 0 0,1 0 0 0 0,0-1 0 0 0,0 1 1 0 0,0 0-1 0 0,-1 0 0 0 0,1 0 0 0 0,0 0 0 0 0,0 0 1 0 0,0 0-1 0 0,-1 0 0 0 0,1 0 0 0 0,0 0 0 0 0,0 0 1 0 0,-1 0-1 0 0,1 0 0 0 0,0 0 0 0 0,0 0 0 0 0,-1 0 1 0 0,1 0-1 0 0,0 0 0 0 0,0 0 0 0 0,0 0 0 0 0,-1 0 0 0 0,1 1 1 0 0,0-1-1 0 0,0 0 0 0 0,-1 0 0 0 0,1 0 0 0 0,0 0 1 0 0,0 0-1 0 0,0 1 0 0 0,0-1 0 0 0,-1 0 0 0 0,1 0 1 0 0,0 0-1 0 0,0 0 0 0 0,0 1 0 0 0,0-1 0 0 0,0 0 1 0 0,0 0-1 0 0,-1 1 0 0 0,1 0-11 0 0,-1 0 0 0 0,0 0 0 0 0,1 1-1 0 0,-1-1 1 0 0,1 0 0 0 0,-1 1 0 0 0,1-1 0 0 0,0 0 0 0 0,-1 1 0 0 0,1-1 0 0 0,0 1-1 0 0,0-1 1 0 0,0 0 0 0 0,0 1 0 0 0,0-1 0 0 0,0 1 0 0 0,1 0 0 0 0,-1 7 45 0 0,0-9-24 0 0,24-22 958 0 0,-29 39-923 0 0,2 10 67 0 0,3-26-104 0 0,-2 0 209 0 0,2 0-12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4"/>
    </inkml:context>
    <inkml:brush xml:id="br0">
      <inkml:brushProperty name="width" value="0.025" units="cm"/>
      <inkml:brushProperty name="height" value="0.025" units="cm"/>
      <inkml:brushProperty name="color" value="#996600"/>
    </inkml:brush>
  </inkml:definitions>
  <inkml:trace contextRef="#ctx0" brushRef="#br0">155 45 2304 0 0,'0'0'9192'0'0,"-10"-26"-6552"0"0,8 10-973 0 0,4 13-1180 0 0,2 12-416 0 0,1 13 184 0 0,-4-14 189 0 0,-5-13 750 0 0,1-1-1216 0 0,3 4 89 0 0,-1 1 0 0 0,1 0-1 0 0,-1-1 1 0 0,1 1 0 0 0,-1 0 0 0 0,1-1 0 0 0,-1 1 0 0 0,0 0 0 0 0,0 0 0 0 0,0 0 0 0 0,0 0 0 0 0,0 0 0 0 0,0 0 0 0 0,0 0 0 0 0,0 0 0 0 0,0 0 0 0 0,0 0-1 0 0,-2-1 1 0 0,3 7-60 0 0,3 27-132 0 0,-6-31-52 0 0,1 0 200 0 0,-10-28 57 0 0,9 25 78 0 0,2 0 260 0 0,1 2-408 0 0,0 0 2 0 0,-1 0-12 0 0,1 0-12 0 0,-1 17-616 0 0,-1-9 294 0 0,-1-11 332 0 0,-3-8-18 0 0,4 2 7 0 0,1 5 8 0 0,5 18 782 0 0,-2-1 770 0 0,-2-13-1520 0 0,-1 0 1 0 0,1 0-1 0 0,-1 0 1 0 0,1 0-1 0 0,-1 0 1 0 0,1 0-1 0 0,0 0 1 0 0,-1 0-1 0 0,1 0 1 0 0,-1 0-1 0 0,1 0 0 0 0,-1 0 1 0 0,1 0-1 0 0,0-1 1 0 0,-1 1-1 0 0,1 0 1 0 0,-1 0-1 0 0,1 0 1 0 0,0-1-1 0 0,-1 1 0 0 0,1 0 1 0 0,-1-1-1 0 0,1 1 1 0 0,0 0-1 0 0,0-1 1 0 0,-1 1-1 0 0,1 0 1 0 0,0-1-1 0 0,0 1 1 0 0,-1-1-1 0 0,-4-2 337 0 0,5 4-356 0 0,0-1 1 0 0,0 0-1 0 0,0 0 0 0 0,0 1 0 0 0,0-1 1 0 0,0 0-1 0 0,0 0 0 0 0,-1 1 1 0 0,1-1-1 0 0,0 0 0 0 0,0 0 0 0 0,0 0 1 0 0,0 1-1 0 0,0-1 0 0 0,0 0 1 0 0,0 0-1 0 0,0 0 0 0 0,-1 1 0 0 0,1-1 1 0 0,0 0-1 0 0,0 0 0 0 0,0 0 0 0 0,0 1 1 0 0,-1-1-1 0 0,1 0 0 0 0,0 0 1 0 0,0 0-1 0 0,0 0 0 0 0,-1 0 0 0 0,1 0 1 0 0,0 0-1 0 0,0 1 0 0 0,0-1 1 0 0,-1 0-1 0 0,1 0 0 0 0,0 0 0 0 0,0 0 1 0 0,-1 0-1 0 0,1 0 0 0 0,0 0 1 0 0,0 0-1 0 0,-1 0 0 0 0,1 0 0 0 0,0 0 1 0 0,0 0-1 0 0,-1-1 0 0 0,1 1 128 0 0,0 1-125 0 0,0-1-5 0 0,0 1-7 0 0,-6-5-20 0 0,-3-3-5 0 0,6 5 12 0 0,2 13 45 0 0,-5-12 45 0 0,-4-2-18 0 0,10 3 30 0 0,-9 0-74 0 0,-6 5 132 0 0,3-5-90 0 0,11 0-57 0 0,-3 1-6 0 0,3-1 7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4"/>
    </inkml:context>
    <inkml:brush xml:id="br0">
      <inkml:brushProperty name="width" value="0.025" units="cm"/>
      <inkml:brushProperty name="height" value="0.025" units="cm"/>
      <inkml:brushProperty name="color" value="#996600"/>
    </inkml:brush>
  </inkml:definitions>
  <inkml:trace contextRef="#ctx0" brushRef="#br0">0 101 2904 0 0,'0'0'1131'0'0,"3"0"-686"0"0,5 1 774 0 0,-2 0 1914 0 0,2-66 977 0 0,-10 34-2932 0 0,2 31-1157 0 0,0-1-1 0 0,0 1 1 0 0,0-1 0 0 0,1 1 0 0 0,-1 0 0 0 0,0-1 0 0 0,0 1 0 0 0,1 0 0 0 0,-1 0 0 0 0,0-1 0 0 0,1 1 0 0 0,-1 0 0 0 0,0 0 0 0 0,1-1 0 0 0,-1 1 0 0 0,0 0 0 0 0,1 0 0 0 0,-1 0 0 0 0,0-1 0 0 0,1 1 0 0 0,-1 0-1 0 0,1 0 1 0 0,-1 0 0 0 0,0 0 0 0 0,1 0 0 0 0,-1 0 0 0 0,1 0 0 0 0,-1 0 0 0 0,0 0 0 0 0,1 0 0 0 0,-1 0 0 0 0,1 0 0 0 0,-1 0 0 0 0,0 0 107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5"/>
    </inkml:context>
    <inkml:brush xml:id="br0">
      <inkml:brushProperty name="width" value="0.025" units="cm"/>
      <inkml:brushProperty name="height" value="0.025" units="cm"/>
      <inkml:brushProperty name="color" value="#996600"/>
    </inkml:brush>
  </inkml:definitions>
  <inkml:trace contextRef="#ctx0" brushRef="#br0">17 85 4912 0 0,'0'0'3822'0'0,"0"-17"-3176"0"0,-2 15-557 0 0,1 0 1 0 0,-1 0-1 0 0,1 0 1 0 0,-1 0 0 0 0,1 0-1 0 0,0 0 1 0 0,1-1-1 0 0,-1 1 1 0 0,0 0-1 0 0,1 0 1 0 0,-1 0 0 0 0,1-1-1 0 0,-1 0 1 0 0,1 1-1 0 0,0 0 1 0 0,0-4-1 0 0,-3-12 674 0 0,7 10 2 0 0,-4 7-627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6"/>
    </inkml:context>
    <inkml:brush xml:id="br0">
      <inkml:brushProperty name="width" value="0.025" units="cm"/>
      <inkml:brushProperty name="height" value="0.025" units="cm"/>
      <inkml:brushProperty name="color" value="#996600"/>
    </inkml:brush>
  </inkml:definitions>
  <inkml:trace contextRef="#ctx0" brushRef="#br0">1 91 10152 0 0,'0'0'928'0'0,"24"-6"-16"0"0,-22 0-925 0 0,0 0 0 0 0,0 0 0 0 0,-1 1 1 0 0,0-2-1 0 0,0 1 0 0 0,0-8 0 0 0,2-16-44 0 0,-2 26 20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7"/>
    </inkml:context>
    <inkml:brush xml:id="br0">
      <inkml:brushProperty name="width" value="0.025" units="cm"/>
      <inkml:brushProperty name="height" value="0.025" units="cm"/>
      <inkml:brushProperty name="color" value="#996600"/>
    </inkml:brush>
  </inkml:definitions>
  <inkml:trace contextRef="#ctx0" brushRef="#br0">0 132 6928 0 0,'0'0'698'0'0,"9"-17"1921"0"0,-5-16-503 0 0,-3 24-1812 0 0,-1 8-244 0 0,0 0 0 0 0,0 0 1 0 0,0-1-1 0 0,0 1 0 0 0,0 0 0 0 0,0 0 0 0 0,0 0 0 0 0,1 0 0 0 0,-1 0 0 0 0,0 0 0 0 0,1 0 1 0 0,-1 0-1 0 0,1 0 0 0 0,-1 0 0 0 0,1 0 0 0 0,0 0 0 0 0,-1 0 0 0 0,1 0 0 0 0,0 0 0 0 0,0-1 1 0 0,-2 1-19 0 0,1 0 0 0 0,0-1 0 0 0,-1 0 1 0 0,1 1-1 0 0,-1-1 0 0 0,1 0 1 0 0,0 0-1 0 0,0 0 0 0 0,0 1 0 0 0,0 0 1 0 0,0-1-1 0 0,0-3 0 0 0,0 3 19 0 0,0-20 255 0 0,0 21-290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8"/>
    </inkml:context>
    <inkml:brush xml:id="br0">
      <inkml:brushProperty name="width" value="0.025" units="cm"/>
      <inkml:brushProperty name="height" value="0.025" units="cm"/>
      <inkml:brushProperty name="color" value="#996600"/>
    </inkml:brush>
  </inkml:definitions>
  <inkml:trace contextRef="#ctx0" brushRef="#br0">0 138 8432 0 0,'0'0'2129'0'0,"12"-41"-826"0"0,8-31 1562 0 0,-18 48-59 0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9"/>
    </inkml:context>
    <inkml:brush xml:id="br0">
      <inkml:brushProperty name="width" value="0.025" units="cm"/>
      <inkml:brushProperty name="height" value="0.025" units="cm"/>
      <inkml:brushProperty name="color" value="#996600"/>
    </inkml:brush>
  </inkml:definitions>
  <inkml:trace contextRef="#ctx0" brushRef="#br0">1 126 9144 0 0,'0'0'2032'0'0,"20"-20"-392"0"0,8-66 38 0 0,-18 66-1212 0 0,-9 20-450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0"/>
    </inkml:context>
    <inkml:brush xml:id="br0">
      <inkml:brushProperty name="width" value="0.025" units="cm"/>
      <inkml:brushProperty name="height" value="0.025" units="cm"/>
      <inkml:brushProperty name="color" value="#996600"/>
    </inkml:brush>
  </inkml:definitions>
  <inkml:trace contextRef="#ctx0" brushRef="#br0">1 80 6424 0 0,'0'0'781'0'0,"10"-26"1776"0"0,-6 20-2194 0 0,-1-3 0 0 0,1 2-1 0 0,-2-1 1 0 0,4-14 0 0 0,-6 20-227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1"/>
    </inkml:context>
    <inkml:brush xml:id="br0">
      <inkml:brushProperty name="width" value="0.025" units="cm"/>
      <inkml:brushProperty name="height" value="0.025" units="cm"/>
      <inkml:brushProperty name="color" value="#996600"/>
    </inkml:brush>
  </inkml:definitions>
  <inkml:trace contextRef="#ctx0" brushRef="#br0">0 103 6928 0 0,'0'0'2005'0'0,"13"-38"-1801"0"0,-2-23 716 0 0,-10 57-793 0 0,-1 4-111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2"/>
    </inkml:context>
    <inkml:brush xml:id="br0">
      <inkml:brushProperty name="width" value="0.025" units="cm"/>
      <inkml:brushProperty name="height" value="0.025" units="cm"/>
      <inkml:brushProperty name="color" value="#996600"/>
    </inkml:brush>
  </inkml:definitions>
  <inkml:trace contextRef="#ctx0" brushRef="#br0">1 88 4416 0 0,'0'0'671'0'0,"16"-38"1268"0"0,-16 37-1881 0 0,0 0-1 0 0,0-1 0 0 0,1 1 0 0 0,-1-1 0 0 0,0 1 0 0 0,0-1 0 0 0,1 0 0 0 0,-1 1 1 0 0,1-1-1 0 0,-1 2 0 0 0,1-1 0 0 0,0-1 0 0 0,-1 1 0 0 0,0-1 0 0 0,1 1 0 0 0,0 0 0 0 0,1-2 1 0 0,7-11 1023 0 0,-4 5 831 0 0,-5 9-1832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3"/>
    </inkml:context>
    <inkml:brush xml:id="br0">
      <inkml:brushProperty name="width" value="0.025" units="cm"/>
      <inkml:brushProperty name="height" value="0.025" units="cm"/>
      <inkml:brushProperty name="color" value="#996600"/>
    </inkml:brush>
  </inkml:definitions>
  <inkml:trace contextRef="#ctx0" brushRef="#br0">0 66 8840 0 0,'0'0'342'0'0,"3"-39"-190"0"0,-3 37-203 0 0,0 1 99 0 0,0 0 0 0 0,0 0 0 0 0,0 1 0 0 0,-1-1 0 0 0,1 0 0 0 0,0 0 0 0 0,0 0 0 0 0,1 0-1 0 0,-1 0 1 0 0,0 0 0 0 0,0 0 0 0 0,0 1 0 0 0,1-1 0 0 0,-1 0 0 0 0,0 0 0 0 0,1 0 0 0 0,-1 0 0 0 0,1 0 0 0 0,-1 1 0 0 0,1 0 0 0 0,-1-1 0 0 0,0 0 0 0 0,0 1-1 0 0,1-1 1 0 0,0 0 0 0 0,0 1 0 0 0,-1-1 0 0 0,1 1 0 0 0,0-1 0 0 0,1 0 0 0 0,-1 1 71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5"/>
    </inkml:context>
    <inkml:brush xml:id="br0">
      <inkml:brushProperty name="width" value="0.025" units="cm"/>
      <inkml:brushProperty name="height" value="0.025" units="cm"/>
      <inkml:brushProperty name="color" value="#996600"/>
    </inkml:brush>
  </inkml:definitions>
  <inkml:trace contextRef="#ctx0" brushRef="#br0">172 619 8744 0 0,'-9'15'961'0'0,"-8"7"-134"0"0,-10 18 567 0 0,30-44 264 0 0,4-9-209 0 0,12-21-425 0 0,-9 13-171 0 0,0-12-351 0 0,-9 27-413 0 0,-7 22-141 0 0,1-1 8 0 0,-4 15-65 0 0,7-24 126 0 0,0 0-1 0 0,0-1 1 0 0,-1 1-1 0 0,0 0 1 0 0,-4 5-1 0 0,12-19 200 0 0,0 0-1 0 0,-1 0 0 0 0,0 0 0 0 0,-1-1 0 0 0,0 1 0 0 0,0-1 0 0 0,0 0 0 0 0,-1 0 0 0 0,-1 0 1 0 0,0 0-1 0 0,1-10 0 0 0,3-36-198 0 0,-24 111-1468 0 0,14-32 1249 0 0,3-12 208 0 0,3-14 344 0 0,8-21 185 0 0,1 1 0 0 0,22-37 0 0 0,-31 57-534 0 0,9-23-458 0 0,-13 41-617 0 0,-10 9 452 0 0,2-4 637 0 0,10-20-6 0 0,0 1 0 0 0,1 0 0 0 0,-1-1 0 0 0,1 1 0 0 0,-1 0 0 0 0,1 0 0 0 0,-1-1 0 0 0,1 1 0 0 0,0 0 0 0 0,0 0 0 0 0,0 0 0 0 0,0 0 0 0 0,0-1 0 0 0,0 1 0 0 0,1 2 0 0 0,32-44 1587 0 0,-32 39-1577 0 0,0-1 1 0 0,1 1 0 0 0,-1-1 0 0 0,0 1-1 0 0,0-1 1 0 0,0 1 0 0 0,-1-1 0 0 0,1 0-1 0 0,0 1 1 0 0,0-1 0 0 0,-1 0 0 0 0,1-2-1 0 0,-2 4-53 0 0,0 0-1 0 0,1 0 1 0 0,-1 1 0 0 0,0-1-1 0 0,0 0 1 0 0,0 0-1 0 0,0 0 1 0 0,1 1-1 0 0,-1-1 1 0 0,0 1-1 0 0,0-1 1 0 0,1 0-1 0 0,-1 1 1 0 0,0-1-1 0 0,0 1 1 0 0,1 0-1 0 0,-1-1 1 0 0,1 1-1 0 0,-1-1 1 0 0,1 1-1 0 0,-1 0 1 0 0,1 0-1 0 0,-1-1 1 0 0,1 1-1 0 0,-1 1 1 0 0,-28 46-1376 0 0,42-76 1345 0 0,-2 4 27 0 0,-2 10 29 0 0,-7 11-110 0 0,-1 1-1 0 0,1-1 1 0 0,-1 1 0 0 0,0-1-1 0 0,0 0 1 0 0,0 1-1 0 0,0-1 1 0 0,-1 0-1 0 0,1 0 1 0 0,-1 0-1 0 0,1 0 1 0 0,-1-4-1 0 0,-13 30-2361 0 0,6-12 2424 0 0,0 0 0 0 0,2 1 0 0 0,-1 0 0 0 0,-6 22 0 0 0,16-41 2872 0 0,16-22-1981 0 0,-20 29-772 0 0,-9 27 77 0 0,-19 67 1328 0 0,31-99-315 0 0,6-9-548 0 0,5-4-585 0 0,-8 7 242 0 0,-2 2-379 0 0,-9 19 9 0 0,-9 18-24 0 0,12-24 26 0 0,-7 20 416 0 0,13-24 111 0 0,9-12-164 0 0,-12 11-245 0 0,2-1 31 0 0,-1 0-1 0 0,1-1 0 0 0,-1 1 1 0 0,0 0-1 0 0,0-1 1 0 0,0 0-1 0 0,-1 1 1 0 0,1-1-1 0 0,0 0 0 0 0,-1 0 1 0 0,2-6-1 0 0,-3 9-59 0 0,-28 34-376 0 0,23-29 355 0 0,-3 4-38 0 0,3-4 84 0 0,3-2 46 0 0,6-8-18 0 0,0 0-1 0 0,-1-1 0 0 0,0 1 0 0 0,0-1 0 0 0,-1 0 1 0 0,1 0-1 0 0,-1 0 0 0 0,0 0 0 0 0,-1 0 0 0 0,1 0 1 0 0,0-13-1 0 0,7-23-106 0 0,-9 43-2 0 0,0-1-1 0 0,0 0 1 0 0,0 0 0 0 0,0 0-1 0 0,-1 0 1 0 0,1 0 0 0 0,0 0-1 0 0,0 0 1 0 0,0 0 0 0 0,0 0-1 0 0,0 0 1 0 0,0 0 0 0 0,0 0-1 0 0,0 0 1 0 0,-1 0 0 0 0,1 0-1 0 0,0 0 1 0 0,0 0 0 0 0,0 0-1 0 0,0 0 1 0 0,0 0 0 0 0,0 0-1 0 0,0 0 1 0 0,0 0 0 0 0,-1 0-1 0 0,1 0 1 0 0,0 0 0 0 0,0 0-1 0 0,0 0 1 0 0,0 0 0 0 0,0 0-1 0 0,0 0 1 0 0,0 0 0 0 0,0 0-1 0 0,0 0 1 0 0,-1 0 0 0 0,1 0-1 0 0,0 0 1 0 0,0-1 0 0 0,0 1-1 0 0,0 0 1 0 0,0 0 0 0 0,0 0-1 0 0,0 0 1 0 0,0 0 0 0 0,0 0 0 0 0,0 0-1 0 0,0 0 1 0 0,0 0 0 0 0,0-1-1 0 0,0 1 1 0 0,0 0 0 0 0,0 0-1 0 0,0 0 1 0 0,0 0 0 0 0,0 0-1 0 0,0 0 1 0 0,0 0 0 0 0,0 0-1 0 0,0-1 1 0 0,0 1 0 0 0,0 0-1 0 0,0 0 1 0 0,0 0 0 0 0,0 0-1 0 0,0 0 1 0 0,0 0 0 0 0,0 0-1 0 0,-13 8-1010 0 0,12-6 1100 0 0,-1-1-1 0 0,0 1 1 0 0,0-1-1 0 0,1 1 1 0 0,-1 0-1 0 0,1 0 1 0 0,0 0-1 0 0,-1 0 1 0 0,1 0-1 0 0,0 0 1 0 0,0 0-1 0 0,0 0 1 0 0,-1 4 0 0 0,6-12 232 0 0,-1 0 1 0 0,1 0 0 0 0,0 1 0 0 0,1-1 0 0 0,7-7 0 0 0,-4 5-102 0 0,-5 4-42 0 0,0 0 1 0 0,1 0-1 0 0,-2 0 0 0 0,1 0 1 0 0,0 0-1 0 0,-1-1 0 0 0,0 0 1 0 0,0 1-1 0 0,0-1 0 0 0,0 0 1 0 0,-1 0-1 0 0,0 0 0 0 0,0 0 1 0 0,1-8-1 0 0,-23 42-117 0 0,15-20 72 0 0,4-7 82 0 0,0 1 0 0 0,0 0-1 0 0,0 0 1 0 0,0 0 0 0 0,1 0 0 0 0,-1 0 0 0 0,1 1 0 0 0,-1 3-1 0 0,22-25 1028 0 0,-14 10-1031 0 0,0 0-1 0 0,0-1 0 0 0,8-16 1 0 0,-6 2 31 0 0,-6 10-60 0 0,-5 15-160 0 0,0 0 0 0 0,1 0 0 0 0,-1 0 0 0 0,0 1 1 0 0,1-1-1 0 0,-1 1 0 0 0,-2 4 0 0 0,-7 8-25 0 0,1 2 0 0 0,1 0 0 0 0,-14 28 0 0 0,55-75 738 0 0,-26 24-611 0 0,-1-1 0 0 0,0 0 0 0 0,-1 1 0 0 0,1-2 1 0 0,3-13-1 0 0,-1-19 176 0 0,-6 40-291 0 0,-1 0 0 0 0,1 0-1 0 0,-1 0 1 0 0,1 0 0 0 0,-1 0 0 0 0,1 0-1 0 0,0 0 1 0 0,-1 0 0 0 0,1 0 0 0 0,-1 0-1 0 0,1 0 1 0 0,0 1 0 0 0,-1-1 0 0 0,1 0 0 0 0,-1 0-1 0 0,1 0 1 0 0,0 1 0 0 0,-1-1 0 0 0,1 0-1 0 0,0 0 1 0 0,0 1 0 0 0,-1-1 0 0 0,1 0 0 0 0,0 1-1 0 0,0-1 1 0 0,-1 1 0 0 0,1-1 0 0 0,0 0-1 0 0,0 1 1 0 0,0-1 0 0 0,-1 1 0 0 0,-11 14-128 0 0,11-13 158 0 0,-15 23-314 0 0,11-8 472 0 0,5-17-65 0 0,14-34 466 0 0,-3 14-329 0 0,-8 16-120 0 0,-1 0-1 0 0,1 0 1 0 0,-1 0-1 0 0,0-1 1 0 0,-1 1-1 0 0,1-1 1 0 0,-1 1-1 0 0,2-9 1 0 0,-23 35-53 0 0,13-13-8 0 0,1 1 1 0 0,1 0-1 0 0,0 0 0 0 0,-5 13 0 0 0,-5 11 23 0 0,28-68 1142 0 0,-6 14-1187 0 0,-4 9 141 0 0,7-13 44 0 0,-2 5-194 0 0,-6 7-545 0 0,-6 17 184 0 0,-1-1 1 0 0,1 1 0 0 0,0 0-1 0 0,1 0 1 0 0,-5 8 0 0 0,4-5 337 0 0,0 0 1 0 0,0 0 0 0 0,1 0-1 0 0,1 1 1 0 0,0-1 0 0 0,0 1-1 0 0,-1 13 1 0 0,10-27 1533 0 0,10-17-1321 0 0,-1-6 264 0 0,-14 22-360 0 0,0 1 0 0 0,1 0 1 0 0,0 0-1 0 0,0 0 1 0 0,1 0-1 0 0,-1 0 0 0 0,1 0 1 0 0,5-3-1 0 0,-17 21-245 0 0,-3 20 100 0 0,6-17 41 0 0,-33 66 27 0 0,50-97 636 0 0,7-8-469 0 0,-5-7-5 0 0,3-14 182 0 0,-7 14-234 0 0,-3 9-163 0 0,-5 9-203 0 0,-7 20-301 0 0,-4 11-84 0 0,6-10 473 0 0,3-8 190 0 0,-1 1 67 0 0,1 0 58 0 0,-1-2-95 0 0,15-108-1763 0 0,-38 146 632 0 0,7-13 908 0 0,13-20 243 0 0,0 0 0 0 0,1 0-1 0 0,0 0 1 0 0,-1 0 0 0 0,2 1-1 0 0,-1-1 1 0 0,1 1 0 0 0,-1 0-1 0 0,2 0 1 0 0,-3 9 949 0 0,17-42-440 0 0,-6 15-589 0 0,-3 6-96 0 0,0 0-1 0 0,-1 0 1 0 0,0 0 0 0 0,0 0-1 0 0,-1-1 1 0 0,0 1-1 0 0,0-1 1 0 0,0 0 0 0 0,0-8-1 0 0,-3 18 73 0 0,0-1 0 0 0,0 1-1 0 0,0 0 1 0 0,-1 0-1 0 0,0-1 1 0 0,1 1 0 0 0,-1-1-1 0 0,-3 4 1 0 0,0 0-3 0 0,-10 13 27 0 0,10-13 36 0 0,0-1 0 0 0,1 1 1 0 0,-1 0-1 0 0,1 0 0 0 0,0 1 1 0 0,1-1-1 0 0,0 1 0 0 0,0 0 1 0 0,0 0-1 0 0,0 0 0 0 0,1 0 0 0 0,-1 10 1 0 0,5-22 24 0 0,0 0 0 0 0,0 0 0 0 0,1 0 1 0 0,0 0-1 0 0,0 0 0 0 0,0 0 0 0 0,0 1 0 0 0,6-6 1 0 0,0-2 41 0 0,-2 1 53 0 0,-1 0 1 0 0,-1-1-1 0 0,0 1 0 0 0,-1-1 0 0 0,6-24 0 0 0,2-7-938 0 0,-19 56-2496 0 0,-10 12 2637 0 0,2-1 563 0 0,-12 30-157 0 0,31-57 530 0 0,0 1-1 0 0,-1-1 1 0 0,1 1-1 0 0,-1-1 1 0 0,1-1-1 0 0,-1 1 1 0 0,5-7-1 0 0,-4 4-285 0 0,21-39 648 0 0,-16 15-200 0 0,-12 14-331 0 0,2 16-142 0 0,0 0 0 0 0,1 0-1 0 0,-1 0 1 0 0,1 0 0 0 0,-1 0-1 0 0,0 0 1 0 0,1 0 0 0 0,-1 0-1 0 0,1 1 1 0 0,-1-1 0 0 0,0 0-1 0 0,1 0 1 0 0,-1 1 0 0 0,1-1-1 0 0,-1 0 1 0 0,1 1 0 0 0,-1-1-1 0 0,1 0 1 0 0,-1 1 0 0 0,1-1-1 0 0,-1 1 1 0 0,1-1 0 0 0,0 1-1 0 0,-1-1 1 0 0,1 1 0 0 0,0-1-1 0 0,0 1 1 0 0,-1 0 0 0 0,-13 18-112 0 0,9-11 64 0 0,-18 34-133 0 0,13-14 77 0 0,11-31 734 0 0,8-9-138 0 0,2-6-312 0 0,1-4 30 0 0,-9 15-309 0 0,0-1-1 0 0,-1 1 1 0 0,0-1 0 0 0,0 1 0 0 0,-1-1 0 0 0,0 0 0 0 0,1-14-1 0 0,-26 44-1124 0 0,-3 19 930 0 0,18-11 1724 0 0,10-35-1233 0 0,0 0-1 0 0,0 0 0 0 0,1 0 1 0 0,0 1-1 0 0,4-10 0 0 0,3-4 114 0 0,15-45 138 0 0,-41 98-983 0 0,-24 67 0 0 0,55-142 1704 0 0,-6 18-950 0 0,-1 0 1 0 0,-1 0-1 0 0,4-25 0 0 0,-34 79-812 0 0,5-4 586 0 0,10-10 44 0 0,17-26 112 0 0,15-29 40 0 0,-13 10-38 0 0,-4-16-1491 0 0,-8 48 1285 0 0,1 0-1 0 0,-1 0 1 0 0,0-1 0 0 0,-1 1 0 0 0,1 0 0 0 0,-4 4 0 0 0,-1 2 17 0 0,-20 42 444 0 0,65-146 1082 0 0,-30 61-1160 0 0,-6 20-810 0 0,-2 3-508 0 0,-20 44-480 0 0,11-14 1364 0 0,2-6 24 0 0,1 1 0 0 0,-10 30 0 0 0,18-52 1230 0 0,3-6-826 0 0,-1-1-1 0 0,5-23 1 0 0,-7-15 99 0 0,-4 58-395 0 0,0 1 0 0 0,-1-1 0 0 0,1 0 0 0 0,-7 12 0 0 0,0 0 4 0 0,-4 24 884 0 0,33-85-547 0 0,-16 28-312 0 0,-1 1 0 0 0,0-1 0 0 0,1-19 0 0 0,-3 3-20 0 0,-17 55-721 0 0,14-20 698 0 0,-15 33-56 0 0,14-32 68 0 0,1 1 0 0 0,0 0 0 0 0,0-1 0 0 0,1 1 1 0 0,0 0-1 0 0,-1 12 0 0 0,3-12 367 0 0,1-8-36 0 0,2-4-79 0 0,-1 1-227 0 0,-3 2-63 0 0,6-9 31 0 0,-1 0 0 0 0,0 0 0 0 0,-1 0 1 0 0,-1-1-1 0 0,0 0 0 0 0,0 1 0 0 0,-1-1 0 0 0,-1 0 0 0 0,1-13 0 0 0,-14 37-978 0 0,8-8 898 0 0,0 3-22 0 0,-1-1 1 0 0,1 1-1 0 0,0 0 1 0 0,0 0-1 0 0,1 0 0 0 0,-4 13 1 0 0,2 7 304 0 0,3-10 315 0 0,3-20-435 0 0,1-1 0 0 0,-1 0 0 0 0,0 1 0 0 0,1-1 0 0 0,-1 1 0 0 0,1-1 0 0 0,3-3 1 0 0,4-9 16 0 0,-4 6-21 0 0,-1 0 0 0 0,0-1 0 0 0,-1 1 0 0 0,0-1 0 0 0,0 0 0 0 0,-1 0 0 0 0,0 0 0 0 0,-1-12 0 0 0,-18 50-187 0 0,10-18 93 0 0,-2 5-4 0 0,1 1 1 0 0,0 0-1 0 0,-8 25 1 0 0,1 19 56 0 0,28-83 345 0 0,9-18-302 0 0,-6-14 215 0 0,-14 17-1157 0 0,-24 70 101 0 0,7 6 769 0 0,15-37 83 0 0,11-15 212 0 0,-6 8-251 0 0,-1 1-1 0 0,0-2 0 0 0,-1 1 1 0 0,1 0-1 0 0,-2-1 0 0 0,4-9 1 0 0,-2-9 35 0 0,-3 7-57 0 0,-1 18-33 0 0,0 1-12 0 0,0 0 6 0 0,-1 5-3 0 0,-11 18-13 0 0,-15 33-48 0 0,25-51 72 0 0,1 0 0 0 0,-1 0 0 0 0,1 0 0 0 0,0-1 0 0 0,0 10 0 0 0,2-15 337 0 0,3-6-193 0 0,1 0 0 0 0,-1 0 0 0 0,-1 0 0 0 0,0 0 0 0 0,0-1 1 0 0,3-9-1 0 0,-6-2-108 0 0,-1 15-132 0 0,1-1-1 0 0,0 0 0 0 0,0 1 0 0 0,0-1 1 0 0,1 1-1 0 0,0-1 0 0 0,1-4 1 0 0,-27 52-189 0 0,19-33 185 0 0,0-1 0 0 0,0 1 1 0 0,1 1-1 0 0,0-1 0 0 0,1 1 1 0 0,0 0-1 0 0,-4 20 0 0 0,9-25 269 0 0,4-13 62 0 0,-3 4-207 0 0,4-7 42 0 0,0-1-1 0 0,0 0 1 0 0,-1 0 0 0 0,0-1-1 0 0,-1 1 1 0 0,0-1 0 0 0,-1 0-1 0 0,-1 0 1 0 0,0 0 0 0 0,1-15-1 0 0,-4 32-61 0 0,-1 0 0 0 0,1-1-1 0 0,-1 1 1 0 0,0 0 0 0 0,-1-1-1 0 0,1 0 1 0 0,-5 7 0 0 0,-1 1-1 0 0,2 2-1 0 0,-1 0 1 0 0,2 0-1 0 0,-5 18 1 0 0,-3 7 7 0 0,32-116 476 0 0,-10-4-481 0 0,-20 115-316 0 0,2-12 335 0 0,9-21 76 0 0,4-12-22 0 0,9-23 21 0 0,-14 32-45 0 0,-7 18-34 0 0,-5 17-12 0 0,8-16-1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4"/>
    </inkml:context>
    <inkml:brush xml:id="br0">
      <inkml:brushProperty name="width" value="0.025" units="cm"/>
      <inkml:brushProperty name="height" value="0.025" units="cm"/>
      <inkml:brushProperty name="color" value="#996600"/>
    </inkml:brush>
  </inkml:definitions>
  <inkml:trace contextRef="#ctx0" brushRef="#br0">0 77 8840 0 0,'0'0'778'0'0,"0"-31"485"0"0,1 28-1151 0 0,0 0 1 0 0,-1 0-1 0 0,1 1 0 0 0,0 0 1 0 0,0 0-1 0 0,1-1 0 0 0,-2 0 1 0 0,1 1-1 0 0,1 1 0 0 0,-1-2 1 0 0,1 1-1 0 0,0 0 0 0 0,0 0 1 0 0,0 0-1 0 0,0 0 0 0 0,-1 1 1 0 0,1 0-1 0 0,1-1 0 0 0,4-2 1 0 0,-6 4-24 0 0,-1 0 6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5"/>
    </inkml:context>
    <inkml:brush xml:id="br0">
      <inkml:brushProperty name="width" value="0.025" units="cm"/>
      <inkml:brushProperty name="height" value="0.025" units="cm"/>
      <inkml:brushProperty name="color" value="#996600"/>
    </inkml:brush>
  </inkml:definitions>
  <inkml:trace contextRef="#ctx0" brushRef="#br0">0 76 6224 0 0,'0'0'3342'0'0,"10"-4"-2022"0"0,-11 1-1115 0 0,-1 0-1 0 0,2 0 1 0 0,-1 1-1 0 0,0-1 1 0 0,0 0-1 0 0,1 0 1 0 0,-1 0-1 0 0,1 0 1 0 0,0 0-1 0 0,-1 0 1 0 0,2 0-1 0 0,-1-5 1 0 0,0 3 18 0 0,0-11 251 0 0,-1 9 31 0 0,1 9 61 0 0,0 1-462 0 0,0-2-73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6"/>
    </inkml:context>
    <inkml:brush xml:id="br0">
      <inkml:brushProperty name="width" value="0.025" units="cm"/>
      <inkml:brushProperty name="height" value="0.025" units="cm"/>
      <inkml:brushProperty name="color" value="#996600"/>
    </inkml:brush>
  </inkml:definitions>
  <inkml:trace contextRef="#ctx0" brushRef="#br0">0 99 8432 0 0,'0'0'792'0'0,"15"-18"-82"0"0,-14 0 1113 0 0,-1-17 517 0 0,-1 33-2285 0 0,1 0 1 0 0,0 0-1 0 0,-1 2 1 0 0,1-2-1 0 0,-1 0 1 0 0,0 1-1 0 0,1-1 1 0 0,-1 0-1 0 0,0 1 0 0 0,0-1 1 0 0,0 1-1 0 0,0 0 1 0 0,1 0-1 0 0,-1 0 1 0 0,-1-1-1 0 0,-2-1 257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7"/>
    </inkml:context>
    <inkml:brush xml:id="br0">
      <inkml:brushProperty name="width" value="0.025" units="cm"/>
      <inkml:brushProperty name="height" value="0.025" units="cm"/>
      <inkml:brushProperty name="color" value="#996600"/>
    </inkml:brush>
  </inkml:definitions>
  <inkml:trace contextRef="#ctx0" brushRef="#br0">11 51 1104 0 0,'0'0'5'0'0,"1"0"150"0"0,-1 0 0 0 0,0 0 0 0 0,1 0-1 0 0,-1 0 1 0 0,0 0 0 0 0,1 0 0 0 0,-1 0-1 0 0,1 0 1 0 0,-1 0 0 0 0,0 0 0 0 0,1 0-1 0 0,-1 0 1 0 0,0 0 0 0 0,1 0 0 0 0,-1-1-1 0 0,0 1 1 0 0,1 0 0 0 0,-1 0-1 0 0,0 0 1 0 0,1 0 0 0 0,-1-1 0 0 0,0 1-1 0 0,1 0 1 0 0,-1 0 0 0 0,0-1 0 0 0,0 1-1 0 0,1 0 1 0 0,-1 0 0 0 0,0 0 0 0 0,0 0-1 0 0,0-1 1 0 0,0 1 0 0 0,0-2 24 0 0,0 1 0 0 0,0-1 0 0 0,1 1 0 0 0,-1-1 0 0 0,0 1 0 0 0,0-1 0 0 0,-1 1 0 0 0,1 0 0 0 0,0 0 0 0 0,0-1 0 0 0,0 1 0 0 0,0 0 0 0 0,-1-1 0 0 0,1 1 0 0 0,-1-1 0 0 0,0 1 0 0 0,1 0 0 0 0,-1 0 0 0 0,-1-1 0 0 0,-6-16 1665 0 0,1 17-324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8"/>
    </inkml:context>
    <inkml:brush xml:id="br0">
      <inkml:brushProperty name="width" value="0.025" units="cm"/>
      <inkml:brushProperty name="height" value="0.025" units="cm"/>
      <inkml:brushProperty name="color" value="#996600"/>
    </inkml:brush>
  </inkml:definitions>
  <inkml:trace contextRef="#ctx0" brushRef="#br0">45 82 4008 0 0,'0'0'3414'0'0,"-13"-35"-76"0"0,9 30-3233 0 0,-1 1 1 0 0,2 0 0 0 0,-1-2 0 0 0,-5-8 0 0 0,2 3 75 0 0,7 8-139 0 0,0 3-34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9"/>
    </inkml:context>
    <inkml:brush xml:id="br0">
      <inkml:brushProperty name="width" value="0.025" units="cm"/>
      <inkml:brushProperty name="height" value="0.025" units="cm"/>
      <inkml:brushProperty name="color" value="#996600"/>
    </inkml:brush>
  </inkml:definitions>
  <inkml:trace contextRef="#ctx0" brushRef="#br0">15 72 9344 0 0,'0'0'321'0'0,"-1"-3"-300"0"0,-2-2 104 0 0,1 1-1 0 0,1-1 1 0 0,0 0-1 0 0,-1 1 1 0 0,1-1-1 0 0,0 0 1 0 0,0 0-1 0 0,1 0 1 0 0,0 1-1 0 0,0-10 1 0 0,-1 11 350 0 0,1 2-456 0 0,0 1 1 0 0,0 0 0 0 0,0 0-1 0 0,0 0 1 0 0,0 0-1 0 0,0 0 1 0 0,0 0-1 0 0,0 0 1 0 0,0-1 0 0 0,0 1-1 0 0,0 0 1 0 0,0 0-1 0 0,0 0 1 0 0,0 0 0 0 0,0 0-1 0 0,0 0 1 0 0,0 0-1 0 0,0-1 1 0 0,0 1 0 0 0,0 0-1 0 0,0 0 1 0 0,0 0-1 0 0,0 0 1 0 0,0 0-1 0 0,0 0 1 0 0,0 0 0 0 0,0 0-1 0 0,0-1 1 0 0,1 1-1 0 0,-1 0 1 0 0,0 0 0 0 0,0 0-1 0 0,0 0 1 0 0,0 0-1 0 0,0 0 1 0 0,0 0 0 0 0,0 0-1 0 0,0 0 1 0 0,0 0-1 0 0,1 0 1 0 0,-1 0-1 0 0,0 0 1 0 0,0 0 0 0 0,0 0-1 0 0,0 0 1 0 0,0 0-1 0 0,0 0 1 0 0,0 0 0 0 0,1 0-1 0 0,-1 0 1 0 0,0 0-1 0 0,0 0 1 0 0,0 0 0 0 0,0 0-1 0 0,0 0 1 0 0,0 0-1 0 0,0 0 1 0 0,1 0 0 0 0,-1 0-1 0 0,0 0 1 0 0,0 0-1 0 0,0 0 1 0 0,0 0-1 0 0,0 0 1 0 0,0 1 0 0 0,1-1 116 0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0"/>
    </inkml:context>
    <inkml:brush xml:id="br0">
      <inkml:brushProperty name="width" value="0.025" units="cm"/>
      <inkml:brushProperty name="height" value="0.025" units="cm"/>
      <inkml:brushProperty name="color" value="#996600"/>
    </inkml:brush>
  </inkml:definitions>
  <inkml:trace contextRef="#ctx0" brushRef="#br0">0 63 4216 0 0,'0'0'3864'0'0,"17"-12"-2627"0"0,-17 7-1087 0 0,0 0 1 0 0,-1 0-1 0 0,0 1 0 0 0,0-2 1 0 0,0 1-1 0 0,-1 1 0 0 0,-3-10 1 0 0,3 11-7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1"/>
    </inkml:context>
    <inkml:brush xml:id="br0">
      <inkml:brushProperty name="width" value="0.025" units="cm"/>
      <inkml:brushProperty name="height" value="0.025" units="cm"/>
      <inkml:brushProperty name="color" value="#996600"/>
    </inkml:brush>
  </inkml:definitions>
  <inkml:trace contextRef="#ctx0" brushRef="#br0">112 111 1800 0 0,'0'0'4888'0'0,"30"-1"-1959"0"0,-35-1-1785 0 0,-9-1 1736 0 0,-9-23-1443 0 0,-21-13 2254 0 0,25 24-3041 0 0,-10-6 197 0 0,21 17-506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4"/>
    </inkml:context>
    <inkml:brush xml:id="br0">
      <inkml:brushProperty name="width" value="0.025" units="cm"/>
      <inkml:brushProperty name="height" value="0.025" units="cm"/>
      <inkml:brushProperty name="color" value="#996600"/>
    </inkml:brush>
  </inkml:definitions>
  <inkml:trace contextRef="#ctx0" brushRef="#br0">93 0 2504 0 0,'0'0'12957'0'0,"-5"41"-9457"0"0,1 21 25 0 0,-5-48-3220 0 0,2 1-71 0 0,7-15-221 0 0,-2 2 1 0 0,1 0 0 0 0,0 0 1 0 0,0 0-1 0 0,0 0 0 0 0,1 0 0 0 0,0-1 1 0 0,-1 1-1 0 0,0 0 0 0 0,1 0 0 0 0,-1 0 0 0 0,1 2 1 0 0,0-4-2 0 0,-9 15 86 0 0,-8 4-14 0 0,16-18-80 0 0,0 0 1 0 0,0-1-1 0 0,0 1 1 0 0,1 0-1 0 0,-1 0 0 0 0,0 0 1 0 0,1 0-1 0 0,-1 0 1 0 0,1-1-1 0 0,-1 1 0 0 0,1 0 1 0 0,-1 0-1 0 0,1 0 1 0 0,0 0-1 0 0,-1 0 0 0 0,1 0 1 0 0,0 0-1 0 0,0 0 0 0 0,0 0 1 0 0,0 2-1 0 0,0 6-5 0 0,0 5 0 0 0,0 18 0 0 0,-7-5 15 0 0,6-23-13 0 0,-1-1 1 0 0,1 1-1 0 0,0-1 0 0 0,0 1 0 0 0,0-1 0 0 0,0 1 0 0 0,0 3 0 0 0,-5 34 14 0 0,5 15 6 0 0,2-34 60 0 0,1 14-183 0 0,1 33 578 0 0,-3-69-342 0 0,3 29 277 0 0,-3-26-359 0 0,0 5-38 0 0,0 16 115 0 0,0-17-102 0 0,0 3-9 0 0,3 0-17 0 0,7 6 6 0 0,0-8-3 0 0,-5-4-2 0 0,-4-4 3 0 0,0 0 2 0 0,-1 0-2 0 0,0 3-3 0 0,0 3-4 0 0,0 0 5 0 0,0 25 35 0 0,0-23-34 0 0,0 44 0 0 0,0-17-2 0 0,-7-4-3 0 0,7-16 0 0 0,0-9 0 0 0,0-1 0 0 0,0-1 0 0 0,0 3 0 0 0,0-2 0 0 0,0 1 0 0 0,-3 0 0 0 0,-3 9 0 0 0,8-1 0 0 0,0-2 0 0 0,-2-2 0 0 0,1 6 0 0 0,5 3 0 0 0,-4-9 0 0 0,-1 13 0 0 0,-2-13 0 0 0,-1 48 0 0 0,-11-35 0 0 0,13-19-27 0 0,-2 2 238 0 0,0 2 373 0 0,1-2-286 0 0,1-1-250 0 0,1 3 38 0 0,1 1-37 0 0,0-1-33 0 0,-1 0 13 0 0,4 11 4 0 0,-1-7-23 0 0,-2-4 36 0 0,-2 43 27 0 0,0-49-73 0 0,0-1 0 0 0,0 1 0 0 0,0 0 0 0 0,0 0 0 0 0,-1-1 0 0 0,1 0 0 0 0,0 1 0 0 0,-1 0 0 0 0,1 0 0 0 0,-1 0 0 0 0,0-1 0 0 0,0 1 0 0 0,1-1 0 0 0,-1 0 0 0 0,-2 3 0 0 0,1 7 0 0 0,6 13 0 0 0,0-6 0 0 0,-5 2-1 0 0,0-1 114 0 0,4-9-123 0 0,-1-7 41 0 0,-1 1 283 0 0,-1 10 124 0 0,0-5-25 0 0,0-6-383 0 0,-1 0 1 0 0,1 0 0 0 0,0 0 0 0 0,0-1-1 0 0,0 1 1 0 0,0 0 0 0 0,1 0 0 0 0,-1 0-1 0 0,0-1 1 0 0,1 1 0 0 0,0 0 0 0 0,3 4-1 0 0,8 37 194 0 0,5-8-120 0 0,-8-21-75 0 0,-8-14-28 0 0,1 1 0 0 0,-1 0-1 0 0,1 1 1 0 0,-1-1 0 0 0,0 0-1 0 0,0 1 1 0 0,0-2 0 0 0,0 2 0 0 0,-1-1-1 0 0,0 1 1 0 0,1-1 0 0 0,-1 0-1 0 0,0 4 1 0 0,12 24-9 0 0,-12-27 8 0 0,1 0 0 0 0,-1 0 0 0 0,0 0 0 0 0,1 0 0 0 0,0 1 0 0 0,1-2 0 0 0,2 5 0 0 0,4 17 0 0 0,-5 4 4 0 0,-1 35 0 0 0,-8-26-4 0 0,6-34 0 0 0,0 1 0 0 0,0 0 0 0 0,0 0 0 0 0,-1-1 0 0 0,1 2 0 0 0,-1-1 0 0 0,1-1 0 0 0,-1 0 0 0 0,0 1 0 0 0,0 0 0 0 0,-4 4 0 0 0,5-6 4 0 0,-1-1 0 0 0,1 0-1 0 0,0 0 1 0 0,-1 1 0 0 0,1-1 0 0 0,0 0-1 0 0,0 0 1 0 0,0 0 0 0 0,0 0 0 0 0,0 1-1 0 0,0-1 1 0 0,0 0 0 0 0,1 2 0 0 0,-1-2-1 0 0,0 1 0 0 0,0-1 0 0 0,0-1 0 0 0,0 2 0 0 0,0-1 0 0 0,0 1 0 0 0,0-1 1 0 0,0 0-1 0 0,0 1 0 0 0,-1-1 0 0 0,1 0 0 0 0,-1 1 0 0 0,0 0 0 0 0,-8 20-3 0 0,8-17 2 0 0,-1 1 1 0 0,2-1-1 0 0,-1 0 0 0 0,1 1 1 0 0,0-2-1 0 0,0 2 0 0 0,2 10 0 0 0,-1 3 12 0 0,-1-16-14 0 0,0 1-2 0 0,0-1-1 0 0,0 1 1 0 0,0-2-1 0 0,0 1 1 0 0,1 1 0 0 0,-1-1-1 0 0,1-1 1 0 0,0 2 0 0 0,3 5-1 0 0,11 21-20 0 0,-13-21 17 0 0,-1-2-1 0 0,-1 1 0 0 0,1 0 0 0 0,-1-1 0 0 0,0 1 0 0 0,-2 9 0 0 0,0 8 6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5"/>
    </inkml:context>
    <inkml:brush xml:id="br0">
      <inkml:brushProperty name="width" value="0.025" units="cm"/>
      <inkml:brushProperty name="height" value="0.025" units="cm"/>
      <inkml:brushProperty name="color" value="#996600"/>
    </inkml:brush>
  </inkml:definitions>
  <inkml:trace contextRef="#ctx0" brushRef="#br0">0 20 3000 0 0,'0'0'4080'0'0,"1"-19"10159"0"0,5 109-11351 0 0,-6-85-2842 0 0,0 1 1 0 0,1-1-1 0 0,0 1 0 0 0,0-2 0 0 0,0 2 0 0 0,1 0 0 0 0,2 4 1 0 0,0-2-1 0 0,-3-6-39 0 0,0 0 0 0 0,0 0 0 0 0,0 0-1 0 0,0 0 1 0 0,0-1 0 0 0,-1 1 0 0 0,1 0-1 0 0,-1 0 1 0 0,1 1 0 0 0,-1-1 0 0 0,0 0-1 0 0,0 3 1 0 0,11 12 24 0 0,-5 5-12 0 0,-1 6 11 0 0,8 1-30 0 0,9 18 2 0 0,-17-25 10 0 0,2 3-2 0 0,-2-12-10 0 0,-4-12 0 0 0,1 1 0 0 0,-2 0 0 0 0,1 0 0 0 0,0 0 0 0 0,0 0 0 0 0,0-1 0 0 0,-1 0 0 0 0,1 1 0 0 0,-1 0 0 0 0,0 0 0 0 0,1 3 0 0 0,3 24 0 0 0,-4-29 0 0 0,1 2 0 0 0,-1-1 0 0 0,1 1 0 0 0,-1-1 0 0 0,1 0 0 0 0,-1 1 0 0 0,1-1 0 0 0,0 0 0 0 0,0 0 0 0 0,-1 1 0 0 0,1-2 0 0 0,0 1 0 0 0,2 1 0 0 0,-2 0 0 0 0,0-1 0 0 0,0 0 0 0 0,-1 1 0 0 0,1-1 0 0 0,0 0 0 0 0,0 1 0 0 0,0-1 0 0 0,0 0 0 0 0,-1 1 0 0 0,1-1 0 0 0,0 1 0 0 0,-1 0 0 0 0,1 3 0 0 0,9 48 0 0 0,1 4 0 0 0,-10-50 0 0 0,-1 0 0 0 0,1 0 0 0 0,1 0 0 0 0,-1 0 0 0 0,1 0 0 0 0,3 7 0 0 0,11 21 0 0 0,-3-14 0 0 0,0 13 0 0 0,-4 13 5 0 0,-8-15-2 0 0,6 53 53 0 0,-6-76-45 0 0,0 0 1 0 0,0-1-1 0 0,1 0 0 0 0,3 12 0 0 0,-4-16-10 0 0,1-2-1 0 0,-1 1 1 0 0,0 1 0 0 0,0-1-1 0 0,0 0 1 0 0,0 0 0 0 0,0 1 0 0 0,-1-1-1 0 0,1 6 1 0 0,16 33 162 0 0,-17-41-160 0 0,6 19 185 0 0,0-1 0 0 0,3 23 1 0 0,-3-25 30 0 0,0 5 26 0 0,8 38 9 0 0,-6-43-246 0 0,-7-16-8 0 0,0 0 1 0 0,0 1 0 0 0,0 0 0 0 0,0-1 0 0 0,0 1-1 0 0,-1 0 1 0 0,1 0 0 0 0,0 0 0 0 0,-1-1-1 0 0,1 4 1 0 0,13 27-1 0 0,-12-27 1 0 0,-1 1 1 0 0,0 0-1 0 0,1-2 0 0 0,0 2 0 0 0,3 3 1 0 0,-2-2-2 0 0,-1 12 9 0 0,-2-17-9 0 0,0 0 0 0 0,0 0 0 0 0,1 0 0 0 0,-1 0 0 0 0,0-1 0 0 0,1 1-1 0 0,-1 0 1 0 0,1 0 0 0 0,-1 0 0 0 0,3 2 0 0 0,-2-2 3 0 0,-1 0-1 0 0,1 0 0 0 0,-1 0 1 0 0,1 0-1 0 0,-1 0 0 0 0,0 0 1 0 0,0-1-1 0 0,0 1 0 0 0,0 0 1 0 0,0 0-1 0 0,0 0 0 0 0,-1 2 1 0 0,1-3-1 0 0,-1 2 1 0 0,1-1-1 0 0,0 0 1 0 0,0 1 0 0 0,0-1-1 0 0,0 0 1 0 0,0 0-1 0 0,1 0 1 0 0,0 5-1 0 0,1-3-2 0 0,-1 2 0 0 0,0 0 0 0 0,-1-1 0 0 0,1 0 0 0 0,-1 0 0 0 0,-1 1 0 0 0,0 9 0 0 0,-1 4 0 0 0,2 84 0 0 0,14-55 530 0 0,-8 5 253 0 0,-6 4-568 0 0,0-31-145 0 0,0-9-28 0 0,0-11-24 0 0,0-2-10 0 0,0-2-1 0 0,0 2 0 0 0,0-1 1 0 0,0 1-1 0 0,0-2 0 0 0,-1 2 1 0 0,0-1-1 0 0,1 0 0 0 0,-1 0 1 0 0,0 0-1 0 0,0 0 0 0 0,-2 4 0 0 0,-3 0-1 0 0,5-5-5 0 0,0-1-1 0 0,0 1 0 0 0,0-1 0 0 0,0 0 0 0 0,0 1 0 0 0,0-1 0 0 0,0 1 0 0 0,1 0 0 0 0,-1 0 0 0 0,0 0 0 0 0,1 0 0 0 0,0-1 0 0 0,-1 0 0 0 0,1 1 0 0 0,0 2 0 0 0,-4 45 0 0 0,0-13 0 0 0,2-5-1 0 0,1-10 5 0 0,0-7 10 0 0,1-8 8 0 0,1 5-10 0 0,4 9-15 0 0,-4-13 3 0 0,-1-4 0 0 0,1 2 0 0 0,0-1 0 0 0,1 1 0 0 0,-1-2 0 0 0,1 1 0 0 0,2 4 0 0 0,10 18 0 0 0,-9-14 0 0 0,2 5 0 0 0,-5 5 0 0 0,-1-19 0 0 0,-1-1 0 0 0,0 0 0 0 0,1 1 0 0 0,-1 0 0 0 0,0-1 0 0 0,1 1 0 0 0,0-1 0 0 0,2 4 0 0 0,-1-4 0 0 0,-1 1 0 0 0,0-1 0 0 0,0 0 0 0 0,0 1 0 0 0,-1-1 0 0 0,1 1 0 0 0,-1-1 0 0 0,1 5 0 0 0,7 40 0 0 0,-8-46 1 0 0,1 2 0 0 0,-1-1 0 0 0,1 0 0 0 0,-1 0 0 0 0,1 0 0 0 0,0 0 0 0 0,-1-1 0 0 0,1 1 0 0 0,0 0 0 0 0,1 2 0 0 0,-1-2-25 0 0,0 0 1 0 0,0-1-1 0 0,0 1 1 0 0,0 0-1 0 0,0 0 1 0 0,0 0-1 0 0,0 1 1 0 0,-1-1-1 0 0,1-1 1 0 0,-1 5-1 0 0,3 4-13 0 0,-1 1-148 0 0,-1-3 24 0 0,-1-5 105 0 0,1 0-1 0 0,-1-1 0 0 0,1 1 0 0 0,-1 1 0 0 0,1-1 0 0 0,0-1 0 0 0,3 6 0 0 0,2 12-82 0 0,-2 15-13 0 0,-4 18 53 0 0,0-27 215 0 0,6 8 369 0 0,-1 0-135 0 0,-5-33-321 0 0,2 1-8 0 0,5 4-10 0 0,-2-1 12 0 0,-4-4 10 0 0,2 3-18 0 0,3 2 2 0 0,3-2 7 0 0,11 7 23 0 0,-18-9-40 0 0,0-1 0 0 0,0 1 1 0 0,0-1-1 0 0,0 0 0 0 0,-1 0 0 0 0,1 0 0 0 0,1 0 1 0 0,-1-1-1 0 0,0 1 0 0 0,1-1 0 0 0,1 1 0 0 0,4 0 10 0 0,-6-1-9 0 0,-1 0 0 0 0,1 0 0 0 0,0 0 0 0 0,1 0 0 0 0,-1 0 0 0 0,0 0 0 0 0,0-1 0 0 0,-1 1 1 0 0,1-1-1 0 0,0 0 0 0 0,4 0 0 0 0,1-5 14 0 0,3-4-11 0 0,-8 5-9 0 0,1-1-6 0 0,-3 1 13 0 0,0 0 8 0 0,0-49-17 0 0,0-26 0 0 0,0 2-241 0 0,-1 76 183 0 0,1 0 0 0 0,-1-1 0 0 0,0 1-1 0 0,0 1 1 0 0,0-1 0 0 0,1 0 0 0 0,-1 0 0 0 0,-1-1 0 0 0,1 2 0 0 0,-3-3 0 0 0,-1-3-54 0 0,5 5 86 0 0,-1 0 0 0 0,0 1-1 0 0,0-1 1 0 0,1 1 0 0 0,-1 0-1 0 0,0-1 1 0 0,1 0 0 0 0,0 0-1 0 0,-1 1 1 0 0,1-1 0 0 0,0 0-1 0 0,0 1 1 0 0,0-3 0 0 0,-3-19-86 0 0,-1 10 106 0 0,2-7-3 0 0,2-4-40 0 0,-2-32 17 0 0,0-15 727 0 0,7 77-475 0 0,8 12-72 0 0,-9-10-48 0 0,1-2-56 0 0,0 1-1 0 0,-2-1 1 0 0,2 1 0 0 0,-1 0 0 0 0,3 12-1 0 0,0-8 11 0 0,-6-9-53 0 0,0 0 1 0 0,-1 0-1 0 0,1-1 1 0 0,0 0-1 0 0,0 1 0 0 0,-1 0 1 0 0,1 0-1 0 0,0 0 1 0 0,-1 0-1 0 0,0 0 1 0 0,1 2-1 0 0,6 20-1 0 0,-7-22 0 0 0,0 0 0 0 0,0 1 0 0 0,0-1 0 0 0,0 0 0 0 0,0 1 0 0 0,1-2 0 0 0,0 1 0 0 0,-1 1 0 0 0,1-1 0 0 0,0 0 0 0 0,0 0 0 0 0,0-1 0 0 0,3 4 0 0 0,-4-2 2 0 0,1-1 1 0 0,-1 0-1 0 0,1 0 0 0 0,-1 0 1 0 0,0 1-1 0 0,0-1 0 0 0,0 0 1 0 0,0 1-1 0 0,-1 2 0 0 0,0 5-1 0 0,1-7-1 0 0,0 3 0 0 0,0-1 0 0 0,0-4 0 0 0,0 12 0 0 0,0-8 0 0 0,1 1 0 0 0,-2 0 0 0 0,1 0 0 0 0,-1-1 0 0 0,-2 10 0 0 0,-3-1 0 0 0,6-12 0 0 0,-1 0 0 0 0,0 1 0 0 0,0-1 0 0 0,0 0 0 0 0,1 0 0 0 0,-1 0 0 0 0,1 0 0 0 0,-1 5 0 0 0,-6 20 11 0 0,7-21 4 0 0,0 19 39 0 0,0-24-54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6"/>
    </inkml:context>
    <inkml:brush xml:id="br0">
      <inkml:brushProperty name="width" value="0.025" units="cm"/>
      <inkml:brushProperty name="height" value="0.025" units="cm"/>
      <inkml:brushProperty name="color" value="#996600"/>
    </inkml:brush>
  </inkml:definitions>
  <inkml:trace contextRef="#ctx0" brushRef="#br0">61 299 7024 0 0,'0'0'218'0'0,"0"21"7005"0"0,24-51-6346 0 0,-4 2 532 0 0,3-5 380 0 0,-3 3-1210 0 0,-19 27-417 0 0,0 0 1 0 0,0 0-1 0 0,-1 1 0 0 0,1-1 0 0 0,-1 0 0 0 0,1 0 0 0 0,-1 0 0 0 0,-1-4 0 0 0,1-1 120 0 0,0 6-164 0 0,0 2-74 0 0,-1 0-12 0 0,0 1 1 0 0,-1 0-1 0 0,1 0 1 0 0,0 0-1 0 0,0 0 1 0 0,0 0-1 0 0,0 0 1 0 0,-1 0-1 0 0,1 1 1 0 0,1-1-1 0 0,-1 0 1 0 0,0 0-1 0 0,0 1 1 0 0,-1 2-1 0 0,-15 28 49 0 0,14-24 8 0 0,-20 39 183 0 0,11-21-20 0 0,-19 31-1 0 0,30-69 308 0 0,4-12-514 0 0,-2 22 2 0 0,2-31 9 0 0,8-39 180 0 0,3 32-118 0 0,1 18-90 0 0,-6 12-36 0 0,2 4-22 0 0,-8 9 3 0 0,-8 12 14 0 0,-2 3 9 0 0,1-1 0 0 0,-9 38 0 0 0,4-11-4 0 0,1-15 2 0 0,6-23 6 0 0,3-13 0 0 0,2-13 0 0 0,18-38 15 0 0,-14 44-13 0 0,0-1 0 0 0,-1 0 1 0 0,4-18-1 0 0,-8 29-30 0 0,0 3 6 0 0,0 0 0 0 0,-1 0 0 0 0,1 0-1 0 0,0 0 1 0 0,0 0 0 0 0,1 0 0 0 0,-1 1-1 0 0,0-1 1 0 0,0 0 0 0 0,0 0 0 0 0,0 0-1 0 0,1 0 1 0 0,-1 0 0 0 0,0 0 0 0 0,1 1 0 0 0,-1-1-1 0 0,1 0 1 0 0,-1 0 0 0 0,1 1 0 0 0,-1-1-1 0 0,1 0 1 0 0,0 1 0 0 0,-1-1 0 0 0,1 0-1 0 0,0 1 1 0 0,-1-1 0 0 0,1 1 0 0 0,0-1-1 0 0,0 1 1 0 0,0-1 0 0 0,-1 1 0 0 0,1 0 0 0 0,1-1-1 0 0,-4 35 15 0 0,-6 9 14 0 0,2-10 2 0 0,4-12-3 0 0,2-21 7 0 0,7-29 13 0 0,19-83 54 0 0,-26 111-79 0 0,1 1-1 0 0,-1 0 1 0 0,0 0-1 0 0,0 0 1 0 0,0 0 0 0 0,0-1-1 0 0,0 1 1 0 0,0 0 0 0 0,1 0-1 0 0,-1 0 1 0 0,0-1-1 0 0,0 1 1 0 0,0 0 0 0 0,0 0-1 0 0,0 0 1 0 0,0-1-1 0 0,0 1 1 0 0,0 0 0 0 0,0 0-1 0 0,0 0 1 0 0,0-1 0 0 0,0 1-1 0 0,0 0 1 0 0,0 0-1 0 0,0 0 1 0 0,0-1 0 0 0,0 1-1 0 0,-1 0 1 0 0,1 0 0 0 0,0 0-1 0 0,0 0 1 0 0,0-1-1 0 0,0 1 1 0 0,0 0 0 0 0,0 0-1 0 0,0 0 1 0 0,-1 0-1 0 0,1-1 1 0 0,0 1 0 0 0,0 0-1 0 0,0 0 1 0 0,0 0 0 0 0,-1 0-1 0 0,1 0 1 0 0,0 0-1 0 0,0 0 1 0 0,0 0 0 0 0,-1 0-1 0 0,1-1 1 0 0,0 1 0 0 0,0 0-1 0 0,-1 0 1 0 0,-11 9-6 0 0,-14 18 1 0 0,20-15 3 0 0,0 0 1 0 0,0 1-1 0 0,-4 15 0 0 0,6-16 30 0 0,0-1-1 0 0,0 0 1 0 0,-2 0-1 0 0,-11 19 1 0 0,35-95 1149 0 0,-14 46-1069 0 0,13-34 88 0 0,-11 37-219 0 0,-1 0 1 0 0,-1 0-1 0 0,3-20 1 0 0,-6 20-197 0 0,-5 25 46 0 0,-4 17 133 0 0,-10 21-34 0 0,-20 78 1 0 0,36-117 66 0 0,-2 5-5 0 0,0 0 8 0 0,2-4 14 0 0,2-9 19 0 0,10-19 23 0 0,-2 1-18 0 0,-1 0 0 0 0,-1-1 1 0 0,-1 0-1 0 0,-1 0 0 0 0,2-20 0 0 0,-1-17 38 0 0,-4 20-81 0 0,-2 26-53 0 0,-2 10-100 0 0,-4 17-173 0 0,3-8 311 0 0,-5 16-104 0 0,0 1 0 0 0,2-1 0 0 0,-7 45 0 0 0,8-39 128 0 0,35-155 680 0 0,-26 93-1052 0 0,3-13-713 0 0,0 14 702 0 0,-4 17 304 0 0,-3 18-52 0 0,-7 27-107 0 0,7-27 214 0 0,-33 165 814 0 0,31-154 208 0 0,4-22-942 0 0,0-1 0 0 0,0 0 0 0 0,1 1-1 0 0,0-1 1 0 0,0 1 0 0 0,6-11 0 0 0,6-21 72 0 0,-10 24-95 0 0,4-24-7 0 0,-5 14-25 0 0,-12 60-362 0 0,-3 8 244 0 0,12-42-96 0 0,-1 1 0 0 0,1-1 0 0 0,0 0 0 0 0,0 1 0 0 0,0-1-1 0 0,0 0 1 0 0,0 1 0 0 0,0-1 0 0 0,1 0 0 0 0,-1 1 0 0 0,1-1 0 0 0,0 0 0 0 0,-1 1-1 0 0,3 2 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6"/>
    </inkml:context>
    <inkml:brush xml:id="br0">
      <inkml:brushProperty name="width" value="0.025" units="cm"/>
      <inkml:brushProperty name="height" value="0.025" units="cm"/>
      <inkml:brushProperty name="color" value="#996600"/>
    </inkml:brush>
  </inkml:definitions>
  <inkml:trace contextRef="#ctx0" brushRef="#br0">259 147 25651 0 0,'0'3'41'0'0,"2"1"27"0"0,-1 1 0 0 0,1 0-1 0 0,0-1 1 0 0,2 6 0 0 0,-2-7-37 0 0,-1 0 0 0 0,0 0 0 0 0,0 1-1 0 0,0-1 1 0 0,-1 0 0 0 0,1 0 0 0 0,-1 1 0 0 0,0 3-1 0 0,3 15 285 0 0,-2-17-213 0 0,6 25 449 0 0,-7-30-461 0 0,13 37 287 0 0,-6-24-258 0 0,-6-13-112 0 0,0 1-1 0 0,0 1 1 0 0,0-1 0 0 0,0 0-1 0 0,0 1 1 0 0,0-1-1 0 0,-1 1 1 0 0,1 0-1 0 0,-1-1 1 0 0,1 0-1 0 0,-1 0 1 0 0,1 1 0 0 0,-1 0-1 0 0,0-1 1 0 0,0 4-1 0 0,1-1 14 0 0,1 2-1 0 0,-2-1 1 0 0,2-1-1 0 0,0 2 1 0 0,0-1-1 0 0,4 5 1 0 0,1 6-4 0 0,12 18 32 0 0,-18-20-16 0 0,-1-13-33 0 0,0 0 0 0 0,0 0 0 0 0,0 1 0 0 0,0-1 0 0 0,0 0 0 0 0,0 0 0 0 0,0-1 0 0 0,0 1 0 0 0,1 1 0 0 0,-1-1 0 0 0,0 0 0 0 0,1 0 0 0 0,-1 0-1 0 0,1 1 1 0 0,-1-1-1 0 0,0 0-1 0 0,1 0 0 0 0,-1 0 0 0 0,1 0 0 0 0,-1-1 0 0 0,0 1 0 0 0,0-1 0 0 0,1 1 1 0 0,-1 0-1 0 0,0 0 0 0 0,0 0 0 0 0,0 0 0 0 0,0 0 0 0 0,0 0 0 0 0,-1 2 0 0 0,2 7-101 0 0,3-3-34 0 0,1 4-105 0 0,-3 12 130 0 0,-1-17-13 0 0,6 35-251 0 0,-5-34 342 0 0,0 1 0 0 0,-1 0 0 0 0,1 14 0 0 0,1 59 49 0 0,-2-70 68 0 0,0 9 168 0 0,0 1-57 0 0,0-7-247 0 0,0 50-266 0 0,0-23 186 0 0,-1-40 133 0 0</inkml:trace>
  <inkml:trace contextRef="#ctx0" brushRef="#br0" timeOffset="1">401 1109 26748 0 0,'2'174'-37'0'0,"-2"-82"37"0"0,-1-36 0 0 0,1-19 0 0 0,1-23-12 0 0,-3 19 86 0 0,2-31-69 0 0,-1 0 0 0 0,0 0 1 0 0,1-1-1 0 0,-1 0 0 0 0,0 1 0 0 0,0-1 0 0 0,0 1 0 0 0,0 0 1 0 0,0-1-1 0 0,-2 3 0 0 0,2-2 19 0 0,0-1 0 0 0,0 1 1 0 0,0 0-1 0 0,0 0 0 0 0,0 0 1 0 0,1 0-1 0 0,-1 0 0 0 0,0-1 0 0 0,1 2 1 0 0,-1-1-1 0 0,1 0 0 0 0,0 1 1 0 0,0 1-1 0 0,1 37 574 0 0,0-22-488 0 0,0 59 2 0 0,-1-30-95 0 0,0-16 15 0 0,0 10 39 0 0,1 23-25 0 0,-1-1-41 0 0,0-21-7 0 0,-1-2 28 0 0,-1-16 16 0 0,2-7-30 0 0,5 15-12 0 0,-2-12 0 0 0,-2-7 0 0 0,-1-10 0 0 0,0 0 0 0 0,0 1 0 0 0,1 0 0 0 0,-1-2 0 0 0,1 2 0 0 0,0-1 0 0 0,0-1 0 0 0,4 9 0 0 0,-4-10 0 0 0,0 0 0 0 0,0 1 0 0 0,-1-1 0 0 0,1 1 0 0 0,-1-1 0 0 0,1 0 0 0 0,-1 1 0 0 0,0 4 0 0 0,5 15 0 0 0,-4-20 0 0 0,-1 0 0 0 0,1 0 0 0 0,-1-1 0 0 0,1 1 0 0 0,-1 0 0 0 0,0 0 0 0 0,0 0 0 0 0,0 0 0 0 0,0 0 0 0 0,0-1 0 0 0,-1 5 0 0 0,0-5 0 0 0,1 1 0 0 0,-1-1 0 0 0,1 1 0 0 0,0 0 0 0 0,0-2 0 0 0,0 2 0 0 0,0-1 0 0 0,0 1 0 0 0,0 0 0 0 0,0-1 0 0 0,1 1 0 0 0,-1-1 0 0 0,0 1 0 0 0,1-1 0 0 0,-1 0 0 0 0,1 0 0 0 0,0 1 0 0 0,-1-1 0 0 0,1 1 0 0 0,1 1 0 0 0,8 30 0 0 0,-8-12 0 0 0,-3-18 0 0 0,1-2 0 0 0,0 1 0 0 0,0 0 0 0 0,0 1 0 0 0,0-1 0 0 0,1 0 0 0 0,-1 0 0 0 0,0-1 0 0 0,1 2 0 0 0,-1-1 0 0 0,0 0 0 0 0,3 2 0 0 0,28 44 0 0 0,-23-30 0 0 0,0 1 0 0 0,23 41 65 0 0,-27-43-78 0 0,0-2-272 0 0,3-6 5 0 0,2 0 68 0 0,1 9-163 0 0,0-1 219 0 0,-6-1 114 0 0,-2-5 26 0 0,2-5-12 0 0,14 14-30 0 0,-12-12 50 0 0,-4-2 8 0 0,1 2 7 0 0,4 5-31 0 0,7 2-31 0 0,-3-3 47 0 0,-8-10 8 0 0,-1 0 0 0 0,0 0 0 0 0,1 0 0 0 0,-2 1 0 0 0,1-1 0 0 0,0 0 0 0 0,-1 0 0 0 0,1 1 0 0 0,0 0 0 0 0,-1 0 0 0 0,0-1 0 0 0,0 4 0 0 0,4 2-2 0 0,0 7-36 0 0,-5-12 35 0 0,1-1-1 0 0,0 0 0 0 0,-1 0 1 0 0,1 0-1 0 0,0-1 0 0 0,-1 2 1 0 0,1-1-1 0 0,0 0 1 0 0,1-1-1 0 0,-1 1 0 0 0,1 0 1 0 0,-1-1-1 0 0,1 1 0 0 0,2 1 1 0 0,6 10-24 0 0,-4 10 20 0 0,-5 19 8 0 0,-1-33-2 0 0,0 9-80 0 0,0-5 72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8"/>
    </inkml:context>
    <inkml:brush xml:id="br0">
      <inkml:brushProperty name="width" value="0.025" units="cm"/>
      <inkml:brushProperty name="height" value="0.025" units="cm"/>
      <inkml:brushProperty name="color" value="#996600"/>
    </inkml:brush>
  </inkml:definitions>
  <inkml:trace contextRef="#ctx0" brushRef="#br0">10 1 2208 0 0,'0'0'14882'0'0,"10"13"-13953"0"0,-11-10-672 0 0,-2 0 0 0 0,1-1 0 0 0,0 1 0 0 0,0 0 0 0 0,1 0 0 0 0,-1 0 0 0 0,2-1-1 0 0,-2 2 1 0 0,1-1 0 0 0,0 1 0 0 0,0-2 0 0 0,0 2 0 0 0,0 5 0 0 0,1 46 1982 0 0,2-26-1840 0 0,-3-14 265 0 0,1 26 32 0 0,0-39-678 0 0,0 1 0 0 0,1-1 0 0 0,-1 1 0 0 0,1-2 1 0 0,-1 1-1 0 0,1 1 0 0 0,0-1 0 0 0,0 1 0 0 0,0-1 0 0 0,-1 0 0 0 0,1-1 0 0 0,0 1 0 0 0,2 3 0 0 0,5 7 116 0 0,-6-9-112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9"/>
    </inkml:context>
    <inkml:brush xml:id="br0">
      <inkml:brushProperty name="width" value="0.025" units="cm"/>
      <inkml:brushProperty name="height" value="0.025" units="cm"/>
      <inkml:brushProperty name="color" value="#996600"/>
    </inkml:brush>
  </inkml:definitions>
  <inkml:trace contextRef="#ctx0" brushRef="#br0">0 5 3112 0 0,'0'0'304'0'0,"25"3"1462"0"0,-11-2 2780 0 0,-9-3-2780 0 0,-5 2-1743 0 0,0 0 0 0 0,0 0-1 0 0,0-1 1 0 0,0 1 0 0 0,1 0 0 0 0,-1 0-1 0 0,0 0 1 0 0,0 0 0 0 0,0-1 0 0 0,0 1-1 0 0,0 0 1 0 0,0 0 0 0 0,0 0 0 0 0,1 0 0 0 0,-1 0-1 0 0,0 0 1 0 0,0-1 0 0 0,0 1 0 0 0,0 0-1 0 0,1 0 1 0 0,-1 0 0 0 0,0 0 0 0 0,0 0-1 0 0,0 0 1 0 0,0 0 0 0 0,1 0 0 0 0,-1 0 0 0 0,0 0-1 0 0,0 0 1 0 0,0 0 0 0 0,0 0 0 0 0,0 0-1 0 0,0 0 1 0 0,0 0 0 0 0,0 0 0 0 0,1 0-1 0 0,-1 0 1 0 0,0 0 0 0 0,0 0 0 0 0,0 0 0 0 0,0 0-1 0 0,1 1 1 0 0,-1-1 0 0 0,0 0 0 0 0,0 0-1 0 0,0 0 1 0 0,0 0 0 0 0,0 0 0 0 0,1 0-1 0 0,-1 1 1 0 0,0-1 0 0 0,0 0 0 0 0,0 0 0 0 0,0 0-1 0 0,9 2 1176 0 0,-5-2-278 0 0,-9 0 416 0 0,20 3 2519 0 0,-16-2-2885 0 0,-4 6 6 0 0,5-6-957 0 0,0-1 1 0 0,0 0-1 0 0,0 0 1 0 0,0 1-1 0 0,0-1 0 0 0,0 0 1 0 0,0 0-1 0 0,0 1 1 0 0,0-1-1 0 0,0 0 1 0 0,0 0-1 0 0,0 0 1 0 0,0 0-1 0 0,0 0 0 0 0,0 1 1 0 0,0-1-1 0 0,0 0 1 0 0,0 1-1 0 0,0-1 1 0 0,0 0-1 0 0,1 0 1 0 0,-1 1-1 0 0,0-1 0 0 0,0 0 1 0 0,0 0-1 0 0,0 1 1 0 0,1-1-1 0 0,-1 0 1 0 0,0 0-1 0 0,0 0 1 0 0,0 1-1 0 0,1-1 0 0 0,-1 0 1 0 0,0 0-1 0 0,0 0 1 0 0,1 0-1 0 0,-1 0 1 0 0,0 0-1 0 0,1 1 1 0 0,-1-1-1 0 0,0 0 0 0 0,0 0 1 0 0,1 0-1 0 0,-1 0 1 0 0,1 0-1 0 0,-1 0-2 0 0,0 0-1 0 0,0 0 1 0 0,0 0-1 0 0,1 0 1 0 0,-1 0-1 0 0,1 0 1 0 0,-1 1 0 0 0,1-1-1 0 0,-1 0 1 0 0,1 0-1 0 0,-1 0 1 0 0,1 1-1 0 0,-1-1 1 0 0,0 0-1 0 0,1 1 1 0 0,-1-1-1 0 0,0 0 1 0 0,1 1-1 0 0,-1-1 1 0 0,0 0-1 0 0,1 1 1 0 0,-1-1 0 0 0,0 1-1 0 0,0-1 1 0 0,1 0-1 0 0,-1 1 1 0 0,0-1-1 0 0,0 0 1 0 0,0 0-1 0 0,0 1 1 0 0,0-1-1 0 0,1 1 1 0 0,-1-1-1 0 0,0 1 1 0 0,0-1-1 0 0,0 1 1 0 0,0-1 0 0 0,0 1-1 0 0,-1-1 1 0 0,1 1-1 0 0,0-1 1 0 0,0 1-1 0 0,0-1 1 0 0,-1 1-1 0 0,1 5 167 0 0,9-6 114 0 0,-7 0-179 0 0,-10 0-52 0 0,9 0-33 0 0,2-1 510 0 0,-8-10-319 0 0,5 11-223 0 0,0-1 0 0 0,-1 1 0 0 0,1 0-1 0 0,0 0 1 0 0,0 0 0 0 0,0 0 0 0 0,0 0-1 0 0,0 0 1 0 0,-1 0 0 0 0,1 0 0 0 0,0 0-1 0 0,0 0 1 0 0,0-1 0 0 0,0 1 0 0 0,0 0-1 0 0,0 0 1 0 0,0 0 0 0 0,0 0 0 0 0,-1 0 0 0 0,1 0-1 0 0,0 0 1 0 0,0 0 0 0 0,0 0 0 0 0,0 0-1 0 0,0 0 1 0 0,0 0 0 0 0,0-1 0 0 0,0 1-1 0 0,0 0 1 0 0,0 0 0 0 0,0 0 0 0 0,0 0-1 0 0,0 0 1 0 0,0-1 0 0 0,0 1 0 0 0,0 0-1 0 0,0 0 1 0 0,0 0 0 0 0,0 0 0 0 0,0-1 0 0 0,1 1-1 0 0,-1 0 1 0 0,0 0 0 0 0,0 0 0 0 0,0 0-1 0 0,0 0 1 0 0,0 0 0 0 0,0-1 0 0 0,0 1-1 0 0,0 0 1 0 0,1 0 0 0 0,-1 0 0 0 0,0 0-1 0 0,0 0 1 0 0,0 0 0 0 0,0 0 0 0 0,0 0 0 0 0,1 0-1 0 0,-1 0 1 0 0,0 0 0 0 0,0-1 0 0 0,2 0 0 0 0,-6-5-2 0 0,4 6 1 0 0,0 0 0 0 0,0 0 0 0 0,0 0 0 0 0,0 0 0 0 0,0 0 0 0 0,0 0 0 0 0,1 0 0 0 0,-1 0 0 0 0,0 0 0 0 0,0 0 0 0 0,0 0 0 0 0,0 0 0 0 0,0 0 0 0 0,0 0 0 0 0,0 0 0 0 0,0 0 0 0 0,1 0 0 0 0,-1 0 0 0 0,0 0 0 0 0,0 0 0 0 0,0 0 0 0 0,0 0 0 0 0,0 0 0 0 0,0 0 0 0 0,0-1 0 0 0,0 1 0 0 0,0 0 0 0 0,0 0 0 0 0,0 0 0 0 0,1 0 0 0 0,-1 0 0 0 0,0 0 0 0 0,0 0 0 0 0,0 0 0 0 0,0 0 0 0 0,0 0 0 0 0,0 0 0 0 0,0 0 0 0 0,0 0 0 0 0,0 0 0 0 0,0 0 0 0 0,0 0 0 0 0,0 0 0 0 0,0 0 0 0 0,0-1 0 0 0,0 1 0 0 0,0 0 0 0 0,0 0 0 0 0,0 0 0 0 0,0 0 0 0 0,0 0 0 0 0,-1 0 0 0 0,3 0 0 0 0,-6-3 0 0 0,-2-1 5 0 0,-2-2 10 0 0,1-1 151 0 0,7 7-128 0 0,-11 0 202 0 0,8 0-148 0 0,3 0-85 0 0,0 0-1 0 0,0 0 0 0 0,0 0 0 0 0,-1 0 0 0 0,1 0 1 0 0,0 0-1 0 0,0 0 0 0 0,0 0 0 0 0,0 0 1 0 0,-1 1-1 0 0,1-1 0 0 0,0 0 0 0 0,0 0 1 0 0,0 0-1 0 0,0 0 0 0 0,-1 0 0 0 0,1 0 0 0 0,0 0 1 0 0,0 0-1 0 0,0 0 0 0 0,0 1 0 0 0,0-1 1 0 0,-1 0-1 0 0,1 0 0 0 0,0 0 0 0 0,0 0 1 0 0,0 0-1 0 0,0 1 0 0 0,0-1 0 0 0,0 0 0 0 0,0 0 1 0 0,0 0-1 0 0,0 0 0 0 0,0 1 0 0 0,0-1 1 0 0,0 0-1 0 0,-1 0 0 0 0,1 0 0 0 0,0 1 0 0 0,0-1 1 0 0,0 0-1 0 0,1 0 0 0 0,-1 0 0 0 0,0 0 1 0 0,0 1-1 0 0,0-1 0 0 0,0 0 0 0 0,0 0 1 0 0,0 0-1 0 0,0 1 0 0 0,0-1 0 0 0,0 0 0 0 0,0 0 1 0 0,0 0-1 0 0,0 0 0 0 0,1 0 0 0 0,-1 0 1 0 0,4 3-45 0 0,1 0 38 0 0,-4-2 0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0"/>
    </inkml:context>
    <inkml:brush xml:id="br0">
      <inkml:brushProperty name="width" value="0.025" units="cm"/>
      <inkml:brushProperty name="height" value="0.025" units="cm"/>
      <inkml:brushProperty name="color" value="#996600"/>
    </inkml:brush>
  </inkml:definitions>
  <inkml:trace contextRef="#ctx0" brushRef="#br0">1 1 992 0 0,'0'0'3545'0'0,"31"2"2683"0"0,-38 3-3482 0 0,12 0-337 0 0,1 3-608 0 0,2 3 179 0 0,-8-11-1978 0 0,2 3 64 0 0,-1-2 0 0 0,1 1 0 0 0,-1 0 0 0 0,1 0-1 0 0,0 0 1 0 0,0 0 0 0 0,0 0 0 0 0,0-1-1 0 0,1 0 1 0 0,-2 1 0 0 0,1-1 0 0 0,1 1-1 0 0,0-1 1 0 0,-1 0 0 0 0,0 0 0 0 0,1 0 0 0 0,2 0-1 0 0,0 6 223 0 0,-4-6-261 0 0,-1 0 0 0 0,0 0 1 0 0,0 0-1 0 0,0 0 0 0 0,1 0 0 0 0,-1 0 1 0 0,1 0-1 0 0,-1 0 0 0 0,1-1 0 0 0,0 0 0 0 0,-1 1 1 0 0,1 0-1 0 0,0 0 0 0 0,1 0 0 0 0,9 3-20 0 0,6 0 9 0 0,-14-2-9 0 0,-6-2-5 0 0,2 0-2 0 0,2 0 0 0 0,9 4 0 0 0,19 3 0 0 0,-25-6 0 0 0,8 1 14 0 0,-6-2-1 0 0,1 0 0 0 0,-1 0 0 0 0,1 0 0 0 0,-1 0 0 0 0,1 0 1 0 0,7-2-1 0 0,-5-2 9 0 0,-4 2-14 0 0,-1 0 0 0 0,-1 0 0 0 0,2 1 0 0 0,0 0 0 0 0,-2 1 0 0 0,2-1 0 0 0,4 0 0 0 0,2 1-10 0 0,-8 0 10 0 0,1 0 0 0 0,0 0 0 0 0,0 0 0 0 0,-1 0 0 0 0,1-1 0 0 0,0 0 0 0 0,0 1 1 0 0,-1-2-1 0 0,0 1 0 0 0,1 0 0 0 0,-1-1 0 0 0,1 1 0 0 0,4-3 0 0 0,23-8 1 0 0,-26 12 8 0 0,-1-1 0 0 0,-1 0-1 0 0,2-1 1 0 0,-1 1 0 0 0,0-1 0 0 0,4-3 0 0 0,11-10-33 0 0,-3 2 2 0 0,-5 5 14 0 0,-8 6 0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0"/>
    </inkml:context>
    <inkml:brush xml:id="br0">
      <inkml:brushProperty name="width" value="0.025" units="cm"/>
      <inkml:brushProperty name="height" value="0.025" units="cm"/>
      <inkml:brushProperty name="color" value="#996600"/>
    </inkml:brush>
  </inkml:definitions>
  <inkml:trace contextRef="#ctx0" brushRef="#br0">0 1 2504 0 0,'0'0'8806'0'0,"23"3"-6734"0"0,29 5-1254 0 0,-50-7-609 0 0,2 1 1 0 0,0-1-1 0 0,-1 1 1 0 0,-1 0-1 0 0,2 0 1 0 0,-1 0 0 0 0,5 5-1 0 0,18 11 842 0 0,-24-18-1003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1"/>
    </inkml:context>
    <inkml:brush xml:id="br0">
      <inkml:brushProperty name="width" value="0.025" units="cm"/>
      <inkml:brushProperty name="height" value="0.025" units="cm"/>
      <inkml:brushProperty name="color" value="#996600"/>
    </inkml:brush>
  </inkml:definitions>
  <inkml:trace contextRef="#ctx0" brushRef="#br0">1 8 4216 0 0,'0'0'6153'0'0,"38"2"-3130"0"0,21-10-655 0 0,-53 6-2232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1"/>
    </inkml:context>
    <inkml:brush xml:id="br0">
      <inkml:brushProperty name="width" value="0.025" units="cm"/>
      <inkml:brushProperty name="height" value="0.025" units="cm"/>
      <inkml:brushProperty name="color" value="#996600"/>
    </inkml:brush>
  </inkml:definitions>
  <inkml:trace contextRef="#ctx0" brushRef="#br0">188 4 2504 0 0,'0'0'11494'0'0,"-22"0"-7924"0"0,19 0-1923 0 0,-2 3-216 0 0,-3-1 497 0 0,5-2-1359 0 0,-1 0-288 0 0,1 0-171 0 0,7 0 277 0 0,-17-3 15 0 0,-3-2 718 0 0,-26 6 35 0 0,42-1-895 0 0,-35 0 834 0 0,34 1-1089 0 0,0-1 0 0 0,0 0-1 0 0,1 1 1 0 0,-1 0-1 0 0,0-1 1 0 0,0 1 0 0 0,0-1-1 0 0,0 1 1 0 0,0 0-1 0 0,1-1 1 0 0,-1 1 0 0 0,0-1-1 0 0,0 1 1 0 0,1 0-1 0 0,-1 0 1 0 0,1 0-1 0 0,-1 0 1 0 0,1 0 0 0 0,-1 0-1 0 0,1 0 1 0 0,-1 0-1 0 0,1 1 1 0 0,0-1 0 0 0,0 1-1 0 0,0 0 5 0 0,-1 0-1 0 0,1 0 0 0 0,-1 0 1 0 0,0 0-1 0 0,0 0 0 0 0,0-1 1 0 0,0 0-1 0 0,-1 1 0 0 0,1 0 1 0 0,-2 2-1 0 0,1-3-3 0 0,2 1 0 0 0,-1-1 0 0 0,0 0 0 0 0,0 0 1 0 0,1 1-1 0 0,-1 0 0 0 0,0-1 0 0 0,1 1 0 0 0,-1 0 0 0 0,1 0 0 0 0,-1-1 0 0 0,1 0 0 0 0,0 1 0 0 0,0 0 0 0 0,0 0 1 0 0,0 0-1 0 0,0 0 0 0 0,0 0 0 0 0,1 1 0 0 0,-1 5-28 0 0,0-7 16 0 0,0 0-22 0 0,5 10 26 0 0,-4-7 3 0 0,0-3 2 0 0,1 0 0 0 0,-1 1 0 0 0,1-1 0 0 0,0 0 0 0 0,-1 0 0 0 0,1 0 0 0 0,0 0 0 0 0,-1 0 0 0 0,1 0 0 0 0,0 0-1 0 0,0-1 1 0 0,0 1 0 0 0,0-1 0 0 0,3 0 0 0 0,34 2 9 0 0,-34 0-11 0 0,-4-2 0 0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2"/>
    </inkml:context>
    <inkml:brush xml:id="br0">
      <inkml:brushProperty name="width" value="0.025" units="cm"/>
      <inkml:brushProperty name="height" value="0.025" units="cm"/>
      <inkml:brushProperty name="color" value="#996600"/>
    </inkml:brush>
  </inkml:definitions>
  <inkml:trace contextRef="#ctx0" brushRef="#br0">121 372 5224 0 0,'0'0'13074'0'0,"-14"2"-12091"0"0,7-1 2791 0 0,-13 2-2562 0 0,11 0 272 0 0,6-1-1313 0 0,5-3 11 0 0,0-1-15 0 0,-6 1-45 0 0,8 8 307 0 0,0-2-70 0 0,-11-9-218 0 0,-3 8 189 0 0,7-2-301 0 0,-1 0 1 0 0,1 0-1 0 0,-1 0 0 0 0,0 0 0 0 0,0-1 0 0 0,1 0 1 0 0,-8 1-1 0 0,11-2-28 0 0,-1 0 0 0 0,1 0 0 0 0,0 0 0 0 0,0 0 0 0 0,0 0 0 0 0,0 1 0 0 0,0-1 0 0 0,0 0 0 0 0,0 0 1 0 0,-1 0-1 0 0,1 1 0 0 0,0-1 0 0 0,0 0 0 0 0,0 0 0 0 0,0 0 0 0 0,0 1 0 0 0,-1-1 0 0 0,1 0 0 0 0,0 0 0 0 0,0 1 0 0 0,0-1 0 0 0,0 0 0 0 0,0 0 1 0 0,0 1-1 0 0,0-1 0 0 0,0 0 0 0 0,0 1 0 0 0,0-1 0 0 0,0 0 0 0 0,0 0 0 0 0,0 1 0 0 0,0-1 0 0 0,0 0 0 0 0,0 1 0 0 0,1-1 0 0 0,-1 1 0 0 0,0-1 1 0 0,0 1-1 0 0,0-1 0 0 0,0 1 0 0 0,0-1 0 0 0,0 1 0 0 0,0-1 0 0 0,0 1 0 0 0,0-1 0 0 0,0 1 0 0 0,0-1 0 0 0,-1 0 0 0 0,1 0 0 0 0,0 1 1 0 0,0-1-1 0 0,0 0 0 0 0,-1 1 0 0 0,1-1 0 0 0,0 1 0 0 0,0-1 0 0 0,-1 0 0 0 0,1 1 0 0 0,0-1 0 0 0,-1 1 0 0 0,1-1 0 0 0,0 0 0 0 0,-1 0 1 0 0,1 1-1 0 0,-1-1 0 0 0,1 0 0 0 0,-1 0 0 0 0,1 1 0 0 0,-1-1 0 0 0,1 0 0 0 0,0 0 0 0 0,-1 0 0 0 0,1 0 0 0 0,-1 0 0 0 0,1 0 0 0 0,-2 0 0 0 0,2 0 15 0 0,0 1 0 0 0,-1-1 0 0 0,1 0 0 0 0,0 0 0 0 0,0 0 0 0 0,-1 0-1 0 0,1 0 1 0 0,-1 0 0 0 0,1 1 0 0 0,0-1 0 0 0,-1 0 0 0 0,1 0-1 0 0,0 1 1 0 0,-1-1 0 0 0,1 0 0 0 0,0 1 0 0 0,-1-1 0 0 0,1 0-1 0 0,0 1 1 0 0,-1-1 0 0 0,1 0 0 0 0,0 1 0 0 0,0-1 0 0 0,-1 0 0 0 0,1 0-1 0 0,0 1 1 0 0,0-1 0 0 0,0 0 0 0 0,0 1 0 0 0,0-1 0 0 0,0 1-1 0 0,0-1 1 0 0,0 1 0 0 0,0-1 0 0 0,0 1 0 0 0,0-1 0 0 0,0 1-1 0 0,0-1 1 0 0,0 0 0 0 0,0 2 0 0 0,0-1 532 0 0,4 18 108 0 0,-3-17-663 0 0,3 2 22 0 0,7-1-3 0 0,15-3 22 0 0,-19 0 10 0 0,25 0 243 0 0,-23 0-135 0 0,-9 0-144 0 0,2 0-1 0 0,5-1 5 0 0,10 1 1 0 0,18-5-21 0 0,-14 2-265 0 0,-6 3-230 0 0,-15 0 472 0 0,4-1-175 0 0,26-7-20 0 0,-10 5 130 0 0,-12 1 39 0 0,-5 0-6 0 0,3-1 8 0 0,-1 1 0 0 0,1-1 0 0 0,0 1 0 0 0,0 0 0 0 0,0 2 0 0 0,9-3 0 0 0,-15 3 47 0 0,1-1-6 0 0,0 0 7 0 0,0 0 0 0 0,0 0 1 0 0,0 1-1 0 0,1-1 1 0 0,-1 0-1 0 0,1 0 1 0 0,-1 1-1 0 0,1-1 1 0 0,0 1-1 0 0,1-1 0 0 0,-1 0 1 0 0,0 0 0 0 0,-1-1 1 0 0,1 1-1 0 0,-1-1 0 0 0,1 0 0 0 0,-1 0 0 0 0,-1 0 0 0 0,2 0 0 0 0,-1 1 0 0 0,0-2 0 0 0,1-1 0 0 0,-1 0 4 0 0,6-7 2 0 0,-6 10 0 0 0,0 1 0 0 0,0-1 0 0 0,-1 0 0 0 0,1 1 0 0 0,-1-1 0 0 0,1 1 0 0 0,0-1 0 0 0,-1 0 0 0 0,0 0 0 0 0,1 0 0 0 0,-1 0 0 0 0,1 0 0 0 0,-1 1 0 0 0,0-1 0 0 0,0 0 0 0 0,1 0 0 0 0,-1-1 0 0 0,15-30 17 0 0,-8 12-1 0 0,-1 7-17 0 0,7 0-15 0 0,-12 12 16 0 0,0 1-1 0 0,0-1 1 0 0,0 0-1 0 0,-1 0 1 0 0,1 1 0 0 0,-1-1-1 0 0,1 0 1 0 0,0 0-1 0 0,0 1 1 0 0,-1-1 0 0 0,1 0-1 0 0,-1 0 1 0 0,1 0-1 0 0,0 0 1 0 0,-1 0 0 0 0,0 0-1 0 0,1 0 1 0 0,-1 0 0 0 0,1-2-1 0 0,5-10 6 0 0,11-9-52 0 0,-6 9 17 0 0,6-11 30 0 0,-8 13 0 0 0,1-6 27 0 0,-9 15-34 0 0,0 0-1 0 0,0 0 0 0 0,-1 0 1 0 0,1 0-1 0 0,-1 0 1 0 0,2 1-1 0 0,-1-1 0 0 0,0 1 1 0 0,1-1-1 0 0,-1 0 1 0 0,2-1-1 0 0,0 1 3 0 0,-2 2 0 0 0,1-2 0 0 0,0 0 0 0 0,0 0 0 0 0,0 0 0 0 0,0-1 0 0 0,0 1 0 0 0,-1 1 0 0 0,0-2 0 0 0,0 1 0 0 0,1-1 0 0 0,-1 1 0 0 0,0-1 0 0 0,0 1 0 0 0,1-5 0 0 0,0 2 7 0 0,1 2-8 0 0,-3-2-26 0 0,4-28-732 0 0,-2 26 660 0 0,0-2 34 0 0,1 0-1 0 0,-2 0 1 0 0,0 0 0 0 0,0-9-1 0 0,-1 17 55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3"/>
    </inkml:context>
    <inkml:brush xml:id="br0">
      <inkml:brushProperty name="width" value="0.025" units="cm"/>
      <inkml:brushProperty name="height" value="0.025" units="cm"/>
      <inkml:brushProperty name="color" value="#996600"/>
    </inkml:brush>
  </inkml:definitions>
  <inkml:trace contextRef="#ctx0" brushRef="#br0">147 1 6824 0 0,'0'0'12697'0'0,"0"17"-11403"0"0,-2-16-1204 0 0,1 0-1 0 0,0 0 1 0 0,0 0-1 0 0,0-1 1 0 0,-1 1-1 0 0,1 0 1 0 0,0 0 0 0 0,0 1-1 0 0,0-1 1 0 0,0 0-1 0 0,0 1 1 0 0,0-1-1 0 0,-1 2 1 0 0,2-3-33 0 0,-8 13 290 0 0,2-6 17 0 0,6-7-356 0 0,-1 1 0 0 0,1-1 0 0 0,0 0-1 0 0,0 1 1 0 0,-1-1 0 0 0,1 1 0 0 0,0-1 0 0 0,0 1 0 0 0,0-1-1 0 0,0 1 1 0 0,0-1 0 0 0,-1 1 0 0 0,1 0 0 0 0,0-1-1 0 0,0 1 1 0 0,0-1 0 0 0,0 0 0 0 0,1 0 0 0 0,-1 1-1 0 0,0-1 1 0 0,0 1 0 0 0,0-1 0 0 0,0 1 0 0 0,0-1 0 0 0,1 1-1 0 0,-1-1 1 0 0,0 1 0 0 0,0-1 0 0 0,1 1 0 0 0,-1-1-1 0 0,0 1 1 0 0,0-1 24 0 0,0 13 48 0 0,-7-7-60 0 0,1 6 42 0 0,2-5-41 0 0,-2-1-17 0 0,6-5-2 0 0,-1-1 0 0 0,1 1 0 0 0,-1-1-1 0 0,1 1 1 0 0,-1-1 0 0 0,1 0 0 0 0,0 1-1 0 0,-1-1 1 0 0,1 1 0 0 0,0 0 0 0 0,0-1-1 0 0,0 1 1 0 0,0 0 0 0 0,0-1 0 0 0,0 1-1 0 0,-1 0 1 0 0,1-1 0 0 0,0 1 0 0 0,0 0 0 0 0,0 1-1 0 0,0-2 0 0 0,0 0-1 0 0,0 0 1 0 0,0 1-1 0 0,0-1 1 0 0,0 0-1 0 0,0 1 1 0 0,-1-1-1 0 0,1 0 1 0 0,0 0-1 0 0,0 1 1 0 0,0-1-1 0 0,-1 0 1 0 0,1 0-1 0 0,0 0 1 0 0,0 0-1 0 0,0 0 1 0 0,-1 0-1 0 0,1 0 1 0 0,0 1-1 0 0,0-1 1 0 0,-1 0-1 0 0,1 0 1 0 0,0 0-1 0 0,-1 0 1 0 0,1 0-1 0 0,0 0 1 0 0,0 0-1 0 0,-1 0 1 0 0,1 0-1 0 0,0 1 1 0 0,-1-1-1 0 0,1 0 1 0 0,0 0-1 0 0,-1-1 1 0 0,1 1-1 0 0,-1 0 1 0 0,1 0-1 0 0,1 0 1 0 0,-1 1-1 0 0,0-1 0 0 0,0 0 0 0 0,0 0 1 0 0,0 0-1 0 0,1 0 0 0 0,-1 0 1 0 0,0 0-1 0 0,0 1 0 0 0,0-1 1 0 0,0 0-1 0 0,0 0 0 0 0,0 0 1 0 0,0 0-1 0 0,0 1 0 0 0,0-1 1 0 0,1 0-1 0 0,-1 0 0 0 0,0 0 1 0 0,0 1-1 0 0,0-1 0 0 0,0 0 1 0 0,0 0-1 0 0,0 0 0 0 0,0 0 1 0 0,0 1-1 0 0,0-1 0 0 0,0 0 1 0 0,0 0-1 0 0,0 0 0 0 0,-1 1 1 0 0,1-1-1 0 0,0 0 0 0 0,0 0 1 0 0,0 0-1 0 0,0 0 0 0 0,0 1 1 0 0,0-1-1 0 0,0 0 0 0 0,0 0 0 0 0,0 0 1 0 0,-1 0-1 0 0,1 0 0 0 0,0 1 1 0 0,0-1-1 0 0,0 0 0 0 0,0 0 1 0 0,-1 0-1 0 0,1 0 0 0 0,0 0 1 0 0,0 0-1 0 0,0 0 0 0 0,0 0 1 0 0,-1 0-1 0 0,1 0 0 0 0,0 0 1 0 0,0 0-1 0 0,0 0 0 0 0,-1 0 1 0 0,1 0-1 0 0,0 0 0 0 0,0 0 1 0 0,0 0-1 0 0,0 0 0 0 0,-1 0 1 0 0,1 0-1 0 0,0 0 0 0 0,0 0 1 0 0,0 1 25 0 0,0 0 1 0 0,0 1-1 0 0,0-1 1 0 0,1-1-1 0 0,-1 1 1 0 0,0 0-1 0 0,0 1 1 0 0,-1-1-1 0 0,1 0 1 0 0,0 0-1 0 0,0 0 1 0 0,0 0-1 0 0,-1 1 1 0 0,1-1-1 0 0,0 0 1 0 0,-3 10 139 0 0,3-11-150 0 0,-1 2 226 0 0,-2 5-53 0 0,-7 14-50 0 0,-5 7-30 0 0,2-9-74 0 0,1-1 13 0 0,0-8-34 0 0,8-8-14 0 0,2 0 0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4"/>
    </inkml:context>
    <inkml:brush xml:id="br0">
      <inkml:brushProperty name="width" value="0.025" units="cm"/>
      <inkml:brushProperty name="height" value="0.025" units="cm"/>
      <inkml:brushProperty name="color" value="#996600"/>
    </inkml:brush>
  </inkml:definitions>
  <inkml:trace contextRef="#ctx0" brushRef="#br0">1339 1161 24919 0 0,'2'27'18'0'0,"2"11"-20"0"0,2-9 2 0 0,-6-27 0 0 0,0 0 0 0 0,1 1 0 0 0,-1-1 0 0 0,1-1 0 0 0,-1 1 0 0 0,1 0 0 0 0,0 1 0 0 0,0-1 0 0 0,2 2 0 0 0,2 12 0 0 0,1 16 0 0 0,-4-16 0 0 0,6 7 0 0 0,-3-9 0 0 0,11 62 0 0 0,-15-67 0 0 0,0-1 0 0 0,1 1 0 0 0,-1-2 0 0 0,0 14 0 0 0,4 22 0 0 0,-3-13 0 0 0,-2-9 0 0 0,0-5 0 0 0,3 47 0 0 0,0-26 0 0 0,-2-12 0 0 0,-1 76 0 0 0,0-61 0 0 0,0-13 0 0 0,1-1 0 0 0,2 14 0 0 0,0 2 0 0 0,-2-15 0 0 0,-1 0 0 0 0,0 12 0 0 0,0-12 0 0 0,0-9 0 0 0,1 1 0 0 0,3 10 0 0 0,1 22 0 0 0,-2 19 0 0 0,9-11 0 0 0,-12-46 0 0 0,0 7 0 0 0,2-8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7"/>
    </inkml:context>
    <inkml:brush xml:id="br0">
      <inkml:brushProperty name="width" value="0.025" units="cm"/>
      <inkml:brushProperty name="height" value="0.025" units="cm"/>
      <inkml:brushProperty name="color" value="#996600"/>
    </inkml:brush>
  </inkml:definitions>
  <inkml:trace contextRef="#ctx0" brushRef="#br0">522 393 2208 0 0,'-4'12'8754'0'0,"7"-16"-6641"0"0,7-20-2580 0 0,-1-18 439 0 0,-5 24 318 0 0,11-35 0 0 0,-13 41 4 0 0,-2 11-258 0 0,0 1 0 0 0,-1-1 0 0 0,1 0 0 0 0,0 1 0 0 0,0-1 0 0 0,0 1 1 0 0,0-1-1 0 0,0 0 0 0 0,0 1 0 0 0,1-1 0 0 0,-1 1 0 0 0,0-1 1 0 0,0 0-1 0 0,0 1 0 0 0,1-1 0 0 0,-1 1 0 0 0,0-1 0 0 0,0 1 1 0 0,1-1-1 0 0,-1 1 0 0 0,0-1 0 0 0,1 1 0 0 0,-1-1 0 0 0,1 1 0 0 0,-1 0 1 0 0,1-1-1 0 0,-1 1 0 0 0,1 0 0 0 0,0-1 388 0 0,-17 32 594 0 0,3 64-404 0 0,11-89-614 0 0,0 0 1 0 0,-1-1-1 0 0,1 0 0 0 0,-1 0 0 0 0,0 0 1 0 0,0 0-1 0 0,-1 0 0 0 0,1 0 1 0 0,-9 7-1 0 0,11-11 0 0 0,1-1 3 0 0,0-1-1 0 0,0 1 0 0 0,0 0 1 0 0,1 0-1 0 0,-1 0 0 0 0,0 0 1 0 0,0 0-1 0 0,0 0 1 0 0,0-1-1 0 0,0 1 0 0 0,0 0 1 0 0,0 0-1 0 0,0 0 0 0 0,0 0 1 0 0,0 0-1 0 0,0-1 0 0 0,0 1 1 0 0,0 0-1 0 0,0 0 1 0 0,0 0-1 0 0,0 0 0 0 0,0 0 1 0 0,0-1-1 0 0,0 1 0 0 0,0 0 1 0 0,-1 0-1 0 0,1 0 1 0 0,0 0-1 0 0,0 0 0 0 0,0 0 1 0 0,0-1-1 0 0,0 1 0 0 0,0 0 1 0 0,0 0-1 0 0,0 0 1 0 0,0 0-1 0 0,-1 0 0 0 0,1 0 1 0 0,0 0-1 0 0,0 0 0 0 0,0 0 1 0 0,0 0-1 0 0,0 0 1 0 0,0-1-1 0 0,-1 1 0 0 0,1 0 1 0 0,0 0-1 0 0,0 0 0 0 0,0 0 1 0 0,0 0-1 0 0,0 0 1 0 0,-1 0-1 0 0,1 0 0 0 0,0 0 1 0 0,0 0-1 0 0,0 0 0 0 0,0 0 1 0 0,0 1-1 0 0,-1-1 1 0 0,1 0-1 0 0,0 0 0 0 0,0 0 1 0 0,0 0-1 0 0,0 0 0 0 0,0 0 1 0 0,-1 0-1 0 0,1-2 5 0 0,1-8 64 0 0,0 0-1 0 0,1 0 0 0 0,4-14 0 0 0,2-9 169 0 0,3-50 883 0 0,-10 82-1124 0 0,-1 0-1 0 0,0 0 1 0 0,1-1 0 0 0,-1 1 0 0 0,0 0-1 0 0,0-1 1 0 0,1 1 0 0 0,-1 0 0 0 0,0 0 0 0 0,0-1-1 0 0,-1 1 1 0 0,1 0 0 0 0,0 0 0 0 0,0-1 0 0 0,-1-1-1 0 0,-9 15-131 0 0,-11 37-59 0 0,15-15 150 0 0,-17 65-137 0 0,14-74 190 0 0,8-23-2 0 0,3-16-2 0 0,4-6 8 0 0,1 1 0 0 0,11-25-1 0 0,-3 8-30 0 0,1 7-48 0 0,-13 24 46 0 0,0 0 1 0 0,0 1-1 0 0,0-1 0 0 0,-1 0 1 0 0,3-11-1 0 0,0 5-9 0 0,-3 6 10 0 0,-1 6 9 0 0,-5 16 9 0 0,-11 6 0 0 0,0-2 0 0 0,-11 32-2 0 0,-9 30-4 0 0,31-73 20 0 0,0-1 8 0 0,2-4-8 0 0,1-1-4 0 0,0-3-7 0 0,7-17-15 0 0,0-5 179 0 0,8-40-1 0 0,-12 26-13 0 0,-4 10-99 0 0,2 18-50 0 0,-2-8 7 0 0,2 5-10 0 0,-18 56-104 0 0,13-27 117 0 0,1 0 0 0 0,0 0-1 0 0,-1 38 1 0 0,5-57 2 0 0,0 0-1 0 0,0 0 1 0 0,0 0-1 0 0,0 1 1 0 0,1-1-1 0 0,-1 0 1 0 0,0 0-1 0 0,0 0 1 0 0,0 1-1 0 0,0-1 1 0 0,0 0-1 0 0,0 0 1 0 0,0 0-1 0 0,0 0 1 0 0,1 1-1 0 0,-1-1 1 0 0,0 0-1 0 0,0 0 1 0 0,0 0-1 0 0,0 0 1 0 0,0 0-1 0 0,1 0 1 0 0,-1 1-1 0 0,0-1 1 0 0,0 0-1 0 0,0 0 1 0 0,1 0-1 0 0,-1 0 1 0 0,0 0-1 0 0,0 0 1 0 0,0 0-1 0 0,1 0 1 0 0,-1 0-1 0 0,0 0 1 0 0,0 0-1 0 0,0 0 1 0 0,1 0-1 0 0,-1 0 1 0 0,0 0-1 0 0,0 0 1 0 0,0 0-1 0 0,1 0 1 0 0,-1 0-1 0 0,0 0 1 0 0,0 0-1 0 0,0-1 1 0 0,0 1-1 0 0,1 0 1 0 0,-1 0-1 0 0,0 0 1 0 0,0 0-1 0 0,0 0 1 0 0,0 0-1 0 0,0-1 1 0 0,1 1-1 0 0,-1 0 1 0 0,0 0-1 0 0,0 0 1 0 0,0 0-1 0 0,0-1 1 0 0,0 1-1 0 0,8-17 67 0 0,-2 0 0 0 0,0-1 0 0 0,-1 0 0 0 0,-1 0 0 0 0,-1 0-1 0 0,0 0 1 0 0,0-35 0 0 0,-5 40-760 0 0,2 13 668 0 0,0-1 1 0 0,0 1-1 0 0,0 0 1 0 0,0 0 0 0 0,-1 0-1 0 0,1 0 1 0 0,0 0-1 0 0,0 0 1 0 0,0 0 0 0 0,0 0-1 0 0,-1-1 1 0 0,1 1 0 0 0,0 0-1 0 0,0 0 1 0 0,0 0-1 0 0,-1 0 1 0 0,1 0 0 0 0,0 0-1 0 0,0 0 1 0 0,0 0-1 0 0,-1 0 1 0 0,1 0 0 0 0,0 0-1 0 0,0 0 1 0 0,0 1 0 0 0,-1-1-1 0 0,1 0 1 0 0,0 0-1 0 0,0 0 1 0 0,0 0 0 0 0,-1 0-1 0 0,1 0 1 0 0,0 0-1 0 0,0 0 1 0 0,0 1 0 0 0,0-1-1 0 0,0 0 1 0 0,-1 0 0 0 0,1 0-1 0 0,0 0 1 0 0,0 0-1 0 0,0 1 1 0 0,0-1 0 0 0,0 0-1 0 0,0 0 1 0 0,0 0-1 0 0,0 1 1 0 0,0-1 0 0 0,-1 0-1 0 0,1 0 1 0 0,0 0 0 0 0,0 1-1 0 0,-6 9-25 0 0,0 0-1 0 0,0 1 1 0 0,1 0-1 0 0,0 0 1 0 0,1 1-1 0 0,1-1 1 0 0,-1 1-1 0 0,2-1 0 0 0,0 1 1 0 0,-2 23-1 0 0,2-11 218 0 0,4-30-138 0 0,5-7 45 0 0,3-7-4 0 0,-3 0-84 0 0,10-32-1 0 0,-13 31-1 0 0,-3 7 0 0 0,-1 14-2 0 0,0 0 1 0 0,0-1-1 0 0,-1 1 0 0 0,1 0 1 0 0,0-1-1 0 0,0 1 0 0 0,0 0 0 0 0,0 0 1 0 0,0-1-1 0 0,0 1 0 0 0,0 0 1 0 0,-1-1-1 0 0,1 1 0 0 0,0 0 0 0 0,0 0 1 0 0,0-1-1 0 0,-1 1 0 0 0,1 0 1 0 0,0 0-1 0 0,0 0 0 0 0,-1-1 1 0 0,1 1-1 0 0,0 0 0 0 0,0 0 0 0 0,-1 0 1 0 0,1 0-1 0 0,0-1 0 0 0,-1 1 1 0 0,1 0-1 0 0,0 0 0 0 0,0 0 0 0 0,-1 0 1 0 0,1 0-1 0 0,0 0 0 0 0,-1 0 1 0 0,1 0-1 0 0,0 0 0 0 0,-1 0 0 0 0,1 0 1 0 0,0 0-1 0 0,-1 0 0 0 0,1 0 1 0 0,0 0-1 0 0,-1 1 0 0 0,1-1 0 0 0,0 0 1 0 0,0 0-1 0 0,-1 0 0 0 0,1 0 1 0 0,0 0-1 0 0,0 1 0 0 0,-1-1 1 0 0,1 0-1 0 0,0 0 0 0 0,0 1 0 0 0,-1-1 1 0 0,1 0-1 0 0,0 0 0 0 0,0 1 1 0 0,0-1-1 0 0,0 0 0 0 0,-1 0 0 0 0,1 1 1 0 0,-3 3-23 0 0,-1 0 1 0 0,1 0 0 0 0,0 0 0 0 0,0 1-1 0 0,0-1 1 0 0,1 1 0 0 0,-1 0-1 0 0,1 0 1 0 0,0 0 0 0 0,1 0-1 0 0,-1 0 1 0 0,1 0 0 0 0,0 0-1 0 0,0 0 1 0 0,0 7 0 0 0,-3 18-170 0 0,2-18 147 0 0,-6 22 17 0 0,-2-17 107 0 0,10-17-8 0 0,9-27 43 0 0,-3 13-87 0 0,-1-1-1 0 0,0 0 0 0 0,4-22 0 0 0,-3 3 14 0 0,-4 11-29 0 0,-2 16-30 0 0,-2 8-36 0 0,-7 15-116 0 0,-6 25-90 0 0,9-13 222 0 0,4-17 16 0 0,0 0 0 0 0,-1 0 0 0 0,0 0 0 0 0,-7 14 0 0 0,10-92 1163 0 0,9-31-1084 0 0,-11 102-556 0 0,-5 9 227 0 0,-7 17 198 0 0,5 15-44 0 0,0-2 45 0 0,-1-17 89 0 0,14-39 29 0 0,0 0-1 0 0,-1 1 1 0 0,0-1 0 0 0,1-15 0 0 0,7-31-27 0 0,-8 29-434 0 0,-3 30 409 0 0,0 0 0 0 0,0 0-1 0 0,0 0 1 0 0,0 0 0 0 0,0-1 0 0 0,0 1-1 0 0,0 0 1 0 0,-1 0 0 0 0,1 0 0 0 0,0 0-1 0 0,0-1 1 0 0,0 1 0 0 0,0 0 0 0 0,0 0-1 0 0,0 0 1 0 0,0 0 0 0 0,-1 0 0 0 0,1 0-1 0 0,0-1 1 0 0,0 1 0 0 0,0 0 0 0 0,0 0-1 0 0,-1 0 1 0 0,1 0 0 0 0,0 0-1 0 0,0 0 1 0 0,0 0 0 0 0,0 0 0 0 0,-1 0-1 0 0,1 0 1 0 0,0 0 0 0 0,0 0 0 0 0,0 0-1 0 0,0 0 1 0 0,-1 0 0 0 0,1 0 0 0 0,0 0-1 0 0,0 0 1 0 0,0 0 0 0 0,0 0 0 0 0,-1 0-1 0 0,-12 11-11 0 0,7-3 22 0 0,1 0 0 0 0,0 0 1 0 0,1 0-1 0 0,0 0 1 0 0,0 1-1 0 0,1-1 0 0 0,0 1 1 0 0,0 0-1 0 0,1 0 0 0 0,0 1 1 0 0,0 12-1 0 0,-9 32 105 0 0,42-194 2320 0 0,-23 85-2977 0 0,-25 74-112 0 0,10-7 612 0 0,1 0 0 0 0,0 0 0 0 0,0 0 0 0 0,1 1 0 0 0,1-1 0 0 0,0 1 0 0 0,-3 24 0 0 0,6-35 75 0 0,1 0 0 0 0,0 0-1 0 0,0 0 1 0 0,0 0-1 0 0,0 0 1 0 0,0 0 0 0 0,0 0-1 0 0,0 0 1 0 0,0 0-1 0 0,1 0 1 0 0,-1 0 0 0 0,2 2-1 0 0,3-6 182 0 0,3-13-108 0 0,0-7-67 0 0,9-41-1 0 0,-16 55-35 0 0,0 1-1 0 0,0 0 1 0 0,0 0-1 0 0,-1 0 1 0 0,0-1-1 0 0,0 1 1 0 0,-1 0-1 0 0,0 0 1 0 0,-1 0-1 0 0,-2-9 0 0 0,4 16 4 0 0,0 0-1 0 0,0 0 0 0 0,0 0 1 0 0,0 0-1 0 0,0 0 0 0 0,0 0 1 0 0,0 0-1 0 0,0 0 0 0 0,0-1 0 0 0,0 1 1 0 0,0 0-1 0 0,0 0 0 0 0,0 0 1 0 0,0 0-1 0 0,0 0 0 0 0,-1 0 1 0 0,1 0-1 0 0,0 0 0 0 0,0 0 1 0 0,0 0-1 0 0,0 0 0 0 0,0 0 0 0 0,0 0 1 0 0,0 0-1 0 0,0 0 0 0 0,0 0 1 0 0,-1 0-1 0 0,1 0 0 0 0,0-1 1 0 0,0 1-1 0 0,0 0 0 0 0,0 0 1 0 0,0 1-1 0 0,0-1 0 0 0,0 0 0 0 0,0 0 1 0 0,-1 0-1 0 0,1 0 0 0 0,0 0 1 0 0,0 0-1 0 0,0 0 0 0 0,0 0 1 0 0,0 0-1 0 0,0 0 0 0 0,0 0 1 0 0,0 0-1 0 0,0 0 0 0 0,-1 0 0 0 0,1 0 1 0 0,0 0-1 0 0,0 0 0 0 0,0 0 1 0 0,0 1-1 0 0,0-1 0 0 0,0 0 1 0 0,0 0-1 0 0,0 0 0 0 0,0 0 1 0 0,-7 10-87 0 0,-2 11 37 0 0,5-6 2 0 0,-1 0 0 0 0,-2 30 0 0 0,5-30-7 0 0,-1 0-1 0 0,0 0 1 0 0,-7 18 0 0 0,11-116 119 0 0,7-39-195 0 0,-9 127 108 0 0,0-1 0 0 0,-1 1-1 0 0,1 0 1 0 0,-1-1 0 0 0,1 0-1 0 0,-1 1 1 0 0,-5 7 0 0 0,-5 12-36 0 0,7-10 15 0 0,0 1 1 0 0,1 0-1 0 0,1 0 1 0 0,0 0-1 0 0,-1 28 0 0 0,7-62 103 0 0,9-15 149 0 0,4-18 24 0 0,-14 24-193 0 0,-1-13-98 0 0,-1 21-476 0 0,-2 24 487 0 0,1 1 0 0 0,-1-1 0 0 0,0 1-1 0 0,0-1 1 0 0,0 0 0 0 0,-1 0-1 0 0,-2 4 1 0 0,0 0 27 0 0,-1 5-15 0 0,0 1 1 0 0,1 0 0 0 0,0-1 0 0 0,-3 20 0 0 0,2 27 201 0 0,6-60-142 0 0,10-31 68 0 0,-5 11-81 0 0,-1 9 1 0 0,-1 1 1 0 0,0-1-1 0 0,-1 0 0 0 0,0 0 0 0 0,-1 0 0 0 0,0 0 1 0 0,-1 0-1 0 0,0 0 0 0 0,-1 0 0 0 0,-2-15 0 0 0,3 26-8 0 0,0 0 0 0 0,-1 0 0 0 0,1 0 0 0 0,0 0 0 0 0,0-1-1 0 0,0 1 1 0 0,0 0 0 0 0,0 0 0 0 0,0 0 0 0 0,0 0-1 0 0,0 0 1 0 0,0 0 0 0 0,-1 0 0 0 0,1 0 0 0 0,0 0 0 0 0,0-1-1 0 0,0 1 1 0 0,0 0 0 0 0,0 0 0 0 0,-1 0 0 0 0,1 0-1 0 0,0 0 1 0 0,0 0 0 0 0,0 0 0 0 0,0 0 0 0 0,0 0 0 0 0,0 0-1 0 0,-1 0 1 0 0,1 0 0 0 0,0 0 0 0 0,0 0 0 0 0,0 0-1 0 0,0 0 1 0 0,0 0 0 0 0,-1 0 0 0 0,1 1 0 0 0,0-1 0 0 0,0 0-1 0 0,0 0 1 0 0,0 0 0 0 0,0 0 0 0 0,0 0 0 0 0,0 0-1 0 0,-1 0 1 0 0,1 0 0 0 0,0 0 0 0 0,0 0 0 0 0,0 1-1 0 0,0-1 1 0 0,0 0 0 0 0,0 0 0 0 0,0 0 0 0 0,0 0 0 0 0,0 0-1 0 0,0 0 1 0 0,0 1 0 0 0,0-1 0 0 0,0 0 0 0 0,0 0-1 0 0,-1 0 1 0 0,-9 17-25 0 0,-7 18-11 0 0,13-24 38 0 0,1-1-1 0 0,0 1 0 0 0,1 0 1 0 0,0 0-1 0 0,1 0 0 0 0,-1 18 1 0 0,3-18 71 0 0,0-6 651 0 0,13-38-204 0 0,-12 26-498 0 0,1 1 1 0 0,-1-1-1 0 0,0 0 1 0 0,0 0-1 0 0,-1 0 0 0 0,0 0 1 0 0,0 0-1 0 0,-1-1 0 0 0,1 1 1 0 0,-2 0-1 0 0,1 0 1 0 0,-1 0-1 0 0,0-1 0 0 0,0 1 1 0 0,-1 0-1 0 0,0 1 0 0 0,-4-10 1 0 0,2 17-224 0 0,-2 10 97 0 0,-4 17 35 0 0,8-24 55 0 0,-4 15-27 0 0,0 0 0 0 0,1 1 1 0 0,1 0-1 0 0,0 0 0 0 0,2 0 0 0 0,0 24 0 0 0,4-42 84 0 0,0-3-15 0 0,3-11-10 0 0,0-1 0 0 0,-1 0 0 0 0,-1 1 0 0 0,1-2 0 0 0,-2 1 0 0 0,0 0 0 0 0,-1-1 0 0 0,0 1 0 0 0,-1-1 0 0 0,0 1 0 0 0,-1-1 0 0 0,-3-13-1 0 0,1 29-28 0 0,1 1 0 0 0,0-1 0 0 0,0 0-1 0 0,0 0 1 0 0,0 1 0 0 0,0 0 0 0 0,0-1-1 0 0,-1 4 1 0 0,-24 53-12 0 0,22-47 135 0 0,1 0-1 0 0,1 0 0 0 0,0 1 1 0 0,1-1-1 0 0,-2 24 0 0 0,7-70-69 0 0,1 0-56 0 0,-2 24-21 0 0,-1 0-1 0 0,1 0 1 0 0,-2-1 0 0 0,1 1 0 0 0,-1 0 0 0 0,-1 0 0 0 0,0 0 0 0 0,-1 0 0 0 0,1 0 0 0 0,-7-16 0 0 0,8 26-3 0 0,-2 2-111 0 0,0 1 106 0 0,0 0-1 0 0,0 0 1 0 0,1 0 0 0 0,-1 0 0 0 0,1 1 0 0 0,0-1 0 0 0,-2 4 0 0 0,0 1 5 0 0,-2 5 7 0 0,0 1 0 0 0,0 0 0 0 0,1-1 0 0 0,1 1 0 0 0,0 0 0 0 0,1 1 0 0 0,-1 15 0 0 0,12-73 103 0 0,-7 38-73 0 0,-1 0 0 0 0,1 0 0 0 0,-1 0 0 0 0,0-1 0 0 0,0 1 0 0 0,-1 0 0 0 0,1 0 0 0 0,-1-1 0 0 0,0 1 0 0 0,-1 0 1 0 0,1-1-1 0 0,-1 1 0 0 0,0 0 0 0 0,-3-9 0 0 0,2 17-20 0 0,-1 0 1 0 0,1 0-1 0 0,0 0 1 0 0,0 1 0 0 0,0-1-1 0 0,1 0 1 0 0,-1 1-1 0 0,-1 4 1 0 0,-3 10 10 0 0,0 1 1 0 0,1 0-1 0 0,1 1 0 0 0,-3 32 1 0 0,7-52 142 0 0,11-20-37 0 0,-1-2-92 0 0,-1 1 0 0 0,-1-1-1 0 0,-1 0 1 0 0,6-37 0 0 0,-14 65-12 0 0,-2 14-95 0 0,0 1 0 0 0,1 0 0 0 0,1 0 0 0 0,0 0 0 0 0,5 32 0 0 0,-4-53 104 0 0,0 0-1 0 0,0 0 0 0 0,0 0 0 0 0,0 0 0 0 0,0 0 0 0 0,0 0 0 0 0,0 0 0 0 0,0 0 0 0 0,0 0 0 0 0,0 0 0 0 0,1 1 0 0 0,-1-1 0 0 0,0 0 0 0 0,0 0 0 0 0,0 0 1 0 0,0 0-1 0 0,0 0 0 0 0,0 0 0 0 0,0 0 0 0 0,0 0 0 0 0,0 0 0 0 0,0 0 0 0 0,0 0 0 0 0,1 0 0 0 0,-1 0 0 0 0,0 0 0 0 0,0 0 0 0 0,0 0 0 0 0,0 0 0 0 0,0 0 0 0 0,0 0 1 0 0,0 0-1 0 0,0 0 0 0 0,1 0 0 0 0,-1 0 0 0 0,0 0 0 0 0,0 0 0 0 0,0 0 0 0 0,0 0 0 0 0,0 0 0 0 0,0 0 0 0 0,0 0 0 0 0,0 0 0 0 0,0 0 0 0 0,1 0 0 0 0,-1 0 1 0 0,0 0-1 0 0,0 0 0 0 0,0 0 0 0 0,0 0 0 0 0,0 0 0 0 0,0 0 0 0 0,0-1 0 0 0,0 1 0 0 0,0 0 0 0 0,0 0 0 0 0,0 0 0 0 0,0 0 0 0 0,0 0 0 0 0,0 0 0 0 0,0 0 0 0 0,0 0 1 0 0,0 0-1 0 0,0-1 0 0 0,0 1 0 0 0,0 0 0 0 0,0 0 0 0 0,0 0 0 0 0,8-13 10 0 0,3-16 6 0 0,-6 7 12 0 0,-2 0 1 0 0,0 0-1 0 0,-1-35 0 0 0,-2 69-37 0 0,-2 0 0 0 0,-4 24 0 0 0,3-24 2 0 0,0 1 0 0 0,2 0 0 0 0,-1 13-1 0 0,3-38-3 0 0,0 0-1 0 0,1 0 1 0 0,6-21-1 0 0,4-26-32 0 0,-10 43 32 0 0,1-22-88 0 0,-2 36 73 0 0,0 5 5 0 0,2 24 1 0 0,-3-17 21 0 0,0-6 0 0 0,-1 0 0 0 0,1-1 0 0 0,1 1 0 0 0,-1-1 0 0 0,1 1 0 0 0,-1-1 0 0 0,1 1 0 0 0,0-1 0 0 0,2 6 0 0 0,-1-10 0 0 0,0-1-1 0 0,-1 1 1 0 0,0-1-1 0 0,1 0 1 0 0,-1 0-1 0 0,0 0 1 0 0,0 0-1 0 0,0 0 1 0 0,0 0-1 0 0,1-4 0 0 0,-1 5 1 0 0,3-8 0 0 0,0 0-1 0 0,-1 0 1 0 0,0-1 0 0 0,0 1 0 0 0,-1-1 0 0 0,2-18-1 0 0,-5 30 1 0 0,0 2-4 0 0,-7 22-7 0 0,6-14 10 0 0,0-5 1 0 0,1-1 0 0 0,0 1 0 0 0,0 0 0 0 0,0 0 0 0 0,1 0 0 0 0,0 11 0 0 0,1-17 1 0 0,-1-1-1 0 0,0 0 0 0 0,0 0 0 0 0,0 0 0 0 0,0 0 0 0 0,0 0 1 0 0,0 1-1 0 0,0-1 0 0 0,0 0 0 0 0,0 0 0 0 0,1 0 0 0 0,-1 0 0 0 0,0 0 1 0 0,0 0-1 0 0,0 0 0 0 0,0 0 0 0 0,0 1 0 0 0,0-1 0 0 0,1 0 1 0 0,-1 0-1 0 0,0 0 0 0 0,0 0 0 0 0,0 0 0 0 0,0 0 0 0 0,1 0 0 0 0,-1 0 1 0 0,0 0-1 0 0,0 0 0 0 0,0 0 0 0 0,0 0 0 0 0,1 0 0 0 0,-1 0 0 0 0,0 0 1 0 0,0 0-1 0 0,0 0 0 0 0,0 0 0 0 0,0 0 0 0 0,1 0 0 0 0,-1 0 1 0 0,0-1-1 0 0,0 1 0 0 0,0 0 0 0 0,0 0 0 0 0,0 0 0 0 0,1 0 0 0 0,-1 0 1 0 0,0 0-1 0 0,0 0 0 0 0,0 0 0 0 0,0-1 0 0 0,0 1 0 0 0,0 0 0 0 0,6-8 4 0 0,-1-1 0 0 0,0 0-1 0 0,0 1 1 0 0,-1-2-1 0 0,0 1 1 0 0,-1 0 0 0 0,0-1-1 0 0,0 0 1 0 0,-1 1-1 0 0,0-1 1 0 0,-1 0 0 0 0,0-15-1 0 0,-1 25 6 0 0,-6 35 149 0 0,3-15-99 0 0,-1 4 241 0 0,-1 45 111 0 0,7-70-398 0 0,0-1 0 0 0,-1 1 0 0 0,1-1 0 0 0,0 0 0 0 0,-1 1-1 0 0,1-1 1 0 0,-1 0 0 0 0,0 0 0 0 0,0 0 0 0 0,0 0-1 0 0,0 0 1 0 0,2-3 0 0 0,-1 1 4 0 0,26-62 40 0 0,-18 41-48 0 0,-4-5 123 0 0,-6 28 235 0 0,-3 21 28 0 0,-6 88 231 0 0,22-138-678 0 0,-5 15 32 0 0,5-33-10 0 0,-5 21 6 0 0,-8 27 16 0 0,-2 13 4 0 0,-1 1 44 0 0,1 1 0 0 0,0-1 0 0 0,1 1 0 0 0,0 0-1 0 0,3 26 1 0 0,-2-40-30 0 0,0 0 1 0 0,0 0-1 0 0,0 0 0 0 0,0-1 1 0 0,0 1-1 0 0,0 0 0 0 0,0 0 0 0 0,1 0 1 0 0,-1 0-1 0 0,0 0 0 0 0,0 0 1 0 0,0 0-1 0 0,0-1 0 0 0,0 1 1 0 0,1 0-1 0 0,-1 0 0 0 0,0 0 0 0 0,0 0 1 0 0,0 0-1 0 0,0 0 0 0 0,1 0 1 0 0,-1 0-1 0 0,0 0 0 0 0,0 0 1 0 0,0 0-1 0 0,0 0 0 0 0,1 0 0 0 0,-1 0 1 0 0,0 0-1 0 0,0 0 0 0 0,0 0 1 0 0,0 0-1 0 0,1 0 0 0 0,-1 0 1 0 0,0 0-1 0 0,0 0 0 0 0,0 0 0 0 0,0 1 1 0 0,1-1-1 0 0,-1 0 0 0 0,0 0 1 0 0,0 0-1 0 0,0 0 0 0 0,0 0 1 0 0,0 0-1 0 0,0 0 0 0 0,1 1 0 0 0,-1-1 1 0 0,0 0-1 0 0,0 0 0 0 0,0 0 1 0 0,0 0-1 0 0,0 1 0 0 0,0-1 1 0 0,0 0-1 0 0,0 0 0 0 0,0 0 1 0 0,0 0-1 0 0,0 1 0 0 0,0-1 0 0 0,0 0 1 0 0,0 0-1 0 0,0 0 0 0 0,0 0 1 0 0,0 1-1 0 0,14-25 126 0 0,-9 13-148 0 0,0-1 0 0 0,6-25 0 0 0,-10 26-15 0 0,3-15-52 0 0,-3 8-432 0 0,-1 18 429 0 0,-4 35-678 0 0,-1-14 648 0 0,2-14 86 0 0,2-1 0 0 0,-1 1 0 0 0,1 0 0 0 0,0-1 0 0 0,0 1 0 0 0,1 0 0 0 0,1 13 0 0 0,-1-20 34 0 0,1 0 0 0 0,-1 0-1 0 0,1-1 1 0 0,-1 1 0 0 0,1 0-1 0 0,-1 0 1 0 0,1-1 0 0 0,-1 1-1 0 0,1 0 1 0 0,-1-1 0 0 0,1 1-1 0 0,-1 0 1 0 0,0-1 0 0 0,1 1-1 0 0,-1-1 1 0 0,0 1-1 0 0,1 0 1 0 0,-1-1 0 0 0,0 1-1 0 0,1-1 1 0 0,-1 1 0 0 0,0-1-1 0 0,0 1 1 0 0,0-1 0 0 0,0 0-1 0 0,1 1 1 0 0,-1-1 0 0 0,11-22 33 0 0,-7 15-19 0 0,-1 0 0 0 0,-1 0 0 0 0,0 0 0 0 0,0-1 0 0 0,0 1 0 0 0,-1-1 0 0 0,-1 1 0 0 0,1-16 0 0 0,-1 24-34 0 0,-11 33-148 0 0,7-15 183 0 0,1 0 1 0 0,0 0 0 0 0,1 0 0 0 0,1 27-1 0 0,11-61 419 0 0,-5 9-405 0 0,24-67 277 0 0,-12 25-171 0 0,-34 114-83 0 0,15-52-35 0 0,-1 1-1 0 0,-1 0 0 0 0,-10 23 1 0 0,46-95 992 0 0,-1-15-585 0 0,-65 212-564 0 0,35-136 143 0 0,3-7 0 0 0,11-17 13 0 0,12-22 22 0 0,-23 34-56 0 0,12-23 97 0 0,-3 16-248 0 0,-39 109-1858 0 0,24-88 2059 0 0,1-1-1 0 0,-1 0 1 0 0,1 0-1 0 0,0 1 1 0 0,1-1-1 0 0,-1 1 1 0 0,1-1-1 0 0,0 1 1 0 0,0 6-1 0 0,6-15 288 0 0,5-11-194 0 0,-1-1 0 0 0,-1-1 0 0 0,0 1 0 0 0,-1-1 1 0 0,-1-1-1 0 0,0 1 0 0 0,5-26 0 0 0,-62 205-1016 0 0,50-159 1005 0 0,3-7-31 0 0,8-17 29 0 0,10-25 14 0 0,-16 33-109 0 0,-2 7 3 0 0,-1 0 1 0 0,0-1-1 0 0,0 1 1 0 0,0 0-1 0 0,0-11 1 0 0,-2 17-36 0 0,0 6-114 0 0,-37 114-958 0 0,73-169 1853 0 0,-1-20-746 0 0,-40 78-254 0 0,1 1 0 0 0,0 0 0 0 0,1 0 0 0 0,0 0 0 0 0,1 1 0 0 0,0-1 0 0 0,1 1 0 0 0,-1 11 0 0 0,2-22 218 0 0,2-1-11 0 0,-1-1 16 0 0,1 1 0 0 0,0 0 0 0 0,-1-1 0 0 0,1 0 0 0 0,-1 1 0 0 0,0-1 0 0 0,0 0 0 0 0,1 0 0 0 0,-1 0 0 0 0,1-4 0 0 0,1 2-1 0 0,32-70-2 0 0,-29 66-373 0 0,-7 13 160 0 0,-9 19 69 0 0,8-17 126 0 0,-1 2-5 0 0,0-1 1 0 0,0 1-1 0 0,1-1 1 0 0,1 1 0 0 0,-2 12 251 0 0,13-47 420 0 0,-8 19-643 0 0,0 1 1 0 0,0 0 0 0 0,0 0-1 0 0,1 0 1 0 0,0 0 0 0 0,0 0-1 0 0,0 1 1 0 0,1-1 0 0 0,0 1-1 0 0,0 0 1 0 0,6-5 0 0 0,-11 20-433 0 0,-2 10 372 0 0,0-3-18 0 0,2-13 50 0 0,2-6 16 0 0,14-47 172 0 0,-14 45-101 0 0,-2 5-8 0 0,-10 26-1 0 0,8-16-50 0 0,-1-2 0 0 0,5-25 2 0 0,5-27 170 0 0,-6 43-173 0 0,0 0 1 0 0,0 0 0 0 0,0 0 0 0 0,0 0-1 0 0,0-1 1 0 0,0 1 0 0 0,0 0-1 0 0,0 0 1 0 0,-1 0 0 0 0,1 0 0 0 0,0 0-1 0 0,0 0 1 0 0,0 0 0 0 0,0 0 0 0 0,0-1-1 0 0,0 1 1 0 0,0 0 0 0 0,0 0-1 0 0,0 0 1 0 0,0 0 0 0 0,-1 0 0 0 0,1 0-1 0 0,0 0 1 0 0,0 0 0 0 0,0 0-1 0 0,0 0 1 0 0,0 0 0 0 0,0 0 0 0 0,-1 0-1 0 0,1 0 1 0 0,0 0 0 0 0,0 0-1 0 0,0 0 1 0 0,0 0 0 0 0,0 0 0 0 0,0 0-1 0 0,0 0 1 0 0,-1 0 0 0 0,1 0-1 0 0,0 0 1 0 0,0 0 0 0 0,0 0 0 0 0,0 0-1 0 0,0 0 1 0 0,0 0 0 0 0,0 0-1 0 0,-1 0 1 0 0,1 0 0 0 0,0 0 0 0 0,0 1-1 0 0,0-1 1 0 0,0 0 0 0 0,0 0-1 0 0,0 0 1 0 0,0 0 0 0 0,0 0 0 0 0,0 0-1 0 0,0 0 1 0 0,0 0 0 0 0,-1 1-1 0 0,-11 10-10 0 0,-9 14-15 0 0,11-11 257 0 0,15-30 507 0 0,4-11-427 0 0,-7 4 47 0 0,-1 22-345 0 0,-1 0-1 0 0,0 0 1 0 0,0 0 0 0 0,0 1 0 0 0,0-1 0 0 0,0 0-1 0 0,0 0 1 0 0,0 0 0 0 0,0 1 0 0 0,0-1 0 0 0,0 0 0 0 0,0 0-1 0 0,0 0 1 0 0,-1 1 0 0 0,1-1 0 0 0,0 0 0 0 0,-1 0-1 0 0,1 1 1 0 0,0-1 0 0 0,-1 0 0 0 0,1 0 0 0 0,-1 1 0 0 0,0-2-1 0 0,-2 4-13 0 0,1 0 0 0 0,-1 1 0 0 0,1-1 0 0 0,-1 0-1 0 0,1 1 1 0 0,0-1 0 0 0,0 1 0 0 0,0 0 0 0 0,-3 5 0 0 0,1-1-2 0 0,-16 24-32 0 0,14-8 238 0 0,6-23-37 0 0,13-27 178 0 0,-11 21-283 0 0,0 1 0 0 0,0-1-1 0 0,0 0 1 0 0,-1 0 0 0 0,1 0-1 0 0,-2 0 1 0 0,1-1 0 0 0,-1 1-1 0 0,0-7 1 0 0,-30 50 6 0 0,28-34-64 0 0,0 1 0 0 0,-1-1 0 0 0,1 1 1 0 0,0 0-1 0 0,1-1 0 0 0,-1 1 0 0 0,1 0 0 0 0,0 0 1 0 0,0 0-1 0 0,0 0 0 0 0,-1 5 0 0 0,19-34 239 0 0,-15 20-241 0 0,0 0 1 0 0,0 1-1 0 0,0-1 1 0 0,-1 0 0 0 0,0 0-1 0 0,0 0 1 0 0,0 0-1 0 0,-1 0 1 0 0,0 0 0 0 0,0 0-1 0 0,0 0 1 0 0,0 0-1 0 0,-1 0 1 0 0,-1-6 0 0 0,2 11-14 0 0,0 0 0 0 0,0 0 0 0 0,0 1 0 0 0,0-1 0 0 0,0 0 0 0 0,-1 0 1 0 0,1 0-1 0 0,0 0 0 0 0,0 0 0 0 0,0 0 0 0 0,0 0 0 0 0,0 0 0 0 0,0 0 1 0 0,0 0-1 0 0,0 0 0 0 0,0 0 0 0 0,0 0 0 0 0,0 1 0 0 0,0-1 0 0 0,-1 0 0 0 0,1 0 1 0 0,0 0-1 0 0,0 0 0 0 0,0 0 0 0 0,0 0 0 0 0,0 0 0 0 0,0 0 0 0 0,0 0 0 0 0,0 0 1 0 0,0 0-1 0 0,-1 0 0 0 0,1 0 0 0 0,0 0 0 0 0,0 0 0 0 0,0 0 0 0 0,0 0 1 0 0,0 0-1 0 0,0 0 0 0 0,0 0 0 0 0,0 0 0 0 0,0 0 0 0 0,-1-1 0 0 0,1 1 0 0 0,0 0 1 0 0,0 0-1 0 0,0 0 0 0 0,0 0 0 0 0,0 0 0 0 0,0 0 0 0 0,0 0 0 0 0,0 0 0 0 0,0 0 1 0 0,0 0-1 0 0,0 0 0 0 0,0 0 0 0 0,0-1 0 0 0,0 1 0 0 0,0 0 0 0 0,0 0 1 0 0,0 0-1 0 0,-1 0 0 0 0,1 0 0 0 0,0 0 0 0 0,0 0 0 0 0,0 0 0 0 0,0 0 0 0 0,0-1 1 0 0,0 1-1 0 0,-7 12-368 0 0,-5 16 73 0 0,11-25 274 0 0,-1 5-44 0 0,0-1 1 0 0,-1 1-1 0 0,0-1 1 0 0,-7 12-1 0 0,13-26 74 0 0,1-1 1 0 0,-1 0-1 0 0,-1 0 0 0 0,0 0 0 0 0,0 0 0 0 0,0 0 0 0 0,-1-1 0 0 0,0 1 0 0 0,-1-10 0 0 0,-29 76-1456 0 0,25-45 1422 0 0,2-9 23 0 0,1 0 0 0 0,0 0 0 0 0,-1-1 0 0 0,0 1 0 0 0,0 0-1 0 0,-3 4 1 0 0,4-8 14 0 0,3-8 210 0 0,3-16 352 0 0,-3 19-479 0 0,0-5-32 0 0,9-46 278 0 0,-12 21-1365 0 0,-16 65 895 0 0,13-16 123 0 0,2-8 1 0 0,0 0 0 0 0,0-1 0 0 0,0 1 0 0 0,-1 0 0 0 0,1-1 0 0 0,-1 0 0 0 0,-6 9 0 0 0,8-53 15 0 0,-2-17-418 0 0,3 56 404 0 0,-10 24 14 0 0,4-8 29 0 0,5-11 39 0 0,-1 1 0 0 0,0 0-1 0 0,-1-1 1 0 0,1 0 0 0 0,-1 1 0 0 0,0-1 0 0 0,-4 5 0 0 0,4-8 279 0 0,1-2-54 0 0,3-7-182 0 0,-1 0-113 0 0,-6-88-45 0 0,-11 140-299 0 0,12-28 266 0 0,3-10-26 0 0,0 1-1 0 0,0 0 1 0 0,0 1-1 0 0,0 8 1 0 0,16-90 4 0 0,-13 50 4 0 0,-7 38-74 0 0,-4 13 156 0 0,6-20 37 0 0,2-1 1 0 0,-1 1-1 0 0,1 0 0 0 0,0 0 1 0 0,-2 11-1 0 0,4-19 155 0 0,6-37 570 0 0,-7-7-526 0 0,-8 73-274 0 0,8-25 38 0 0,-1-1 0 0 0,1 1 0 0 0,-1 0 0 0 0,1 0 1 0 0,0-1-1 0 0,0 1 0 0 0,0 5 0 0 0,1-6-9 0 0,0 1 3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5"/>
    </inkml:context>
    <inkml:brush xml:id="br0">
      <inkml:brushProperty name="width" value="0.025" units="cm"/>
      <inkml:brushProperty name="height" value="0.025" units="cm"/>
      <inkml:brushProperty name="color" value="#996600"/>
    </inkml:brush>
  </inkml:definitions>
  <inkml:trace contextRef="#ctx0" brushRef="#br0">358 1143 28095 0 0,'8'-4'0'0'0,"-7"3"0"0"0,1 0 1 0 0,-2 0-1 0 0,2-1 0 0 0,-1 1 1 0 0,0 0-1 0 0,1-1 0 0 0,-1 2 1 0 0,0-2-1 0 0,0 0 1 0 0,0 1-1 0 0,0-1 0 0 0,0 0 1 0 0,0 1-1 0 0,0-1 0 0 0,-1 0 1 0 0,0 1-1 0 0,0-1 0 0 0,1 0 1 0 0,-1 0-1 0 0,0 0 0 0 0,0 0 1 0 0,0-2-1 0 0,9-21 59 0 0,-1 7 3 0 0,-2-37 73 0 0,-3-55-87 0 0,-3 34-32 0 0,6-18 16 0 0,-6 49-32 0 0,0 45-3 0 0,0-1 1 0 0,-1 1-1 0 0,1-1 0 0 0,0 0 0 0 0,-1 1 0 0 0,1-1 1 0 0,0 0-1 0 0,-1 1 0 0 0,1-1 0 0 0,-1 1 0 0 0,1-1 1 0 0,-1 1-1 0 0,1-1 0 0 0,-1 1 0 0 0,1 0 1 0 0,0-1-1 0 0,0 1 0 0 0,-2-1 0 0 0,1 1 51 0 0,1-1-1 0 0,-1 1 0 0 0,1 0 1 0 0,-1-1-1 0 0,0 1 1 0 0,1-1-1 0 0,-1 1 1 0 0,1-1-1 0 0,-1 1 0 0 0,1 0 1 0 0,0 0-1 0 0,-1-1 1 0 0,1 1-1 0 0,0-1 0 0 0,-1 0 1 0 0,1 1-1 0 0,0-1 1 0 0,-1-1-1 0 0,1-16 602 0 0,0-9-370 0 0,0 19-206 0 0,-1 5-63 0 0,1 0-1 0 0,0 0 0 0 0,0 1 0 0 0,0-1 1 0 0,1 0-1 0 0,-1 0 0 0 0,1 0 0 0 0,-1 2 0 0 0,1-2 1 0 0,2-4-1 0 0,-2 3 17 0 0,1-1 1 0 0,-1 0-1 0 0,0 1 1 0 0,-1-1-1 0 0,1 0 1 0 0,-1 1-1 0 0,0-1 1 0 0,0 0-1 0 0,-1-7 0 0 0,0-4-41 0 0,1 8 17 0 0,0-26 0 0 0,0 23 18 0 0,-2-85-20 0 0,-3 80 0 0 0,0-4 0 0 0,-3-22-12 0 0,4 24 8 0 0,-5-7 5 0 0,-15-14-1 0 0,12 19 15 0 0,3 6-6 0 0,7 9-7 0 0,-1 0 1 0 0,0 0-1 0 0,1-1 0 0 0,0 1 0 0 0,0 0 1 0 0,1-1-1 0 0,0 1 0 0 0,0-1 1 0 0,-1-9-1 0 0,2 13-2 0 0,-1 0 1 0 0,1 0-1 0 0,-1 1 0 0 0,0-1 1 0 0,0 0-1 0 0,0 0 0 0 0,0 0 1 0 0,0 0-1 0 0,0 0 0 0 0,-1 1 1 0 0,2-1-1 0 0,-4-2 0 0 0,-8-14-12 0 0,9 6-29 0 0,2 11 33 0 0,1 0 0 0 0,0 0 1 0 0,0 0-1 0 0,0 0 0 0 0,-1 1 1 0 0,1-1-1 0 0,0 0 0 0 0,-1 0 1 0 0,1 0-1 0 0,-1 0 0 0 0,0 0 0 0 0,1 0 1 0 0,-1 1-1 0 0,1-1 0 0 0,-1 0 1 0 0,0 0-1 0 0,1 1 0 0 0,-1-1 1 0 0,1 0-1 0 0,-3 0 0 0 0,2 1 3 0 0,0-1-1 0 0,-1 0 0 0 0,1 0 1 0 0,0-1-1 0 0,0 1 0 0 0,0 0 1 0 0,0-1-1 0 0,0 1 0 0 0,1 0 1 0 0,-1-1-1 0 0,-1-1 0 0 0,-2-2 15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6"/>
    </inkml:context>
    <inkml:brush xml:id="br0">
      <inkml:brushProperty name="width" value="0.025" units="cm"/>
      <inkml:brushProperty name="height" value="0.025" units="cm"/>
      <inkml:brushProperty name="color" value="#996600"/>
    </inkml:brush>
  </inkml:definitions>
  <inkml:trace contextRef="#ctx0" brushRef="#br0">1 13 2000 0 0,'0'0'3806'0'0,"6"-12"4498"0"0,-4 14-7520 0 0,2 0 0 0 0,1-1-1 0 0,-1 1 1 0 0,-1-2 0 0 0,1 2 0 0 0,0-1-1 0 0,6 0 1 0 0,15 2 1146 0 0,-10-3-1211 0 0,-6 2-329 0 0,5 3-95 0 0,-3-2-127 0 0,-4-1-5 0 0,3-2-75 0 0,1 2 0 0 0,-1 0 0 0 0,16 4 0 0 0,5 1-16 0 0,31 4-70 0 0,-26-6 14 0 0,-34-4-15 0 0,0-1 0 0 0,0 0 1 0 0,0 1-1 0 0,-1 0 0 0 0,1-1 0 0 0,0 0 0 0 0,-2 1 0 0 0,2 0 0 0 0,0 0 0 0 0,-1 0 0 0 0,1 0 1 0 0,2 3-1 0 0,-3-3 0 0 0,0 1 0 0 0,1-1 0 0 0,0-1 1 0 0,-1 2-1 0 0,1-1 0 0 0,0 0 0 0 0,0 0 1 0 0,0 0-1 0 0,-1-1 0 0 0,1 1 0 0 0,1 0 1 0 0,-1-1-1 0 0,3 1 0 0 0,-1-1-2 0 0,1 1-1 0 0,0-1 1 0 0,-1 1-1 0 0,1 0 1 0 0,8 3-1 0 0,39 21 14 0 0,-15-5 19 0 0,-8-6-5 0 0,-1-1 8 0 0,-12-5-14 0 0,-5 0 20 0 0,1 1-1 0 0,-1 0 1 0 0,10 12-1 0 0,-20-20-39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7"/>
    </inkml:context>
    <inkml:brush xml:id="br0">
      <inkml:brushProperty name="width" value="0.025" units="cm"/>
      <inkml:brushProperty name="height" value="0.025" units="cm"/>
      <inkml:brushProperty name="color" value="#996600"/>
    </inkml:brush>
  </inkml:definitions>
  <inkml:trace contextRef="#ctx0" brushRef="#br0">54 9 6224 0 0,'0'0'720'0'0,"19"7"1582"0"0,-11-3-445 0 0,-6-3-406 0 0,-2-2-1416 0 0,0 1 1 0 0,-1 0-1 0 0,1 0 0 0 0,0 0 0 0 0,0-1 0 0 0,0 1 0 0 0,0 0 1 0 0,0 0-1 0 0,0 0 0 0 0,0-1 0 0 0,0 1 0 0 0,0 0 0 0 0,0 0 1 0 0,0-1-1 0 0,0 1 0 0 0,0 0 0 0 0,0 0 0 0 0,0 0 0 0 0,0-1 0 0 0,0 1 1 0 0,0 0-1 0 0,0 0 0 0 0,0-1 0 0 0,0 1 0 0 0,0 0 0 0 0,0 0 1 0 0,0 0-1 0 0,0-1 0 0 0,0 1 0 0 0,1 0 0 0 0,-1 0 0 0 0,0 0 1 0 0,0 0-1 0 0,0-1 0 0 0,0 1 0 0 0,1 0 0 0 0,-1 0 0 0 0,0 0 1 0 0,0 0-1 0 0,0 0 0 0 0,0-1 0 0 0,1 1 0 0 0,-1 0 0 0 0,0 0 0 0 0,0 0 1 0 0,1 0-1 0 0,-1 0 0 0 0,0 0 0 0 0,0 0 0 0 0,0 0 0 0 0,1 0 1 0 0,-1 0-1 0 0,0 0 0 0 0,0 0 0 0 0,1 0 0 0 0,-1 0 0 0 0,0 0 1 0 0,0 0-1 0 0,0 0 0 0 0,1 0 0 0 0,-1 0 0 0 0,0 0 0 0 0,0 1 1 0 0,0-6 2006 0 0,-16-2 2405 0 0,4 7-3739 0 0,9 6 159 0 0,-20 22 393 0 0,12-16-1005 0 0,10-11-215 0 0,1 0 0 0 0,-1-1 0 0 0,0 1 0 0 0,1 0 0 0 0,0 0 0 0 0,-1 0 0 0 0,0 0-1 0 0,0 0 1 0 0,0 0 0 0 0,0 0 0 0 0,0 0 0 0 0,0-1 0 0 0,0 1 0 0 0,0 0 0 0 0,-3 0 0 0 0,5 0-12 0 0,-1-1 0 0 0,0 1 0 0 0,0-1 0 0 0,0 1-1 0 0,0-1 1 0 0,0 1 0 0 0,0 0 0 0 0,0 0 0 0 0,0-1-1 0 0,0 1 1 0 0,0 0 0 0 0,0 0 0 0 0,0-1 0 0 0,0 1 0 0 0,-1 0-1 0 0,1-1 1 0 0,0 1 0 0 0,-1 0 0 0 0,1-1 0 0 0,0 1-1 0 0,0 0 1 0 0,0-1 0 0 0,-1 0 0 0 0,0 1 0 0 0,-1 4-5 0 0,-1 2-6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8"/>
    </inkml:context>
    <inkml:brush xml:id="br0">
      <inkml:brushProperty name="width" value="0.025" units="cm"/>
      <inkml:brushProperty name="height" value="0.025" units="cm"/>
      <inkml:brushProperty name="color" value="#996600"/>
    </inkml:brush>
  </inkml:definitions>
  <inkml:trace contextRef="#ctx0" brushRef="#br0">1 73 2400 0 0,'0'0'4701'0'0,"2"0"-4048"0"0,20 0 5031 0 0,-20 0-4186 0 0,-8 3-579 0 0,13-2 1947 0 0,8-6-73 0 0,-14 1-2334 0 0,-1 3-423 0 0,0-1 0 0 0,1 1 0 0 0,-1 0 0 0 0,0 0 0 0 0,1-1 0 0 0,0 1 0 0 0,-1 0-1 0 0,1-1 1 0 0,-1 1 0 0 0,1-1 0 0 0,-1 1 0 0 0,1 0 0 0 0,0 0 0 0 0,0 0 0 0 0,0 0-1 0 0,2-1 1 0 0,-3 2 11 0 0,8-5 409 0 0,-8 2-455 0 0,0 1 0 0 0,-1 0 0 0 0,1-1 0 0 0,1 0 1 0 0,-1 0-1 0 0,0 1 0 0 0,1 0 0 0 0,-1-1 0 0 0,1 0 0 0 0,0 1 1 0 0,0-1-1 0 0,0 1 0 0 0,0 0 0 0 0,1-3 0 0 0,0 5-1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9"/>
    </inkml:context>
    <inkml:brush xml:id="br0">
      <inkml:brushProperty name="width" value="0.025" units="cm"/>
      <inkml:brushProperty name="height" value="0.025" units="cm"/>
      <inkml:brushProperty name="color" value="#996600"/>
    </inkml:brush>
  </inkml:definitions>
  <inkml:trace contextRef="#ctx0" brushRef="#br0">0 8 2808 0 0,'0'0'6534'0'0,"9"-5"-5121"0"0,-4 3 4655 0 0,-7 9-1718 0 0,0 15-3201 0 0,2-22-1106 0 0,0 4 12 0 0,0-1 0 0 0,0 1 1 0 0,1 0-1 0 0,-1 0 1 0 0,1-1-1 0 0,0 1 0 0 0,0 0 1 0 0,0-1-1 0 0,0 0 1 0 0,3 4-1 0 0,-3-4-54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0"/>
    </inkml:context>
    <inkml:brush xml:id="br0">
      <inkml:brushProperty name="width" value="0.025" units="cm"/>
      <inkml:brushProperty name="height" value="0.025" units="cm"/>
      <inkml:brushProperty name="color" value="#996600"/>
    </inkml:brush>
  </inkml:definitions>
  <inkml:trace contextRef="#ctx0" brushRef="#br0">1118 0 1896 0 0,'-2'1'35'0'0,"-5"0"94"0"0,8 0 432 0 0,-1-1-154 0 0,1 0 1 0 0,0 1 0 0 0,-1-1-1 0 0,1 0 1 0 0,0 1 0 0 0,0-1-1 0 0,-1 0 1 0 0,1 1-1 0 0,0-1 1 0 0,-1 1 0 0 0,1-1-1 0 0,0 0 1 0 0,-1 0 0 0 0,1 1-1 0 0,-1-1 1 0 0,2 2-1 0 0,-1-1-244 0 0,-1-1-1 0 0,1 0 0 0 0,-1 1 0 0 0,1-1 1 0 0,0 0-1 0 0,0 0 0 0 0,0 0 0 0 0,0 0 1 0 0,0 0-1 0 0,0 0 0 0 0,0 0 0 0 0,0 0 1 0 0,0 0-1 0 0,0 0 0 0 0,0-1 0 0 0,0 1 1 0 0,0 0-1 0 0,-1 0 0 0 0,0-1 0 0 0,1 1 1 0 0,0-1-1 0 0,0 1 0 0 0,0-1 0 0 0,0 1 1 0 0,-1-1-1 0 0,1 1 0 0 0,0 0 0 0 0,1-3 1 0 0,-6 0 2830 0 0,4 3-2684 0 0,3 1 1886 0 0,-8 1-851 0 0,-1 1-1073 0 0,5 1 377 0 0,1-1-63 0 0,-12-1 800 0 0,6 0-1370 0 0,4-2 134 0 0,-13 3 144 0 0,7 1-26 0 0,4-4-309 0 0,3 0 1261 0 0,1 1-1191 0 0,0 6 54 0 0,-1 5 50 0 0,1-11-127 0 0,0-1 0 0 0,0 1 0 0 0,0-1 1 0 0,0 1-1 0 0,-1-1 0 0 0,1 0 0 0 0,0 1 0 0 0,0-1 1 0 0,0 1-1 0 0,0-1 0 0 0,-1 1 0 0 0,1-1 0 0 0,0 1 0 0 0,0 0 1 0 0,0-1-1 0 0,0 0 0 0 0,0 1 0 0 0,-1-1 0 0 0,1 1 1 0 0,-1-1-1 0 0,1 1 0 0 0,-1-1 0 0 0,1 0 0 0 0,-1 1 0 0 0,1-1 1 0 0,-1 0-1 0 0,1 1 0 0 0,-2-1 0 0 0,-2 6 47 0 0,1 2-20 0 0,3-5-28 0 0,-4 6 0 0 0,0 2 5 0 0,3-1-6 0 0,-8 7-99 0 0,8-16 86 0 0,0 1 0 0 0,0-1 0 0 0,0 1 0 0 0,-1-1 0 0 0,2 0 0 0 0,-1 0 0 0 0,0 1 0 0 0,0 0 0 0 0,1 0 0 0 0,0-1 0 0 0,-1 5 0 0 0,0-4-30 0 0,-1 1 0 0 0,1 0 0 0 0,0 0 0 0 0,-1-1 0 0 0,1 1 0 0 0,-1 0-1 0 0,0-1 1 0 0,1 1 0 0 0,-1-1 0 0 0,0 0 0 0 0,-5 4 0 0 0,7-6 27 0 0,-30 28-261 0 0,7-4 44 0 0,11-17 170 0 0,5-5 46 0 0,1-1 14 0 0,-1 7 0 0 0,6-7 0 0 0,0 0 0 0 0,0 0 0 0 0,1 0 0 0 0,-1 0 0 0 0,0-1 0 0 0,0 0 0 0 0,0 1 0 0 0,0 0 0 0 0,0 0 0 0 0,0-1 0 0 0,0 1 0 0 0,0-1 0 0 0,0 1 0 0 0,1-1 0 0 0,-1 1 0 0 0,0-1 0 0 0,-1 0 0 0 0,-1 1 0 0 0,2 0 1 0 0,0-1 1 0 0,0 1-1 0 0,0 0 0 0 0,0 0 0 0 0,0-1 0 0 0,1 1 0 0 0,-1 0 1 0 0,1 0-1 0 0,-1-1 0 0 0,1 1 0 0 0,-1 0 0 0 0,0 0 0 0 0,1 0 1 0 0,-1 0-1 0 0,1 0 0 0 0,0 0 0 0 0,-1 1 0 0 0,1-1 1 0 0,0 0-1 0 0,0 0 0 0 0,-1 0 0 0 0,1 0 0 0 0,0 0 0 0 0,0 0 1 0 0,1 2-1 0 0,-4 12 5 0 0,-1-8-11 0 0,0-3 5 0 0,-1 0 0 0 0,4-3 0 0 0,0 0 0 0 0,0-1 0 0 0,0 1 0 0 0,1 0 0 0 0,-1 0 0 0 0,0 0 0 0 0,1-1 0 0 0,0 1 0 0 0,-1 1 0 0 0,0-1 0 0 0,1 0 0 0 0,-1 0 0 0 0,1 0 0 0 0,-1 1 0 0 0,1-1 0 0 0,0 2 0 0 0,-2 0-5 0 0,1 0-1 0 0,-1 0 1 0 0,1 0 0 0 0,-1-1-1 0 0,0 1 1 0 0,1 0-1 0 0,-1 0 1 0 0,-1-1-1 0 0,-2 3 1 0 0,-6 8-29 0 0,-30 32 52 0 0,16-15 531 0 0,5-13-311 0 0,18-15-240 0 0,-2 1 1 0 0,1 1-1 0 0,-1-1 0 0 0,1-1 0 0 0,-1 0 1 0 0,0 1-1 0 0,-1-1 0 0 0,2 0 0 0 0,-1 0 1 0 0,-1 0-1 0 0,-6 1 0 0 0,-9 1 10 0 0,13-2 34 0 0,1 0 0 0 0,-1 0-1 0 0,1-1 1 0 0,-12 0-1 0 0,-12 3 151 0 0,24-3-158 0 0,2 1-27 0 0,2-1 20 0 0,0-1 33 0 0,1-1 60 0 0,-9-1-24 0 0,-12 5 24 0 0,9-2-14 0 0,-26-1 605 0 0,-18 0-278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1"/>
    </inkml:context>
    <inkml:brush xml:id="br0">
      <inkml:brushProperty name="width" value="0.025" units="cm"/>
      <inkml:brushProperty name="height" value="0.025" units="cm"/>
      <inkml:brushProperty name="color" value="#996600"/>
    </inkml:brush>
  </inkml:definitions>
  <inkml:trace contextRef="#ctx0" brushRef="#br0">85 20 10031 0 0,'1'0'140'0'0,"-1"0"0"0"0,1 0 0 0 0,0 1 0 0 0,-1-1 0 0 0,1 0 0 0 0,-1 1 0 0 0,1-1 0 0 0,-1 0 0 0 0,1 1 0 0 0,-1-1 1 0 0,0 1-1 0 0,0-1 0 0 0,1 1 0 0 0,-1-1 0 0 0,1 1 0 0 0,-1 0 0 0 0,0-1 0 0 0,1 0 0 0 0,-1 0 0 0 0,0 1 0 0 0,0 0 0 0 0,1-1 0 0 0,-1 1 1 0 0,0 0-1 0 0,0 0 0 0 0,1 8 1444 0 0,-19-2-199 0 0,10-3-807 0 0</inkml:trace>
  <inkml:trace contextRef="#ctx0" brushRef="#br0" timeOffset="1">13 80 19681 0 0,'-3'1'13'0'0,"3"-1"-12"0"0,0 0 1 0 0,0 0-1 0 0,-1 0 1 0 0,1 1-1 0 0,0-1 1 0 0,0 0-1 0 0,0 0 0 0 0,0 0 1 0 0,0 0-1 0 0,0 0 1 0 0,-1 0-1 0 0,1 0 1 0 0,0 0-1 0 0,0 0 1 0 0,-1 0-1 0 0,1 0 1 0 0,0 0-1 0 0,0 0 1 0 0,-1 0-1 0 0,1 0 1 0 0,0 0-1 0 0,0 0 1 0 0,-1 0-1 0 0,1 0 1 0 0,0 0-1 0 0,0 0 1 0 0,-1 0-1 0 0,1 0 1 0 0,0 0-1 0 0,0 0 1 0 0,-1 0-1 0 0,1-1 0 0 0,0 1 1 0 0,0 0-1 0 0,0 0 1 0 0,-1 0-1 0 0,1-1 1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3"/>
    </inkml:context>
    <inkml:brush xml:id="br0">
      <inkml:brushProperty name="width" value="0.025" units="cm"/>
      <inkml:brushProperty name="height" value="0.025" units="cm"/>
      <inkml:brushProperty name="color" value="#996600"/>
    </inkml:brush>
  </inkml:definitions>
  <inkml:trace contextRef="#ctx0" brushRef="#br0">30 0 2504 0 0,'0'0'7758'0'0,"23"1"-7169"0"0,-17-1 2145 0 0,-26 14-310 0 0,11-3-896 0 0,7-1-784 0 0,2-9-711 0 0,0 0-1 0 0,0 0 1 0 0,0-1 0 0 0,0 1-1 0 0,0 0 1 0 0,-1 0 0 0 0,1 0-1 0 0,0-1 1 0 0,0 1 0 0 0,-1 0-1 0 0,1 0 1 0 0,0 0 0 0 0,-1-1-1 0 0,1 1 1 0 0,-1-1-1 0 0,1 0 1 0 0,-1 1 0 0 0,1 0-1 0 0,-1 0 1 0 0,-8 15 861 0 0,9-15-815 0 0,-1 1 0 0 0,1-1 0 0 0,-1 1 0 0 0,0-1 0 0 0,1 0 0 0 0,-1 0 0 0 0,0 0 0 0 0,1 0 0 0 0,-1 0 0 0 0,0 1 0 0 0,0-1 0 0 0,-2 1 0 0 0,2 0-7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4"/>
    </inkml:context>
    <inkml:brush xml:id="br0">
      <inkml:brushProperty name="width" value="0.025" units="cm"/>
      <inkml:brushProperty name="height" value="0.025" units="cm"/>
      <inkml:brushProperty name="color" value="#996600"/>
    </inkml:brush>
  </inkml:definitions>
  <inkml:trace contextRef="#ctx0" brushRef="#br0">1 1 3112 0 0,'0'0'13094'0'0,"3"39"-9474"0"0,-3-38-3385 0 0,5 41 2336 0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5"/>
    </inkml:context>
    <inkml:brush xml:id="br0">
      <inkml:brushProperty name="width" value="0.025" units="cm"/>
      <inkml:brushProperty name="height" value="0.025" units="cm"/>
      <inkml:brushProperty name="color" value="#996600"/>
    </inkml:brush>
  </inkml:definitions>
  <inkml:trace contextRef="#ctx0" brushRef="#br0">117 125 28188 0 0,'1'0'3'0'0,"0"-1"-1"0"0,-1 1 0 0 0,1-1 0 0 0,-1 1 0 0 0,1-1 0 0 0,-1 0 0 0 0,1 1 0 0 0,-1-1 0 0 0,0 0 0 0 0,1 1 0 0 0,-1-1 0 0 0,0 0 1 0 0,1 0-1 0 0,-1 1 0 0 0,0 0 0 0 0,0-1 0 0 0,0 0 0 0 0,0 1 0 0 0,0-1 0 0 0,0 0 0 0 0,0 0 0 0 0,0 0 0 0 0,0 1 0 0 0,0-1 1 0 0,0 0-1 0 0,0 0 0 0 0,-1 1 0 0 0,1-1 0 0 0,0 0 0 0 0,0 0 0 0 0,-1 0 0 0 0,1 1-1 0 0,0 0-1 0 0,0 0 1 0 0,0-1-1 0 0,0 1 1 0 0,0-1-1 0 0,0 1 1 0 0,0 0-1 0 0,0-1 1 0 0,0 1-1 0 0,0-1 1 0 0,0 1-1 0 0,0 0 1 0 0,1-1-1 0 0,-1 1 1 0 0,0 0 0 0 0,0-1-1 0 0,0 1 1 0 0,1 0-1 0 0,-1 0 1 0 0,0-1-1 0 0,0 1 1 0 0,0 0-1 0 0,0-1 1 0 0,0 1-1 0 0,1 0 1 0 0,0-1-1 0 0,-1 1 1 0 0,0 0-1 0 0,1 0 1 0 0,-1 0-1 0 0,0 0 1 0 0,1 0-1 0 0,-1 0 1 0 0,0 0-1 0 0,0-1 1 0 0,1 1 0 0 0,-1 0-1 0 0,0 0 1 0 0,0 0-1 0 0,1-1 1 0 0,-1 1-1 0 0,0 0 1 0 0,0 0-1 0 0,0-1 1 0 0,1 1-1 0 0,-1 0 1 0 0,0-1-1 0 0,0 1 1 0 0,0 0-1 0 0,0 0 1 0 0,0-1-1 0 0,0 1 1 0 0,0 0-1 0 0,1 0 1 0 0,-1 0-1 0 0,0 0 1 0 0,0-1-1 0 0,0 1 1 0 0,0 0 0 0 0,0-1-1 0 0,-1 1 1 0 0,1 0-1 0 0,0 0 1 0 0,0-1-1 0 0,0 1 1 0 0,0 0-1 0 0,0-1 1 0 0,0 1-1 0 0,0 0 1 0 0,-1-1-1 0 0,1 1 1 0 0,0 0-1 0 0,0 0 1 0 0,0-1-1 0 0,0 1 1 0 0,-1 0-1 0 0,1 0 1 0 0,-1-1-1 0 0,3-1 9 0 0,-1-1 0 0 0,0 1-1 0 0,0-1 1 0 0,0 0-1 0 0,0 1 1 0 0,0-1-1 0 0,-1 1 1 0 0,1-1-1 0 0,-1 0 1 0 0,0 0 0 0 0,0-3-1 0 0,2-17-10 0 0,1 0-4 0 0,-3 22 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8"/>
    </inkml:context>
    <inkml:brush xml:id="br0">
      <inkml:brushProperty name="width" value="0.025" units="cm"/>
      <inkml:brushProperty name="height" value="0.025" units="cm"/>
      <inkml:brushProperty name="color" value="#996600"/>
    </inkml:brush>
  </inkml:definitions>
  <inkml:trace contextRef="#ctx0" brushRef="#br0">1 88 992 0 0,'0'0'3857'0'0,"9"-37"-1834"0"0,1 10-593 0 0,-8 16-387 0 0,2-2-280 0 0,-4 25 124 0 0,-6 29-82 0 0,2 21 481 0 0,30-111 228 0 0,-23 41-1436 0 0,0 1 0 0 0,-1-1 0 0 0,1 1 0 0 0,0-11 0 0 0,-3 18-78 0 0,0-1-1 0 0,0 1 0 0 0,0 0 1 0 0,0 0-1 0 0,0 0 1 0 0,0 0-1 0 0,0-1 1 0 0,0 1-1 0 0,0 0 0 0 0,0 0 1 0 0,0 0-1 0 0,0 0 1 0 0,0 0-1 0 0,0-1 0 0 0,0 1 1 0 0,0 0-1 0 0,0 0 1 0 0,0 0-1 0 0,0 0 1 0 0,0-1-1 0 0,0 1 0 0 0,0 0 1 0 0,0 0-1 0 0,0 0 1 0 0,0 0-1 0 0,0 0 0 0 0,1 0 1 0 0,-1-1-1 0 0,0 1 1 0 0,0 0-1 0 0,0 0 0 0 0,0 0 1 0 0,0 0-1 0 0,0 0 1 0 0,1 0-1 0 0,-1 0 1 0 0,0 0-1 0 0,0 0 0 0 0,0-1 1 0 0,0 1-1 0 0,0 0 1 0 0,1 0-1 0 0,-1 0 0 0 0,0 0 1 0 0,0 0-1 0 0,0 0 1 0 0,0 0-1 0 0,1 0 1 0 0,-1 0-1 0 0,0 0 0 0 0,0 0 1 0 0,0 0-1 0 0,0 0 1 0 0,0 0-1 0 0,1 1 0 0 0,-1-1 1 0 0,0 0-1 0 0,0 0 1 0 0,0 0-1 0 0,0 0 1 0 0,0 0-1 0 0,1 0 0 0 0,-1 0 1 0 0,0 0-1 0 0,0 1 1 0 0,6 7 128 0 0,-6-5-108 0 0,0 0 1 0 0,0 1 0 0 0,-1-1 0 0 0,1 0-1 0 0,-1 0 1 0 0,0 0 0 0 0,0 0 0 0 0,0 0 0 0 0,-2 5-1 0 0,3-7-18 0 0,-3 19 20 0 0,2-3 10 0 0,-4-8 9 0 0,4-7 81 0 0,6-6-79 0 0,9-13-30 0 0,-13 12-6 0 0,1 1 5 0 0,0 0 1 0 0,0-1-1 0 0,-1 1 0 0 0,0-1 1 0 0,0 0-1 0 0,0-8 1 0 0,0 14-8 0 0,0-1-2 0 0,0 1 0 0 0,-1-1-1 0 0,1 1 1 0 0,0 0 0 0 0,-1-1 0 0 0,1 1 0 0 0,-1 0-1 0 0,1-1 1 0 0,-1 1 0 0 0,1 0 0 0 0,-1-1 0 0 0,0 1 0 0 0,1 0-1 0 0,-1 0 1 0 0,0 0 0 0 0,0-1 0 0 0,1 2 0 0 0,6 19 48 0 0,-1-4 13 0 0,-4-7 5 0 0,-1-14-64 0 0,0-1 1 0 0,1 0 0 0 0,-1 1 0 0 0,1-1 0 0 0,0 1 0 0 0,0 0 0 0 0,6-8 0 0 0,2-6 9 0 0,-7 12 11 0 0,-3 7-24 0 0,-1 0 0 0 0,0 2 1 0 0,1-3-2 0 0,-3 8 3 0 0,-5 23 66 0 0,8-10-32 0 0,0-21-36 0 0,0 0 0 0 0,0 1 0 0 0,0-1 0 0 0,1 0 1 0 0,-1 0-1 0 0,0 0 0 0 0,0 0 0 0 0,0 0 1 0 0,0 0-1 0 0,0 1 0 0 0,0-1 0 0 0,0 0 0 0 0,1 0 1 0 0,-1 0-1 0 0,0 0 0 0 0,0 0 0 0 0,0 0 1 0 0,0 0-1 0 0,0 0 0 0 0,1 0 0 0 0,-1 0 0 0 0,0 0 1 0 0,0 0-1 0 0,0 0 0 0 0,0 0 0 0 0,0 0 1 0 0,1 0-1 0 0,-1 0 0 0 0,0 0 0 0 0,0 0 1 0 0,0 0-1 0 0,0 0 0 0 0,1 0 0 0 0,-1 0 0 0 0,0 0 1 0 0,0 0-1 0 0,0 0 0 0 0,0 0 0 0 0,0 0 1 0 0,0 0-1 0 0,1 0 0 0 0,-1 0 0 0 0,0-1 0 0 0,0 1 1 0 0,0 0-1 0 0,0 0 0 0 0,0 0 0 0 0,0 0 1 0 0,0 0-1 0 0,1 0 0 0 0,-1-1 0 0 0,0 1 0 0 0,0 0 1 0 0,0 0-1 0 0,0 0 0 0 0,0 0 0 0 0,0 0 1 0 0,0-1-1 0 0,0 1 0 0 0,0 0 0 0 0,0 0 1 0 0,12-18 284 0 0,-9 12-204 0 0,0 0 0 0 0,0-1 0 0 0,0 1 0 0 0,2-11-1 0 0,-11 68-112 0 0,-3-18 19 0 0,9-31 22 0 0,-1 2 180 0 0,1-3 423 0 0,3-3-564 0 0,1 0-1 0 0,-1-1 1 0 0,0 1-1 0 0,-1-1 1 0 0,1 1 0 0 0,0-1-1 0 0,-1 0 1 0 0,1 0-1 0 0,-1 0 1 0 0,0 0-1 0 0,0 0 1 0 0,0-1 0 0 0,-1 1-1 0 0,1-1 1 0 0,1-5-1 0 0,8-13 17 0 0,-26 87 508 0 0,15-65-562 0 0,0 0 0 0 0,0 0 0 0 0,0 0-1 0 0,0 0 1 0 0,0 0 0 0 0,0 0 0 0 0,0 0-1 0 0,0 0 1 0 0,1 0 0 0 0,-1 0 0 0 0,0 0-1 0 0,0 0 1 0 0,0 0 0 0 0,0 0 0 0 0,0 0-1 0 0,0 0 1 0 0,1 0 0 0 0,-1 0 0 0 0,0 0-1 0 0,0 0 1 0 0,0 0 0 0 0,0 0 0 0 0,0 0-1 0 0,0 0 1 0 0,0 0 0 0 0,1 0 0 0 0,-1 0-1 0 0,0 0 1 0 0,0 0 0 0 0,0 0 0 0 0,0 0-1 0 0,0 0 1 0 0,0 0 0 0 0,0 1 0 0 0,0-1-1 0 0,0 0 1 0 0,1 0 0 0 0,-1 0 0 0 0,0 0-1 0 0,0 0 1 0 0,0 0 0 0 0,0 0 0 0 0,0 0-1 0 0,0 1 1 0 0,0-1 0 0 0,0 0 0 0 0,0 0-1 0 0,0 0 1 0 0,0 0 0 0 0,0 0 0 0 0,0 0-1 0 0,0 1 1 0 0,0-1 0 0 0,0 0 0 0 0,0 0-1 0 0,0 0 1 0 0,0 0 0 0 0,0 0 0 0 0,0 0-1 0 0,0 0 1 0 0,0 1 0 0 0,0-1 0 0 0,0 0-1 0 0,0 0 1 0 0,0 0 0 0 0,-1 0 0 0 0,14-11 197 0 0,12-17-368 0 0,-25 48-826 0 0,-4 11 1102 0 0,42-70 1449 0 0,-36 40-1840 0 0,-2 5 106 0 0,-5 17 48 0 0,-1 6 90 0 0,30-59 312 0 0,-5 7-19 0 0,-19 23-262 0 0,0-1 1 0 0,0 1-1 0 0,0 0 0 0 0,1 0 1 0 0,-1 0-1 0 0,0 0 1 0 0,0 0-1 0 0,0 0 1 0 0,0 0-1 0 0,0 0 1 0 0,0 0-1 0 0,0 0 0 0 0,0 0 1 0 0,0 0-1 0 0,0 0 1 0 0,1 0-1 0 0,-1 0 1 0 0,0 0-1 0 0,0 0 1 0 0,0 0-1 0 0,0 0 0 0 0,0 0 1 0 0,0 0-1 0 0,0 1 1 0 0,0-1-1 0 0,0 0 1 0 0,0 0-1 0 0,0 0 1 0 0,1 0-1 0 0,-1 0 0 0 0,0 0 1 0 0,0 0-1 0 0,0 0 1 0 0,0 0-1 0 0,0 0 1 0 0,0 0-1 0 0,0 0 1 0 0,0 0-1 0 0,0 0 0 0 0,0 1 1 0 0,0-1-1 0 0,0 0 1 0 0,0 0-1 0 0,0 0 1 0 0,0 0-1 0 0,0 0 1 0 0,0 0-1 0 0,0 0 0 0 0,0 0 1 0 0,0 0-1 0 0,0 0 1 0 0,0 1-1 0 0,0-1 1 0 0,0 0-1 0 0,0 0 1 0 0,0 0-1 0 0,0 0 0 0 0,0 0 1 0 0,0 0-1 0 0,0 0 1 0 0,0 0-1 0 0,0 0 1 0 0,0 0-1 0 0,0 0 1 0 0,0 0-1 0 0,0 1 0 0 0,0-1 1 0 0,-1 0-1 0 0,1 0 1 0 0,-5 19-54 0 0,-1-1 16 0 0,2 11 590 0 0,7-32-518 0 0,0 0 0 0 0,0-1 0 0 0,0 0 0 0 0,-1 1 1 0 0,1-1-1 0 0,1-5 0 0 0,-1 5-18 0 0,2-1-9 0 0,-6 12-9 0 0,-5 18-9 0 0,4-19 10 0 0,1 8 92 0 0,6-17-28 0 0,16-28 29 0 0,-9 14-16 0 0,-12 17-56 0 0,-8 32-6 0 0,-17 47-16 0 0,19-62 0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6"/>
    </inkml:context>
    <inkml:brush xml:id="br0">
      <inkml:brushProperty name="width" value="0.025" units="cm"/>
      <inkml:brushProperty name="height" value="0.025" units="cm"/>
      <inkml:brushProperty name="color" value="#996600"/>
    </inkml:brush>
  </inkml:definitions>
  <inkml:trace contextRef="#ctx0" brushRef="#br0">0 28 1104 0 0,'0'0'14324'0'0,"7"-6"-13935"0"0,-3 2 716 0 0,6 8 1253 0 0,1-4-957 0 0,-11 0-1172 0 0,3 0 168 0 0,17 0 128 0 0,-13 0-311 0 0,-7 0-19 0 0,11 0 507 0 0,-10 0-623 0 0,32 0 202 0 0,-33-1-282 0 0,0 1 0 0 0,0-1-1 0 0,1 1 1 0 0,-1 0 0 0 0,1-1 0 0 0,-1 1-1 0 0,0-1 1 0 0,1 1 0 0 0,-1 0 0 0 0,1-1-1 0 0,-1 1 1 0 0,1 0 0 0 0,-1 0 0 0 0,1 0-1 0 0,-1-1 1 0 0,1 1 0 0 0,-1 0-1 0 0,1 0 1 0 0,-1 0 0 0 0,1 0 0 0 0,-1 0-1 0 0,0 0 1 0 0,0 0 0 0 0,2 0 0 0 0,-2 0-3 0 0,1 0 0 0 0,-1 0 0 0 0,0 0 0 0 0,0 0 0 0 0,1 0 0 0 0,-1 0 0 0 0,0 0 0 0 0,1 0 1 0 0,-1 0-1 0 0,0 0 0 0 0,1 0 0 0 0,-1 0 0 0 0,0 0 0 0 0,1-1 0 0 0,-1 1 0 0 0,0 0 0 0 0,1 0 1 0 0,-1 0-1 0 0,0 0 0 0 0,0-1 0 0 0,1 1 0 0 0,-1 0 0 0 0,0 0 0 0 0,0 0 0 0 0,1-1 0 0 0,-1 1 1 0 0,0 0-1 0 0,0 0 0 0 0,0-1 0 0 0,0 1 0 0 0,1 0 0 0 0,-1-1 0 0 0,0 1 0 0 0,0 0 0 0 0,0-1 0 0 0,0 1 1 0 0,0 0-1 0 0,0-1 0 0 0,0 1 0 0 0,0 0 0 0 0,0-1 0 0 0,0 1 0 0 0,0 0 0 0 0,0 0 0 0 0,0 0 1 0 0,0-1-1 0 0,0 1-18 0 0,12 0-596 0 0,-7 0 638 0 0,-3 0 6 0 0,2 0-45 0 0,0 0-70 0 0,-1 0-387 0 0,3-4 432 0 0,-5 2 200 0 0,14 4-137 0 0,6-3 541 0 0,-6 0-177 0 0,20 1-140 0 0,-14 0-129 0 0,2 0-71 0 0,-7 0-21 0 0,-15 0-22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7"/>
    </inkml:context>
    <inkml:brush xml:id="br0">
      <inkml:brushProperty name="width" value="0.025" units="cm"/>
      <inkml:brushProperty name="height" value="0.025" units="cm"/>
      <inkml:brushProperty name="color" value="#996600"/>
    </inkml:brush>
  </inkml:definitions>
  <inkml:trace contextRef="#ctx0" brushRef="#br0">0 12 2904 0 0,'0'0'8196'0'0,"19"0"-5735"0"0,-20 0-86 0 0,7 0 448 0 0,-2-2 1220 0 0,8-4-2727 0 0,-13 11-709 0 0,2-1-219 0 0,7 0-312 0 0,-2 0-114 0 0,-5-4 38 0 0,-1-1 1 0 0,0 1-1 0 0,0 0 0 0 0,0 0 0 0 0,1 0 0 0 0,-1 0 1 0 0,0 0-1 0 0,0 0 0 0 0,1 0 0 0 0,-1 0 0 0 0,0 0 1 0 0,0 1-1 0 0,1-1 0 0 0,-1 0 0 0 0,0 0 0 0 0,0 0 0 0 0,0 0 1 0 0,1 0-1 0 0,-1 0 0 0 0,0 0 0 0 0,0 0 0 0 0,0 0 1 0 0,1 0-1 0 0,-1 0 0 0 0,0 0 0 0 0,0 0 0 0 0,0 0 1 0 0,0 1-1 0 0,0-1 0 0 0,1 0 0 0 0,-1 0 0 0 0,0 0 0 0 0,0 1 1 0 0,0-1-1 0 0,0 0 0 0 0,0 0 0 0 0,0 0 0 0 0,0 1 1 0 0,0-1-1 0 0,0 0 0 0 0,0 0 0 0 0,0 1 0 0 0,0-1 1 0 0,0 0-1 0 0,0 0 0 0 0,0 1 0 0 0,0-1 0 0 0,0 0 1 0 0,6 1-9 0 0,-3-1 6 0 0,6 2-30 0 0,-4 0-5 0 0,9-1 26 0 0,-13-1 11 0 0,0 0 0 0 0,0 0 0 0 0,0 1 0 0 0,-1-1 0 0 0,1 0 0 0 0,-1 0 0 0 0,1-1 0 0 0,0 1 0 0 0,-1 0 0 0 0,1 0 0 0 0,0 0 0 0 0,0 0 0 0 0,-1-1 0 0 0,1 1 0 0 0,0 0 0 0 0,0-1 0 0 0,-1 1 0 0 0,1 0 0 0 0,0-1 0 0 0,-1 1 0 0 0,1-1 0 0 0,0 1 0 0 0,-1-1 0 0 0,1-1 0 0 0,3-2 0 0 0,8 2 0 0 0,-7-1 0 0 0,-12 2 0 0 0,7 1-16 0 0,-1 0 6 0 0,0 0 4 0 0,4-9-361 0 0,0 4 202 0 0,-1 4-16 0 0,2 6-486 0 0,-4-4 665 0 0,1-1-1 0 0,-1 1 1 0 0,0-1 0 0 0,1 0 0 0 0,-1 1-1 0 0,1-1 1 0 0,-1 1 0 0 0,1-1 0 0 0,-1 1-1 0 0,0-1 1 0 0,0 1 0 0 0,1-1 0 0 0,-1 1-1 0 0,1-1 1 0 0,0 0 0 0 0,-1 1 0 0 0,1-1-1 0 0,0 0 1 0 0,0 1 0 0 0,13 4-32 0 0,-13-4 32 0 0,0 0 1 0 0,0-1-1 0 0,0 0 1 0 0,0 1-1 0 0,0-1 1 0 0,0 1-1 0 0,0-1 1 0 0,0 1 0 0 0,0-1-1 0 0,0 0 1 0 0,1 1-1 0 0,-1-1 1 0 0,2 0-1 0 0,0 1 2 0 0,-1-1-1 0 0,1 1 0 0 0,0 0 1 0 0,0 0-1 0 0,0 0 1 0 0,-1 0-1 0 0,1 1 0 0 0,0-1 1 0 0,-1 0-1 0 0,1 1 1 0 0,2 2-1 0 0,2 2 0 0 0,-3-5-1 0 0,1 0-1 0 0,0 1 1 0 0,0-1 0 0 0,0 1-1 0 0,0-1 1 0 0,-1-1-1 0 0,2 1 1 0 0,-1-1 0 0 0,-1 0-1 0 0,9-1 1 0 0,1 1 55 0 0,-14 0-8 0 0,35 0 546 0 0,-28 0-502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6"/>
    </inkml:context>
    <inkml:brush xml:id="br0">
      <inkml:brushProperty name="width" value="0.025" units="cm"/>
      <inkml:brushProperty name="height" value="0.025" units="cm"/>
      <inkml:brushProperty name="color" value="#996600"/>
    </inkml:brush>
  </inkml:definitions>
  <inkml:trace contextRef="#ctx0" brushRef="#br0">1 17 2608 0 0,'0'0'3833'0'0,"34"1"1077"0"0,-30-1-4764 0 0,5-4 12 0 0,-1 1 0 0 0,1-1 0 0 0,0 3 0 0 0,17-5 1 0 0,3 8-71 0 0,1 0-114 0 0,-27-2-2 0 0,0 1-1 0 0,0-1 0 0 0,-1 1 1 0 0,0 0-1 0 0,1-1 0 0 0,0 1 0 0 0,5 3 1 0 0,1 1-191 0 0,-6-4 216 0 0,-1 0 0 0 0,-1-1 0 0 0,2 1-1 0 0,-1-1 1 0 0,0 1 0 0 0,1-1 0 0 0,-1 0 0 0 0,-1 0-1 0 0,2 0 1 0 0,-1 0 0 0 0,1 0 0 0 0,-1 0 0 0 0,0-1-1 0 0,0 1 1 0 0,0-1 0 0 0,3-1 0 0 0,1 0-8 0 0,0 4-21 0 0,-4-2 25 0 0,41-8 2 0 0,-42 8 12 0 0,16-2 241 0 0,-5 1 148 0 0,2 2-186 0 0,12 4-59 0 0,-10-7-88 0 0,9 5 176 0 0,-5 0 107 0 0,3-2-155 0 0,-11 0-185 0 0,-4-1-252 0 0,0 0-535 0 0,5-2 223 0 0,1 0-336 0 0,-5 2-513 0 0,0-2-260 0 0,4-4-657 0 0,-10 4 1342 0 0,-1 0 431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7"/>
    </inkml:context>
    <inkml:brush xml:id="br0">
      <inkml:brushProperty name="width" value="0.025" units="cm"/>
      <inkml:brushProperty name="height" value="0.025" units="cm"/>
      <inkml:brushProperty name="color" value="#996600"/>
    </inkml:brush>
  </inkml:definitions>
  <inkml:trace contextRef="#ctx0" brushRef="#br0">1 1 192 0 0,'0'0'0'0'0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8"/>
    </inkml:context>
    <inkml:brush xml:id="br0">
      <inkml:brushProperty name="width" value="0.025" units="cm"/>
      <inkml:brushProperty name="height" value="0.025" units="cm"/>
      <inkml:brushProperty name="color" value="#996600"/>
    </inkml:brush>
  </inkml:definitions>
  <inkml:trace contextRef="#ctx0" brushRef="#br0">0 164 4008 0 0,'0'0'19'0'0,"23"-1"3186"0"0,-19-2-2819 0 0,0 2 0 0 0,0-1 0 0 0,0 1 0 0 0,1 0 0 0 0,-1 0 0 0 0,0 0 0 0 0,7-1 0 0 0,-1 0 270 0 0,8-2 455 0 0,30-11 1378 0 0,-26 10-2211 0 0,-20 5-262 0 0,1 0 0 0 0,-1 0 1 0 0,1-1-1 0 0,-2 1 0 0 0,2-1 0 0 0,-1 0 0 0 0,0 0 0 0 0,1 1 0 0 0,-1-2 0 0 0,-1 1 0 0 0,1 0 0 0 0,0 0 0 0 0,0 0 0 0 0,4-3 1 0 0,3 3 101 0 0,-8-1-108 0 0,0 0 0 0 0,1 0 0 0 0,-1 1 1 0 0,0 0-1 0 0,0 0 0 0 0,1-1 0 0 0,-1 1 0 0 0,1 0 0 0 0,0 0 0 0 0,0 0 0 0 0,0 0 0 0 0,1-1 0 0 0,-1 1-5 0 0,0 0 0 0 0,0 0 0 0 0,-1 1-1 0 0,1-1 1 0 0,0 0 0 0 0,0 0-1 0 0,-2 0 1 0 0,2-1 0 0 0,-1 1 0 0 0,1-1-1 0 0,-1 1 1 0 0,0-1 0 0 0,1 1-1 0 0,-1 0 1 0 0,0-1 0 0 0,0 0-1 0 0,0-3 1 0 0,2-25 77 0 0,0 27-107 0 0,-1 0 0 0 0,1-1 0 0 0,0 1 0 0 0,-1 1 0 0 0,1-1 0 0 0,0 0 0 0 0,1 0 0 0 0,-2 1 0 0 0,2-1 0 0 0,5-1 0 0 0,-9 4 4 0 0,4-3-51 0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9"/>
    </inkml:context>
    <inkml:brush xml:id="br0">
      <inkml:brushProperty name="width" value="0.025" units="cm"/>
      <inkml:brushProperty name="height" value="0.025" units="cm"/>
      <inkml:brushProperty name="color" value="#996600"/>
    </inkml:brush>
  </inkml:definitions>
  <inkml:trace contextRef="#ctx0" brushRef="#br0">0 139 5416 0 0,'0'0'5040'0'0,"19"3"-3864"0"0,-17-6-992 0 0,0 0 0 0 0,0 0 1 0 0,1 0-1 0 0,0 1 0 0 0,0-1 0 0 0,-1 1 1 0 0,1-1-1 0 0,1 1 0 0 0,2-1 1 0 0,-2 1-76 0 0,0-1 0 0 0,0 1 0 0 0,-2-1 0 0 0,2 1 0 0 0,-1-1 0 0 0,0 0 0 0 0,-1 0 0 0 0,4-4 0 0 0,29-25 289 0 0,-31 28-379 0 0,-1 1 0 0 0,1-1 0 0 0,-1 0-1 0 0,1 0 1 0 0,0 2 0 0 0,1-1 0 0 0,-2 0 0 0 0,2 0 0 0 0,7-3-1 0 0,26-10-36 0 0,-31 13 10 0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8"/>
    </inkml:context>
    <inkml:brush xml:id="br0">
      <inkml:brushProperty name="width" value="0.025" units="cm"/>
      <inkml:brushProperty name="height" value="0.025" units="cm"/>
      <inkml:brushProperty name="color" value="#996600"/>
    </inkml:brush>
  </inkml:definitions>
  <inkml:trace contextRef="#ctx0" brushRef="#br0">1 2 2000 0 0,'0'0'16039'0'0,"28"-1"-14415"0"0,17 14 679 0 0,9 4-1535 0 0,-44-15-675 0 0,38 4 191 0 0,-12-2-164 0 0,-35-4-88 0 0,34 0 59 0 0,4 0-47 0 0,16 0-54 0 0,-18 0-9 0 0,-11 0 17 0 0,-9 0 2 0 0,-5 0 0 0 0,5 2 21 0 0,6 3-8 0 0,-11-2-15 0 0,44 17 5 0 0,-10-3 9 0 0,-37-15-19 0 0,-5-1 7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9"/>
    </inkml:context>
    <inkml:brush xml:id="br0">
      <inkml:brushProperty name="width" value="0.025" units="cm"/>
      <inkml:brushProperty name="height" value="0.025" units="cm"/>
      <inkml:brushProperty name="color" value="#996600"/>
    </inkml:brush>
  </inkml:definitions>
  <inkml:trace contextRef="#ctx0" brushRef="#br0">12 12 1496 0 0,'0'0'11472'0'0,"-11"2"-7623"0"0,13-2-3526 0 0,13-4 28 0 0,-11 2 263 0 0,14 9 207 0 0,-13-5-805 0 0,0-1 1 0 0,1 0-1 0 0,0-1 1 0 0,-1 1-1 0 0,9-2 0 0 0,-4 1 39 0 0,-9 0-34 0 0,0 0-1 0 0,0 0 0 0 0,0-1 1 0 0,0 1-1 0 0,0 0 0 0 0,0-1 1 0 0,0 1-1 0 0,0-1 0 0 0,0 1 1 0 0,0-1-1 0 0,-1 1 0 0 0,1-1 1 0 0,0 0-1 0 0,-1 1 0 0 0,0-1 1 0 0,2-1-1 0 0,-2 2-17 0 0,1 0 1 0 0,-1-1-1 0 0,0 1 0 0 0,0 0 1 0 0,0 0-1 0 0,0 0 0 0 0,1 0 1 0 0,-1 0-1 0 0,0 0 0 0 0,0-1 1 0 0,0 1-1 0 0,0 0 1 0 0,0 0-1 0 0,1 0 0 0 0,-1-1 1 0 0,0 1-1 0 0,0 0 0 0 0,0 0 1 0 0,0 0-1 0 0,0 0 0 0 0,0 0 1 0 0,0 0-1 0 0,0 0 0 0 0,0 0 1 0 0,0-1-1 0 0,0 1 0 0 0,0 0 1 0 0,0 0-1 0 0,0 0 1 0 0,0-1-1 0 0,0 1 0 0 0,0 0 1 0 0,0 0-1 0 0,0 0 0 0 0,0-1 1 0 0,0 1-1 0 0,0 0 0 0 0,0 0 1 0 0,-1 0-1 0 0,1-1 0 0 0,0 1 1 0 0,0 0-1 0 0,0 0 0 0 0,0 0 1 0 0,0 0-1 0 0,0-1 0 0 0,-1 1 1 0 0,1 0-1 0 0,0 0 1 0 0,0 0-1 0 0,0 0 0 0 0,-1 0 1 0 0,1 0-1 0 0,0 0 0 0 0,0 0 1 0 0,0-1-1 0 0,-1 1 0 0 0,1 0 1 0 0,0 0-1 0 0,0 0 0 0 0,0 0 1 0 0,-1 0-1 0 0,1 0 0 0 0,7 0 94 0 0,12-1-5 0 0,-15 2-84 0 0,-7 1-22 0 0,3-2 14 0 0,0 0-1 0 0,0 0 1 0 0,0 0 0 0 0,0 0-1 0 0,0 0 1 0 0,0 0 0 0 0,0 0-1 0 0,0 0 1 0 0,0 0 0 0 0,0 0 0 0 0,0 0-1 0 0,0 0 1 0 0,1 0 0 0 0,-1 0-1 0 0,0 0 1 0 0,0 0 0 0 0,0 0-1 0 0,0 0 1 0 0,0 0 0 0 0,0 0-1 0 0,0 0 1 0 0,0 1 0 0 0,0-1-1 0 0,0 0 1 0 0,0 0 0 0 0,0 0-1 0 0,0 0 1 0 0,0 0 0 0 0,1 0-1 0 0,-1 0 1 0 0,0 0 0 0 0,0 0-1 0 0,0 0 1 0 0,0 0 0 0 0,0 0-1 0 0,0 0 1 0 0,0 0 0 0 0,0 1-1 0 0,0-1 1 0 0,0 0 0 0 0,0 0-1 0 0,0 0 1 0 0,0 0 0 0 0,0 0-1 0 0,0 0 1 0 0,0 0 0 0 0,0 0 0 0 0,0 0-1 0 0,0 0 1 0 0,0 0 0 0 0,0 1-1 0 0,0-1 1 0 0,0 0 0 0 0,0 0-1 0 0,0 0 1 0 0,0 0 0 0 0,0 0-1 0 0,-1 0 1 0 0,1 0 0 0 0,0 0-1 0 0,0 0 1 0 0,0 0 0 0 0,0 0-1 0 0,0 0 1 0 0,0 0 0 0 0,0 0-1 0 0,0 1 1 0 0,0-1 0 0 0,1 0-9 0 0,1 1 1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0"/>
    </inkml:context>
    <inkml:brush xml:id="br0">
      <inkml:brushProperty name="width" value="0.025" units="cm"/>
      <inkml:brushProperty name="height" value="0.025" units="cm"/>
      <inkml:brushProperty name="color" value="#996600"/>
    </inkml:brush>
  </inkml:definitions>
  <inkml:trace contextRef="#ctx0" brushRef="#br0">18 22 14050 0 0,'4'-2'2591'0'0,"5"-3"-1433"0"0,0 4-647 0 0,-5 2 80 0 0,-3-1-274 0 0,1-2-149 0 0,-1 1-131 0 0,0 0-5 0 0</inkml:trace>
  <inkml:trace contextRef="#ctx0" brushRef="#br0" timeOffset="1">50 11 19472 0 0,'1'-1'50'0'0,"1"0"48"0"0,1-1 0 0 0,0 2 0 0 0,0-2 0 0 0,0 1 1 0 0,0 0-1 0 0,0 0 0 0 0,0 1 0 0 0,0-1 0 0 0,0 1 0 0 0,0-1 1 0 0,0 1-1 0 0,5 0 0 0 0,-1 0 52 0 0,-7 0-60 0 0,-1 0 151 0 0,27 1-169 0 0,-24 0-34 0 0,-1 0-1 0 0,0-1 1 0 0,1 1-1 0 0,-1-1 1 0 0,0 0-1 0 0,0 1 1 0 0,1-1-1 0 0,-1 0 1 0 0,1 0-1 0 0,-1 0 1 0 0,1 0-1 0 0,-1 0 1 0 0,3-1 0 0 0,-3 1-11 0 0,0 0 1 0 0,1 0-1 0 0,-1 0 1 0 0,1-1 0 0 0,-1 1-1 0 0,0 1 1 0 0,1-1 0 0 0,-1 0-1 0 0,1 0 1 0 0,-2 0 0 0 0,1 1-1 0 0,1-1 1 0 0,-1 1-1 0 0,0-1 1 0 0,1 1 0 0 0,-1-1-1 0 0,2 1 1 0 0,3 2 23 0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2"/>
    </inkml:context>
    <inkml:brush xml:id="br0">
      <inkml:brushProperty name="width" value="0.025" units="cm"/>
      <inkml:brushProperty name="height" value="0.025" units="cm"/>
      <inkml:brushProperty name="color" value="#996600"/>
    </inkml:brush>
  </inkml:definitions>
  <inkml:trace contextRef="#ctx0" brushRef="#br0">46 1 1896 0 0,'0'0'18406'0'0,"-12"3"-17883"0"0,7-1 454 0 0,4-2 388 0 0,-9 1-417 0 0,7 0-183 0 0,4 0-350 0 0,-1 0-399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9"/>
    </inkml:context>
    <inkml:brush xml:id="br0">
      <inkml:brushProperty name="width" value="0.025" units="cm"/>
      <inkml:brushProperty name="height" value="0.025" units="cm"/>
      <inkml:brushProperty name="color" value="#996600"/>
    </inkml:brush>
  </inkml:definitions>
  <inkml:trace contextRef="#ctx0" brushRef="#br0">125 964 2704 0 0,'0'0'3333'0'0,"1"-35"-2148"0"0,1 25-924 0 0,-1 7-187 0 0,0 0 1 0 0,0 0-1 0 0,0 0 0 0 0,-1 0 0 0 0,1 0 0 0 0,-1 0 0 0 0,0 0 1 0 0,0 1-1 0 0,0-1 0 0 0,0 0 0 0 0,0 0 0 0 0,-1 0 0 0 0,0 0 1 0 0,-1-6-1 0 0,2 10-48 0 0,-1-1 1 0 0,0 0 0 0 0,1 0-1 0 0,-1 1 1 0 0,1-1 0 0 0,0 0-1 0 0,-1 0 1 0 0,1 1 0 0 0,-1-1-1 0 0,1 0 1 0 0,-1 1-1 0 0,1-1 1 0 0,0 1 0 0 0,-1-1-1 0 0,1 1 1 0 0,0-1 0 0 0,-1 1-1 0 0,1-1 1 0 0,0 1 0 0 0,0-1-1 0 0,-1 1 1 0 0,1-1 0 0 0,0 1-1 0 0,0-1 1 0 0,0 1 0 0 0,0-1-1 0 0,0 1 1 0 0,0-1-1 0 0,0 1 1 0 0,0 0 0 0 0,0 0-1 0 0,-6 26 250 0 0,5-23-136 0 0,-4 43 829 0 0,5-17 15 0 0,0-30-966 0 0,0 0 0 0 0,0 0 0 0 0,0 0 1 0 0,0 0-1 0 0,0 0 0 0 0,0 0 0 0 0,0 0 0 0 0,0 0 0 0 0,-1 0 0 0 0,1 0 1 0 0,0 0-1 0 0,0 0 0 0 0,0 0 0 0 0,0 0 0 0 0,0-1 0 0 0,0 1 0 0 0,0 0 1 0 0,0 0-1 0 0,-1 0 0 0 0,1 0 0 0 0,0 0 0 0 0,0 0 0 0 0,0 0 0 0 0,0 1 1 0 0,0-1-1 0 0,0 0 0 0 0,0 0 0 0 0,0 0 0 0 0,0 0 0 0 0,-1 0 0 0 0,1 0 1 0 0,0 0-1 0 0,0 0 0 0 0,0 0 0 0 0,0 0 0 0 0,0 0 0 0 0,0 0 0 0 0,0 0 1 0 0,0 0-1 0 0,0 0 0 0 0,0 0 0 0 0,0 0 0 0 0,0 1 0 0 0,-1-1 0 0 0,1 0 1 0 0,0 0-1 0 0,0 0 0 0 0,0 0 0 0 0,0 0 0 0 0,0 0 0 0 0,0 0 1 0 0,0 0-1 0 0,0 1 0 0 0,0-1 0 0 0,-5-8 231 0 0,-9-45 385 0 0,0-31 69 0 0,13 51-330 0 0,1 33-330 0 0,10 34 342 0 0,-10-29-328 0 0,1 0 0 0 0,0 0 0 0 0,1-1 1 0 0,-1 1-1 0 0,5 8 0 0 0,-3 11 268 0 0,-3-6-58 0 0,-38-133 75 0 0,36 108-349 0 0,0 3-7 0 0,1 0 1 0 0,0 0 0 0 0,0-1 0 0 0,0 1 0 0 0,0 0 0 0 0,0-1 0 0 0,1 1 0 0 0,0-9 0 0 0,15 46-148 0 0,30 125 160 0 0,-42-139 107 0 0,-7-15 127 0 0,-5-13 126 0 0,5 1-278 0 0,0 0-1 0 0,0-1 1 0 0,0 0-1 0 0,1 1 1 0 0,1-1-1 0 0,-1-1 1 0 0,-1-15-1 0 0,-1-4 25 0 0,-2 0-143 0 0,2 11-34 0 0,0-1 0 0 0,2 1 1 0 0,-2-30-1 0 0,6 48-97 0 0,-1 1 150 0 0,4 25-85 0 0,-3-19 79 0 0,0 0 0 0 0,0 0 1 0 0,1 0-1 0 0,0 0 0 0 0,0 0 1 0 0,0 0-1 0 0,1 0 0 0 0,5 8 0 0 0,-4-3-4 0 0,-4-8 3 0 0,0-4-8 0 0,-5-5 27 0 0,1-1 0 0 0,1 1-1 0 0,-1-1 1 0 0,1 1 0 0 0,0-1 0 0 0,0 0-1 0 0,0 0 1 0 0,1 0 0 0 0,0 0-1 0 0,-2-11 1 0 0,4 16 0 0 0,7 23-1 0 0,-2-11 18 0 0,0 0 0 0 0,1 0 0 0 0,7 10 0 0 0,-17-53 135 0 0,3 9-110 0 0,-3-7-14 0 0,4 29-20 0 0,-1-1 0 0 0,1 1 0 0 0,0 0 0 0 0,0-1-1 0 0,0 1 1 0 0,0 0 0 0 0,0-1 0 0 0,1 1 0 0 0,-1-1-1 0 0,0 1 1 0 0,0 0 0 0 0,1-1 0 0 0,-1 1 0 0 0,1 0-1 0 0,0 0 1 0 0,-1-1 0 0 0,1 1 0 0 0,1-2-1 0 0,14 35 0 0 0,-14-25 4 0 0,21 56 171 0 0,-14-21-72 0 0,-9-32 548 0 0,-2-9-262 0 0,-8-20-154 0 0,-7-33-201 0 0,16 47-7 0 0,0 0 5 0 0,0 1 0 0 0,1 0 1 0 0,-1-1-1 0 0,1 1 1 0 0,0-1-1 0 0,0 1 0 0 0,1 0 1 0 0,-1-1-1 0 0,2-5 1 0 0,13 39 416 0 0,-12-21-433 0 0,0 0-1 0 0,0 1 0 0 0,0-1 1 0 0,-1 1-1 0 0,0-1 1 0 0,-1 1-1 0 0,0-1 1 0 0,0 1-1 0 0,-1 0 1 0 0,0 0-1 0 0,-2 10 0 0 0,0 2 80 0 0,2-10-120 0 0,1 7 17 0 0,0 8-134 0 0,-1-26 126 0 0,4 35 358 0 0,6-6-900 0 0,-12-67 129 0 0,-8-46 0 0 0,3 26 129 0 0,5 47 279 0 0,1 4-14 0 0,0-1 0 0 0,0 1 0 0 0,0 0 0 0 0,1-1 0 0 0,0 1 0 0 0,1 0 0 0 0,-1-1 0 0 0,1 1 0 0 0,1 0 0 0 0,-1 0 0 0 0,6-14-1 0 0,3 66 36 0 0,-3-12 135 0 0,1 19 170 0 0,-8-51-243 0 0,-1-4 230 0 0,-11-28-222 0 0,-13-52 1 0 0,7 4-6 0 0,19 75-75 0 0,4 16-14 0 0,8 25-14 0 0,8 23 173 0 0,-28-126 501 0 0,3 47-604 0 0,-2-5 45 0 0,2-1 1 0 0,0 1 0 0 0,-1-27 0 0 0,22 97-88 0 0,1 6-22 0 0,-9-32-80 0 0,-3-5-57 0 0,-2-6 34 0 0,-3-6-52 0 0,-2-10 63 0 0,0 4 117 0 0,-24-146-401 0 0,23 108 217 0 0,4 30-78 0 0,4 32 55 0 0,-4-13 203 0 0,2 9-51 0 0,-1 0-1 0 0,3 32 1 0 0,-2 15 68 0 0,-4-64 2 0 0,-3-20 16 0 0,-4-27-50 0 0,4 33 11 0 0,1-1 0 0 0,0 1 1 0 0,1 0-1 0 0,0 0 0 0 0,1-1 0 0 0,1 1 0 0 0,3-18 0 0 0,9 74-78 0 0,-7-23 91 0 0,5 23 148 0 0,-31-118 240 0 0,19 60-378 0 0,4-7 19 0 0,-1-4-74 0 0,7 112-90 0 0,-4-49 98 0 0,-4-69 15 0 0,-4-72-16 0 0,3 82 40 0 0,2 18 0 0 0,2 16 0 0 0,1 22-8 0 0,-4-24 4 0 0,0 0 0 0 0,0 1 0 0 0,6 16 0 0 0,0-67 628 0 0,-9 10-495 0 0,1 25-114 0 0,0 0 1 0 0,0-1 0 0 0,1 1 0 0 0,0-1 0 0 0,0 1 0 0 0,0-1 0 0 0,1 1 0 0 0,0 0 0 0 0,0-1-1 0 0,1 1 1 0 0,0 0 0 0 0,4-10 0 0 0,-6 16-23 0 0,10 147-289 0 0,-4-236 520 0 0,-4 51-28 0 0,-1-5-46 0 0,0 51-168 0 0,7 61-67 0 0,-6-22 298 0 0,0-61 666 0 0,2-21-710 0 0,-2 4-16 0 0,4-35 277 0 0,-5 23-495 0 0,-5 124-324 0 0,1-47 299 0 0,3 38 1 0 0,1-62 38 0 0,-1-10 64 0 0,13-24 66 0 0,-6 8 6 0 0,-1-1 1 0 0,-1 1-1 0 0,0-1 0 0 0,-1 0 1 0 0,2-25-1 0 0,12-42-261 0 0,-18 85-733 0 0,0 11 382 0 0,-4 37 411 0 0,-4 8-149 0 0,3-30 151 0 0,-1 47 0 0 0,6-64 162 0 0,3-10 137 0 0,2-12 85 0 0,-4 10-323 0 0,23-70 652 0 0,-18 48-336 0 0,-2-1-1 0 0,2-32 1 0 0,2 16-135 0 0,-4 29-159 0 0,-5 29-306 0 0,-20 95-42 0 0,5-40 215 0 0,22-90 301 0 0,-1 1-1 0 0,-1-1 0 0 0,0-1 0 0 0,-1 1 1 0 0,0-23-1 0 0,-4 26-133 0 0,2-8 14 0 0,1 1-136 0 0,-2 22 72 0 0,-8 26-514 0 0,-35 149-212 0 0,43-174 773 0 0,0-1 3 0 0,0 0-1 0 0,0-1 1 0 0,0 1 0 0 0,0 0 0 0 0,1 0 0 0 0,-1 0-1 0 0,0 0 1 0 0,0 0 0 0 0,0 0 0 0 0,0 0 0 0 0,1 0-1 0 0,-1 0 1 0 0,0 0 0 0 0,0-1 0 0 0,0 1-1 0 0,1 0 1 0 0,-1 0 0 0 0,0 0 0 0 0,0 0 0 0 0,0 0-1 0 0,1 1 1 0 0,-1-1 0 0 0,0 0 0 0 0,0 0-1 0 0,0 0 1 0 0,1 0 0 0 0,-1 0 0 0 0,0 0 0 0 0,0 0-1 0 0,0 0 1 0 0,0 0 0 0 0,1 0 0 0 0,-1 0-1 0 0,0 1 1 0 0,0-1 0 0 0,0 0 0 0 0,0 0 0 0 0,0 0-1 0 0,0 0 1 0 0,1 0 0 0 0,-1 1 0 0 0,0-1 0 0 0,0 0-1 0 0,0 1 1 0 0,17-32 159 0 0,-2 0 0 0 0,-2-1 0 0 0,14-46 0 0 0,-23 62-120 0 0,-4 12-40 0 0,1-1 0 0 0,0 0 1 0 0,0 0-1 0 0,0 1 0 0 0,1-1 0 0 0,0 1 0 0 0,0-1 1 0 0,0 1-1 0 0,5-8 0 0 0,-12 54-103 0 0,-17 30 53 0 0,17-59 49 0 0,0 1 0 0 0,1 0 0 0 0,1 0 0 0 0,-4 28 0 0 0,19-73 1120 0 0,-5 16-931 0 0,-1-1-1 0 0,7-24 0 0 0,-8-3 98 0 0,-4 30-229 0 0,1 0 1 0 0,0-1-1 0 0,0 1 1 0 0,2 0-1 0 0,-1 0 1 0 0,7-12-1 0 0,-9 23-63 0 0,-1 2-23 0 0,-5 23-268 0 0,-45 143-685 0 0,48-148 767 0 0,8-24 277 0 0,10-25 81 0 0,-6 8 36 0 0,0 0 0 0 0,-2 0 0 0 0,8-39 0 0 0,-12 37-597 0 0,-1-43-1 0 0,-3 68 396 0 0,-5 27-68 0 0,-3 12 90 0 0,0-5 0 0 0,7-26 0 0 0,3-13 0 0 0,1-5-33 0 0,0 0-1 0 0,-1 0 0 0 0,2-19 0 0 0,-3 18-8 0 0,0 0 0 0 0,1 1 1 0 0,6-19-1 0 0,-3 19-675 0 0,0 0-114 0 0,-3 4 476 0 0,-3 4-204 0 0,0 8 83 0 0,0-2 556 0 0,-5 24-111 0 0,2-14 1 0 0,0 0 0 0 0,2 0 0 0 0,-2 23-1 0 0,6-67 111 0 0,-2-17 975 0 0,-1 30-653 0 0,0 6-307 0 0,-3 17-107 0 0,-6 12-14 0 0,3 10 53 0 0,-2 17-94 0 0,6-15 247 0 0,2-11 158 0 0,3-85 528 0 0,0 15-992 0 0,-1 18 81 0 0,-10 79-279 0 0,4-9 302 0 0,3-21 13 0 0,0 1 0 0 0,1 0 0 0 0,1 24-1 0 0,1-34 76 0 0,-1-10 106 0 0,-1-22 354 0 0,-2-39 278 0 0,3-6-282 0 0,-14 154-940 0 0,12-36 358 0 0,-1-27 241 0 0,0-30 661 0 0,-3-32-725 0 0,-3-36-11 0 0,3 148 31 0 0,0-13-146 0 0,6-44 2 0 0,0-8-5 0 0,-3-17 20 0 0,-8-108 160 0 0,3 254-157 0 0,8-135 10 0 0,2-9-5 0 0,-1-1 0 0 0,0 0 0 0 0,-1 0 0 0 0,0 0-1 0 0,0 0 1 0 0,-1 0 0 0 0,-3-13 0 0 0,-2-33-92 0 0,6 56 56 0 0,0 14-231 0 0,1-3 208 0 0,3 50-39 0 0,-3 34 43 0 0,-2-102 29 0 0,0 0-1 0 0,0 0 1 0 0,-1 1 0 0 0,-4-11 0 0 0,1 4-23 0 0,-5-15 2 0 0,6 19 19 0 0,0-1 0 0 0,1 0 0 0 0,0 1 0 0 0,1-1 0 0 0,0 0 0 0 0,-1-12 0 0 0,5 64 22 0 0,6 22-4 0 0,-4-33-6 0 0,4 4 0 0 0,-7-33 0 0 0,-6-22 2 0 0,-27-89-857 0 0,30 136 780 0 0,0-3-35 0 0,1-1 0 0 0,1 0 0 0 0,6 42 0 0 0,-5-61 184 0 0,-1 0 210 0 0,0-6 120 0 0,0 1-400 0 0,0-17 20 0 0,-1-1 1 0 0,-1 1 0 0 0,-1 0-1 0 0,0-1 1 0 0,-8-22 0 0 0,10 111-259 0 0,6-44 234 0 0,2 24 0 0 0,-34-107 168 0 0,15 11-137 0 0,8 31 26 0 0,6 44-42 0 0,1 13-27 0 0,2 25-26 0 0,3-25 25 0 0,-7-38 12 0 0,-1-6-1 0 0,-2-7-4 0 0,-8-27-61 0 0,3 16-13 0 0,1-1-1 0 0,1 0 0 0 0,1 0 0 0 0,-2-34 0 0 0,6 55 49 0 0,1 14-264 0 0,2 8 219 0 0,0-1-1 0 0,1 1 1 0 0,8 21-1 0 0,3 12 36 0 0,-14-52 236 0 0,-1-5-18 0 0,0-4-72 0 0,-2 1-95 0 0,0-1 0 0 0,0 1 0 0 0,-1 0 0 0 0,0 0 0 0 0,0 0 0 0 0,-6-7 0 0 0,6 9-20 0 0,0-1 0 0 0,1 1 0 0 0,-1-1 0 0 0,1 0 0 0 0,0 0 0 0 0,0 0 0 0 0,0 0 0 0 0,1 0 0 0 0,-1 0 0 0 0,1 0 0 0 0,0-1 0 0 0,-1-3 0 0 0,2 8-37 0 0,5 27-554 0 0,1 11 349 0 0,-2-11 101 0 0,-1-9 89 0 0,2 0 47 0 0,-2-6 36 0 0,-3-12-13 0 0,0 0-1 0 0,0 0 0 0 0,0 0 0 0 0,0 0 1 0 0,0 0-1 0 0,0 0 0 0 0,0 0 1 0 0,0 0-1 0 0,0 0 0 0 0,0 0 0 0 0,0 0 1 0 0,0 0-1 0 0,-1 0 0 0 0,1 0 0 0 0,0 0 1 0 0,0 0-1 0 0,0 0 0 0 0,0 0 1 0 0,0 0-1 0 0,0 0 0 0 0,0 0 0 0 0,0 0 1 0 0,0 0-1 0 0,0 0 0 0 0,0 0 0 0 0,0 0 1 0 0,-9-22 2 0 0,4 6 1 0 0,-2 0-1 0 0,0 0 1 0 0,-14-24 0 0 0,21 41-11 0 0,0-1 1 0 0,0 0-1 0 0,0 0 0 0 0,0 0 1 0 0,0 0-1 0 0,0 0 1 0 0,0 0-1 0 0,0 1 1 0 0,0-1-1 0 0,0 0 0 0 0,0 0 1 0 0,0 0-1 0 0,0 0 1 0 0,0 0-1 0 0,0 0 1 0 0,0 0-1 0 0,0 0 0 0 0,0 1 1 0 0,0-1-1 0 0,0 0 1 0 0,0 0-1 0 0,-1 0 1 0 0,1 0-1 0 0,0 0 0 0 0,0 0 1 0 0,0 0-1 0 0,0 0 1 0 0,0 0-1 0 0,0 0 1 0 0,0 1-1 0 0,0-1 0 0 0,0 0 1 0 0,-1 0-1 0 0,1 0 1 0 0,0 0-1 0 0,0 0 1 0 0,0 0-1 0 0,0 0 0 0 0,0 0 1 0 0,0 0-1 0 0,0 0 1 0 0,-1 0-1 0 0,1 0 1 0 0,0 0-1 0 0,0 0 0 0 0,0 0 1 0 0,0 0-1 0 0,0 0 1 0 0,0 0-1 0 0,0 0 1 0 0,-1 0-1 0 0,1 0 0 0 0,0 0 1 0 0,0-1-1 0 0,0 1 1 0 0,0 11-31 0 0,0 0 0 0 0,1 0 0 0 0,0 0 1 0 0,1 0-1 0 0,0 0 0 0 0,1-1 0 0 0,0 1 0 0 0,1-1 1 0 0,0 0-1 0 0,8 14 0 0 0,-12-20-110 0 0,-4-9 130 0 0,-21-39-26 0 0,4 8 5 0 0,5 12-74 0 0,16 23 98 0 0,-1 12-2 0 0,0-1 33 0 0,1 0-1 0 0,0 0 0 0 0,1 1 0 0 0,1-1 0 0 0,-1 0 0 0 0,1 0 0 0 0,1 0 0 0 0,0 0 0 0 0,0 0 0 0 0,1-1 0 0 0,8 16 0 0 0,-29-86 818 0 0,14 49-851 0 0,-2-3 49 0 0,6 38-6 0 0,1-7-26 0 0,-2 0-23 0 0,2-1-1 0 0,0 1 1 0 0,1-1 0 0 0,6 23 0 0 0,-6-31 31 0 0,-3-12-5 0 0,-1 0 0 0 0,0 0 0 0 0,0 1 0 0 0,-1-1 0 0 0,1 0-1 0 0,-1 1 1 0 0,0-1 0 0 0,0 1 0 0 0,0-1 0 0 0,-4-4 0 0 0,3 5-36 0 0,1-1 0 0 0,-1 1 1 0 0,1-1-1 0 0,0 1 0 0 0,0-1 1 0 0,1 0-1 0 0,-1 0 0 0 0,1 0 1 0 0,-1-7-1 0 0,2 12-22 0 0,0 25-421 0 0,1-14 437 0 0,0 0-1 0 0,0 0 0 0 0,1 0 0 0 0,0 0 1 0 0,1-1-1 0 0,0 1 0 0 0,1-1 1 0 0,0 1-1 0 0,9 15 0 0 0,-7-17 107 0 0,-3-3 157 0 0,-12-13 298 0 0,-8-13-62 0 0,9 10-523 0 0,3 2 97 0 0,1 4-7 0 0,1-1-1 0 0,0 1 0 0 0,0-1 1 0 0,0 0-1 0 0,0 0 0 0 0,1 0 1 0 0,0 0-1 0 0,0 0 0 0 0,0-1 1 0 0,-1-5 143 0 0,3 11-152 0 0,1 8-23 0 0,0 0 1 0 0,1 0-1 0 0,0 0 1 0 0,1 0-1 0 0,-1-1 0 0 0,8 15 1 0 0,-1-1-20 0 0,5 10 34 0 0,-11-25 8 0 0,-16-25-11 0 0,12 17-13 0 0,-30-53-21 0 0,31 54-11 0 0,8 38-465 0 0,-2-8 288 0 0,-4-20 214 0 0,-1-1 1 0 0,2 1 0 0 0,-1 0 0 0 0,1-1-1 0 0,7 14 1 0 0,-24-51 593 0 0,-11-30 0 0 0,22 52-550 0 0,7 24-100 0 0,7 21-28 0 0,16 38 0 0 0,-20-57 70 0 0,-43-53 49 0 0,25 21-55 0 0,7 8 1 0 0,-1-1 0 0 0,1 1 0 0 0,0-1 0 0 0,0 0 0 0 0,1 0-1 0 0,-1-1 1 0 0,-2-8 0 0 0,27 60-730 0 0,-10-22 698 0 0,7 17 292 0 0,-33-64 108 0 0,1 4-369 0 0,8 6 70 0 0,27 76-273 0 0,-18-57 337 0 0,-24-18-6 0 0,50 61 991 0 0,-31-73-884 0 0,-1 11-104 0 0,3 14-84 0 0,2 1-25 0 0,-1 0 0 0 0,1 0 0 0 0,-1 0 0 0 0,1 0 0 0 0,-1 0 0 0 0,0 1 0 0 0,1-1 0 0 0,-1 1 0 0 0,0-1 0 0 0,0 0 0 0 0,1 3 0 0 0,6 5 98 0 0,-11-23-30 0 0,-11-22-4 0 0,11 29-58 0 0,-1-1 0 0 0,1 1 0 0 0,1-1 1 0 0,-1 0-1 0 0,2 0 0 0 0,-1 0 0 0 0,0-8 0 0 0,8 27 13 0 0,12 7-30 0 0,-14-14 6 0 0,-5-5-2 0 0,0-3 0 0 0,-1-1 0 0 0,-28-65 15 0 0,50 112 27 0 0,-15-37 21 0 0,-10-32-23 0 0,1 11-44 0 0,1 6-18 0 0,0 0-1 0 0,1-1 1 0 0,0 0 0 0 0,0-14-1 0 0,2 25-21 0 0,12 14-349 0 0,8 12 167 0 0,-13-15 114 0 0,-6-9 84 0 0,-2-3 27 0 0,-19-32 45 0 0,13 10-26 0 0,2-12 14 0 0,5 35-44 0 0,15 24-30 0 0,12 19 44 0 0,-33-53-2 0 0,2 0-1 0 0,-1-1 1 0 0,2 1 0 0 0,-1-1 0 0 0,1 0 0 0 0,1 0 0 0 0,0 0 0 0 0,0 0-1 0 0,1-20 1 0 0,24 60-233 0 0,-13-11 89 0 0,-14-26 133 0 0,0-1 0 0 0,0 1 0 0 0,1 0 0 0 0,1-1 0 0 0,-1 0 0 0 0,1 0 0 0 0,1 1-1 0 0,-1-1 1 0 0,1-15 0 0 0,22 50 42 0 0,-4 4 138 0 0,-20-59-98 0 0,2 20-72 0 0,0 2-10 0 0,0-1 0 0 0,1 0 0 0 0,-1 0 1 0 0,2 1-1 0 0,-1-1 0 0 0,1 0 0 0 0,3-15 0 0 0,0 23-600 0 0,7 11 221 0 0,2 9 187 0 0,-9-15 176 0 0,4 9 19 0 0,-5-8 96 0 0,-13-110-304 0 0,33 139-422 0 0,-13-12 725 0 0,-9-21 280 0 0,-2-6-32 0 0,-3-10-187 0 0,0-1-126 0 0,1 8-7 0 0,1 1-1 0 0,1-1 0 0 0,-1 1 0 0 0,1-1 1 0 0,0 0-1 0 0,0 1 0 0 0,1-1 1 0 0,0 0-1 0 0,1-12 0 0 0,7 28-32 0 0,6 13-21 0 0,-7-12 39 0 0,7 15-19 0 0,-9-10 359 0 0,-6-41-216 0 0,0 20-138 0 0,0 0-12 0 0,0 0 0 0 0,0 0 0 0 0,0 0 0 0 0,1 0-1 0 0,0 1 1 0 0,0-1 0 0 0,1 0 0 0 0,0 0 0 0 0,0 0 0 0 0,3-9 0 0 0,-4 15-451 0 0,2 4 191 0 0,3 8 228 0 0,-4-8 30 0 0,8 22-51 0 0,-6-9 214 0 0,7-114 338 0 0,-6 109-509 0 0,0 0-92 0 0,-1 0-1 0 0,-1 1 1 0 0,2 18 0 0 0,-5-36 17 0 0,1-12 15 0 0,1-20 79 0 0,4-1 25 0 0,2 19-58 0 0,-6 19 48 0 0,0 0 0 0 0,-1 1 0 0 0,1-1 0 0 0,0 0 0 0 0,0 1 0 0 0,0-1 0 0 0,-1 1 0 0 0,1-1 0 0 0,0 1 0 0 0,-1-1-1 0 0,1 1 1 0 0,0 0 0 0 0,-1-1 0 0 0,1 1 0 0 0,-1 0 0 0 0,1-1 0 0 0,-1 1 0 0 0,1 0 0 0 0,-1-1 0 0 0,0 1 0 0 0,1 0 0 0 0,-1 0-1 0 0,1 1 1 0 0,12 24-44 0 0,-13-33 40 0 0,2-11-15 0 0,0-1-1 0 0,8-34 1 0 0,-10 53 11 0 0,17 44 20 0 0,-15-37 58 0 0,6 23 31 0 0,-4-22 366 0 0,-1-7 115 0 0,-1-5-519 0 0,0 0 0 0 0,-1 0 1 0 0,0 0-1 0 0,0-1 1 0 0,-1 1-1 0 0,1-7 0 0 0,0 4-25 0 0,0 5-30 0 0,0-6 6 0 0,1 0 0 0 0,0 0 0 0 0,0 1 0 0 0,5-9-1 0 0,-4 20-11 0 0,0 3 0 0 0,-2-4 0 0 0,3 6 3 0 0,7 24 1 0 0,-8-12 31 0 0,-3-21 2 0 0,4-35 132 0 0,-4 30-155 0 0,5-32 97 0 0,3 16 3 0 0,0 12-7 0 0,-8 9-107 0 0,1 0 0 0 0,0 0 1 0 0,0 0-1 0 0,-1 1 1 0 0,1-1-1 0 0,0 0 1 0 0,-1 1-1 0 0,1-1 0 0 0,-1 1 1 0 0,1-1-1 0 0,-1 1 1 0 0,1-1-1 0 0,-1 1 0 0 0,1-1 1 0 0,-1 1-1 0 0,1-1 1 0 0,-1 1-1 0 0,1 0 0 0 0,-1-1 1 0 0,0 1-1 0 0,1 1 1 0 0,8 8 21 0 0,-5-10 64 0 0,-3-3-75 0 0,1 0 0 0 0,-1 0 0 0 0,0-1 0 0 0,0 1 0 0 0,0 0 0 0 0,0-1 0 0 0,0-5 0 0 0,3-12 30 0 0,8 60-129 0 0,-7-18-57 0 0,-2-24 99 0 0,0-10 75 0 0,-3 13-28 0 0,0-1 0 0 0,-1 1 0 0 0,1 0 0 0 0,0-1 0 0 0,0 1 0 0 0,0 0 0 0 0,0-1 1 0 0,0 1-1 0 0,0 0 0 0 0,0-1 0 0 0,0 1 0 0 0,0-1 0 0 0,1 1 0 0 0,-1 0 0 0 0,0-1 0 0 0,0 1 0 0 0,0 0 1 0 0,0 0-1 0 0,0-1 0 0 0,0 1 0 0 0,1 0 0 0 0,-1-1 0 0 0,0 1 0 0 0,0 0 0 0 0,1 0 0 0 0,-1-1 1 0 0,0 1-1 0 0,0 0 0 0 0,1 0 0 0 0,-1-1 0 0 0,0 1 0 0 0,1 0 0 0 0,-1 0 0 0 0,0 0 0 0 0,0 0 1 0 0,1-1-1 0 0,-1 1 0 0 0,0 0 0 0 0,1 0 0 0 0,-1 0 0 0 0,1 0 0 0 0,-1 0 0 0 0,0 0 0 0 0,1 0 0 0 0,-1 0 1 0 0,0 0-1 0 0,1 0 0 0 0,-1 0 0 0 0,0 0 0 0 0,1 0 0 0 0,-1 1 0 0 0,0-1 0 0 0,1 0 0 0 0,8 8 34 0 0,-3-1-23 0 0,-5-5-12 0 0,-1-2 3 0 0,0 0-1 0 0,0 0 1 0 0,0 0 0 0 0,0 0-1 0 0,0 0 1 0 0,1 0-1 0 0,-1 0 1 0 0,0 1-1 0 0,0-1 1 0 0,0 0-1 0 0,0 0 1 0 0,0 0 0 0 0,0 0-1 0 0,0 0 1 0 0,0 0-1 0 0,1 0 1 0 0,-1 0-1 0 0,0 0 1 0 0,0 0-1 0 0,0 0 1 0 0,0 0 0 0 0,0 0-1 0 0,0 0 1 0 0,1 0-1 0 0,-1 0 1 0 0,0 0-1 0 0,0 0 1 0 0,0 0 0 0 0,0 0-1 0 0,0 0 1 0 0,0 0-1 0 0,1 0 1 0 0,-1 0-1 0 0,0 0 1 0 0,0 0-1 0 0,0 0 1 0 0,0 0 0 0 0,0 0-1 0 0,0 0 1 0 0,1 0-1 0 0,-1 0 1 0 0,0-1-1 0 0,0 1 1 0 0,0 0-1 0 0,0 0 1 0 0,0 0 0 0 0,0 0-1 0 0,0 0 1 0 0,0 0-1 0 0,0 0 1 0 0,0 0-1 0 0,0-1 1 0 0,1 1 0 0 0,3-12 58 0 0,0-20-9 0 0,-3 27-17 0 0,-1 5-34 0 0,0 0 0 0 0,0-1 0 0 0,0 1-1 0 0,0 0 1 0 0,0 0 0 0 0,-1 0 0 0 0,1-1 0 0 0,0 1 0 0 0,0 0 0 0 0,0 0 0 0 0,0 0-1 0 0,0-1 1 0 0,0 1 0 0 0,0 0 0 0 0,0 0 0 0 0,0 0 0 0 0,0-1 0 0 0,0 1-1 0 0,1 0 1 0 0,-1 0 0 0 0,0 0 0 0 0,0-1 0 0 0,0 1 0 0 0,0 0 0 0 0,0 0 0 0 0,0 0-1 0 0,0-1 1 0 0,0 1 0 0 0,1 0 0 0 0,-1 0 0 0 0,0 0 0 0 0,0 0 0 0 0,0 0-1 0 0,0-1 1 0 0,1 1 0 0 0,-1 0 0 0 0,0 0 0 0 0,0 0 0 0 0,0 0 0 0 0,0 0 0 0 0,1 0-1 0 0,-1 0 1 0 0,0 0 0 0 0,0 0 0 0 0,1 0 0 0 0,-1 0 0 0 0,0 0 0 0 0,0 0-1 0 0,0 0 1 0 0,1 0 0 0 0,-1 0 0 0 0,0 0 0 0 0,0 0 0 0 0,0 0 0 0 0,1 0 0 0 0,-1 0-1 0 0,10 12 80 0 0,-2 0-48 0 0,8 2-24 0 0,-12-10-8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9"/>
    </inkml:context>
    <inkml:brush xml:id="br0">
      <inkml:brushProperty name="width" value="0.025" units="cm"/>
      <inkml:brushProperty name="height" value="0.025" units="cm"/>
      <inkml:brushProperty name="color" value="#996600"/>
    </inkml:brush>
  </inkml:definitions>
  <inkml:trace contextRef="#ctx0" brushRef="#br0">0 8 6424 0 0,'0'0'782'0'0,"25"-4"1168"0"0,-11 1 5724 0 0,-4 5-4165 0 0,-9-2-3422 0 0,0 0 1 0 0,0 0 0 0 0,0 1-1 0 0,0-1 1 0 0,0 0-1 0 0,0 1 1 0 0,-1-1 0 0 0,1 1-1 0 0,0-1 1 0 0,0 1 0 0 0,0 0-1 0 0,0-1 1 0 0,0 0-1 0 0,-1 1 1 0 0,0 0 0 0 0,1-1-1 0 0,-1 1 1 0 0,1 0 0 0 0,0 0-1 0 0,-1 0 1 0 0,1 0 0 0 0,-1 0-1 0 0,0 0 1 0 0,1 0-1 0 0,-1 0 1 0 0,1 1 0 0 0,-1-2 110 0 0,1 1-119 0 0,0 0-1 0 0,1 1 1 0 0,-1-1-1 0 0,0 1 1 0 0,0 0-1 0 0,-1 0 1 0 0,1-1-1 0 0,-1 1 1 0 0,1-1-1 0 0,0 1 1 0 0,-1 0-1 0 0,1 0 1 0 0,-1 0-1 0 0,1 3 1 0 0,8 22 142 0 0,-8-24-220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0"/>
    </inkml:context>
    <inkml:brush xml:id="br0">
      <inkml:brushProperty name="width" value="0.025" units="cm"/>
      <inkml:brushProperty name="height" value="0.025" units="cm"/>
      <inkml:brushProperty name="color" value="#996600"/>
    </inkml:brush>
  </inkml:definitions>
  <inkml:trace contextRef="#ctx0" brushRef="#br0">1 1 6328 0 0,'0'0'233'0'0,"21"9"2232"0"0,-10-4 573 0 0,-11-4-2766 0 0,-5 4 1849 0 0,6-4-2022 0 0,1 1 0 0 0,-1-1 1 0 0,0 1-1 0 0,0 0 0 0 0,0 0 1 0 0,-1 0-1 0 0,1 0 0 0 0,0-1 0 0 0,-1 1 1 0 0,1 1-1 0 0,-1-1 0 0 0,1 0 1 0 0,-1 0-1 0 0,0 0 0 0 0,0 4 0 0 0,0-4 88 0 0,1 1 0 0 0,-1-1 0 0 0,0 0 0 0 0,1 1 0 0 0,-1-1 0 0 0,1 1 0 0 0,0-1-1 0 0,0 0 1 0 0,1 3 0 0 0,8 18 1480 0 0,-5-6-908 0 0,-3 13-114 0 0,-2-30-536 0 0,0 4-75 0 0,-1-1 1 0 0,0 2-1 0 0,1-1 1 0 0,0 0-1 0 0,0 0 0 0 0,0 0 1 0 0,0 0-1 0 0,1 0 1 0 0,0 5-1 0 0,1 11 122 0 0,-2-16-149 0 0,0 7-35 0 0,0 0 0 0 0,1 0 0 0 0,2 14 0 0 0,-5-8-60 0 0,0 0-23 0 0,2-16 106 0 0,0 0 1 0 0,0 0-1 0 0,0 0 1 0 0,0 0-1 0 0,0 1 1 0 0,0-1-1 0 0,0 0 1 0 0,0 0-1 0 0,0 0 1 0 0,0-1-1 0 0,-1 1 1 0 0,1 0-1 0 0,0 0 1 0 0,-1 0-1 0 0,1 0 1 0 0,0 0-1 0 0,0 0 0 0 0,-1 0 1 0 0,0 0-1 0 0,1 0 1 0 0,-1-1-1 0 0,0 1 1 0 0,0 0-1 0 0,-1 0 1 0 0,1 0 4 0 0,0 0 17 0 0,1 0 0 0 0,0 1 0 0 0,-1-1 1 0 0,1 0-1 0 0,0 0 0 0 0,-1 1 1 0 0,1-1-1 0 0,0 0 0 0 0,0 0 0 0 0,0 0 1 0 0,0 0-1 0 0,0 0 0 0 0,0 1 0 0 0,1-1 1 0 0,-1 0-1 0 0,1 2 0 0 0,-1-2 12 0 0,0 0 1 0 0,1 1-1 0 0,-1-1 0 0 0,0 0 0 0 0,0 0 1 0 0,0 0-1 0 0,0 1 0 0 0,0-1 0 0 0,0 1 1 0 0,0-1-1 0 0,0 0 0 0 0,-1 1 0 0 0,1-1 1 0 0,0 0-1 0 0,-1 0 0 0 0,0 2 0 0 0,7 35 509 0 0,4-17-443 0 0,-8-12 16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1"/>
    </inkml:context>
    <inkml:brush xml:id="br0">
      <inkml:brushProperty name="width" value="0.025" units="cm"/>
      <inkml:brushProperty name="height" value="0.025" units="cm"/>
      <inkml:brushProperty name="color" value="#996600"/>
    </inkml:brush>
  </inkml:definitions>
  <inkml:trace contextRef="#ctx0" brushRef="#br0">1 29 10152 0 0,'7'-20'3088'0'0,"-2"11"-71"0"0,6 62-1157 0 0,-3 30 704 0 0,-8-74-2344 0 0,5 34-10 0 0,-2-3-193 0 0,-2 52 0 0 0,-1-55 189 0 0,2-31-124 0 0,-2-6-76 0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2"/>
    </inkml:context>
    <inkml:brush xml:id="br0">
      <inkml:brushProperty name="width" value="0.025" units="cm"/>
      <inkml:brushProperty name="height" value="0.025" units="cm"/>
      <inkml:brushProperty name="color" value="#996600"/>
    </inkml:brush>
  </inkml:definitions>
  <inkml:trace contextRef="#ctx0" brushRef="#br0">0 1 992 0 0,'0'0'13065'0'0,"0"43"-12024"0"0,3 95 1100 0 0,-3-138-2061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3"/>
    </inkml:context>
    <inkml:brush xml:id="br0">
      <inkml:brushProperty name="width" value="0.025" units="cm"/>
      <inkml:brushProperty name="height" value="0.025" units="cm"/>
      <inkml:brushProperty name="color" value="#996600"/>
    </inkml:brush>
  </inkml:definitions>
  <inkml:trace contextRef="#ctx0" brushRef="#br0">1 0 7832 0 0,'0'0'6017'0'0,"9"21"-5540"0"0,11 46 134 0 0,-14-42-90 0 0,12 29 1 0 0,-18-54-516 0 0,0 0 1 0 0,-1 0-1 0 0,1 0 1 0 0,0 0-1 0 0,0 0 1 0 0,0 0-1 0 0,-1 0 1 0 0,1 0-1 0 0,0 0 1 0 0,0 0-1 0 0,0 0 1 0 0,-1 0-1 0 0,1 0 1 0 0,0 0-1 0 0,0 0 1 0 0,0 0-1 0 0,-1 0 1 0 0,1 0-1 0 0,0 0 1 0 0,0 0-1 0 0,0 1 1 0 0,0-1-1 0 0,-1 0 1 0 0,1 0-1 0 0,0 0 1 0 0,0 0-1 0 0,0 0 1 0 0,0 0-1 0 0,0 1 1 0 0,0-1-1 0 0,0 0 1 0 0,0 0-1 0 0,0 0 1 0 0,0 1-1 0 0,0-1 1 0 0,0 0-1 0 0,0 0 1 0 0,0 0-1 0 0,0 0 1 0 0,0 1-1 0 0,0-1 1 0 0,0 0-1 0 0,0 0 1 0 0,0 0-1 0 0,0 0 1 0 0,0 0-1 0 0,0 0 1 0 0,0 0-1 0 0,0 0 1 0 0,0 1-1 0 0,0-1 1 0 0,0 0-1 0 0,0 0 1 0 0,0 0-1 0 0,0 1 1 0 0,0-1-1 0 0,0 0 1 0 0,0 0-1 0 0,0 0 1 0 0,0 0-1 0 0,0 1 1 0 0,0-1-1 0 0,0 0 1 0 0,0 0-1 0 0,0 0 1 0 0,1 0-1 0 0,-2 0 9 0 0,0 0 50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4"/>
    </inkml:context>
    <inkml:brush xml:id="br0">
      <inkml:brushProperty name="width" value="0.025" units="cm"/>
      <inkml:brushProperty name="height" value="0.025" units="cm"/>
      <inkml:brushProperty name="color" value="#996600"/>
    </inkml:brush>
  </inkml:definitions>
  <inkml:trace contextRef="#ctx0" brushRef="#br0">0 1 6928 0 0,'0'0'0'0'0,"7"18"0"0"0,-4-9 576 0 0,-1-1-8 0 0,0 1 8 0 0,3-2 0 0 0,-3 0 88 0 0,0-2 8 0 0,0-2 0 0 0,2 4 8 0 0,-1-2-264 0 0,-1-2 8 0 0,-1-1 0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5"/>
    </inkml:context>
    <inkml:brush xml:id="br0">
      <inkml:brushProperty name="width" value="0.025" units="cm"/>
      <inkml:brushProperty name="height" value="0.025" units="cm"/>
      <inkml:brushProperty name="color" value="#996600"/>
    </inkml:brush>
  </inkml:definitions>
  <inkml:trace contextRef="#ctx0" brushRef="#br0">3 0 2904 0 0,'0'0'10673'0'0,"-2"30"-10153"0"0,2-14-361 0 0,-1 7 300 0 0,2-1-1 0 0,5 41 1 0 0,3-48 134 0 0,-9-16-434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6"/>
    </inkml:context>
    <inkml:brush xml:id="br0">
      <inkml:brushProperty name="width" value="0.025" units="cm"/>
      <inkml:brushProperty name="height" value="0.025" units="cm"/>
      <inkml:brushProperty name="color" value="#996600"/>
    </inkml:brush>
  </inkml:definitions>
  <inkml:trace contextRef="#ctx0" brushRef="#br0">0 10 8240 0 0,'0'0'2360'0'0,"4"-6"-921"0"0,-2 3 1732 0 0,1 24-2567 0 0,-1 1 1 0 0,-1 23-1 0 0,4 29 83 0 0,-5-69-587 0 0,0-5-88 0 0,0 0 1 0 0,0 0-1 0 0,0 1 0 0 0,0-1 1 0 0,0 0-1 0 0,0 0 1 0 0,0 0-1 0 0,0 1 0 0 0,0-1 1 0 0,0 0-1 0 0,0 0 0 0 0,0 0 1 0 0,0 1-1 0 0,0-1 1 0 0,0 0-1 0 0,0 0 0 0 0,0 0 1 0 0,1 1-1 0 0,-1-1 0 0 0,0 0 1 0 0,0 0-1 0 0,0 0 0 0 0,0 0 1 0 0,0 0-1 0 0,0 0 1 0 0,1 0-1 0 0,-1 0 0 0 0,0 0 1 0 0,0 0-1 0 0,0 0 0 0 0,0 1 1 0 0,1-1-1 0 0,-1 0 1 0 0,0 0-1 0 0,0 0 0 0 0,0 0 1 0 0,0 0-1 0 0,0 0 0 0 0,0 0 1 0 0,0 0-1 0 0,0 0 1 0 0,1 0-1 0 0,-1 0 0 0 0,0 0 1 0 0,0 0-1 0 0,1 0 0 0 0,-1 0 52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7"/>
    </inkml:context>
    <inkml:brush xml:id="br0">
      <inkml:brushProperty name="width" value="0.025" units="cm"/>
      <inkml:brushProperty name="height" value="0.025" units="cm"/>
      <inkml:brushProperty name="color" value="#996600"/>
    </inkml:brush>
  </inkml:definitions>
  <inkml:trace contextRef="#ctx0" brushRef="#br0">0 0 9344 0 0,'0'0'3042'0'0,"2"23"-1956"0"0,0 8-774 0 0,-2-16-202 0 0,1 0 0 0 0,0 0 0 0 0,1 1 0 0 0,5 14 0 0 0,-2-8 258 0 0,-4-22-294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8"/>
    </inkml:context>
    <inkml:brush xml:id="br0">
      <inkml:brushProperty name="width" value="0.025" units="cm"/>
      <inkml:brushProperty name="height" value="0.025" units="cm"/>
      <inkml:brushProperty name="color" value="#996600"/>
    </inkml:brush>
  </inkml:definitions>
  <inkml:trace contextRef="#ctx0" brushRef="#br0">1 1 8640 0 0,'0'0'1152'0'0,"7"37"1808"0"0,-5 8-2671 0 0,-3-35-194 0 0,2 1 1 0 0,0-1 0 0 0,3 14 0 0 0,0-17 250 0 0,-1-3 37 0 0,-3-4-272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0"/>
    </inkml:context>
    <inkml:brush xml:id="br0">
      <inkml:brushProperty name="width" value="0.025" units="cm"/>
      <inkml:brushProperty name="height" value="0.025" units="cm"/>
      <inkml:brushProperty name="color" value="#996600"/>
    </inkml:brush>
  </inkml:definitions>
  <inkml:trace contextRef="#ctx0" brushRef="#br0">178 93 1296 0 0,'0'0'2167'0'0,"-11"-33"3651"0"0,7 8-2689 0 0,0 17-2208 0 0,-1 13 514 0 0,1 24-1178 0 0,6-8-94 0 0,-1-7 5 0 0,-1-5-12 0 0,-1-17-117 0 0,0 1 0 0 0,-1 0 0 0 0,0-1 0 0 0,0 1 0 0 0,-5-11 0 0 0,7 18-39 0 0,0 0 1 0 0,0 0-1 0 0,-1 0 1 0 0,1-1 0 0 0,0 1-1 0 0,0 0 1 0 0,0 0-1 0 0,0 0 1 0 0,-1 0-1 0 0,1 0 1 0 0,0 0 0 0 0,0 0-1 0 0,0 0 1 0 0,-1 0-1 0 0,1-1 1 0 0,0 1 0 0 0,0 0-1 0 0,-1 0 1 0 0,1 0-1 0 0,0 0 1 0 0,0 0 0 0 0,0 0-1 0 0,-1 1 1 0 0,1-1-1 0 0,0 0 1 0 0,0 0 0 0 0,0 0-1 0 0,-1 0 1 0 0,1 0-1 0 0,0 0 1 0 0,0 0 0 0 0,0 0-1 0 0,-1 0 1 0 0,1 0-1 0 0,0 1 1 0 0,0-1 0 0 0,0 0-1 0 0,0 0 1 0 0,0 0-1 0 0,-1 0 1 0 0,1 1 0 0 0,0-1-1 0 0,0 0 1 0 0,0 0-1 0 0,0 0 1 0 0,0 1 0 0 0,0-1-1 0 0,0 0 1 0 0,-1 1-1 0 0,-3 12 45 0 0,3-10-39 0 0,-3 11 124 0 0,0 0 0 0 0,1 1 1 0 0,-1 23-1 0 0,4-38-59 0 0,0-1-53 0 0,1 1 0 0 0,0-1 0 0 0,0 0 0 0 0,0 0 0 0 0,-1 1 0 0 0,1-1 0 0 0,0 0 0 0 0,-1 0 0 0 0,1 0 0 0 0,-1 0 0 0 0,1 0 0 0 0,-1 0 0 0 0,1 0 0 0 0,-1 0 0 0 0,0 0 0 0 0,1 0 0 0 0,-1 0 0 0 0,0 0 0 0 0,0-2 0 0 0,5-24 27 0 0,-4 27-31 0 0,1-24 81 0 0,-2 20-53 0 0,0 1-1 0 0,0-1 1 0 0,0 0-1 0 0,1 0 1 0 0,-1 0-1 0 0,1 0 1 0 0,0 1 0 0 0,0-1-1 0 0,1 0 1 0 0,-1 1-1 0 0,1-1 1 0 0,-1 1-1 0 0,1-1 1 0 0,0 1-1 0 0,1 0 1 0 0,-1 0-1 0 0,0 0 1 0 0,4-3-1 0 0,-6 6-28 0 0,1 0 1 0 0,-1 0-1 0 0,0 0 0 0 0,0 0 0 0 0,0 0 0 0 0,0 0 0 0 0,1 0 0 0 0,-1 0 0 0 0,0 0 0 0 0,0 1 0 0 0,0-1 0 0 0,0 0 0 0 0,0 0 0 0 0,0 0 0 0 0,1 0 0 0 0,-1 0 0 0 0,0 0 0 0 0,0 1 0 0 0,0-1 0 0 0,0 0 0 0 0,0 0 0 0 0,0 0 0 0 0,0 0 0 0 0,0 1 0 0 0,0-1 0 0 0,0 0 0 0 0,0 0 0 0 0,0 0 0 0 0,1 0 0 0 0,-1 1 0 0 0,0-1 0 0 0,0 0 0 0 0,0 0 0 0 0,-1 0 0 0 0,1 0 0 0 0,0 1 0 0 0,0-1 0 0 0,0 0 0 0 0,0 0 0 0 0,0 0 0 0 0,0 0 0 0 0,0 1 0 0 0,0-1 0 0 0,0 0 0 0 0,0 0 0 0 0,0 0 0 0 0,0 0 0 0 0,-1 0 0 0 0,1 1 1 0 0,0-1-1 0 0,0 0 0 0 0,0 0 0 0 0,-4 18-127 0 0,3-12 163 0 0,1-1-54 0 0,-1 1 1 0 0,1 0-1 0 0,0 0 0 0 0,1-1 1 0 0,-1 1-1 0 0,3 8 1 0 0,-8-55 325 0 0,5 38-267 0 0,0-4 29 0 0,0-3-46 0 0,3-5 53 0 0,2 6 166 0 0,-2 7-190 0 0,-4 9 71 0 0,-5 18 177 0 0,2-11-218 0 0,-18 73-1 0 0,22-87-101 0 0,0 1 0 0 0,0-1 0 0 0,0 0 0 0 0,0 1 0 0 0,0-1 0 0 0,0 0 0 0 0,0 0 0 0 0,-1 1 0 0 0,1-1 0 0 0,0 0 0 0 0,0 0 0 0 0,0 1 0 0 0,0-1 1 0 0,0 0-1 0 0,-1 0 0 0 0,1 1 0 0 0,0-1 0 0 0,0 0 0 0 0,0 0 0 0 0,-1 0 0 0 0,1 1 0 0 0,0-1 0 0 0,0 0 0 0 0,-1 0 0 0 0,1 0 0 0 0,0 0 0 0 0,0 0 0 0 0,-1 1 0 0 0,1-1 0 0 0,0 0 0 0 0,0 0 0 0 0,-1 0 0 0 0,1 0 0 0 0,0 0 0 0 0,-1 0 0 0 0,1 0 0 0 0,0 0 0 0 0,0 0 0 0 0,-1 0 0 0 0,1 0 0 0 0,0 0 0 0 0,-1 0 0 0 0,1-1 0 0 0,0 1 0 0 0,0 0 1 0 0,-1 0-1 0 0,1 0 0 0 0,0 0 0 0 0,0 0 0 0 0,-1 0 0 0 0,1-1 0 0 0,0 1 0 0 0,0 0 0 0 0,-1 0 0 0 0,1 0 0 0 0,0-1 0 0 0,0 1 0 0 0,0 0 0 0 0,0 0 0 0 0,-1-1 0 0 0,1 1 0 0 0,0-1 0 0 0,-1 2 5 0 0,1-1-1 0 0,-1 0 1 0 0,1 0-1 0 0,-1 0 1 0 0,1 1 0 0 0,-1-1-1 0 0,1 0 1 0 0,-1 0-1 0 0,1 1 1 0 0,-1-1 0 0 0,1 0-1 0 0,-1 1 1 0 0,1-1-1 0 0,-1 1 1 0 0,1-1-1 0 0,0 1 1 0 0,-1-1 0 0 0,1 1-1 0 0,0-1 1 0 0,-1 1-1 0 0,1-1 1 0 0,0 1 0 0 0,0-1-1 0 0,-1 1 1 0 0,1-1-1 0 0,0 1 1 0 0,0-1-1 0 0,0 1 1 0 0,0 0 0 0 0,0-1-1 0 0,0 2 1 0 0,-9 25 96 0 0,8-26-73 0 0,-5 15 902 0 0,5-27 97 0 0,-1-7-1226 0 0,-18 83-422 0 0,17-55 682 0 0,3-15 65 0 0,2-17 56 0 0,0 17-199 0 0,-4 16-33 0 0,-4 21-37 0 0,4-15 66 0 0,1-4 227 0 0,0-3 40 0 0,1-4-160 0 0,-9-51 380 0 0,3 28-408 0 0,4 17-30 0 0,1 9 12 0 0,0 12-26 0 0,0 3 35 0 0,1-8 226 0 0,0-16-213 0 0,1-31-34 0 0,-1 22-251 0 0,0 28 141 0 0,0 32 223 0 0,0-51-65 0 0,-7-5 222 0 0,7 69-289 0 0,1-44 61 0 0,-1-16 31 0 0,-1-6 61 0 0,-2-13-121 0 0,-1-4-33 0 0,2 38-55 0 0,2 16 5 0 0,0-35 49 0 0,0 1 0 0 0,0-1 0 0 0,0 0 1 0 0,0 0-1 0 0,0 0 0 0 0,0 0 0 0 0,0 0 0 0 0,0 0 0 0 0,0 0 0 0 0,0 0 0 0 0,0 1 0 0 0,0-1 0 0 0,0 0 0 0 0,0 0 0 0 0,0 0 0 0 0,0 0 0 0 0,0 0 0 0 0,0 0 0 0 0,-1 0 0 0 0,1 0 0 0 0,0 0 0 0 0,0 1 0 0 0,0-1 0 0 0,0 0 1 0 0,0 0-1 0 0,0 0 0 0 0,0 0 0 0 0,0 0 0 0 0,0 0 0 0 0,0 0 0 0 0,-1 0 0 0 0,1 0 0 0 0,0 0 0 0 0,0 0 0 0 0,0 0 0 0 0,0 0 0 0 0,0 0 0 0 0,0 0 0 0 0,0 0 0 0 0,-1 0 0 0 0,1 0 0 0 0,0 0 0 0 0,0 0 0 0 0,0 0 1 0 0,0 0-1 0 0,0 0 0 0 0,0 0 0 0 0,0 0 0 0 0,0 0 0 0 0,-1 0 0 0 0,1 0 0 0 0,0 0 0 0 0,0 0 0 0 0,0 0 0 0 0,0 0 0 0 0,0 0 0 0 0,0 0 0 0 0,0-1 0 0 0,0 1 0 0 0,0 0 0 0 0,0 0 0 0 0,-1 0 0 0 0,1 0 0 0 0,0 0 0 0 0,0 0 1 0 0,0 0-1 0 0,-6-7 72 0 0,4 52 62 0 0,3-21-96 0 0,-3-23 0 0 0,-1-14 6 0 0,7 22-32 0 0,8 12-11 0 0,0-1-3 0 0,-11-19 1 0 0,5 12 0 0 0,-7-8 0 0 0,-10-3 7 0 0,-1 3-5 0 0,12 17-3 0 0,9 29 281 0 0,-9-51-192 0 0,1-15 171 0 0,-1 1-285 0 0,6 25 25 0 0,-4-2-2 0 0,0-3-1 0 0,0 2 145 0 0,2 16-92 0 0,-4-24-220 0 0,1 2 162 0 0,0 3-10 0 0,-1-4 17 0 0,2 7-40 0 0,-1-6 28 0 0,-1 0 7 0 0,0 0 0 0 0,0-2-327 0 0,1 0 316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9"/>
    </inkml:context>
    <inkml:brush xml:id="br0">
      <inkml:brushProperty name="width" value="0.025" units="cm"/>
      <inkml:brushProperty name="height" value="0.025" units="cm"/>
      <inkml:brushProperty name="color" value="#996600"/>
    </inkml:brush>
  </inkml:definitions>
  <inkml:trace contextRef="#ctx0" brushRef="#br0">4 1 10544 0 0,'-1'1'241'0'0,"1"5"6"0"0,-2 13 233 0 0,14 93 2286 0 0,-7-98-1772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0"/>
    </inkml:context>
    <inkml:brush xml:id="br0">
      <inkml:brushProperty name="width" value="0.025" units="cm"/>
      <inkml:brushProperty name="height" value="0.025" units="cm"/>
      <inkml:brushProperty name="color" value="#996600"/>
    </inkml:brush>
  </inkml:definitions>
  <inkml:trace contextRef="#ctx0" brushRef="#br0">6 1 5624 0 0,'0'0'0'0'0,"-2"11"456"0"0,0-1 8 0 0,0 0-8 0 0,2 2 8 0 0,0 0 248 0 0,0-1-8 0 0,0-2 8 0 0,0 1 0 0 0,0-1-264 0 0,0 0 8 0 0,2-3 0 0 0,2 0 8 0 0,-3-5-192 0 0,0 0 16 0 0,1 0 0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1"/>
    </inkml:context>
    <inkml:brush xml:id="br0">
      <inkml:brushProperty name="width" value="0.025" units="cm"/>
      <inkml:brushProperty name="height" value="0.025" units="cm"/>
      <inkml:brushProperty name="color" value="#996600"/>
    </inkml:brush>
  </inkml:definitions>
  <inkml:trace contextRef="#ctx0" brushRef="#br0">1 0 8432 0 0,'0'0'2065'0'0,"15"6"448"0"0,-5 46-2242 0 0,-5-20 205 0 0,-5-32-433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2"/>
    </inkml:context>
    <inkml:brush xml:id="br0">
      <inkml:brushProperty name="width" value="0.025" units="cm"/>
      <inkml:brushProperty name="height" value="0.025" units="cm"/>
      <inkml:brushProperty name="color" value="#996600"/>
    </inkml:brush>
  </inkml:definitions>
  <inkml:trace contextRef="#ctx0" brushRef="#br0">9 1 6728 0 0,'0'0'3129'0'0,"-1"3"-2644"0"0,0 1-251 0 0,-1 9 269 0 0,0-1 1 0 0,-1 22 0 0 0,4-30-407 0 0,-1 0 0 0 0,0-1 0 0 0,1 2 1 0 0,-1-1-1 0 0,1-1 0 0 0,0 1 0 0 0,1 0 0 0 0,-1 0 0 0 0,0-1 0 0 0,1 0 0 0 0,0 1 0 0 0,0 0 0 0 0,4 3 0 0 0,-5-4 98 0 0,-1 0 4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3"/>
    </inkml:context>
    <inkml:brush xml:id="br0">
      <inkml:brushProperty name="width" value="0.025" units="cm"/>
      <inkml:brushProperty name="height" value="0.025" units="cm"/>
      <inkml:brushProperty name="color" value="#996600"/>
    </inkml:brush>
  </inkml:definitions>
  <inkml:trace contextRef="#ctx0" brushRef="#br0">3 0 5720 0 0,'0'0'7345'0'0,"0"20"-6453"0"0,-1-4-635 0 0,1-11-197 0 0,-1-1 0 0 0,1 0 0 0 0,-1 1 0 0 0,1-1 0 0 0,1 0 0 0 0,-1 1 0 0 0,1-1 0 0 0,-1 0 0 0 0,1 0 0 0 0,1 1 0 0 0,1 6 0 0 0,0-8-26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4"/>
    </inkml:context>
    <inkml:brush xml:id="br0">
      <inkml:brushProperty name="width" value="0.025" units="cm"/>
      <inkml:brushProperty name="height" value="0.025" units="cm"/>
      <inkml:brushProperty name="color" value="#996600"/>
    </inkml:brush>
  </inkml:definitions>
  <inkml:trace contextRef="#ctx0" brushRef="#br0">6 1 7432 0 0,'0'0'1049'0'0,"-4"24"1363"0"0,2 41-196 0 0,2-65-2140 0 0,0 1-1 0 0,1-1 1 0 0,-1 0 0 0 0,0 1 0 0 0,0-1 0 0 0,0 0-1 0 0,0 1 1 0 0,1-1 0 0 0,-1 1 0 0 0,0-1-1 0 0,0 0 1 0 0,1 0 0 0 0,-1 1 0 0 0,0-1 0 0 0,1 0-1 0 0,-1 1 1 0 0,0-1 0 0 0,1 0 0 0 0,-1 0-1 0 0,0 0 1 0 0,1 1 0 0 0,-1-1 0 0 0,1 0 0 0 0,-1 0-1 0 0,0 0 1 0 0,0 0 0 0 0,0 0 0 0 0,1 0-1 0 0,0 0 1 0 0,0 0 206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5"/>
    </inkml:context>
    <inkml:brush xml:id="br0">
      <inkml:brushProperty name="width" value="0.025" units="cm"/>
      <inkml:brushProperty name="height" value="0.025" units="cm"/>
      <inkml:brushProperty name="color" value="#996600"/>
    </inkml:brush>
  </inkml:definitions>
  <inkml:trace contextRef="#ctx0" brushRef="#br0">8 0 4312 0 0,'0'0'2256'0'0,"-6"27"1953"0"0,6-14-3337 0 0,-1-8-610 0 0,1-1 0 0 0,0 0-1 0 0,0 1 1 0 0,0-1 0 0 0,1 1 0 0 0,0-1 0 0 0,2 7 0 0 0,6-5 562 0 0,-7-5-680 0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6"/>
    </inkml:context>
    <inkml:brush xml:id="br0">
      <inkml:brushProperty name="width" value="0.025" units="cm"/>
      <inkml:brushProperty name="height" value="0.025" units="cm"/>
      <inkml:brushProperty name="color" value="#996600"/>
    </inkml:brush>
  </inkml:definitions>
  <inkml:trace contextRef="#ctx0" brushRef="#br0">0 1 11552 0 0,'0'0'0'0'0,"0"13"152"0"0,0-9 0 0 0,0 0 0 0 0,4 4 0 0 0,-1-2 112 0 0,-1-2-8 0 0,-1-2 8 0 0,1 3-8 0 0,1-2-80 0 0,-2-1-8 0 0,1 0 0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7"/>
    </inkml:context>
    <inkml:brush xml:id="br0">
      <inkml:brushProperty name="width" value="0.025" units="cm"/>
      <inkml:brushProperty name="height" value="0.025" units="cm"/>
      <inkml:brushProperty name="color" value="#996600"/>
    </inkml:brush>
  </inkml:definitions>
  <inkml:trace contextRef="#ctx0" brushRef="#br0">6 0 7432 0 0,'-1'3'385'0'0,"-1"3"117"0"0,1 1 0 0 0,0 0 0 0 0,1 0 0 0 0,-1-1 0 0 0,1 1 0 0 0,1 7 0 0 0,0 6 1152 0 0,0-18-1543 0 0,0 0-1 0 0,0 1 1 0 0,0-1 0 0 0,0 0-1 0 0,-1-1 1 0 0,2 1 0 0 0,-1 0-1 0 0,1 0 1 0 0,0 0 0 0 0,-1-1-1 0 0,4 4 1 0 0,-3-5 24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8"/>
    </inkml:context>
    <inkml:brush xml:id="br0">
      <inkml:brushProperty name="width" value="0.025" units="cm"/>
      <inkml:brushProperty name="height" value="0.025" units="cm"/>
      <inkml:brushProperty name="color" value="#996600"/>
    </inkml:brush>
  </inkml:definitions>
  <inkml:trace contextRef="#ctx0" brushRef="#br0">5 0 10344 0 0,'0'0'1653'0'0,"-4"27"72"0"0,3 8-1272 0 0,1-3 28 0 0,1-30-409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1"/>
    </inkml:context>
    <inkml:brush xml:id="br0">
      <inkml:brushProperty name="width" value="0.025" units="cm"/>
      <inkml:brushProperty name="height" value="0.025" units="cm"/>
      <inkml:brushProperty name="color" value="#996600"/>
    </inkml:brush>
  </inkml:definitions>
  <inkml:trace contextRef="#ctx0" brushRef="#br0">1 51 1200 0 0,'0'0'249'0'0,"12"8"2761"0"0,4 8-472 0 0,-3-9-2152 0 0,5-4 357 0 0,3-3-291 0 0,-19 0-381 0 0,1 1 0 0 0,-1-1 0 0 0,0 0 1 0 0,0 0-1 0 0,0 0 0 0 0,0 0 0 0 0,0 0 0 0 0,1 0 1 0 0,-1 0-1 0 0,2-1 0 0 0,0 0 341 0 0,0 1-1 0 0,0 1 1 0 0,1-1-1 0 0,-1 1 1 0 0,0 0-1 0 0,0 0 1 0 0,0 0-1 0 0,4 2 1 0 0,-5-2-259 0 0,-1-1 1 0 0,1 1-1 0 0,0-1 1 0 0,-1 0-1 0 0,1 1 1 0 0,-1-1-1 0 0,1 0 1 0 0,0-1-1 0 0,-1 1 0 0 0,5-1 1 0 0,2 2 177 0 0,-8-1-323 0 0,0 1 0 0 0,-1-1 0 0 0,1 0 1 0 0,-1 0-1 0 0,1 0 0 0 0,0 1 0 0 0,-1-1 0 0 0,1 0 1 0 0,0 0-1 0 0,-1 0 0 0 0,1 0 0 0 0,0 0 0 0 0,-1 0 0 0 0,1 0 1 0 0,0-1-1 0 0,-1 1 0 0 0,1 0 0 0 0,0 0 0 0 0,0-1 1 0 0,9-2 88 0 0,-1 1 1 0 0,1 0-1 0 0,-1 1 1 0 0,13 0 0 0 0,-7 3 294 0 0,1 1-39 0 0,-6-5-244 0 0,-6 0-93 0 0,-1 1 0 0 0,1-1 0 0 0,0 1 0 0 0,0 0-1 0 0,0 0 1 0 0,0 1 0 0 0,6-1 0 0 0,-9 1 5 0 0,32-10 787 0 0,33-13-723 0 0,-41 14-53 0 0,-23 8-58 0 0,0-1-1 0 0,1 1 0 0 0,-1-1 0 0 0,0 0 1 0 0,0 0-1 0 0,0 0 0 0 0,0 0 0 0 0,2-3 1 0 0,-3 3 14 0 0,1 1 1 0 0,-1-1-1 0 0,0 1 1 0 0,1-1-1 0 0,-1 1 1 0 0,1-1 0 0 0,0 1-1 0 0,0 0 1 0 0,-1 0-1 0 0,5-2 1 0 0,-4 3-7 0 0,-2 0 10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9"/>
    </inkml:context>
    <inkml:brush xml:id="br0">
      <inkml:brushProperty name="width" value="0.025" units="cm"/>
      <inkml:brushProperty name="height" value="0.025" units="cm"/>
      <inkml:brushProperty name="color" value="#996600"/>
    </inkml:brush>
  </inkml:definitions>
  <inkml:trace contextRef="#ctx0" brushRef="#br0">6 0 4416 0 0,'0'0'7889'0'0,"-1"25"-7570"0"0,0-22-242 0 0,0 0 0 0 0,0 0-1 0 0,1-1 1 0 0,-1 1 0 0 0,1 0 0 0 0,0 1 0 0 0,-1-2 0 0 0,1 1 0 0 0,1 0 0 0 0,-1 0 0 0 0,0 1 0 0 0,1-2 0 0 0,1 6 0 0 0,1 16 1446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0"/>
    </inkml:context>
    <inkml:brush xml:id="br0">
      <inkml:brushProperty name="width" value="0.025" units="cm"/>
      <inkml:brushProperty name="height" value="0.025" units="cm"/>
      <inkml:brushProperty name="color" value="#996600"/>
    </inkml:brush>
  </inkml:definitions>
  <inkml:trace contextRef="#ctx0" brushRef="#br0">14 0 8640 0 0,'0'0'2326'0'0,"-5"29"-1527"0"0,6-17-691 0 0,-2 0 0 0 0,1-1 0 0 0,-3 19 0 0 0,-3 20 448 0 0,6-48-509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1"/>
    </inkml:context>
    <inkml:brush xml:id="br0">
      <inkml:brushProperty name="width" value="0.025" units="cm"/>
      <inkml:brushProperty name="height" value="0.025" units="cm"/>
      <inkml:brushProperty name="color" value="#996600"/>
    </inkml:brush>
  </inkml:definitions>
  <inkml:trace contextRef="#ctx0" brushRef="#br0">25 0 8840 0 0,'0'0'2638'0'0,"-3"28"-1902"0"0,-5-1-203 0 0,5-20-243 0 0,0 1 0 0 0,2-1 0 0 0,-3 16-1 0 0,3-19-98 0 0,0-3-171 0 0,1-1 1 0 0,0 0 0 0 0,0 1 0 0 0,0-1-1 0 0,0 0 1 0 0,-1 0 0 0 0,1 1 0 0 0,0-1 0 0 0,0 0-1 0 0,0 1 1 0 0,0-1 0 0 0,0 0 0 0 0,0 1-1 0 0,0-1 1 0 0,0 0 0 0 0,0 1 0 0 0,0-1-1 0 0,0 0 1 0 0,0 1 0 0 0,0-1 0 0 0,0 0 0 0 0,1 1-1 0 0,-1-1 1 0 0,0 0 0 0 0,0 1 0 0 0,0-1-1 0 0,0 0 1 0 0,0 0 0 0 0,1 1 0 0 0,-1-1-1 0 0,0 0 1 0 0,0 0 0 0 0,1 1 0 0 0,-1-1 0 0 0,1 0 51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2"/>
    </inkml:context>
    <inkml:brush xml:id="br0">
      <inkml:brushProperty name="width" value="0.025" units="cm"/>
      <inkml:brushProperty name="height" value="0.025" units="cm"/>
      <inkml:brushProperty name="color" value="#996600"/>
    </inkml:brush>
  </inkml:definitions>
  <inkml:trace contextRef="#ctx0" brushRef="#br0">28 14 7232 0 0,'0'0'1033'0'0,"-4"-11"-227"0"0,2 8 1932 0 0,2 16-2342 0 0,-1 0 0 0 0,-1-1 0 0 0,-5 18 0 0 0,3-18-37 0 0,2 1 0 0 0,0 0 0 0 0,-1 18 0 0 0,3-31-345 0 0,2 28 900 0 0,-2-27-845 0 0,0 1 0 0 0,0-1 0 0 0,1 0 0 0 0,-1 0 0 0 0,0 0-1 0 0,1 0 1 0 0,-1 0 0 0 0,1 0 0 0 0,-1 0 0 0 0,1 0 0 0 0,0 0-1 0 0,-1 0 1 0 0,0 0 0 0 0,1 0 0 0 0,0 0 0 0 0,0 0 0 0 0,0 0-1 0 0,0 0 1 0 0,2 0 0 0 0,-1 0 68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3"/>
    </inkml:context>
    <inkml:brush xml:id="br0">
      <inkml:brushProperty name="width" value="0.025" units="cm"/>
      <inkml:brushProperty name="height" value="0.025" units="cm"/>
      <inkml:brushProperty name="color" value="#996600"/>
    </inkml:brush>
  </inkml:definitions>
  <inkml:trace contextRef="#ctx0" brushRef="#br0">0 0 8136 0 0,'0'0'1994'0'0,"3"41"532"0"0,-2-30-2411 0 0,1 14 161 0 0,0 1 0 0 0,3 1 0 0 0,0-2 0 0 0,11 32 1 0 0,-12-43-60 0 0,-3-10-106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4"/>
    </inkml:context>
    <inkml:brush xml:id="br0">
      <inkml:brushProperty name="width" value="0.025" units="cm"/>
      <inkml:brushProperty name="height" value="0.025" units="cm"/>
      <inkml:brushProperty name="color" value="#996600"/>
    </inkml:brush>
  </inkml:definitions>
  <inkml:trace contextRef="#ctx0" brushRef="#br0">0 0 3912 0 0,'0'0'7076'0'0,"4"36"-5528"0"0,-4-14-1131 0 0,2 0 1 0 0,-1 0 0 0 0,3 0 0 0 0,9 35 0 0 0,-12-54-336 0 0,-1-2-1 0 0,1 2 1 0 0,0-1 0 0 0,0 1-1 0 0,0-1 1 0 0,1 0 0 0 0,-1 0 0 0 0,0 0-1 0 0,0 0 1 0 0,0 0 0 0 0,1 0-1 0 0,0 0 1 0 0,3 1 0 0 0,-3 0 67 0 0,-3-2-3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5"/>
    </inkml:context>
    <inkml:brush xml:id="br0">
      <inkml:brushProperty name="width" value="0.025" units="cm"/>
      <inkml:brushProperty name="height" value="0.025" units="cm"/>
      <inkml:brushProperty name="color" value="#996600"/>
    </inkml:brush>
  </inkml:definitions>
  <inkml:trace contextRef="#ctx0" brushRef="#br0">4 0 11048 0 0,'0'0'2216'0'0,"0"2"-1708"0"0,-3 19 1225 0 0,9 34-753 0 0,22 94 0 0 0,-24-123-55 0 0,-4-26-820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6"/>
    </inkml:context>
    <inkml:brush xml:id="br0">
      <inkml:brushProperty name="width" value="0.025" units="cm"/>
      <inkml:brushProperty name="height" value="0.025" units="cm"/>
      <inkml:brushProperty name="color" value="#996600"/>
    </inkml:brush>
  </inkml:definitions>
  <inkml:trace contextRef="#ctx0" brushRef="#br0">0 0 8032 0 0,'0'0'2629'0'0,"9"7"-304"0"0,-8 14-1292 0 0,1-8-851 0 0,-1 22 85 0 0,-4 39 1 0 0,2-67-209 0 0,1 1 0 0 0,1-1 1 0 0,0 0-1 0 0,2 12 1 0 0,3 19 1036 0 0,-5-33-243 0 0,0-4-692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7"/>
    </inkml:context>
    <inkml:brush xml:id="br0">
      <inkml:brushProperty name="width" value="0.025" units="cm"/>
      <inkml:brushProperty name="height" value="0.025" units="cm"/>
      <inkml:brushProperty name="color" value="#996600"/>
    </inkml:brush>
  </inkml:definitions>
  <inkml:trace contextRef="#ctx0" brushRef="#br0">0 0 7232 0 0,'0'0'1777'0'0,"10"25"-346"0"0,-7-13-1215 0 0,0 1 0 0 0,-1-1 0 0 0,-1 1 0 0 0,-1 19 1 0 0,4 32 206 0 0,0-38 417 0 0,1 42 0 0 0,-3-57-184 0 0,-1-8-488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8"/>
    </inkml:context>
    <inkml:brush xml:id="br0">
      <inkml:brushProperty name="width" value="0.025" units="cm"/>
      <inkml:brushProperty name="height" value="0.025" units="cm"/>
      <inkml:brushProperty name="color" value="#996600"/>
    </inkml:brush>
  </inkml:definitions>
  <inkml:trace contextRef="#ctx0" brushRef="#br0">0 1 7832 0 0,'0'0'2033'0'0,"0"2"-1416"0"0,8 240 1661 0 0,-7-181-2245 0 0,-2-29-12 0 0,1-32-3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2"/>
    </inkml:context>
    <inkml:brush xml:id="br0">
      <inkml:brushProperty name="width" value="0.025" units="cm"/>
      <inkml:brushProperty name="height" value="0.025" units="cm"/>
      <inkml:brushProperty name="color" value="#996600"/>
    </inkml:brush>
  </inkml:definitions>
  <inkml:trace contextRef="#ctx0" brushRef="#br0">1 26 792 0 0,'0'0'423'0'0,"15"-15"2839"0"0,-5 7-1433 0 0,-10 8-1810 0 0,0 0 0 0 0,0-1 0 0 0,0 1-1 0 0,0 0 1 0 0,0 0 0 0 0,0 0 0 0 0,0 0-1 0 0,0 0 1 0 0,0 0 0 0 0,0 0 0 0 0,0 0-1 0 0,1-1 1 0 0,-1 1 0 0 0,0 0 0 0 0,0 0-1 0 0,0 0 1 0 0,0 0 0 0 0,0 0 0 0 0,0 0-1 0 0,0 0 1 0 0,1 0 0 0 0,-1 0 0 0 0,0 0-1 0 0,0 0 1 0 0,0 0 0 0 0,0 0 0 0 0,0 0-1 0 0,0 0 1 0 0,1 0 0 0 0,-1 0 0 0 0,0 0-1 0 0,0 0 1 0 0,0 0 0 0 0,0 0 0 0 0,0 0-1 0 0,0 0 1 0 0,0 0 0 0 0,1 0 0 0 0,-1 0-1 0 0,0 0 1 0 0,0 0 0 0 0,0 0 0 0 0,0 0-1 0 0,0 0 1 0 0,0 1 0 0 0,0-1-1 0 0,1 0 1 0 0,-1 0 0 0 0,0 0 0 0 0,0 0-1 0 0,0 0 1 0 0,0 0 0 0 0,0 0 0 0 0,0 0-1 0 0,0 1 1 0 0,0-1 0 0 0,0 0 0 0 0,0 0-1 0 0,0 0 1 0 0,0 0 0 0 0,0 0 0 0 0,0 0-1 0 0,0 1 1 0 0,-5 10 468 0 0,-4 11 1032 0 0,22-32-63 0 0,-6 4-1121 0 0,-11 20-240 0 0,-1 1 72 0 0,10-16 864 0 0,4-4-582 0 0,-7 9-290 0 0,-3 12-122 0 0,1-2 363 0 0,0-9 415 0 0,1-7-740 0 0,-1 0 1 0 0,1 0-1 0 0,0 0 1 0 0,-1 0-1 0 0,1 0 1 0 0,0 0-1 0 0,0 0 1 0 0,0 0-1 0 0,0 0 1 0 0,2-2-1 0 0,-3 8-58 0 0,0-1 0 0 0,0 1 0 0 0,-1-1 0 0 0,1 1 0 0 0,-1-1-1 0 0,0 0 1 0 0,-2 5 0 0 0,0 3 26 0 0,2 1 133 0 0,5-11 67 0 0,10-19-80 0 0,-11 16-111 0 0,-4 9-57 0 0,-1 9 38 0 0,2-16-28 0 0,0 0 0 0 0,0 0 0 0 0,0 1 0 0 0,0-1 0 0 0,1 0 0 0 0,-1 0 0 0 0,0 0 0 0 0,0 1 0 0 0,0-1 0 0 0,0 0 0 0 0,0 0 0 0 0,1 0 0 0 0,-1 0 0 0 0,0 1 1 0 0,0-1-1 0 0,0 0 0 0 0,0 0 0 0 0,1 0 0 0 0,-1 0 0 0 0,0 0 0 0 0,0 0 0 0 0,0 0 0 0 0,1 0 0 0 0,-1 0 0 0 0,0 1 0 0 0,0-1 0 0 0,1 0 0 0 0,-1 0 0 0 0,0 0 0 0 0,0 0 0 0 0,0 0 0 0 0,1 0 0 0 0,-1 0 0 0 0,0-1 0 0 0,0 1 0 0 0,1 0 0 0 0,-1 0 0 0 0,0 0 0 0 0,0 0 0 0 0,0 0 0 0 0,1 0 0 0 0,-1 0 0 0 0,0 0 0 0 0,0 0 0 0 0,0-1 0 0 0,0 1 0 0 0,1 0 0 0 0,-1 0 0 0 0,0 0 0 0 0,0 0 0 0 0,0-1 0 0 0,0 1 0 0 0,0 0 0 0 0,1 0 0 0 0,-1 0 0 0 0,0-1 0 0 0,0 1 0 0 0,0 0 0 0 0,0 0 0 0 0,0 0 0 0 0,0-1 0 0 0,0 1-3 0 0,0 0-1 0 0,0-1 1 0 0,0 1 0 0 0,0 0-1 0 0,0 0 1 0 0,0 0 0 0 0,0 0-1 0 0,0 0 1 0 0,1 0 0 0 0,-1-1-1 0 0,0 1 1 0 0,0 0 0 0 0,0 0-1 0 0,0 0 1 0 0,0 0 0 0 0,0 0 0 0 0,0 0-1 0 0,0 0 1 0 0,1-1 0 0 0,-1 1-1 0 0,0 0 1 0 0,0 0 0 0 0,0 0-1 0 0,0 0 1 0 0,0 0 0 0 0,0 0-1 0 0,1 0 1 0 0,-1 0 0 0 0,0 0 0 0 0,0 0-1 0 0,0 0 1 0 0,0 0 0 0 0,1 0-1 0 0,-1 0 1 0 0,0 0 0 0 0,0 0-1 0 0,0 0 1 0 0,0 0 0 0 0,0 0-1 0 0,1 0 1 0 0,-1 0 0 0 0,0 0-1 0 0,0 0 1 0 0,0 0 0 0 0,0 0 0 0 0,0 0-1 0 0,0 1 1 0 0,1-1 0 0 0,-1 0-1 0 0,0 0 1 0 0,0 0 0 0 0,0 0-1 0 0,0 0 1 0 0,0 0 0 0 0,0 0-1 0 0,0 0 1 0 0,0 1 0 0 0,0-1 0 0 0,1 0-1 0 0,-1 0 1 0 0,0 0 0 0 0,0 0-1 0 0,0 0 1 0 0,0 1 0 0 0,0-1-1 0 0,-1 13 172 0 0,0-7-127 0 0,1-6-41 0 0,0 0-1 0 0,0 0 0 0 0,0 0 0 0 0,0 0 0 0 0,0 0 0 0 0,0-1 0 0 0,0 1 0 0 0,0 0 0 0 0,1 0 0 0 0,-1 0 0 0 0,0 0 0 0 0,0 0 0 0 0,0 0 0 0 0,0 0 0 0 0,0 0 0 0 0,0 0 0 0 0,1 0 0 0 0,-1 0 0 0 0,0-1 0 0 0,0 1 0 0 0,0 0 0 0 0,0 0 1 0 0,0 0-1 0 0,1 0 0 0 0,-1 0 0 0 0,0 0 0 0 0,0 0 0 0 0,0 0 0 0 0,0 0 0 0 0,0 0 0 0 0,0 1 0 0 0,1-1 0 0 0,-1 0 0 0 0,0 0 0 0 0,0 0 0 0 0,0 0 0 0 0,0 0 0 0 0,0 0 0 0 0,1 0 0 0 0,-1 0 0 0 0,0 0 0 0 0,0 0 0 0 0,0 0 0 0 0,0 0 1 0 0,0 1-1 0 0,0-1 0 0 0,0 0 0 0 0,0 0 0 0 0,0 0 0 0 0,1 0 0 0 0,-1 0 0 0 0,0 0 0 0 0,0 1 0 0 0,7-7 127 0 0,-7 6-121 0 0,-1 5-1 0 0,-1 2 45 0 0,2-5 187 0 0,6-13 753 0 0,-3 9-339 0 0,-6 11-360 0 0,0 8-247 0 0,5-17-15 0 0,2-10-16 0 0,-2 8-3 0 0,-2 6-50 0 0,0 13-138 0 0,0-8-94 0 0,6-27 358 0 0,-3 15-37 0 0,-2 13-30 0 0,-1 8 310 0 0,-1-6 31 0 0,1-6-146 0 0,1-4-69 0 0,-1-4-111 0 0,10-39 84 0 0,-10 41-135 0 0,7 40-582 0 0,-7-31 1322 0 0,3-32-355 0 0,-2 11-745 0 0,-2 24 178 0 0,-2 10 177 0 0,4-13 231 0 0,-4-13-167 0 0,0-1 1 0 0,1 0 0 0 0,-1 0-1 0 0,1 0 1 0 0,0-1 0 0 0,0 1-1 0 0,1 0 1 0 0,-1-1 0 0 0,1 1-1 0 0,1-1 1 0 0,-1 0 0 0 0,1 1-1 0 0,0-1 1 0 0,0-7 0 0 0,1 2-441 0 0,0 4-422 0 0,-7 14 368 0 0,4-8 460 0 0,1-1-1 0 0,0 1 1 0 0,0 0-1 0 0,1-1 0 0 0,-1 1 1 0 0,0-1-1 0 0,0 1 1 0 0,1-1-1 0 0,-1 0 1 0 0,1 1-1 0 0,-1-1 0 0 0,1 1 1 0 0,0-1-1 0 0,0 0 1 0 0,-1-1-1 0 0,-4-16 147 0 0,3 19-106 0 0,1 11-35 0 0,-6-83-825 0 0,7 71 798 0 0,-3 7 20 0 0,1 12-117 0 0,2-5 1011 0 0,-2-33-440 0 0,1 1-69 0 0,1 19-389 0 0,-2 0 3 0 0,0 0 22 0 0,1-1 31 0 0,-1-5-57 0 0,1 6 8 0 0,0 0-13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9"/>
    </inkml:context>
    <inkml:brush xml:id="br0">
      <inkml:brushProperty name="width" value="0.025" units="cm"/>
      <inkml:brushProperty name="height" value="0.025" units="cm"/>
      <inkml:brushProperty name="color" value="#996600"/>
    </inkml:brush>
  </inkml:definitions>
  <inkml:trace contextRef="#ctx0" brushRef="#br0">0 0 7232 0 0,'2'32'2017'0'0,"-3"42"0"0"0,0-21-522 0 0,1-52-1398 0 0,0 0 0 0 0,0 0 0 0 0,0 1 0 0 0,0-1 0 0 0,0 0 0 0 0,1 0 0 0 0,-1 0 0 0 0,0 1 0 0 0,1-1 0 0 0,-1-1 0 0 0,1 1 0 0 0,-1 0 0 0 0,1 0 0 0 0,1 2 0 0 0,-1-2 79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0"/>
    </inkml:context>
    <inkml:brush xml:id="br0">
      <inkml:brushProperty name="width" value="0.025" units="cm"/>
      <inkml:brushProperty name="height" value="0.025" units="cm"/>
      <inkml:brushProperty name="color" value="#996600"/>
    </inkml:brush>
  </inkml:definitions>
  <inkml:trace contextRef="#ctx0" brushRef="#br0">4 0 8744 0 0,'0'0'856'0'0,"-4"29"1857"0"0,9 149-280 0 0,-6-158-2248 0 0,1 14 728 0 0,0-33 290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1"/>
    </inkml:context>
    <inkml:brush xml:id="br0">
      <inkml:brushProperty name="width" value="0.025" units="cm"/>
      <inkml:brushProperty name="height" value="0.025" units="cm"/>
      <inkml:brushProperty name="color" value="#996600"/>
    </inkml:brush>
  </inkml:definitions>
  <inkml:trace contextRef="#ctx0" brushRef="#br0">1 1 5720 0 0,'3'34'389'0'0,"-2"-10"317"0"0,0-9-348 0 0,-1 69 2240 0 0,-1-33-1417 0 0,1-46-999 0 0,-1-5-164 0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2"/>
    </inkml:context>
    <inkml:brush xml:id="br0">
      <inkml:brushProperty name="width" value="0.025" units="cm"/>
      <inkml:brushProperty name="height" value="0.025" units="cm"/>
      <inkml:brushProperty name="color" value="#996600"/>
    </inkml:brush>
  </inkml:definitions>
  <inkml:trace contextRef="#ctx0" brushRef="#br0">1 0 10040 0 0,'0'0'17'0'0,"1"5"-4"0"0,20 183 661 0 0,-15-137 188 0 0,2 50 2828 0 0,-8-97-3482 0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3"/>
    </inkml:context>
    <inkml:brush xml:id="br0">
      <inkml:brushProperty name="width" value="0.025" units="cm"/>
      <inkml:brushProperty name="height" value="0.025" units="cm"/>
      <inkml:brushProperty name="color" value="#996600"/>
    </inkml:brush>
  </inkml:definitions>
  <inkml:trace contextRef="#ctx0" brushRef="#br0">1 0 11856 0 0,'5'12'398'0'0,"-2"0"1"0"0,1 0-1 0 0,4 23 1 0 0,2 79 765 0 0,-9-87-1010 0 0,18 129 1565 0 0,-15-148-855 0 0,-4-7-712 0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4"/>
    </inkml:context>
    <inkml:brush xml:id="br0">
      <inkml:brushProperty name="width" value="0.025" units="cm"/>
      <inkml:brushProperty name="height" value="0.025" units="cm"/>
      <inkml:brushProperty name="color" value="#996600"/>
    </inkml:brush>
  </inkml:definitions>
  <inkml:trace contextRef="#ctx0" brushRef="#br0">0 0 8136 0 0,'0'0'1126'0'0,"16"20"1932"0"0,9 57-915 0 0,9 44-657 0 0,-30-103-1351 0 0,-2 0 0 0 0,0 1 0 0 0,0 0 0 0 0,-2-1 0 0 0,-3 23 1 0 0,2 12 111 0 0,1-52-239 0 0,0-1 0 0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5"/>
    </inkml:context>
    <inkml:brush xml:id="br0">
      <inkml:brushProperty name="width" value="0.025" units="cm"/>
      <inkml:brushProperty name="height" value="0.025" units="cm"/>
      <inkml:brushProperty name="color" value="#996600"/>
    </inkml:brush>
  </inkml:definitions>
  <inkml:trace contextRef="#ctx0" brushRef="#br0">0 1 8032 0 0,'8'26'115'0'0,"0"-3"348"0"0,-1 2 1 0 0,-1-1-1 0 0,4 36 1 0 0,-9-43-208 0 0,-1 1-1 0 0,0-1 1 0 0,-1 0 0 0 0,-4 23 0 0 0,0-3 102 0 0,5-34-292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6"/>
    </inkml:context>
    <inkml:brush xml:id="br0">
      <inkml:brushProperty name="width" value="0.025" units="cm"/>
      <inkml:brushProperty name="height" value="0.025" units="cm"/>
      <inkml:brushProperty name="color" value="#996600"/>
    </inkml:brush>
  </inkml:definitions>
  <inkml:trace contextRef="#ctx0" brushRef="#br0">1 0 10952 0 0,'8'77'331'0'0,"2"-3"199"0"0,-8-24-103 0 0,-2-25 71 0 0,7 49 1 0 0,-6-67-408 0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7"/>
    </inkml:context>
    <inkml:brush xml:id="br0">
      <inkml:brushProperty name="width" value="0.025" units="cm"/>
      <inkml:brushProperty name="height" value="0.025" units="cm"/>
      <inkml:brushProperty name="color" value="#996600"/>
    </inkml:brush>
  </inkml:definitions>
  <inkml:trace contextRef="#ctx0" brushRef="#br0">0 0 5624 0 0,'0'0'889'0'0,"11"0"761"0"0,-5 1 1888 0 0,-3 5-3283 0 0,-1-2 0 0 0,0 2 0 0 0,0 0 0 0 0,0 0 0 0 0,-1-1 0 0 0,1 1 0 0 0,0 9-1 0 0,5 21 147 0 0,1-7-197 0 0,-1 0 1 0 0,-2 0-1 0 0,-1 1 0 0 0,1 33 1 0 0,-2-23 102 0 0,10 56 0 0 0,-15-93-215 0 0,1-3-65 0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8"/>
    </inkml:context>
    <inkml:brush xml:id="br0">
      <inkml:brushProperty name="width" value="0.025" units="cm"/>
      <inkml:brushProperty name="height" value="0.025" units="cm"/>
      <inkml:brushProperty name="color" value="#996600"/>
    </inkml:brush>
  </inkml:definitions>
  <inkml:trace contextRef="#ctx0" brushRef="#br0">0 28 7528 0 0,'0'-6'358'0'0,"2"-12"2462"0"0,-2 18-2777 0 0,1 0 1 0 0,-1-1-1 0 0,0 1 1 0 0,0 0-1 0 0,1 0 0 0 0,-1-1 1 0 0,0 1-1 0 0,1 0 1 0 0,-1 0-1 0 0,0-1 0 0 0,1 1 1 0 0,-1 0-1 0 0,0 0 1 0 0,1 0-1 0 0,-1 0 0 0 0,0 0 1 0 0,0 0-1 0 0,0-1 1 0 0,0 1-1 0 0,1 0 1 0 0,-1 0-1 0 0,1 0 0 0 0,-1 0 1 0 0,0 0-1 0 0,1 0 1 0 0,-1 1-1 0 0,1-1 0 0 0,-1 0 1 0 0,0 0-1 0 0,1 0 1 0 0,-1 0-1 0 0,0 0 0 0 0,1 0 1 0 0,-1 1-1 0 0,0-1 1 0 0,1 0-1 0 0,-1 0 0 0 0,0 1 1 0 0,1-1-1 0 0,-1 0 1 0 0,0 0-1 0 0,0 1 1 0 0,1-1-1 0 0,-1 0 0 0 0,0 1 1 0 0,0-1-1 0 0,0 0 1 0 0,1 1-1 0 0,0 1 63 0 0,0 0 1 0 0,0 0-1 0 0,0 0 1 0 0,-1 1-1 0 0,0-1 0 0 0,1 0 1 0 0,0 0-1 0 0,-1 1 1 0 0,0-1-1 0 0,0 1 1 0 0,0 2-1 0 0,1 8 161 0 0,7 33 92 0 0,9 137 251 0 0,-15-163-502 0 0,9 37-1 0 0,-1-8 477 0 0,-10-47-491 0 0,2-2-3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3"/>
    </inkml:context>
    <inkml:brush xml:id="br0">
      <inkml:brushProperty name="width" value="0.025" units="cm"/>
      <inkml:brushProperty name="height" value="0.025" units="cm"/>
      <inkml:brushProperty name="color" value="#996600"/>
    </inkml:brush>
  </inkml:definitions>
  <inkml:trace contextRef="#ctx0" brushRef="#br0">11 45 2000 0 0,'3'-24'4539'0'0,"-1"11"-2800"0"0,-4 16-1146 0 0,-6 11-161 0 0,5-2 753 0 0,0-26 575 0 0,4 12-1667 0 0,-1 0 0 0 0,1 0 0 0 0,0 0 0 0 0,-1 1 0 0 0,1-1 0 0 0,0 0 0 0 0,0 0 0 0 0,0 0 0 0 0,1 1 1 0 0,1-4-1 0 0,-1 14 718 0 0,-1-8-783 0 0,-1-1 0 0 0,1 1-1 0 0,-1 0 1 0 0,0-1 0 0 0,1 1-1 0 0,0-1 1 0 0,-1 0 0 0 0,1 1-1 0 0,-1-1 1 0 0,1 1 0 0 0,-1-1-1 0 0,1 0 1 0 0,0 1 0 0 0,-1-1-1 0 0,1 0 1 0 0,0 0 0 0 0,-1 0-1 0 0,1 1 1 0 0,0-1 0 0 0,-1 0-1 0 0,1 0 1 0 0,0 0 0 0 0,0 0-1 0 0,-1 0 1 0 0,1 0 0 0 0,0 0 0 0 0,-1-1-1 0 0,1 1 1 0 0,0 0 0 0 0,-1 0-1 0 0,2-1 1 0 0,-2 1-21 0 0,0 0 0 0 0,1 0 0 0 0,-1-1-1 0 0,0 1 1 0 0,0 0 0 0 0,1 0 0 0 0,-1 0 0 0 0,0 0 0 0 0,0 0 0 0 0,1 0 0 0 0,-1-1 0 0 0,0 1-1 0 0,1 0 1 0 0,-1 0 0 0 0,0 0 0 0 0,1 0 0 0 0,-1 0 0 0 0,0 0 0 0 0,0 0 0 0 0,1 0 0 0 0,-1 0-1 0 0,0 0 1 0 0,1 1 0 0 0,-1-1 0 0 0,0 0 0 0 0,0 0 0 0 0,1 0 0 0 0,-1 0 0 0 0,0 0 0 0 0,0 0-1 0 0,1 1 1 0 0,-1-1 0 0 0,0 0 0 0 0,0 0 0 0 0,1 0 0 0 0,-1 1 0 0 0,0-1 0 0 0,0 0 0 0 0,0 0-1 0 0,1 1 1 0 0,-1-1 0 0 0,0 0 0 0 0,0 0 0 0 0,0 1 0 0 0,0-1 0 0 0,0 0 0 0 0,0 1 0 0 0,0-1-1 0 0,0 0 1 0 0,0 0 0 0 0,0 1 0 0 0,1-1 0 0 0,-2 0 0 0 0,1 1 0 0 0,0-1 0 0 0,0 0 0 0 0,0 1-1 0 0,0-1 1 0 0,-4 30 70 0 0,0-6 27 0 0,5-14 92 0 0,2-7 74 0 0,3-7-110 0 0,0-4-156 0 0,-2 2-14 0 0,-2 2 42 0 0,1 0-22 0 0,1-1 17 0 0,-1 3-12 0 0,-1 1-11 0 0,-3 1-4 0 0,-8 25 0 0 0,8-23 2 0 0,1-1 0 0 0,-1 0 0 0 0,1 0 0 0 0,-1 0 0 0 0,1 1 0 0 0,-1-1 0 0 0,1 0 0 0 0,0 0 1 0 0,0 1-1 0 0,-1-1 0 0 0,1 0 0 0 0,0 1 0 0 0,0-1 0 0 0,0 0 0 0 0,1 0 0 0 0,-1 1 0 0 0,1 1 1 0 0,-1-3 0 0 0,1 0 0 0 0,-1 0 0 0 0,1 0 0 0 0,-1 0 0 0 0,1 0 0 0 0,-1 0 0 0 0,1 0 0 0 0,-1 0 1 0 0,1 0-1 0 0,0 0 0 0 0,-1 0 0 0 0,1-1 0 0 0,-1 1 0 0 0,1 0 0 0 0,-1 0 0 0 0,1 0 0 0 0,-1-1 1 0 0,1 1-1 0 0,-1 0 0 0 0,0-1 0 0 0,1 1 0 0 0,-1 0 0 0 0,1-1 0 0 0,-1 1 0 0 0,0-1 0 0 0,1 0 0 0 0,3-2 13 0 0,0-1 0 0 0,0 0 0 0 0,-1 0-1 0 0,1 0 1 0 0,-1-1 0 0 0,0 1 0 0 0,4-8-1 0 0,-24 37 16 0 0,14-19-28 0 0,0-1 1 0 0,0 1 0 0 0,1-1-1 0 0,-1 1 1 0 0,1 0 0 0 0,-2 10-1 0 0,5-15 9 0 0,-1-1 0 0 0,0 0 0 0 0,0 0 0 0 0,0 1 0 0 0,0-1 0 0 0,1 0 0 0 0,-1 0-1 0 0,0 1 1 0 0,0-1 0 0 0,0 0 0 0 0,1 0 0 0 0,-1 1 0 0 0,0-1 0 0 0,1 0 0 0 0,-1 0-1 0 0,0 0 1 0 0,0 0 0 0 0,1 0 0 0 0,-1 1 0 0 0,0-1 0 0 0,1 0 0 0 0,-1 0 0 0 0,0 0-1 0 0,1 0 1 0 0,-1 0 0 0 0,0 0 0 0 0,1 0 0 0 0,-1 0 0 0 0,0 0 0 0 0,1 0-1 0 0,-1 0 1 0 0,0 0 0 0 0,0 0 0 0 0,1-1 0 0 0,-1 1 0 0 0,0 0 0 0 0,1 0 0 0 0,-1 0-1 0 0,0 0 1 0 0,1 0 0 0 0,-1-1 0 0 0,0 1 0 0 0,0 0 0 0 0,1 0 0 0 0,-1-1 0 0 0,0 1-1 0 0,0 0 1 0 0,0 0 0 0 0,1-1 0 0 0,-1 1 0 0 0,0-1 0 0 0,2 0 75 0 0,0 0 0 0 0,0-1 0 0 0,0 1-1 0 0,0-1 1 0 0,0 0 0 0 0,0 0 0 0 0,-1 0 0 0 0,1 0 0 0 0,-1 0 0 0 0,1 0 0 0 0,-1 0 0 0 0,0 0 0 0 0,0 0-1 0 0,0-1 1 0 0,0 1 0 0 0,1-5 0 0 0,-2 7-62 0 0,-12 20 69 0 0,9-16-92 0 0,0 2 1 0 0,0-1 0 0 0,0 0-1 0 0,0 0 1 0 0,1 1 0 0 0,0 0-1 0 0,-2 8 1 0 0,9-14 569 0 0,6-9-282 0 0,10-12-27 0 0,-11 8 135 0 0,-18 28-61 0 0,-4 12-230 0 0,8-14-117 0 0,4 1 394 0 0,5-13-5 0 0,5-13-246 0 0,1-2-92 0 0,-11 14-39 0 0,1 0-1 0 0,-1 0 1 0 0,0 0 0 0 0,0 0-1 0 0,0 0 1 0 0,0 0 0 0 0,0 0-1 0 0,1 0 1 0 0,-1 0-1 0 0,0 1 1 0 0,0-1 0 0 0,0 0-1 0 0,0 0 1 0 0,0 0-1 0 0,1 0 1 0 0,-1 0 0 0 0,0 0-1 0 0,0 0 1 0 0,0 0 0 0 0,0 0-1 0 0,0 1 1 0 0,0-1-1 0 0,0 0 1 0 0,0 0 0 0 0,1 0-1 0 0,-1 0 1 0 0,0 0 0 0 0,0 1-1 0 0,0-1 1 0 0,0 0-1 0 0,0 0 1 0 0,0 0 0 0 0,0 0-1 0 0,0 0 1 0 0,0 1-1 0 0,0-1 1 0 0,0 0 0 0 0,0 0-1 0 0,0 0 1 0 0,0 0 0 0 0,0 1-1 0 0,0-1 1 0 0,0 0-1 0 0,0 0 1 0 0,0 0 0 0 0,0 0-1 0 0,-1 1 1 0 0,-5 34 153 0 0,4-23-133 0 0,-1 24 72 0 0,3-36-22 0 0,27-22 233 0 0,-36 46-173 0 0,8-22-102 0 0,-1 1 0 0 0,1 0 0 0 0,0-1 0 0 0,0 1 0 0 0,0 0 0 0 0,1 0-1 0 0,-1 0 1 0 0,0 3 0 0 0,1-6 17 0 0,34-19 162 0 0,-34 20-201 0 0,1 0-1 0 0,0 1 1 0 0,-1-1-1 0 0,1 0 1 0 0,-1 1-1 0 0,1-1 1 0 0,-1 1-1 0 0,0-1 1 0 0,0 0-1 0 0,1 1 1 0 0,-1-1-1 0 0,0 1 1 0 0,0-1-1 0 0,-1 3 1 0 0,3 8 74 0 0,-2-12-81 0 0,1 0 0 0 0,-1 0 0 0 0,1 0 0 0 0,0 0-1 0 0,-1 0 1 0 0,1 0 0 0 0,-1 0 0 0 0,1 0-1 0 0,-1-1 1 0 0,1 1 0 0 0,-1 0 0 0 0,1 0-1 0 0,-1-1 1 0 0,1 1 0 0 0,-1 0 0 0 0,1 0 0 0 0,-1-1-1 0 0,0 1 1 0 0,1 0 0 0 0,-1-1 0 0 0,1 1-1 0 0,-1-1 1 0 0,0 1 0 0 0,1-1 0 0 0,-1 1 0 0 0,1-1-1 0 0,13-10-1 0 0,-14 11 1 0 0,0 0 0 0 0,0 0 0 0 0,1 0 0 0 0,-1 1 0 0 0,0-1 0 0 0,0 0 0 0 0,0 0 0 0 0,0 0 0 0 0,1 0 0 0 0,-1 0 0 0 0,0 0 0 0 0,0 0 0 0 0,0 1 0 0 0,0-1 0 0 0,0 0 1 0 0,1 0-1 0 0,-1 0 0 0 0,0 0 0 0 0,0 0 0 0 0,0 1 0 0 0,0-1 0 0 0,0 0 0 0 0,0 0 0 0 0,0 0 0 0 0,0 0 0 0 0,0 1 0 0 0,0-1 0 0 0,0 0 0 0 0,0 0 0 0 0,0 0 0 0 0,0 1 0 0 0,0-1 0 0 0,0 0 0 0 0,0 0 0 0 0,0 0 0 0 0,0 1 0 0 0,0-1 0 0 0,0 0 0 0 0,0 0 0 0 0,0 0 1 0 0,0 1-1 0 0,-11 34 6 0 0,6-19-3 0 0,3-3 8 0 0,7-18 9 0 0,-4 3-17 0 0,1 0 0 0 0,-1 1 0 0 0,0-1 0 0 0,-1 0-1 0 0,1 0 1 0 0,0 0 0 0 0,-1 0 0 0 0,1 0 0 0 0,-1 0-1 0 0,1-4 1 0 0,1 13-3 0 0,0 5 0 0 0,-1 18 0 0 0,-1-28 0 0 0,6-8 3 0 0,10-13 5 0 0,-11 17-4 0 0,-5 13-3 0 0,-9 15 2 0 0,7-23-2 0 0,0 1 0 0 0,1-1 0 0 0,-1 1-1 0 0,1 0 1 0 0,0-1 0 0 0,-1 9-1 0 0,9-14 0 0 0,2-1 0 0 0,-9 3 0 0 0,0 0 0 0 0,0 0 0 0 0,1 0 0 0 0,-1 0 0 0 0,0 0 0 0 0,0 0 0 0 0,0 0 0 0 0,0 0 0 0 0,0 0 0 0 0,1 0 0 0 0,-1 0 0 0 0,0 0 0 0 0,0 0 0 0 0,0 0 0 0 0,0 0 0 0 0,0 0 0 0 0,0 1 0 0 0,1-1 0 0 0,-1 0 0 0 0,0 0 0 0 0,0 0 0 0 0,0 0 0 0 0,0 0 0 0 0,0 0 0 0 0,0 0 0 0 0,0 0 0 0 0,0 1 0 0 0,0-1 0 0 0,1 0 0 0 0,-1 0 0 0 0,0 0 0 0 0,0 0 0 0 0,0 0 0 0 0,0 1 0 0 0,0-1 0 0 0,0 0 0 0 0,0 0 0 0 0,0 0 0 0 0,0 0 0 0 0,0 0 0 0 0,0 1 0 0 0,0-1 0 0 0,0 0 0 0 0,0 0 0 0 0,0 0 0 0 0,0 0 0 0 0,0 0 0 0 0,0 1 0 0 0,-1-1 0 0 0,1 0 0 0 0,0 0 0 0 0,-3 14-6 0 0,-5 17 4 0 0,10-14 20 0 0,4-25 7 0 0,6-2-42 0 0,-17 37 5 0 0,-1 2-16 0 0,4-10-47 0 0,5-23 54 0 0,9-8 18 0 0,0 1 3 0 0,-3 1-21 0 0,-7 12 4 0 0,-10 23-4 0 0,2-6 16 0 0,4-11 6 0 0,4-8-1 0 0,-1-1 0 0 0,0 1 0 0 0,1 0 0 0 0,-1-1 0 0 0,0 1-1 0 0,0-1 1 0 0,0 0 0 0 0,0 1 0 0 0,1-1 0 0 0,-1 0 0 0 0,0 0 0 0 0,0 0-1 0 0,0 1 1 0 0,0-1 0 0 0,0-2 0 0 0,9-4-31 0 0,-10 7 16 0 0,-16 26-335 0 0,6-5 294 0 0,11-17 93 0 0,9-12-13 0 0,-12 11-27 0 0,1 0-1 0 0,-1 0 1 0 0,0 0-1 0 0,1 0 1 0 0,0 0-1 0 0,0 0 1 0 0,0 0 0 0 0,0 0-1 0 0,0 0 1 0 0,0 6-1 0 0,-6 19-14 0 0,4-22 18 0 0,-2 6-13 0 0,4-5 32 0 0,6-10 71 0 0,1-5-69 0 0,-3 6-20 0 0,0 0 1 0 0,-1-1-1 0 0,0 0 0 0 0,1 1 0 0 0,-1-1 0 0 0,0 0 0 0 0,0 0 0 0 0,-1-1 0 0 0,1 1 0 0 0,1-4 0 0 0,-3 7-14 0 0,-17 26-330 0 0,13-22 313 0 0,1 0 0 0 0,1 1 0 0 0,-1-1 0 0 0,0 1 0 0 0,1-1 1 0 0,0 1-1 0 0,0 0 0 0 0,-1 5 0 0 0,18-23 65 0 0,-10 6-70 0 0,-15 18-21 0 0,2-2-13 0 0,5-6 57 0 0,1-1 1 0 0,-1 1-1 0 0,0 1 0 0 0,1-1 0 0 0,-1 0 1 0 0,1 1-1 0 0,0-1 0 0 0,0 1 1 0 0,1-1-1 0 0,-1 1 0 0 0,1 0 0 0 0,-2 6 1 0 0,3-10 25 0 0,21-30 138 0 0,-18 22-177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9"/>
    </inkml:context>
    <inkml:brush xml:id="br0">
      <inkml:brushProperty name="width" value="0.025" units="cm"/>
      <inkml:brushProperty name="height" value="0.025" units="cm"/>
      <inkml:brushProperty name="color" value="#996600"/>
    </inkml:brush>
  </inkml:definitions>
  <inkml:trace contextRef="#ctx0" brushRef="#br0">1 0 4512 0 0,'0'0'2216'0'0,"2"4"-1104"0"0,7 13-73 0 0,0 1 1 0 0,-2 1-1 0 0,5 19 0 0 0,4 7 102 0 0,-5-10-912 0 0,-2 1-1 0 0,-1 0 1 0 0,4 57-1 0 0,-9-71-208 0 0,-4 15-100 0 0,0-5-42 0 0,5-11 73 0 0,-3-19-4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0"/>
    </inkml:context>
    <inkml:brush xml:id="br0">
      <inkml:brushProperty name="width" value="0.025" units="cm"/>
      <inkml:brushProperty name="height" value="0.025" units="cm"/>
      <inkml:brushProperty name="color" value="#996600"/>
    </inkml:brush>
  </inkml:definitions>
  <inkml:trace contextRef="#ctx0" brushRef="#br0">1 0 10952 0 0,'7'41'310'0'0,"-2"0"0"0"0,1 78-1 0 0,-4-54 579 0 0,-2-55-728 0 0,1 6 85 0 0,1 45 1151 0 0,-2-60-1336 0 0,0 0-9 0 0,0 0 0 0 0,0 0 0 0 0,0 0 0 0 0,0 0 0 0 0,0 0 0 0 0,0 0 0 0 0,0 0 0 0 0,1-1 0 0 0,-1 1 0 0 0,0-1 0 0 0,1 1 0 0 0,-1 0 0 0 0,0 0 0 0 0,1 0 0 0 0,-1-1 0 0 0,1 1 0 0 0,-1 0 0 0 0,1 0 0 0 0,-1 0 0 0 0,1-1 0 0 0,0 1 0 0 0,-1 0 0 0 0,2 0 0 0 0,-1-2 95 0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1"/>
    </inkml:context>
    <inkml:brush xml:id="br0">
      <inkml:brushProperty name="width" value="0.025" units="cm"/>
      <inkml:brushProperty name="height" value="0.025" units="cm"/>
      <inkml:brushProperty name="color" value="#996600"/>
    </inkml:brush>
  </inkml:definitions>
  <inkml:trace contextRef="#ctx0" brushRef="#br0">4 56 7736 0 0,'0'-12'509'0'0,"-2"-4"1436"0"0,1-11 559 0 0,1 27-2293 0 0,5 25 777 0 0,10 62-58 0 0,13 127 817 0 0,-29-134-751 0 0,1-80-984 0 0,0 1-1 0 0,0 0 1 0 0,0 0-1 0 0,1-1 1 0 0,-1 1-1 0 0,0 0 0 0 0,0 0 1 0 0,0-1-1 0 0,0 1 1 0 0,0 0-1 0 0,0-1 1 0 0,1 1-1 0 0,-1 0 1 0 0,1-1-1 0 0,-1 1 1 0 0,1-1-1 0 0,-1 1 1 0 0,1-1-1 0 0,-1 0 1 0 0,1 1-1 0 0,-1-1 1 0 0,1 0-1 0 0,0 1 1 0 0,6 8 601 0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2"/>
    </inkml:context>
    <inkml:brush xml:id="br0">
      <inkml:brushProperty name="width" value="0.025" units="cm"/>
      <inkml:brushProperty name="height" value="0.025" units="cm"/>
      <inkml:brushProperty name="color" value="#996600"/>
    </inkml:brush>
  </inkml:definitions>
  <inkml:trace contextRef="#ctx0" brushRef="#br0">3 14 11856 0 0,'-3'-14'1817'0'0,"5"26"262"0"0,3 20-1504 0 0,6 80-327 0 0,11 101 196 0 0,-17-191-107 0 0,-1-1 170 0 0,-3-9 317 0 0,3-10-72 0 0,-3-2-592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3"/>
    </inkml:context>
    <inkml:brush xml:id="br0">
      <inkml:brushProperty name="width" value="0.025" units="cm"/>
      <inkml:brushProperty name="height" value="0.025" units="cm"/>
      <inkml:brushProperty name="color" value="#996600"/>
    </inkml:brush>
  </inkml:definitions>
  <inkml:trace contextRef="#ctx0" brushRef="#br0">0 0 10656 0 0,'16'67'2609'0'0,"14"70"-988"0"0,-30-133-1605 0 0,10 98 424 0 0,-10-88-234 0 0,-1-1 0 0 0,-5 28 0 0 0,6-40-189 0 0,-1 0 0 0 0,1 0 1 0 0,0 0-1 0 0,0 0 1 0 0,0 0-1 0 0,0-1 1 0 0,0 1-1 0 0,0 0 1 0 0,0 0-1 0 0,0 0 1 0 0,0 0-1 0 0,0 0 1 0 0,1-1-1 0 0,-1 1 1 0 0,0-1-1 0 0,1 1 1 0 0,-1 0-1 0 0,0 0 1 0 0,1 0-1 0 0,-1-1 1 0 0,1 1-1 0 0,-1 0 0 0 0,1 0 1 0 0,0-1-1 0 0,-1 1 1 0 0,1 0-1 0 0,1 0 1 0 0,-2-1 76 0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4"/>
    </inkml:context>
    <inkml:brush xml:id="br0">
      <inkml:brushProperty name="width" value="0.025" units="cm"/>
      <inkml:brushProperty name="height" value="0.025" units="cm"/>
      <inkml:brushProperty name="color" value="#996600"/>
    </inkml:brush>
  </inkml:definitions>
  <inkml:trace contextRef="#ctx0" brushRef="#br0">1 1 10152 0 0,'-1'60'1532'0'0,"3"0"0"0"0,3 1 0 0 0,13 62 0 0 0,-16-105-1324 0 0,-2-14-147 0 0,1 0 0 0 0,-1 1 0 0 0,1-2-1 0 0,-1 1 1 0 0,1 0 0 0 0,0-1 0 0 0,1 0-1 0 0,-1 1 1 0 0,0 0 0 0 0,0-1 0 0 0,1 0-1 0 0,3 6 1 0 0,-3-9 172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5"/>
    </inkml:context>
    <inkml:brush xml:id="br0">
      <inkml:brushProperty name="width" value="0.025" units="cm"/>
      <inkml:brushProperty name="height" value="0.025" units="cm"/>
      <inkml:brushProperty name="color" value="#996600"/>
    </inkml:brush>
  </inkml:definitions>
  <inkml:trace contextRef="#ctx0" brushRef="#br0">0 8 5224 0 0,'5'-8'1052'0'0,"-3"9"643"0"0,-1 15 1622 0 0,1 2-3277 0 0,42 226 2112 0 0,-44-241-2094 0 0,3 32 345 0 0,-2-34-355 0 0,-1 1 0 0 0,0 0 0 0 0,0-2-1 0 0,0 2 1 0 0,-1 0 0 0 0,1-1 0 0 0,0 1 0 0 0,-1 0-1 0 0,1-1 1 0 0,-1 1 0 0 0,1-1 0 0 0,-1 0-1 0 0,0 0 1 0 0,1 1 0 0 0,-1-1 0 0 0,0 1-1 0 0,0-1 1 0 0,-1 2 0 0 0,2-3 39 0 0,-1 0 1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6"/>
    </inkml:context>
    <inkml:brush xml:id="br0">
      <inkml:brushProperty name="width" value="0.025" units="cm"/>
      <inkml:brushProperty name="height" value="0.025" units="cm"/>
      <inkml:brushProperty name="color" value="#996600"/>
    </inkml:brush>
  </inkml:definitions>
  <inkml:trace contextRef="#ctx0" brushRef="#br0">25 83 8840 0 0,'20'105'2429'0'0,"-15"-74"-1593"0"0,9 48 472 0 0,-11-25-603 0 0,-3-52-639 0 0</inkml:trace>
  <inkml:trace contextRef="#ctx0" brushRef="#br0" timeOffset="1">1 0 11256 0 0,'0'0'1560'0'0,"1"3"-1252"0"0,5 15-74 0 0,-1-1 1 0 0,-1 1-1 0 0,0 0 0 0 0,-2 0 1 0 0,0 0-1 0 0,0 20 1 0 0,5 33 109 0 0,-4-29 270 0 0,-1 82 0 0 0,-6-87-358 0 0,4-38-242 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8"/>
    </inkml:context>
    <inkml:brush xml:id="br0">
      <inkml:brushProperty name="width" value="0.025" units="cm"/>
      <inkml:brushProperty name="height" value="0.025" units="cm"/>
      <inkml:brushProperty name="color" value="#996600"/>
    </inkml:brush>
  </inkml:definitions>
  <inkml:trace contextRef="#ctx0" brushRef="#br0">1 1 9144 0 0,'10'41'322'0'0,"-6"27"556"0"0,-2-33-164 0 0,0 20 535 0 0,2 32 530 0 0,4-30-311 0 0,-7-53-1233 0 0,2 12 401 0 0,-3-11 1394 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9"/>
    </inkml:context>
    <inkml:brush xml:id="br0">
      <inkml:brushProperty name="width" value="0.025" units="cm"/>
      <inkml:brushProperty name="height" value="0.025" units="cm"/>
      <inkml:brushProperty name="color" value="#996600"/>
    </inkml:brush>
  </inkml:definitions>
  <inkml:trace contextRef="#ctx0" brushRef="#br0">1 0 11048 0 0,'0'0'3033'0'0,"2"2"-2696"0"0,2 3-284 0 0,-1 1 1 0 0,0 0-1 0 0,1-1 0 0 0,-1 1 0 0 0,-1-1 1 0 0,0 2-1 0 0,0-1 0 0 0,0 0 0 0 0,0 1 1 0 0,-1-1-1 0 0,1 8 0 0 0,0 16-33 0 0,-1 33-1 0 0,-1-38 37 0 0,6 107 86 0 0,-6-128-135 0 0,1 12 61 0 0,0 1 1 0 0,1-1-1 0 0,1 1 0 0 0,8 30 0 0 0,-11-47-63 0 0,0 0 1 0 0,0-1-1 0 0,1 1 0 0 0,-1 0 0 0 0,0 0 1 0 0,0 0-1 0 0,0 0 0 0 0,0 0 0 0 0,0 0 1 0 0,0 0-1 0 0,0 0 0 0 0,0 0 0 0 0,0 0 1 0 0,1 0-1 0 0,-1-1 0 0 0,0 1 0 0 0,0 0 1 0 0,0 0-1 0 0,0 0 0 0 0,0 0 0 0 0,0 0 1 0 0,0 0-1 0 0,0 0 0 0 0,1 0 0 0 0,-1 0 1 0 0,0 0-1 0 0,0 0 0 0 0,0 0 0 0 0,0 0 1 0 0,0 0-1 0 0,0 0 0 0 0,0 0 0 0 0,0 0 1 0 0,0 0-1 0 0,0 1 0 0 0,0-1 0 0 0,0 0 1 0 0,0 0-1 0 0,0 0 0 0 0,0 0 0 0 0,0 0 1 0 0,0 0-1 0 0,1 0 0 0 0,-1 0 0 0 0,0 0 1 0 0,0 0-1 0 0,0 0 0 0 0,0 1 0 0 0,0-1 1 0 0,0 0-1 0 0,0 0 0 0 0,0 0 0 0 0,0 0 1 0 0,0 0-1 0 0,0 0 0 0 0,0 0 0 0 0,0 1 1 0 0,0-1-1 0 0,0 0 0 0 0,0 0 0 0 0,0 0 1 0 0,0 0-1 0 0,1 0 78 0 0,-2-1-35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4"/>
    </inkml:context>
    <inkml:brush xml:id="br0">
      <inkml:brushProperty name="width" value="0.025" units="cm"/>
      <inkml:brushProperty name="height" value="0.025" units="cm"/>
      <inkml:brushProperty name="color" value="#996600"/>
    </inkml:brush>
  </inkml:definitions>
  <inkml:trace contextRef="#ctx0" brushRef="#br0">0 0 5720 0 0,'0'0'8197'0'0,"10"24"-7529"0"0,-8-2 409 0 0,-2-61-850 0 0,0 39-140 0 0,12 20 39 0 0,-5-16-84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4"/>
    </inkml:context>
    <inkml:brush xml:id="br0">
      <inkml:brushProperty name="width" value="0.025" units="cm"/>
      <inkml:brushProperty name="height" value="0.025" units="cm"/>
      <inkml:brushProperty name="color" value="#996600"/>
    </inkml:brush>
  </inkml:definitions>
  <inkml:trace contextRef="#ctx0" brushRef="#br0">1 1 1600 0 0,'0'0'144'0'0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0"/>
    </inkml:context>
    <inkml:brush xml:id="br0">
      <inkml:brushProperty name="width" value="0.025" units="cm"/>
      <inkml:brushProperty name="height" value="0.025" units="cm"/>
      <inkml:brushProperty name="color" value="#996600"/>
    </inkml:brush>
  </inkml:definitions>
  <inkml:trace contextRef="#ctx0" brushRef="#br0">4 30 7432 0 0,'-1'-5'163'0'0,"0"1"-56"0"0,0-4 257 0 0,1 1 481 0 0,1 1 1906 0 0,0 7-2672 0 0,-1-1 0 0 0,1 0 0 0 0,-1 0 0 0 0,1 0 0 0 0,-1 1 0 0 0,0-1 0 0 0,1 0-1 0 0,-1 0 1 0 0,0 1 0 0 0,1-1 0 0 0,-1 0 0 0 0,0 1 0 0 0,1-1 0 0 0,-1 0 0 0 0,0 1 0 0 0,0-1 0 0 0,0 0-1 0 0,0 1 1 0 0,0-1 0 0 0,0 1 0 0 0,0-1 0 0 0,1 0 0 0 0,-1 0 0 0 0,0 0 0 0 0,0 1 0 0 0,0-1 0 0 0,0 1-1 0 0,0-1 1 0 0,0 1 0 0 0,0-1 0 0 0,0 0 0 0 0,0 1 0 0 0,0-1 0 0 0,0 1 0 0 0,0-1 0 0 0,-1 1-1 0 0,-2 23 12 0 0,1-13 256 0 0,1 21 102 0 0,1 2 0 0 0,8 59 0 0 0,-1-26-123 0 0,-3 16 34 0 0,-1 0 51 0 0,0-68-307 0 0,-1 5 234 0 0,-2-19 31 0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1"/>
    </inkml:context>
    <inkml:brush xml:id="br0">
      <inkml:brushProperty name="width" value="0.025" units="cm"/>
      <inkml:brushProperty name="height" value="0.025" units="cm"/>
      <inkml:brushProperty name="color" value="#996600"/>
    </inkml:brush>
  </inkml:definitions>
  <inkml:trace contextRef="#ctx0" brushRef="#br0">0 1 10152 0 0,'0'0'1982'0'0,"5"27"-402"0"0,-3-21-1436 0 0,-1 0-51 0 0,0 1 1 0 0,0 0-1 0 0,0 0 1 0 0,0 9-1 0 0,-3 42 88 0 0,7 69 0 0 0,14-5 380 0 0,-12-97 623 0 0,-6-25-1097 0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2"/>
    </inkml:context>
    <inkml:brush xml:id="br0">
      <inkml:brushProperty name="width" value="0.025" units="cm"/>
      <inkml:brushProperty name="height" value="0.025" units="cm"/>
      <inkml:brushProperty name="color" value="#996600"/>
    </inkml:brush>
  </inkml:definitions>
  <inkml:trace contextRef="#ctx0" brushRef="#br0">19 0 8536 0 0,'0'0'1193'0'0,"-16"14"2279"0"0,14-2-3197 0 0,2-1 0 0 0,0 1 1 0 0,0 0-1 0 0,4 16 0 0 0,-2-10-52 0 0,-1 66 431 0 0,-1-63-561 0 0,0-1 0 0 0,0 1-1 0 0,1-1 1 0 0,7 24 0 0 0,-5-37-47 0 0,-1 2 0 0 0,-1-1 0 0 0,0 0-1 0 0,1 1 1 0 0,-2-1 0 0 0,1 1 0 0 0,-1-1 0 0 0,-1 1-1 0 0,1 0 1 0 0,-2-1 0 0 0,1 1 0 0 0,0-1 0 0 0,-6 11-1 0 0,4-1 298 0 0,3-18-326 0 0,0 1-1 0 0,0-1 0 0 0,-1 0 1 0 0,1 1-1 0 0,0-1 1 0 0,0 0-1 0 0,0 1 0 0 0,0-1 1 0 0,0 0-1 0 0,0 1 0 0 0,0-1 1 0 0,0 0-1 0 0,0 0 1 0 0,0 1-1 0 0,0-1 0 0 0,0 0 1 0 0,0 1-1 0 0,0-1 1 0 0,0 0-1 0 0,1 1 0 0 0,-1-1 1 0 0,0 0-1 0 0,0 1 1 0 0,0-1-1 0 0,0 0 0 0 0,0 0 1 0 0,1 1-1 0 0,-1-1 0 0 0,0 0 1 0 0,0 0-1 0 0,1 0 1 0 0,-1 0-1 0 0,0 0 0 0 0,0 0 1 0 0,1 0-1 0 0,-1 0 1 0 0,0 0-1 0 0,1 1 0 0 0,-1-1 1 0 0,0 0-1 0 0,0 0 1 0 0,1 0-1 0 0,-1 0 0 0 0,0 0 1 0 0,1 0-1 0 0,-1 0 0 0 0,1 0 1 0 0,0-1 84 0 0,-1-1-4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3"/>
    </inkml:context>
    <inkml:brush xml:id="br0">
      <inkml:brushProperty name="width" value="0.025" units="cm"/>
      <inkml:brushProperty name="height" value="0.025" units="cm"/>
      <inkml:brushProperty name="color" value="#996600"/>
    </inkml:brush>
  </inkml:definitions>
  <inkml:trace contextRef="#ctx0" brushRef="#br0">0 1 7328 0 0,'0'0'2632'0'0,"1"30"-852"0"0,14 132-1058 0 0,-7-45-296 0 0,-5-89 328 0 0,-1 0 0 0 0,-1 1 0 0 0,-4 36 0 0 0,7-36 1077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4"/>
    </inkml:context>
    <inkml:brush xml:id="br0">
      <inkml:brushProperty name="width" value="0.025" units="cm"/>
      <inkml:brushProperty name="height" value="0.025" units="cm"/>
      <inkml:brushProperty name="color" value="#996600"/>
    </inkml:brush>
  </inkml:definitions>
  <inkml:trace contextRef="#ctx0" brushRef="#br0">0 0 11256 0 0,'0'0'830'0'0,"2"3"-412"0"0,3 4-113 0 0,-2 0 1 0 0,1 1 0 0 0,0 0 0 0 0,-1-1 0 0 0,-1 1-1 0 0,4 14 1 0 0,6 56 309 0 0,-5-32-450 0 0,-1 0-42 0 0,-1 86 0 0 0,-5-124-91 0 0,-1-5-5 0 0,1 0 1 0 0,0 0-1 0 0,0-1 0 0 0,0 0 0 0 0,0 1 0 0 0,0 0 0 0 0,0 0 0 0 0,1-1 1 0 0,0 1-1 0 0,1 4 0 0 0,7-7 260 0 0,-10 0-207 0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5"/>
    </inkml:context>
    <inkml:brush xml:id="br0">
      <inkml:brushProperty name="width" value="0.025" units="cm"/>
      <inkml:brushProperty name="height" value="0.025" units="cm"/>
      <inkml:brushProperty name="color" value="#996600"/>
    </inkml:brush>
  </inkml:definitions>
  <inkml:trace contextRef="#ctx0" brushRef="#br0">0 1 11856 0 0,'0'0'528'0'0,"1"3"-258"0"0,32 189 3269 0 0,-20-127-3203 0 0,2 31 429 0 0,-12-76-474 0 0,3-9-35 0 0,-3-8-122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6"/>
    </inkml:context>
    <inkml:brush xml:id="br0">
      <inkml:brushProperty name="width" value="0.025" units="cm"/>
      <inkml:brushProperty name="height" value="0.025" units="cm"/>
      <inkml:brushProperty name="color" value="#996600"/>
    </inkml:brush>
  </inkml:definitions>
  <inkml:trace contextRef="#ctx0" brushRef="#br0">1 1 10544 0 0,'0'0'466'0'0,"0"7"456"0"0,1 11 107 0 0,15 61 1296 0 0,-10-51-1882 0 0,0-1-1 0 0,1 45 1 0 0,-6-63-372 0 0,1 0-1 0 0,-1-1 1 0 0,1 1-1 0 0,4 9 1 0 0,-4-12-26 0 0,0 0 1 0 0,0 1-1 0 0,-1-2 0 0 0,0 2 1 0 0,0 0-1 0 0,0-1 1 0 0,-1 1-1 0 0,0 9 0 0 0,0-10 2 0 0,1-1-6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7"/>
    </inkml:context>
    <inkml:brush xml:id="br0">
      <inkml:brushProperty name="width" value="0.025" units="cm"/>
      <inkml:brushProperty name="height" value="0.025" units="cm"/>
      <inkml:brushProperty name="color" value="#996600"/>
    </inkml:brush>
  </inkml:definitions>
  <inkml:trace contextRef="#ctx0" brushRef="#br0">0 0 8936 0 0,'2'9'286'0'0,"1"6"215"0"0,1 23 767 0 0,-2-27-995 0 0,6 99 2915 0 0,-6-71-2552 0 0,1 0 0 0 0,12 57 0 0 0,-9-84-518 0 0,-3-12-93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8"/>
    </inkml:context>
    <inkml:brush xml:id="br0">
      <inkml:brushProperty name="width" value="0.025" units="cm"/>
      <inkml:brushProperty name="height" value="0.025" units="cm"/>
      <inkml:brushProperty name="color" value="#996600"/>
    </inkml:brush>
  </inkml:definitions>
  <inkml:trace contextRef="#ctx0" brushRef="#br0">1 1 7936 0 0,'0'0'1873'0'0,"0"31"310"0"0,3 36-1391 0 0,16 89-1 0 0,-6-65 56 0 0,-3-61-272 0 0,-7-22-236 0 0,-3-7-275 0 0,0-1 0 0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9"/>
    </inkml:context>
    <inkml:brush xml:id="br0">
      <inkml:brushProperty name="width" value="0.025" units="cm"/>
      <inkml:brushProperty name="height" value="0.025" units="cm"/>
      <inkml:brushProperty name="color" value="#996600"/>
    </inkml:brush>
  </inkml:definitions>
  <inkml:trace contextRef="#ctx0" brushRef="#br0">0 0 6928 0 0,'3'89'1390'0'0,"0"-59"-493"0"0,0 1 0 0 0,10 38 0 0 0,-1-25 246 0 0,-11-43-1071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6"/>
    </inkml:context>
    <inkml:brush xml:id="br0">
      <inkml:brushProperty name="width" value="0.025" units="cm"/>
      <inkml:brushProperty name="height" value="0.025" units="cm"/>
      <inkml:brushProperty name="color" value="#996600"/>
    </inkml:brush>
  </inkml:definitions>
  <inkml:trace contextRef="#ctx0" brushRef="#br0">0 0 1800 0 0,'0'0'0'0'0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0"/>
    </inkml:context>
    <inkml:brush xml:id="br0">
      <inkml:brushProperty name="width" value="0.025" units="cm"/>
      <inkml:brushProperty name="height" value="0.025" units="cm"/>
      <inkml:brushProperty name="color" value="#996600"/>
    </inkml:brush>
  </inkml:definitions>
  <inkml:trace contextRef="#ctx0" brushRef="#br0">2 1 9536 0 0,'0'21'-11'0'0,"-1"2"205"0"0,1-2 0 0 0,1 2-1 0 0,1-1 1 0 0,1-1 0 0 0,9 35 0 0 0,-8-34 14 0 0,4 7 71 0 0,-8-27-260 0 0,1-2-1 0 0,-1 1 0 0 0,1 0 0 0 0,0 0 0 0 0,-1 0 0 0 0,1 0 1 0 0,-1 0-1 0 0,1 0 0 0 0,0 0 0 0 0,0 0 0 0 0,0 0 1 0 0,0 0-1 0 0,0 0 0 0 0,0-1 0 0 0,0 1 0 0 0,0-1 1 0 0,0 0-1 0 0,1 1 0 0 0,-1-1 0 0 0,0 0 0 0 0,1 1 1 0 0,1 0 61 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1"/>
    </inkml:context>
    <inkml:brush xml:id="br0">
      <inkml:brushProperty name="width" value="0.025" units="cm"/>
      <inkml:brushProperty name="height" value="0.025" units="cm"/>
      <inkml:brushProperty name="color" value="#996600"/>
    </inkml:brush>
  </inkml:definitions>
  <inkml:trace contextRef="#ctx0" brushRef="#br0">1 44 7232 0 0,'3'-44'3717'0'0,"-6"57"-1673"0"0,2 11-1725 0 0,13 110 922 0 0,2 46 134 0 0,-7-101-510 0 0,-1-64-683 0 0,-6-14-180 0 0,0-1 1 0 0,0 0-1 0 0,0 0 0 0 0,0 1 1 0 0,0-1-1 0 0,0 0 0 0 0,0 0 0 0 0,0 0 1 0 0,0 1-1 0 0,0-1 0 0 0,0 0 1 0 0,0 0-1 0 0,0 0 0 0 0,1 1 1 0 0,-1-1-1 0 0,0 0 0 0 0,0 0 0 0 0,0 0 1 0 0,0 1-1 0 0,0-1 0 0 0,0 0 1 0 0,0 0-1 0 0,1 0 0 0 0,-1 0 0 0 0,0 0 1 0 0,0 1-1 0 0,0-1 0 0 0,0 0 1 0 0,1 0-1 0 0,-1 0 0 0 0,0 0 0 0 0,0 0 1 0 0,0 0-1 0 0,1 0 0 0 0,-1 0 1 0 0,0 0-1 0 0,0 0 0 0 0,0 0 0 0 0,1 0 1 0 0,-1 0-1 0 0,0 0 0 0 0,0 0 1 0 0,1 0-1 0 0,-1 0 0 0 0,0 0 1 0 0,0 0-1 0 0,0 0 0 0 0,1 0 0 0 0,-1 0 1 0 0,0 0-1 0 0,0 0 0 0 0,0 0 1 0 0,1 0-1 0 0,-1 0 0 0 0,0-1 0 0 0,0 1 1 0 0,0 0-1 0 0,0 0 0 0 0,1 0 1 0 0,-1 0-1 0 0,0 0 0 0 0,0-1 0 0 0,1-2-2 0 0,0 1 0 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2"/>
    </inkml:context>
    <inkml:brush xml:id="br0">
      <inkml:brushProperty name="width" value="0.025" units="cm"/>
      <inkml:brushProperty name="height" value="0.025" units="cm"/>
      <inkml:brushProperty name="color" value="#996600"/>
    </inkml:brush>
  </inkml:definitions>
  <inkml:trace contextRef="#ctx0" brushRef="#br0">1 1 10544 0 0,'0'26'206'0'0,"2"31"1027"0"0,9 66 0 0 0,-14-118-875 0 0,3-5-276 0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3"/>
    </inkml:context>
    <inkml:brush xml:id="br0">
      <inkml:brushProperty name="width" value="0.025" units="cm"/>
      <inkml:brushProperty name="height" value="0.025" units="cm"/>
      <inkml:brushProperty name="color" value="#996600"/>
    </inkml:brush>
  </inkml:definitions>
  <inkml:trace contextRef="#ctx0" brushRef="#br0">1 0 11952 0 0,'12'36'613'0'0,"-2"2"1"0"0,7 40-1 0 0,-13-57-255 0 0,-2 1-1 0 0,-1 38 1 0 0,-1-55-275 0 0,0 1 1 0 0,0-2-1 0 0,1 2 1 0 0,-1-1-1 0 0,1 0 1 0 0,2 9-1 0 0,11 14 580 0 0,-5-28-345 0 0,-9 0-245 0 0</inkml:trace>
  <inkml:trace contextRef="#ctx0" brushRef="#br0" timeOffset="1">53 32 7632 0 0,'0'0'2545'0'0,"0"33"-1892"0"0,-3-21-652 0 0,1 0-1 0 0,0 1 1 0 0,1-1-1 0 0,0 24 1 0 0,2-15 66 0 0,1-1 0 0 0,0 1 0 0 0,2-2 0 0 0,8 27 0 0 0,-10-24 330 0 0,-3-19-271 0 0,1 0 0 0 0,0-1 0 0 0,0 0 0 0 0,1 0 0 0 0,-1 1 0 0 0,0-1 1 0 0,1 1-1 0 0,-1-1 0 0 0,1 0 0 0 0,0 0 0 0 0,2 4 0 0 0,-2-5 1084 0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5"/>
    </inkml:context>
    <inkml:brush xml:id="br0">
      <inkml:brushProperty name="width" value="0.025" units="cm"/>
      <inkml:brushProperty name="height" value="0.025" units="cm"/>
      <inkml:brushProperty name="color" value="#996600"/>
    </inkml:brush>
  </inkml:definitions>
  <inkml:trace contextRef="#ctx0" brushRef="#br0">1 1 4416 0 0,'0'0'5510'0'0,"18"0"-5128"0"0,-16 6-382 0 0,-1 0 1 0 0,-1 0-1 0 0,1-1 1 0 0,0 2 0 0 0,-1-2-1 0 0,0 2 1 0 0,-1 7-1 0 0,1 8 0 0 0,7 144 256 0 0,-7-152-46 0 0,-1-9-17 0 0,1-1 0 0 0,0 1 0 0 0,0 1 1 0 0,1-2-1 0 0,-1 1 0 0 0,1 0 1 0 0,0-1-1 0 0,1 1 0 0 0,0 4 0 0 0,-1-11 777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6"/>
    </inkml:context>
    <inkml:brush xml:id="br0">
      <inkml:brushProperty name="width" value="0.025" units="cm"/>
      <inkml:brushProperty name="height" value="0.025" units="cm"/>
      <inkml:brushProperty name="color" value="#996600"/>
    </inkml:brush>
  </inkml:definitions>
  <inkml:trace contextRef="#ctx0" brushRef="#br0">22 1 6728 0 0,'0'0'5888'0'0,"0"2"-5776"0"0,-4 10-31 0 0,0 0 0 0 0,1 0 0 0 0,0 1 0 0 0,2-1 0 0 0,0 0 0 0 0,0 2 0 0 0,1-2 0 0 0,2 15 0 0 0,-3 30 326 0 0,-1-32-202 0 0,-1 29 371 0 0,3-51-503 0 0,0 1 1 0 0,1 0-1 0 0,-1 0 0 0 0,1-1 1 0 0,0 1-1 0 0,0 0 0 0 0,1-1 1 0 0,-1 0-1 0 0,0 0 0 0 0,1 1 1 0 0,0-1-1 0 0,3 4 0 0 0,-5-7-64 0 0,0 0 0 0 0,0 0 0 0 0,0 0 0 0 0,0 1 0 0 0,1-1 0 0 0,-1 0 0 0 0,0 0 0 0 0,0 1 0 0 0,0-1 0 0 0,0 0 0 0 0,0 0 0 0 0,0 1 0 0 0,0-1 0 0 0,1 0 0 0 0,-1 0 0 0 0,0 1 0 0 0,0-1 0 0 0,0 0 0 0 0,0 0 0 0 0,0 1 0 0 0,0-1 0 0 0,0 0 0 0 0,-1 1 0 0 0,1-1 0 0 0,0 0 0 0 0,0 0 0 0 0,0 1 0 0 0,0-1 0 0 0,0 0 1 0 0,0 0-1 0 0,0 1 0 0 0,-1-1 0 0 0,-1 1 79 0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7"/>
    </inkml:context>
    <inkml:brush xml:id="br0">
      <inkml:brushProperty name="width" value="0.025" units="cm"/>
      <inkml:brushProperty name="height" value="0.025" units="cm"/>
      <inkml:brushProperty name="color" value="#996600"/>
    </inkml:brush>
  </inkml:definitions>
  <inkml:trace contextRef="#ctx0" brushRef="#br0">6 21 6328 0 0,'0'-4'1125'0'0,"-2"-7"328"0"0,-2 7-728 0 0,5 2 1300 0 0,3 14-147 0 0,0 19-1287 0 0,-2-22-508 0 0,-1 1-1 0 0,0-1 0 0 0,-1 16 0 0 0,-6 111 328 0 0,6-131-393 0 0,0 0 1 0 0,1 0 0 0 0,0 1 0 0 0,0-2 0 0 0,0 1-1 0 0,3 6 1 0 0,-3-8-1 0 0,1 1-1 0 0,-1-1 1 0 0,0 1-1 0 0,0 0 1 0 0,-1-1-1 0 0,0 1 0 0 0,0 0 1 0 0,1 0-1 0 0,-1-1 1 0 0,-1 1-1 0 0,1 0 1 0 0,-1 5-1 0 0,1-8-7 0 0,0 0 1 0 0,-1 1-1 0 0,1-1 0 0 0,0 0 1 0 0,0 0-1 0 0,0 0 0 0 0,0 0 0 0 0,0-1 1 0 0,0 2-1 0 0,1-1 0 0 0,-1 0 0 0 0,0 0 1 0 0,0 0-1 0 0,1 0 0 0 0,-1 0 0 0 0,0 0 1 0 0,0 0-1 0 0,1 0 0 0 0,0 0 0 0 0,-1 0 1 0 0,1 0-1 0 0,0-1 0 0 0,-1 1 0 0 0,1 0 1 0 0,0 0-1 0 0,0-1 0 0 0,0 1 1 0 0,0 0-1 0 0,0 0 0 0 0,0-1 0 0 0,0 1 1 0 0,0-1-1 0 0,-1 1 0 0 0,1-1 0 0 0,0 0 1 0 0,2 1-1 0 0,-3-1 30 0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8"/>
    </inkml:context>
    <inkml:brush xml:id="br0">
      <inkml:brushProperty name="width" value="0.025" units="cm"/>
      <inkml:brushProperty name="height" value="0.025" units="cm"/>
      <inkml:brushProperty name="color" value="#996600"/>
    </inkml:brush>
  </inkml:definitions>
  <inkml:trace contextRef="#ctx0" brushRef="#br0">39 0 7632 0 0,'0'0'3072'0'0,"-8"26"-1108"0"0,4 44-1000 0 0,-4 1-522 0 0,7-49-195 0 0,-2 1 0 0 0,-1-1 0 0 0,-6 22 0 0 0,10-16 635 0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9"/>
    </inkml:context>
    <inkml:brush xml:id="br0">
      <inkml:brushProperty name="width" value="0.025" units="cm"/>
      <inkml:brushProperty name="height" value="0.025" units="cm"/>
      <inkml:brushProperty name="color" value="#996600"/>
    </inkml:brush>
  </inkml:definitions>
  <inkml:trace contextRef="#ctx0" brushRef="#br0">11 1 2504 0 0,'0'5'-17'0'0,"0"17"366"0"0,0-15 10 0 0,-5 83 2628 0 0,-1 12-245 0 0,7-87-2106 0 0,0-1 0 0 0,5 25 0 0 0,-4-31-293 0 0,0-2 0 0 0,0 2 0 0 0,1-1 0 0 0,1 0 0 0 0,-2 0 0 0 0,2 0 0 0 0,8 12 0 0 0,-8-19 9 0 0,-4-2-184 0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0"/>
    </inkml:context>
    <inkml:brush xml:id="br0">
      <inkml:brushProperty name="width" value="0.025" units="cm"/>
      <inkml:brushProperty name="height" value="0.025" units="cm"/>
      <inkml:brushProperty name="color" value="#996600"/>
    </inkml:brush>
  </inkml:definitions>
  <inkml:trace contextRef="#ctx0" brushRef="#br0">8 9 7232 0 0,'0'0'60'0'0,"0"0"0"0"0,0-1 0 0 0,0 1 0 0 0,0 0 0 0 0,0 0 0 0 0,0 0 0 0 0,0 0 0 0 0,0-1 0 0 0,0 1 0 0 0,0 0 0 0 0,0-1 0 0 0,0 1 0 0 0,0 0 1 0 0,0 0-1 0 0,0-1 0 0 0,0 1 0 0 0,-1 0 0 0 0,1-1 0 0 0,0 1 0 0 0,0 0 0 0 0,0 0 0 0 0,0-1 0 0 0,0 1 0 0 0,0 0 0 0 0,0 0 0 0 0,0-1 0 0 0,-1 1 0 0 0,1 0 0 0 0,0 0 0 0 0,0 0 0 0 0,-1 0 1 0 0,1-1-1 0 0,0 1 0 0 0,0 0 0 0 0,-1 0 0 0 0,1 0 0 0 0,0 0 0 0 0,-1 0 0 0 0,1 0 0 0 0,0 0 0 0 0,-1 0 0 0 0,-1 18 1790 0 0,3 77-1623 0 0,-2-44-63 0 0,12 102 1 0 0,-3-134 153 0 0,-8-18-277 0 0,0 0-1 0 0,1 0 1 0 0,-1-1-1 0 0,0 1 1 0 0,0-1 0 0 0,0 1-1 0 0,0 0 1 0 0,1-1 0 0 0,-1 1-1 0 0,0-1 1 0 0,1 1 0 0 0,-1-1-1 0 0,1 1 1 0 0,0-1 0 0 0,-1 1-1 0 0,1-1 1 0 0,-1 1 0 0 0,1-1-1 0 0,0 0 1 0 0,-1 0 0 0 0,1 1-1 0 0,-1-1 1 0 0,1 0 0 0 0,0 0-1 0 0,0 1 1 0 0,-1-1 0 0 0,1 0-1 0 0,0 0 1 0 0,0-1 214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7"/>
    </inkml:context>
    <inkml:brush xml:id="br0">
      <inkml:brushProperty name="width" value="0.025" units="cm"/>
      <inkml:brushProperty name="height" value="0.025" units="cm"/>
      <inkml:brushProperty name="color" value="#996600"/>
    </inkml:brush>
  </inkml:definitions>
  <inkml:trace contextRef="#ctx0" brushRef="#br0">0 10 2608 0 0,'0'0'5944'0'0,"3"1"-5880"0"0,-2-1-69 0 0,21 6 248 0 0,-21-6-232 0 0,0 0-1 0 0,0 0 1 0 0,0 0 0 0 0,0 0-1 0 0,0 0 1 0 0,0 0 0 0 0,0 0-1 0 0,0 0 1 0 0,0 0-1 0 0,0 0 1 0 0,0-1 0 0 0,0 1-1 0 0,0 0 1 0 0,-1-1 0 0 0,1 1-1 0 0,0-1 1 0 0,0 1-1 0 0,0-1 1 0 0,0 1 0 0 0,-1-1-1 0 0,1 0 1 0 0,0 1-1 0 0,0-1 1 0 0,0-1 0 0 0,1 1 31 0 0,0 0 1 0 0,0 0-1 0 0,0 0 1 0 0,0 0-1 0 0,1 0 1 0 0,-1 1-1 0 0,0-1 1 0 0,0 1-1 0 0,1 0 1 0 0,-1-1-1 0 0,0 1 1 0 0,1 0 0 0 0,-1 0-1 0 0,0 0 1 0 0,1 1-1 0 0,-1-1 1 0 0,0 1-1 0 0,4 0 1 0 0,13 1 334 0 0,-19-2-313 0 0,42 0 3551 0 0,-14 14-2422 0 0,-15-8-854 0 0,-12-5-318 0 0,1 0 0 0 0,0 0 0 0 0,-1 0 0 0 0,1-1 0 0 0,0 1 0 0 0,-1 0 0 0 0,1-1 0 0 0,0 1 0 0 0,0-1 0 0 0,0 0-1 0 0,0 0 1 0 0,0 1 0 0 0,-1-1 0 0 0,4-1 0 0 0,2 1 2 0 0,-6 0-17 0 0,1 0 0 0 0,-1 0 0 0 0,0 0 0 0 0,1 0 0 0 0,-1 0 0 0 0,0 0 0 0 0,1 0 0 0 0,-1 0 0 0 0,0 0 0 0 0,0 1 0 0 0,1-1 0 0 0,-1 0 0 0 0,0 1 0 0 0,0 0 0 0 0,0-1 0 0 0,1 1 0 0 0,-1-1 0 0 0,1 2 1 0 0,-1-1 9 0 0,19 2 72 0 0,-2-4 22 0 0,57 1 108 0 0,-75 0-67 0 0,31 0-125 0 0,42 0 1004 0 0,-68 0-1038 0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1"/>
    </inkml:context>
    <inkml:brush xml:id="br0">
      <inkml:brushProperty name="width" value="0.025" units="cm"/>
      <inkml:brushProperty name="height" value="0.025" units="cm"/>
      <inkml:brushProperty name="color" value="#996600"/>
    </inkml:brush>
  </inkml:definitions>
  <inkml:trace contextRef="#ctx0" brushRef="#br0">1 1 6728 0 0,'0'244'6194'0'0,"1"-194"-5682"0"0,0-47-447 0 0,-1 0 0 0 0,0 0 0 0 0,1 1 0 0 0,0-2 0 0 0,0 2 0 0 0,0-1 0 0 0,0 0 0 0 0,0 0 0 0 0,0 0 0 0 0,1 0-1 0 0,0 0 1 0 0,3 3 0 0 0,-4-6-47 0 0,-1 0-1 0 0,0 1 1 0 0,1-1-1 0 0,-1 0 1 0 0,0 0-1 0 0,1 0 1 0 0,-1 0-1 0 0,0 0 0 0 0,0 0 1 0 0,0 0-1 0 0,0 0 1 0 0,1 0-1 0 0,-1 0 1 0 0,0 0-1 0 0,1 0 1 0 0,-1 0-1 0 0,1 0 1 0 0,-1 0-1 0 0,0 0 1 0 0,1 0-1 0 0,-1 0 0 0 0,0-1 1 0 0,1 1-1 0 0,-1 0 1 0 0,0 0-1 0 0,0 0 1 0 0,1 0-1 0 0,-1-1 1 0 0,0 1-1 0 0,1 0 1 0 0,-1 0-1 0 0,0-1 1 0 0,0 1-1 0 0,0 0 1 0 0,1 0-1 0 0,-1 0 0 0 0,0 0 1 0 0,0-1-1 0 0,0 1 1 0 0,1-2 77 0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2"/>
    </inkml:context>
    <inkml:brush xml:id="br0">
      <inkml:brushProperty name="width" value="0.025" units="cm"/>
      <inkml:brushProperty name="height" value="0.025" units="cm"/>
      <inkml:brushProperty name="color" value="#996600"/>
    </inkml:brush>
  </inkml:definitions>
  <inkml:trace contextRef="#ctx0" brushRef="#br0">19 19 7136 0 0,'-5'-18'2526'0'0,"0"25"16"0"0,1 17-916 0 0,2-10-2223 0 0,0 185 1364 0 0,2-135 1 0 0,2-43-323 0 0,-2-20-393 0 0,0-1 0 0 0,0 1 0 0 0,0 0 0 0 0,0 0 0 0 0,0-1 0 0 0,0 1 0 0 0,0 0 0 0 0,1-1 0 0 0,-1 1-1 0 0,0-1 1 0 0,0 1 0 0 0,1 0 0 0 0,-1-1 0 0 0,1 1 0 0 0,-1 0 0 0 0,1-1 0 0 0,-1 1 0 0 0,1-1 0 0 0,-1 1 0 0 0,0 0 0 0 0,0-1 0 0 0,2 1 0 0 0,-1-1 107 0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3"/>
    </inkml:context>
    <inkml:brush xml:id="br0">
      <inkml:brushProperty name="width" value="0.025" units="cm"/>
      <inkml:brushProperty name="height" value="0.025" units="cm"/>
      <inkml:brushProperty name="color" value="#996600"/>
    </inkml:brush>
  </inkml:definitions>
  <inkml:trace contextRef="#ctx0" brushRef="#br0">22 7 9648 0 0,'0'0'1481'0'0,"0"-7"1239"0"0,-14 138-2075 0 0,13-118-623 0 0,-3 28 129 0 0,2 0 1 0 0,2 0-1 0 0,6 44 0 0 0,0-72 33 0 0,-2-8-22 0 0,-2-8 131 0 0,-2 3-205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4"/>
    </inkml:context>
    <inkml:brush xml:id="br0">
      <inkml:brushProperty name="width" value="0.025" units="cm"/>
      <inkml:brushProperty name="height" value="0.025" units="cm"/>
      <inkml:brushProperty name="color" value="#996600"/>
    </inkml:brush>
  </inkml:definitions>
  <inkml:trace contextRef="#ctx0" brushRef="#br0">16 1 8536 0 0,'0'0'929'0'0,"-8"0"-188"0"0,5 1 558 0 0,5 5-1133 0 0,-1-1 1 0 0,-1 1-1 0 0,0-2 1 0 0,1 2-1 0 0,-1 0 1 0 0,0-1-1 0 0,-1 10 0 0 0,-1 8-60 0 0,0 80 265 0 0,0-2 85 0 0,2-94-369 0 0,-1-5 5 0 0,1 1 1 0 0,0-2 0 0 0,0 2-1 0 0,0-1 1 0 0,0 1 0 0 0,0-1-1 0 0,0 1 1 0 0,1-2 0 0 0,-1 1-1 0 0,1 1 1 0 0,0-1 0 0 0,-1 1-1 0 0,1-1 1 0 0,0 0 0 0 0,2 3-1 0 0,-2-7 706 0 0,-1 2-518 0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5"/>
    </inkml:context>
    <inkml:brush xml:id="br0">
      <inkml:brushProperty name="width" value="0.025" units="cm"/>
      <inkml:brushProperty name="height" value="0.025" units="cm"/>
      <inkml:brushProperty name="color" value="#996600"/>
    </inkml:brush>
  </inkml:definitions>
  <inkml:trace contextRef="#ctx0" brushRef="#br0">1 0 6328 0 0,'0'0'4790'0'0,"3"21"-2820"0"0,1 109-942 0 0,2-5-818 0 0,-11-52 56 0 0,6-69 218 0 0,3-11-182 0 0,4-17-63 0 0,-6 17-215 0 0,3-5 47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6"/>
    </inkml:context>
    <inkml:brush xml:id="br0">
      <inkml:brushProperty name="width" value="0.025" units="cm"/>
      <inkml:brushProperty name="height" value="0.025" units="cm"/>
      <inkml:brushProperty name="color" value="#996600"/>
    </inkml:brush>
  </inkml:definitions>
  <inkml:trace contextRef="#ctx0" brushRef="#br0">14 0 13056 0 0,'0'0'1001'0'0,"-2"3"-804"0"0,-1 5-89 0 0,1 2 0 0 0,1-2 0 0 0,-1 1 0 0 0,1 1 0 0 0,0-1 0 0 0,1 0 0 0 0,0 0 0 0 0,3 19 0 0 0,-2 6 47 0 0,-4 16 67 0 0,1-35-85 0 0,1 0 1 0 0,2 26-1 0 0,0-35-65 0 0,0-1-1 0 0,0 1 0 0 0,1 0 0 0 0,-1-1 1 0 0,0 1-1 0 0,5 6 0 0 0,2-3 269 0 0,-4-5 211 0 0,-3-7 466 0 0,-2 1-880 0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7"/>
    </inkml:context>
    <inkml:brush xml:id="br0">
      <inkml:brushProperty name="width" value="0.025" units="cm"/>
      <inkml:brushProperty name="height" value="0.025" units="cm"/>
      <inkml:brushProperty name="color" value="#996600"/>
    </inkml:brush>
  </inkml:definitions>
  <inkml:trace contextRef="#ctx0" brushRef="#br0">1 1 296 0 0,'0'52'4484'0'0,"1"28"-1409"0"0,-1-1-1220 0 0,0-26 267 0 0,1-49-1785 0 0,0 2 0 0 0,0-1 0 0 0,0 0 0 0 0,1 0 1 0 0,-1 0-1 0 0,1 0 0 0 0,0 0 0 0 0,0-1 1 0 0,1 1-1 0 0,0 0 0 0 0,5 6 0 0 0,-8-10 137 0 0,5-16 324 0 0,-4 9-637 0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8"/>
    </inkml:context>
    <inkml:brush xml:id="br0">
      <inkml:brushProperty name="width" value="0.025" units="cm"/>
      <inkml:brushProperty name="height" value="0.025" units="cm"/>
      <inkml:brushProperty name="color" value="#996600"/>
    </inkml:brush>
  </inkml:definitions>
  <inkml:trace contextRef="#ctx0" brushRef="#br0">39 0 8640 0 0,'0'0'968'0'0,"9"21"542"0"0,-8 11-699 0 0,-5 50-1 0 0,1-57-391 0 0,2 0 0 0 0,0 2 0 0 0,6 45-1 0 0,-3-65-203 0 0,-1-1 0 0 0,0 1 0 0 0,1-2-1 0 0,0 2 1 0 0,1-1 0 0 0,0-1 0 0 0,0 1-1 0 0,-1-1 1 0 0,2 1 0 0 0,5 6 0 0 0,-9-11-193 0 0,1-1 0 0 0,-1 0 0 0 0,0 0 0 0 0,1 0 0 0 0,-1 0 0 0 0,1 0 0 0 0,-1 0 0 0 0,0 0 0 0 0,1 0-1 0 0,-1 0 1 0 0,1 0 0 0 0,-1 0 0 0 0,0-1 0 0 0,1 1 0 0 0,-1 0 0 0 0,1 0 0 0 0,-1 0 0 0 0,0 0 0 0 0,1-1 0 0 0,-1 1 0 0 0,0 0 0 0 0,1 0 0 0 0,-1 0 0 0 0,0-1 0 0 0,1 1 0 0 0,-1 0 0 0 0,0-1 0 0 0,0 1 0 0 0,1 0 0 0 0,-1-1 0 0 0,0 1 0 0 0,0 0 0 0 0,0-1 0 0 0,0 1 0 0 0,1 0 0 0 0,-1-1 0 0 0,0 1 0 0 0,0-1 0 0 0,0 1-1 0 0,0 0 1 0 0,0 0 0 0 0,2-5 173 0 0,1 0 14 0 0</inkml:trace>
  <inkml:trace contextRef="#ctx0" brushRef="#br0" timeOffset="1">0 8 7136 0 0,'0'0'3426'0'0,"15"20"-1820"0"0,-13-5-1382 0 0,0 0 1 0 0,-1 1-1 0 0,0-1 1 0 0,-3 24 0 0 0,1-21-76 0 0,0 2 1 0 0,3 22 0 0 0,-1-37-90 0 0,6 39 160 0 0,-6-41-124 0 0,0 0 0 0 0,-1 0 0 0 0,1-1 0 0 0,1 1 0 0 0,-1 0 0 0 0,0-1 0 0 0,0 1 0 0 0,0-1 1 0 0,1 0-1 0 0,0 0 0 0 0,0 1 0 0 0,3 2 0 0 0,-4-4-58 0 0,-1-1 1 0 0,1 0-1 0 0,0 0 1 0 0,0 0-1 0 0,0-1 1 0 0,0 1-1 0 0,0 0 0 0 0,0 0 1 0 0,0 0-1 0 0,0-1 1 0 0,0 1-1 0 0,0 0 1 0 0,0-1-1 0 0,-1 1 0 0 0,1-1 1 0 0,0 1-1 0 0,-1-1 1 0 0,1 1-1 0 0,-1-1 1 0 0,1 0-1 0 0,0 0 1 0 0,2-1 68 0 0,2-1 39 0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0"/>
    </inkml:context>
    <inkml:brush xml:id="br0">
      <inkml:brushProperty name="width" value="0.025" units="cm"/>
      <inkml:brushProperty name="height" value="0.025" units="cm"/>
      <inkml:brushProperty name="color" value="#996600"/>
    </inkml:brush>
  </inkml:definitions>
  <inkml:trace contextRef="#ctx0" brushRef="#br0">1 1 8536 0 0,'0'3'321'0'0,"6"72"1692"0"0,-7 42 366 0 0,3-49-219 0 0,5-67-525 0 0,5-7-1265 0 0,-6 3-145 0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1"/>
    </inkml:context>
    <inkml:brush xml:id="br0">
      <inkml:brushProperty name="width" value="0.025" units="cm"/>
      <inkml:brushProperty name="height" value="0.025" units="cm"/>
      <inkml:brushProperty name="color" value="#996600"/>
    </inkml:brush>
  </inkml:definitions>
  <inkml:trace contextRef="#ctx0" brushRef="#br0">1 1 8336 0 0,'11'237'5457'0'0,"-10"-221"-5229"0"0,-1-12-94 0 0,0 1 0 0 0,0 0 0 0 0,1-2-1 0 0,-1 2 1 0 0,1-1 0 0 0,0 0-1 0 0,1 0 1 0 0,1 5 0 0 0,-4-6 850 0 0,2-3-865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5"/>
    </inkml:context>
    <inkml:brush xml:id="br0">
      <inkml:brushProperty name="width" value="0.025" units="cm"/>
      <inkml:brushProperty name="height" value="0.025" units="cm"/>
      <inkml:brushProperty name="color" value="#996600"/>
    </inkml:brush>
  </inkml:definitions>
  <inkml:trace contextRef="#ctx0" brushRef="#br0">15 23 2304 0 0,'0'0'4920'0'0,"-3"1"-5039"0"0,-8 6 118 0 0,15-6 252 0 0,19 3 2353 0 0,-23-3-2574 0 0,1-1 0 0 0,0 0-1 0 0,0 0 1 0 0,-1 0 0 0 0,1 0-1 0 0,0 0 1 0 0,-1 0 0 0 0,1 0-1 0 0,0-1 1 0 0,-1 1 0 0 0,1 0-1 0 0,0 0 1 0 0,-1 0-1 0 0,1-1 1 0 0,0 1 0 0 0,-1 0-1 0 0,1-1 1 0 0,-1 1 0 0 0,1-1-1 0 0,-1 1 1 0 0,1 0 0 0 0,-1-1-1 0 0,1 1 1 0 0,-1-1-1 0 0,1 1 1 0 0,-1-1 0 0 0,1 0-1 0 0,-1 1 1 0 0,0-1 0 0 0,1 0-1 0 0,26-7 482 0 0,-26 9-486 0 0,0-1 0 0 0,1 0 0 0 0,-1 0-1 0 0,0-1 1 0 0,1 1 0 0 0,-1 0 0 0 0,0 0 0 0 0,1-1 0 0 0,-1 1 0 0 0,0 0-1 0 0,1-1 1 0 0,-1 0 0 0 0,2-1 0 0 0,8-3 47 0 0,-6 4-31 0 0,-1 0-1 0 0,0 1 1 0 0,0 0 0 0 0,1 0 0 0 0,-1 0-1 0 0,0 0 1 0 0,0 0 0 0 0,6 2-1 0 0,10 0 1167 0 0,-20-2-973 0 0,3 0-198 0 0,-1 0 1 0 0,0 1 0 0 0,1-1-1 0 0,-1 1 1 0 0,0-1 0 0 0,0 1-1 0 0,1 0 1 0 0,-1 0-1 0 0,0 0 1 0 0,3 1 0 0 0,-5-2-39 0 0,11 1 33 0 0,-9-1-1 0 0,0 0 0 0 0,-1 0 0 0 0,1 1 0 0 0,0-1 0 0 0,0-1 0 0 0,0 1 0 0 0,0 0 0 0 0,-1 0 0 0 0,1-1 0 0 0,0 1 0 0 0,0-1 0 0 0,-1 1 0 0 0,1-1 0 0 0,0 0 0 0 0,-1 0 0 0 0,1 0 0 0 0,0 0 0 0 0,-1 0 0 0 0,3-2 0 0 0,-1 2-23 0 0,0 0 0 0 0,0 1 0 0 0,-1-1 0 0 0,1 1 0 0 0,0 0 0 0 0,0-1 1 0 0,0 1-1 0 0,0 0 0 0 0,0 1 0 0 0,4 0 0 0 0,10 0 4 0 0,-17-1 18 0 0,33 1 101 0 0,-32 0-116 0 0,1-1 1 0 0,-1 0 0 0 0,0 1 0 0 0,0-1 0 0 0,0 0 0 0 0,1 1 0 0 0,-1-1 0 0 0,0 0 0 0 0,0 0 0 0 0,1 0 0 0 0,-1 0 0 0 0,0 0 0 0 0,1-1 0 0 0,-1 1 0 0 0,0 0-1 0 0,0 0 1 0 0,0-1 0 0 0,1 1 0 0 0,-1-1 0 0 0,0 1 0 0 0,0-1 0 0 0,0 0 0 0 0,1 0 0 0 0,16-5 107 0 0,-16 6-106 0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2"/>
    </inkml:context>
    <inkml:brush xml:id="br0">
      <inkml:brushProperty name="width" value="0.025" units="cm"/>
      <inkml:brushProperty name="height" value="0.025" units="cm"/>
      <inkml:brushProperty name="color" value="#996600"/>
    </inkml:brush>
  </inkml:definitions>
  <inkml:trace contextRef="#ctx0" brushRef="#br0">8 0 8432 0 0,'0'0'2649'0'0,"-4"28"-1378"0"0,1 24-655 0 0,2 1 0 0 0,9 83 0 0 0,-8-135-572 0 0,0 0 1 0 0,0 0-1 0 0,0 0 1 0 0,0 0 0 0 0,1 0-1 0 0,-1 0 1 0 0,0-1-1 0 0,0 1 1 0 0,0 0 0 0 0,1 0-1 0 0,-1 0 1 0 0,0 0 0 0 0,1-1-1 0 0,-1 0 1 0 0,1 1-1 0 0,-1 0 1 0 0,1-1 0 0 0,0 1-1 0 0,-1 0 1 0 0,1-1-1 0 0,-1 1 1 0 0,1 0 0 0 0,0-1-1 0 0,0 1 1 0 0,1 0 0 0 0,-1-1 99 0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3"/>
    </inkml:context>
    <inkml:brush xml:id="br0">
      <inkml:brushProperty name="width" value="0.025" units="cm"/>
      <inkml:brushProperty name="height" value="0.025" units="cm"/>
      <inkml:brushProperty name="color" value="#996600"/>
    </inkml:brush>
  </inkml:definitions>
  <inkml:trace contextRef="#ctx0" brushRef="#br0">46 1 7632 0 0,'0'0'1834'0'0,"-2"2"-1202"0"0,-2 3-320 0 0,1-1-1 0 0,0 1 0 0 0,1 0 0 0 0,-1 0 1 0 0,1 1-1 0 0,-1-1 0 0 0,2 1 1 0 0,-1-1-1 0 0,0 9 0 0 0,-8 56-113 0 0,6-17-116 0 0,1-26 22 0 0,1 0-1 0 0,3 42 1 0 0,-1-68 26 0 0,0 2-1 0 0,0-1 1 0 0,1 1-1 0 0,-1-1 1 0 0,1 1-1 0 0,0-2 1 0 0,0 1-1 0 0,0 1 1 0 0,0-1-1 0 0,-1 0 1 0 0,1 0-1 0 0,1-1 1 0 0,1 4 0 0 0,-2-5 110 0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4"/>
    </inkml:context>
    <inkml:brush xml:id="br0">
      <inkml:brushProperty name="width" value="0.025" units="cm"/>
      <inkml:brushProperty name="height" value="0.025" units="cm"/>
      <inkml:brushProperty name="color" value="#996600"/>
    </inkml:brush>
  </inkml:definitions>
  <inkml:trace contextRef="#ctx0" brushRef="#br0">6 1 5016 0 0,'-3'32'2953'0'0,"1"17"-518"0"0,5 75-534 0 0,-3-106-1438 0 0,3 12 362 0 0,9 43 1 0 0,-12-72-788 0 0,6 9 401 0 0,3-7 442 0 0,-8-3-770 0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5"/>
    </inkml:context>
    <inkml:brush xml:id="br0">
      <inkml:brushProperty name="width" value="0.025" units="cm"/>
      <inkml:brushProperty name="height" value="0.025" units="cm"/>
      <inkml:brushProperty name="color" value="#996600"/>
    </inkml:brush>
  </inkml:definitions>
  <inkml:trace contextRef="#ctx0" brushRef="#br0">15 0 7232 0 0,'0'0'761'0'0,"-3"26"1223"0"0,2 250 2748 0 0,-3-243-4238 0 0,4-27-286 0 0,-1 1-1 0 0,0-1 1 0 0,1 1 0 0 0,0-2-1 0 0,1 12 1 0 0,-1-16-190 0 0,0-1 0 0 0,0 0 0 0 0,0 1 0 0 0,0-1 0 0 0,1 0 0 0 0,-1 0 0 0 0,0 1 0 0 0,0-1 0 0 0,0 0 0 0 0,0 0 0 0 0,0 1 0 0 0,0-1 0 0 0,0 0 0 0 0,0 0 0 0 0,1 1 0 0 0,-1-1 0 0 0,0 0 0 0 0,0 0 0 0 0,1 0 0 0 0,-1 0 0 0 0,0 0 0 0 0,1 1 0 0 0,-1-1 0 0 0,0 0 0 0 0,0 0 0 0 0,1 0 0 0 0,-1 0 0 0 0,0 0 0 0 0,1 0 0 0 0,-1 0 0 0 0,0 0 0 0 0,1 0 0 0 0,-1 0 0 0 0,0 0 0 0 0,1 0 0 0 0,-1 0 0 0 0,0 0 0 0 0,1 0 0 0 0,-1-1 0 0 0,0 1 0 0 0,1 0 0 0 0,0-1 96 0 0</inkml:trace>
  <inkml:trace contextRef="#ctx0" brushRef="#br0" timeOffset="1">7 119 5224 0 0,'-4'21'1682'0'0,"1"11"36"0"0,4 2-701 0 0,2 15-155 0 0,0-8-85 0 0,11 81 903 0 0,-12-112-1546 0 0,-2-5-34 0 0,1 13 131 0 0,-1-18-223 0 0,0 0 1 0 0,0 1 0 0 0,0-1 0 0 0,0 0-1 0 0,0 0 1 0 0,0 1 0 0 0,0-1-1 0 0,0 0 1 0 0,0 0 0 0 0,0 1 0 0 0,0-1-1 0 0,0 0 1 0 0,0 1 0 0 0,0-1-1 0 0,0 0 1 0 0,0 0 0 0 0,0 1 0 0 0,0-1-1 0 0,0 0 1 0 0,1 0 0 0 0,-1 0-1 0 0,0 1 1 0 0,0-1 0 0 0,0 0 0 0 0,0 0-1 0 0,1 0 1 0 0,-1 1 0 0 0,0-1-1 0 0,0 0 1 0 0,0 0 0 0 0,1 0 0 0 0,-1 0-1 0 0,0 1 1 0 0,0-1 0 0 0,1 0-1 0 0,-1 0 1 0 0,0 0 0 0 0,0 0 0 0 0,1 0-1 0 0,-1 0 1 0 0,0 0 0 0 0,1 0-1 0 0,-1 0 1 0 0,0 0 0 0 0,1-1 68 0 0,1-1-3 0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7"/>
    </inkml:context>
    <inkml:brush xml:id="br0">
      <inkml:brushProperty name="width" value="0.025" units="cm"/>
      <inkml:brushProperty name="height" value="0.025" units="cm"/>
      <inkml:brushProperty name="color" value="#996600"/>
    </inkml:brush>
  </inkml:definitions>
  <inkml:trace contextRef="#ctx0" brushRef="#br0">20 24 7936 0 0,'-6'-19'1352'0'0,"4"14"1630"0"0,-10 197-1027 0 0,12-185-1827 0 0,3 27 536 0 0,-3-33-629 0 0,0 0 0 0 0,0 0-1 0 0,1 0 1 0 0,-1 0 0 0 0,1 0 0 0 0,-1 0-1 0 0,0-1 1 0 0,1 1 0 0 0,0 0 0 0 0,-1 0 0 0 0,0 0-1 0 0,0 0 1 0 0,1-1 0 0 0,0 1 0 0 0,0 0 0 0 0,0-1-1 0 0,-1 1 1 0 0,1 0 0 0 0,0-1 0 0 0,0 1 0 0 0,0-1-1 0 0,0 1 1 0 0,0-1 0 0 0,0 1 0 0 0,0-1 0 0 0,0 0-1 0 0,0 0 1 0 0,-1 1 0 0 0,1-1 0 0 0,2 0 0 0 0,-2 0 109 0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8"/>
    </inkml:context>
    <inkml:brush xml:id="br0">
      <inkml:brushProperty name="width" value="0.025" units="cm"/>
      <inkml:brushProperty name="height" value="0.025" units="cm"/>
      <inkml:brushProperty name="color" value="#996600"/>
    </inkml:brush>
  </inkml:definitions>
  <inkml:trace contextRef="#ctx0" brushRef="#br0">6 0 10448 0 0,'-1'1'450'0'0,"0"4"38"0"0,-2 9 620 0 0,4 201 2358 0 0,3-160-2539 0 0,-2-54-463 0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9"/>
    </inkml:context>
    <inkml:brush xml:id="br0">
      <inkml:brushProperty name="width" value="0.025" units="cm"/>
      <inkml:brushProperty name="height" value="0.025" units="cm"/>
      <inkml:brushProperty name="color" value="#996600"/>
    </inkml:brush>
  </inkml:definitions>
  <inkml:trace contextRef="#ctx0" brushRef="#br0">14 1 7024 0 0,'0'0'864'0'0,"-4"31"2616"0"0,-5 193-218 0 0,9-218-3028 0 0,0-1 1 0 0,0 0-1 0 0,0 1 0 0 0,1-1 0 0 0,3 10 0 0 0,-1 3 1034 0 0,-2-14-688 0 0,0-5-14 0 0,3-2 86 0 0,-3 3-450 0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0"/>
    </inkml:context>
    <inkml:brush xml:id="br0">
      <inkml:brushProperty name="width" value="0.025" units="cm"/>
      <inkml:brushProperty name="height" value="0.025" units="cm"/>
      <inkml:brushProperty name="color" value="#996600"/>
    </inkml:brush>
  </inkml:definitions>
  <inkml:trace contextRef="#ctx0" brushRef="#br0">8 0 12056 0 0,'1'80'2106'0'0,"-2"75"-908"0"0,-2-131-1141 0 0,2-20-18 0 0,0 0 0 0 0,0 0 0 0 0,0 1 0 0 0,1 0 0 0 0,0-2 0 0 0,0 2 0 0 0,0 0 0 0 0,0-2 0 0 0,1 2 0 0 0,-1-1 0 0 0,1 0 0 0 0,1 0 0 0 0,-1 1 0 0 0,2 5 0 0 0,4-4 1077 0 0,-6-6-915 0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1"/>
    </inkml:context>
    <inkml:brush xml:id="br0">
      <inkml:brushProperty name="width" value="0.025" units="cm"/>
      <inkml:brushProperty name="height" value="0.025" units="cm"/>
      <inkml:brushProperty name="color" value="#996600"/>
    </inkml:brush>
  </inkml:definitions>
  <inkml:trace contextRef="#ctx0" brushRef="#br0">4 22 12960 0 0,'-1'3'305'0'0,"0"8"108"0"0,0 0 1 0 0,1-1 0 0 0,0 1-1 0 0,1-1 1 0 0,4 21-1 0 0,0 26 290 0 0,5 98-54 0 0,-6-142-512 0 0,4-13 41 0 0,-4-1-120 0 0,-2 0-26 0 0</inkml:trace>
  <inkml:trace contextRef="#ctx0" brushRef="#br0" timeOffset="1">42 0 12160 0 0,'-5'71'1123'0'0,"3"-50"-369"0"0,1 1-1 0 0,2 40 1 0 0,-1-56-666 0 0,2 10 175 0 0,0-1-1 0 0,1 1 1 0 0,1 0-1 0 0,9 27 1 0 0,-1-26 206 0 0,-10-17-388 0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3"/>
    </inkml:context>
    <inkml:brush xml:id="br0">
      <inkml:brushProperty name="width" value="0.025" units="cm"/>
      <inkml:brushProperty name="height" value="0.025" units="cm"/>
      <inkml:brushProperty name="color" value="#996600"/>
    </inkml:brush>
  </inkml:definitions>
  <inkml:trace contextRef="#ctx0" brushRef="#br0">3 0 13768 0 0,'-1'48'485'0'0,"0"-20"332"0"0,4 42 1 0 0,-1-28-45 0 0,-2-31-587 0 0,0-1 1 0 0,1 0 0 0 0,0 0-1 0 0,0 1 1 0 0,1-1 0 0 0,7 17-1 0 0,-7-23-32 0 0,1-3-116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6"/>
    </inkml:context>
    <inkml:brush xml:id="br0">
      <inkml:brushProperty name="width" value="0.025" units="cm"/>
      <inkml:brushProperty name="height" value="0.025" units="cm"/>
      <inkml:brushProperty name="color" value="#996600"/>
    </inkml:brush>
  </inkml:definitions>
  <inkml:trace contextRef="#ctx0" brushRef="#br0">44842 174 2000 0 0,'0'0'0'0'0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4"/>
    </inkml:context>
    <inkml:brush xml:id="br0">
      <inkml:brushProperty name="width" value="0.025" units="cm"/>
      <inkml:brushProperty name="height" value="0.025" units="cm"/>
      <inkml:brushProperty name="color" value="#996600"/>
    </inkml:brush>
  </inkml:definitions>
  <inkml:trace contextRef="#ctx0" brushRef="#br0">1 41 12256 0 0,'-1'34'214'0'0,"1"9"261"0"0,1-13-28 0 0,10 53 936 0 0,-2-19-280 0 0,-3-40-437 0 0,-6-23-634 0 0,0-1 0 0 0,0 1 0 0 0,0-1 0 0 0,0 1-1 0 0,1-1 1 0 0,-1 0 0 0 0,0 1 0 0 0,0-1 0 0 0,0 0 0 0 0,0 0-1 0 0,0 1 1 0 0,0-1 0 0 0,1 0 0 0 0,-1 1 0 0 0,0-1 0 0 0,0 0-1 0 0,1 1 1 0 0,-1-1 0 0 0,0 0 0 0 0,1 1 0 0 0,-1-1 0 0 0,0 0-1 0 0,1 1 1 0 0,-1-1 0 0 0,0 0 0 0 0,1 0 0 0 0,-1 1 0 0 0,1-1-1 0 0,-1 0 1 0 0,0 0 0 0 0,0 0 0 0 0,0 0 0 0 0,1 0 0 0 0,-1 0-1 0 0,1 1 1 0 0,-1-1 0 0 0,1 0 0 0 0,-1 0 0 0 0,0 0 0 0 0,1 0-1 0 0,-1-1 1 0 0,1 1 0 0 0,-1 0 0 0 0,1 0 0 0 0,-1 0 0 0 0,0 0-1 0 0,1 0 1 0 0,-1-1 0 0 0,1 1 0 0 0,-1 0 0 0 0,0 0 0 0 0,1-1-1 0 0,1 0 105 0 0</inkml:trace>
  <inkml:trace contextRef="#ctx0" brushRef="#br0" timeOffset="1">24 1 12760 0 0,'5'21'809'0'0,"-2"1"1"0"0,0 38 0 0 0,2 9 666 0 0,9 23-606 0 0,-12-62-518 0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6"/>
    </inkml:context>
    <inkml:brush xml:id="br0">
      <inkml:brushProperty name="width" value="0.025" units="cm"/>
      <inkml:brushProperty name="height" value="0.025" units="cm"/>
      <inkml:brushProperty name="color" value="#996600"/>
    </inkml:brush>
  </inkml:definitions>
  <inkml:trace contextRef="#ctx0" brushRef="#br0">10 1 8136 0 0,'0'0'3162'0'0,"-1"21"-2740"0"0,-2-1-165 0 0,0 0 1 0 0,1 0 0 0 0,2 39 0 0 0,0-53-82 0 0,1 1 0 0 0,0-1 1 0 0,0 1-1 0 0,1-1 0 0 0,0 1 0 0 0,-1-1 1 0 0,2 0-1 0 0,-1 0 0 0 0,2 0 1 0 0,-1 0-1 0 0,0-1 0 0 0,0 1 0 0 0,2 0 1 0 0,-2-2-1 0 0,2 2 0 0 0,4 3 1 0 0,-3-6 228 0 0,-5-3-206 0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7"/>
    </inkml:context>
    <inkml:brush xml:id="br0">
      <inkml:brushProperty name="width" value="0.025" units="cm"/>
      <inkml:brushProperty name="height" value="0.025" units="cm"/>
      <inkml:brushProperty name="color" value="#996600"/>
    </inkml:brush>
  </inkml:definitions>
  <inkml:trace contextRef="#ctx0" brushRef="#br0">1 1 9344 0 0,'4'21'90'0'0,"0"13"330"0"0,1 0 244 0 0,1 15 543 0 0,2 20 241 0 0,-1-24-1044 0 0,5-16-48 0 0,-10-28-318 0 0,-2 2 0 0 0,2-1 0 0 0,-1 1 1 0 0,0 0-1 0 0,0-2 0 0 0,0 2 0 0 0,0 0 0 0 0,0 0 0 0 0,-1-1 0 0 0,1 1 0 0 0,-1 2 0 0 0,0-4-24 0 0,0-1 0 0 0,0 0 0 0 0,0 1 0 0 0,0-1-1 0 0,0 0 1 0 0,0 0 0 0 0,0 1 0 0 0,0-1 0 0 0,0 0 0 0 0,0 1 0 0 0,0-1-1 0 0,0 0 1 0 0,0 1 0 0 0,0-1 0 0 0,0 0 0 0 0,0 1 0 0 0,0-1-1 0 0,0 0 1 0 0,0 0 0 0 0,1 1 0 0 0,-1-1 0 0 0,0 0 0 0 0,0 1-1 0 0,0-1 1 0 0,0 0 0 0 0,1 0 0 0 0,-1 1 0 0 0,0-1 0 0 0,0 0 0 0 0,1 0-1 0 0,-1 0 1 0 0,0 0 0 0 0,0 0 0 0 0,1 0 0 0 0,-1 0 0 0 0,0 0-1 0 0,0 0 1 0 0,1 0 0 0 0,-1 0 0 0 0,0 0 0 0 0,0 1 0 0 0,0-1-1 0 0,0 0 1 0 0,1 0 0 0 0,-1 0 0 0 0,1 0 0 0 0,0 0 89 0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8"/>
    </inkml:context>
    <inkml:brush xml:id="br0">
      <inkml:brushProperty name="width" value="0.025" units="cm"/>
      <inkml:brushProperty name="height" value="0.025" units="cm"/>
      <inkml:brushProperty name="color" value="#996600"/>
    </inkml:brush>
  </inkml:definitions>
  <inkml:trace contextRef="#ctx0" brushRef="#br0">0 7 11760 0 0,'0'0'366'0'0,"1"2"-179"0"0,3 14 147 0 0,-2 0-1 0 0,0 1 1 0 0,-1-1 0 0 0,0-1-1 0 0,-2 20 1 0 0,1 25 295 0 0,12 89 467 0 0,-5-82-71 0 0,-6-57-760 0 0,-2-6-101 0 0,1-1 0 0 0,0 0 1 0 0,1 1-1 0 0,-1 0 0 0 0,1-1 1 0 0,0 0-1 0 0,0 1 0 0 0,0 0 0 0 0,2 4 1 0 0,-3-7-146 0 0,0-1 1 0 0,0 0-1 0 0,0 0 1 0 0,0 0-1 0 0,0 0 1 0 0,0 0-1 0 0,1 0 1 0 0,-1 0-1 0 0,0 0 1 0 0,0 0-1 0 0,0 0 1 0 0,0 0-1 0 0,1 1 1 0 0,-1-1-1 0 0,0 0 1 0 0,0 0-1 0 0,0 0 1 0 0,0 0-1 0 0,1 0 1 0 0,-1 0-1 0 0,0 0 0 0 0,0 0 1 0 0,0-1-1 0 0,1 1 1 0 0,-1 0-1 0 0,0 0 1 0 0,0 0-1 0 0,0 0 1 0 0,0 0-1 0 0,0 0 1 0 0,1 0-1 0 0,-1 0 1 0 0,0 0-1 0 0,0 0 1 0 0,0-1-1 0 0,0 1 1 0 0,0 0-1 0 0,1 0 1 0 0,-1 0-1 0 0,0 0 1 0 0,0 0-1 0 0,0 0 1 0 0,0-1-1 0 0,0 1 1 0 0,0 0-1 0 0,0 0 1 0 0,0 0-1 0 0,0 0 1 0 0,0-1-1 0 0,0 1 1 0 0,1-2-20 0 0,1 1 56 0 0</inkml:trace>
  <inkml:trace contextRef="#ctx0" brushRef="#br0" timeOffset="1">19 0 12864 0 0,'0'0'233'0'0,"0"21"506"0"0,2 175 1815 0 0,-2-152-2141 0 0,8 46 0 0 0,-2-22 201 0 0,-5-56-478 0 0,0 2 139 0 0,0 0 0 0 0,5 19 0 0 0,-6-32-260 0 0,0-1-1 0 0,0 0 0 0 0,0 1 1 0 0,0-1-1 0 0,0 0 0 0 0,0 1 0 0 0,0-1 1 0 0,0 0-1 0 0,0 1 0 0 0,0-1 0 0 0,0 0 1 0 0,0 0-1 0 0,0 1 0 0 0,0-1 1 0 0,0 0-1 0 0,0 1 0 0 0,1-1 0 0 0,-1 0 1 0 0,0 1-1 0 0,0-1 0 0 0,0 0 0 0 0,0 0 1 0 0,1 1-1 0 0,-1-1 0 0 0,0 0 1 0 0,0 0-1 0 0,0 0 0 0 0,1 0 0 0 0,-1 0 1 0 0,0 0-1 0 0,1 0 0 0 0,-1 1 1 0 0,0-1-1 0 0,0 0 0 0 0,0 0 0 0 0,0 0 1 0 0,0 0-1 0 0,1 0 0 0 0,-1 0 0 0 0,0 0 1 0 0,1 1-1 0 0,-1-1 0 0 0,0 0 1 0 0,1 0-1 0 0,-1 0 0 0 0,0 0 0 0 0,1-1 1 0 0,-1 1-1 0 0,0 0 0 0 0,1 0 0 0 0,-1 0 1 0 0,0 0-1 0 0,1 0 0 0 0,-1 0 1 0 0,0 0-1 0 0,0-1 0 0 0,1 1 0 0 0,-1 0 1 0 0,0 0-1 0 0,1 0 0 0 0,-1 0 0 0 0,0 0 1 0 0,0 0-1 0 0,0 0 0 0 0,1-1 1 0 0,2-1 104 0 0,-2 2-101 0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0"/>
    </inkml:context>
    <inkml:brush xml:id="br0">
      <inkml:brushProperty name="width" value="0.025" units="cm"/>
      <inkml:brushProperty name="height" value="0.025" units="cm"/>
      <inkml:brushProperty name="color" value="#996600"/>
    </inkml:brush>
  </inkml:definitions>
  <inkml:trace contextRef="#ctx0" brushRef="#br0">0 0 14368 0 0,'3'12'129'0'0,"0"0"1"0"0,-2-1 0 0 0,-1 2 0 0 0,1 17 0 0 0,2 25 363 0 0,7-5 413 0 0,16 55-1 0 0,-15-67-145 0 0,-3-14 320 0 0,-5-24-648 0 0,-3 0-306 0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1"/>
    </inkml:context>
    <inkml:brush xml:id="br0">
      <inkml:brushProperty name="width" value="0.025" units="cm"/>
      <inkml:brushProperty name="height" value="0.025" units="cm"/>
      <inkml:brushProperty name="color" value="#996600"/>
    </inkml:brush>
  </inkml:definitions>
  <inkml:trace contextRef="#ctx0" brushRef="#br0">1 1 13056 0 0,'10'67'1616'0'0,"-8"38"511"0"0,-2-21-986 0 0,5-30-779 0 0,-1-42-137 0 0,-4-12-211 0 0,0 0 0 0 0,0 0 0 0 0,0 0 0 0 0,0 0 0 0 0,0 1 0 0 0,0-1 0 0 0,0 0 0 0 0,0 0-1 0 0,0 0 1 0 0,0 0 0 0 0,0 1 0 0 0,0-1 0 0 0,0 0 0 0 0,0 0 0 0 0,0 0 0 0 0,0 0 0 0 0,0 0 0 0 0,0 1 0 0 0,1-1 0 0 0,-1 0 0 0 0,0 0 0 0 0,0 0 0 0 0,0 0 0 0 0,0 0 0 0 0,0 0 0 0 0,1 0 0 0 0,-1 0 0 0 0,0 1 0 0 0,0-1 0 0 0,0 0 0 0 0,0 0 0 0 0,1 0-1 0 0,-1 0 1 0 0,0 0 0 0 0,0 0 0 0 0,0 0 0 0 0,1 0 0 0 0,-1 0 0 0 0,0 0 0 0 0,0 0 0 0 0,0 0 0 0 0,0 0 0 0 0,1-1 0 0 0,-1 1 0 0 0,0 0 0 0 0,0 0 0 0 0,0 0 0 0 0,0 0 0 0 0,1 0 0 0 0,1-2 112 0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2"/>
    </inkml:context>
    <inkml:brush xml:id="br0">
      <inkml:brushProperty name="width" value="0.025" units="cm"/>
      <inkml:brushProperty name="height" value="0.025" units="cm"/>
      <inkml:brushProperty name="color" value="#996600"/>
    </inkml:brush>
  </inkml:definitions>
  <inkml:trace contextRef="#ctx0" brushRef="#br0">33 0 11856 0 0,'0'0'2416'0'0,"2"12"-1304"0"0,4 27-441 0 0,-2 0 1 0 0,-1 0 0 0 0,-4 50-1 0 0,0 6-262 0 0,3-75-274 0 0,-2-19-123 0 0,0-1 0 0 0,0 1 0 0 0,0-1 0 0 0,0 0 0 0 0,0 1 0 0 0,0 0 0 0 0,0-1 0 0 0,1 1 0 0 0,-1 0 0 0 0,0-1 0 0 0,0 1 0 0 0,1 0 0 0 0,-1-1 0 0 0,1 1-1 0 0,-1-1 1 0 0,0 1 0 0 0,1-1 0 0 0,-1 1 0 0 0,1-1 0 0 0,-1 1 0 0 0,1-1 0 0 0,0 0 0 0 0,-1 1 0 0 0,1-1 0 0 0,-1 1 0 0 0,2-1 0 0 0,-2 0 10 0 0</inkml:trace>
  <inkml:trace contextRef="#ctx0" brushRef="#br0" timeOffset="1">0 29 13968 0 0,'5'120'2043'0'0,"0"15"552"0"0,6-97-756 0 0,-11-38-1741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4"/>
    </inkml:context>
    <inkml:brush xml:id="br0">
      <inkml:brushProperty name="width" value="0.025" units="cm"/>
      <inkml:brushProperty name="height" value="0.025" units="cm"/>
      <inkml:brushProperty name="color" value="#996600"/>
    </inkml:brush>
  </inkml:definitions>
  <inkml:trace contextRef="#ctx0" brushRef="#br0">0 0 14368 0 0,'5'18'116'0'0,"-3"-7"46"0"0,0 4 172 0 0,6 51 1119 0 0,-8-42-274 0 0,3 54 839 0 0,-2-71-1789 0 0,-1 1 0 0 0,2 0-1 0 0,0-1 1 0 0,0 1 0 0 0,1-1 0 0 0,0 1 0 0 0,3 8 0 0 0,-6-16-215 0 0,1 0 1 0 0,-1 0 0 0 0,0 0-1 0 0,1 0 1 0 0,-1 0-1 0 0,0 0 1 0 0,1 0 0 0 0,-1 0-1 0 0,0 0 1 0 0,1 0 0 0 0,-1 0-1 0 0,1 0 1 0 0,-1 0-1 0 0,0 0 1 0 0,1 0 0 0 0,-1 0-1 0 0,0 0 1 0 0,1 0 0 0 0,-1 0-1 0 0,0 0 1 0 0,1-1-1 0 0,-1 1 1 0 0,0 0 0 0 0,0 0-1 0 0,1 0 1 0 0,-1-1 0 0 0,0 1-1 0 0,0 0 1 0 0,0-1-1 0 0,0 1 1 0 0,0 0 0 0 0,0-1-1 0 0,1-1 90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5"/>
    </inkml:context>
    <inkml:brush xml:id="br0">
      <inkml:brushProperty name="width" value="0.025" units="cm"/>
      <inkml:brushProperty name="height" value="0.025" units="cm"/>
      <inkml:brushProperty name="color" value="#996600"/>
    </inkml:brush>
  </inkml:definitions>
  <inkml:trace contextRef="#ctx0" brushRef="#br0">10 35 16280 0 0,'8'25'104'0'0,"-1"11"382"0"0,-3 1 266 0 0,0 20 570 0 0,-1 8-60 0 0,4-23-939 0 0,-6-32-239 0 0,3 18 121 0 0,-4-28-192 0 0,0 1 0 0 0,0-1 0 0 0,0 1 0 0 0,1 0 0 0 0,-1 0 1 0 0,0 0-1 0 0,0-1 0 0 0,1 1 0 0 0,-1 0 0 0 0,0 0 0 0 0,1-1 0 0 0,-1 1 0 0 0,1 0 0 0 0,-1-1 0 0 0,1 1 0 0 0,-1 0 0 0 0,1-1 0 0 0,-1 1 0 0 0,1-1 0 0 0,0 1 0 0 0,-1-1 1 0 0,1 0-1 0 0,0 0 0 0 0,0 1 0 0 0,1-6 195 0 0,-2 4-170 0 0</inkml:trace>
  <inkml:trace contextRef="#ctx0" brushRef="#br0" timeOffset="1">0 0 12552 0 0,'8'30'1473'0'0,"-1"0"1"0"0,5 47 0 0 0,-11-69-1392 0 0,5 59 1337 0 0,-6-43-878 0 0,2-1-1 0 0,10 45 0 0 0,-12-66-492 0 0,0-1 1 0 0,0 1-1 0 0,1 0 0 0 0,-1-1 0 0 0,1 0 0 0 0,0 0 0 0 0,0 1 0 0 0,-1-1 0 0 0,1 1 0 0 0,0-1 0 0 0,0 0 0 0 0,1 1 0 0 0,-1-1 0 0 0,0 0 0 0 0,0 0 0 0 0,1-1 0 0 0,-2 1 1 0 0,1 0-1 0 0,4 2 0 0 0,-3-2 36 0 0,-2-1-77 0 0,0 0 1 0 0,0 0 0 0 0,1 0 0 0 0,-1 0-1 0 0,0 0 1 0 0,0 1 0 0 0,0-1 0 0 0,1 0-1 0 0,-1 0 1 0 0,0 0 0 0 0,0 0-1 0 0,0 0 1 0 0,1 0 0 0 0,-1 0 0 0 0,0 0-1 0 0,0 0 1 0 0,0 0 0 0 0,1 0-1 0 0,-1 0 1 0 0,0 0 0 0 0,0 0 0 0 0,0 0-1 0 0,1 0 1 0 0,-1 0 0 0 0,0 0-1 0 0,0 0 1 0 0,0-1 0 0 0,0 1 0 0 0,0 0-1 0 0,0 0 1 0 0,0 0 0 0 0,0 0 0 0 0,1 0-1 0 0,-1 0 1 0 0,0-1 0 0 0,0 1-1 0 0,0 0 1 0 0,0 0 0 0 0,0 0 0 0 0,0 0-1 0 0,1-1 1 0 0,2-2 29 0 0,0 2 20 0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7"/>
    </inkml:context>
    <inkml:brush xml:id="br0">
      <inkml:brushProperty name="width" value="0.025" units="cm"/>
      <inkml:brushProperty name="height" value="0.025" units="cm"/>
      <inkml:brushProperty name="color" value="#996600"/>
    </inkml:brush>
  </inkml:definitions>
  <inkml:trace contextRef="#ctx0" brushRef="#br0">1 1 13864 0 0,'0'0'656'0'0,"1"2"-328"0"0,9 25 487 0 0,1 15 65 0 0,-4 1-329 0 0,-2 23-131 0 0,2 13-156 0 0,3-28 23 0 0,-4-31-66 0 0,-3-13 117 0 0,-1 2 0 0 0,-1-2 0 0 0,1 2 0 0 0,0 10 1 0 0,-2-20-221 0 0,2 0 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7"/>
    </inkml:context>
    <inkml:brush xml:id="br0">
      <inkml:brushProperty name="width" value="0.025" units="cm"/>
      <inkml:brushProperty name="height" value="0.025" units="cm"/>
      <inkml:brushProperty name="color" value="#996600"/>
    </inkml:brush>
  </inkml:definitions>
  <inkml:trace contextRef="#ctx0" brushRef="#br0">49 0 392 0 0,'0'0'2395'0'0,"-1"5"-1861"0"0,-2 13 341 0 0,1-8-153 0 0,2-8-143 0 0,-1 3-143 0 0,0 1-1 0 0,0-1 1 0 0,0 0 0 0 0,-1 0-1 0 0,-2 7 1 0 0,-1 0-371 0 0,-3 20 455 0 0,-1-13-536 0 0,5 17 1339 0 0,0 4 72 0 0,3-23-1276 0 0,0 1 420 0 0,1 7 874 0 0,0-14-1103 0 0,0-4-376 0 0,0-3 125 0 0,0 4 106 0 0,0-3 264 0 0,2-2-225 0 0,6 9-15 0 0,0-2-96 0 0,-5-6-48 0 0,-2-3-28 0 0,0 1 1 0 0,0 0-1 0 0,0 0 1 0 0,0-1-1 0 0,-1 1 1 0 0,1 0 0 0 0,0 0-1 0 0,-1 0 1 0 0,1 0-1 0 0,-1 0 1 0 0,0 0-1 0 0,0 0 1 0 0,0 4-1 0 0,3 1 1 0 0,-2-6-18 0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8"/>
    </inkml:context>
    <inkml:brush xml:id="br0">
      <inkml:brushProperty name="width" value="0.025" units="cm"/>
      <inkml:brushProperty name="height" value="0.025" units="cm"/>
      <inkml:brushProperty name="color" value="#996600"/>
    </inkml:brush>
  </inkml:definitions>
  <inkml:trace contextRef="#ctx0" brushRef="#br0">1 0 12256 0 0,'0'0'4295'0'0,"5"13"-3893"0"0,-3 5-313 0 0,1-1 1 0 0,-1 1 0 0 0,-1 0-1 0 0,-2 22 1 0 0,2 29 74 0 0,2-28-71 0 0,-2-19 138 0 0,5 32 1 0 0,-4-51 28 0 0,1-4 46 0 0,-2 1-282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9"/>
    </inkml:context>
    <inkml:brush xml:id="br0">
      <inkml:brushProperty name="width" value="0.025" units="cm"/>
      <inkml:brushProperty name="height" value="0.025" units="cm"/>
      <inkml:brushProperty name="color" value="#996600"/>
    </inkml:brush>
  </inkml:definitions>
  <inkml:trace contextRef="#ctx0" brushRef="#br0">1 1 11952 0 0,'0'0'1960'0'0,"9"30"-1343"0"0,-5-9-553 0 0,-1 1 0 0 0,-1-1 0 0 0,-1 1 1 0 0,-4 37-1 0 0,2-35 224 0 0,0 1-1 0 0,1-1 1 0 0,7 37 0 0 0,-7-57-194 0 0,6 19 539 0 0,-6-22-571 0 0,0 0 0 0 0,1-1 0 0 0,-1 1 0 0 0,0 0 0 0 0,1-1 0 0 0,-1 1 0 0 0,0-1 0 0 0,1 1 0 0 0,-1 0 0 0 0,1-1 0 0 0,-1 1 0 0 0,1-1 0 0 0,-1 1 0 0 0,1-1 0 0 0,-1 0 0 0 0,1 1 0 0 0,-1-1 0 0 0,0 1 0 0 0,1-1 0 0 0,-1 0 0 0 0,1 0 0 0 0,-1 1 0 0 0,1-1 0 0 0,0 0 0 0 0,-1 0 0 0 0,2 0 413 0 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0"/>
    </inkml:context>
    <inkml:brush xml:id="br0">
      <inkml:brushProperty name="width" value="0.025" units="cm"/>
      <inkml:brushProperty name="height" value="0.025" units="cm"/>
      <inkml:brushProperty name="color" value="#996600"/>
    </inkml:brush>
  </inkml:definitions>
  <inkml:trace contextRef="#ctx0" brushRef="#br0">1 22 12456 0 0,'6'16'235'0'0,"-2"1"1"0"0,3 18-1 0 0,4 70 1942 0 0,-5-36-1414 0 0,0-25 502 0 0,-5-44-1121 0 0,0 0 0 0 0</inkml:trace>
  <inkml:trace contextRef="#ctx0" brushRef="#br0" timeOffset="1">23 0 12056 0 0,'5'38'283'0'0,"1"17"918"0"0,1 85 2143 0 0,-6-119-3229 0 0,-1-12-7 0 0,-1-5-49 0 0,1 2 0 0 0,0-1-1 0 0,1-1 1 0 0,-1 1 0 0 0,1 0-1 0 0,0-1 1 0 0,0 1 0 0 0,0 0-1 0 0,1-1 1 0 0,-1 1 0 0 0,1-1-1 0 0,3 6 1 0 0,-4-10-49 0 0,0 1 0 0 0,-1-1-1 0 0,1 0 1 0 0,0 1 0 0 0,-1-1 0 0 0,1 0-1 0 0,0 0 1 0 0,-1 0 0 0 0,1 1 0 0 0,-1-1-1 0 0,1 0 1 0 0,-1 0 0 0 0,1 0 0 0 0,0 0-1 0 0,0 0 1 0 0,-1 0 0 0 0,1 0 0 0 0,0-1 0 0 0,0 1-1 0 0,-1 0 1 0 0,2-1 0 0 0,1-1 32 0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2"/>
    </inkml:context>
    <inkml:brush xml:id="br0">
      <inkml:brushProperty name="width" value="0.025" units="cm"/>
      <inkml:brushProperty name="height" value="0.025" units="cm"/>
      <inkml:brushProperty name="color" value="#996600"/>
    </inkml:brush>
  </inkml:definitions>
  <inkml:trace contextRef="#ctx0" brushRef="#br0">1 0 13672 0 0,'1'6'77'0'0,"3"6"157"0"0,-2-2-73 0 0,6 18 356 0 0,-1 0 1 0 0,-1 0-1 0 0,-1 1 1 0 0,0 54-1 0 0,-6-81-462 0 0,1 1 0 0 0,0 1 0 0 0,0-1 0 0 0,0 1 0 0 0,1-2-1 0 0,-1 1 1 0 0,1 1 0 0 0,0-1 0 0 0,0-1 0 0 0,0 1 0 0 0,0 1-1 0 0,0-1 1 0 0,1 0 0 0 0,-1-1 0 0 0,0 1 0 0 0,4 4-1 0 0,3-9 306 0 0,-7 2-272 0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3"/>
    </inkml:context>
    <inkml:brush xml:id="br0">
      <inkml:brushProperty name="width" value="0.025" units="cm"/>
      <inkml:brushProperty name="height" value="0.025" units="cm"/>
      <inkml:brushProperty name="color" value="#996600"/>
    </inkml:brush>
  </inkml:definitions>
  <inkml:trace contextRef="#ctx0" brushRef="#br0">27 0 13672 0 0,'14'139'3283'0'0,"-10"-89"-2448"0"0,-3-38-319 0 0,0-10-442 0 0,-1 0-1 0 0,1 0 1 0 0,-1 1-1 0 0,0-1 1 0 0,0-1-1 0 0,0 2 1 0 0,0-1-1 0 0,0 0 1 0 0,-1 1 0 0 0,1-1-1 0 0,-1-1 1 0 0,-1 5-1 0 0,1-5 72 0 0</inkml:trace>
  <inkml:trace contextRef="#ctx0" brushRef="#br0" timeOffset="1">0 0 12360 0 0,'5'12'80'0'0,"1"8"302"0"0,-1-2 236 0 0,2 11 559 0 0,6 20 771 0 0,-2-18-1335 0 0,-10-27-457 0 0,0 0 0 0 0,0 0 0 0 0,-1-1 1 0 0,1 1-1 0 0,-1 0 0 0 0,0-1 0 0 0,0 1 0 0 0,-1 5 0 0 0,2 17 943 0 0,-2-25-568 0 0,2 0-369 0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5"/>
    </inkml:context>
    <inkml:brush xml:id="br0">
      <inkml:brushProperty name="width" value="0.025" units="cm"/>
      <inkml:brushProperty name="height" value="0.025" units="cm"/>
      <inkml:brushProperty name="color" value="#996600"/>
    </inkml:brush>
  </inkml:definitions>
  <inkml:trace contextRef="#ctx0" brushRef="#br0">0 39 16687 0 0,'18'132'2422'0'0,"-14"-107"-1004"0"0,13 42 0 0 0,-11-59-881 0 0,-5-8-528 0 0,-1 0-1 0 0,0 0 1 0 0,0 0-1 0 0,0 0 0 0 0,1 0 1 0 0,-1 0-1 0 0,0 0 1 0 0,0-1-1 0 0,0 1 0 0 0,1 0 1 0 0,-1 0-1 0 0,0 0 1 0 0,0 0-1 0 0,0 0 0 0 0,0 0 1 0 0,0 0-1 0 0,0 0 1 0 0,0-1-1 0 0,0 1 0 0 0,0 0 1 0 0,0 0-1 0 0,0 0 1 0 0,1 0-1 0 0,-1-1 1 0 0,0 1-1 0 0,0 0 0 0 0,0 0 1 0 0,0 0-1 0 0,0 0 1 0 0,0-1-1 0 0,0 1 0 0 0,0 0 1 0 0,0 0-1 0 0,0 0 1 0 0,0 0-1 0 0,0 0 0 0 0,0 0 1 0 0,0 0-1 0 0,0 0 1 0 0,0-1-1 0 0,0 1 0 0 0,0 0 1 0 0,0 0-1 0 0,0 0 1 0 0,0-1-1 0 0,0 1 1 0 0,0 0-1 0 0,0-1 33 0 0</inkml:trace>
  <inkml:trace contextRef="#ctx0" brushRef="#br0" timeOffset="1">1 0 16384 0 0,'9'30'254'0'0,"-2"-12"97"0"0,1 9 355 0 0,24 85 1832 0 0,-31-109-2456 0 0,-1 1 49 0 0,1 1 1 0 0,0-2-1 0 0,1 1 1 0 0,-2 0-1 0 0,2-1 1 0 0,-1 1-1 0 0,1-1 1 0 0,5 7-1 0 0,-6-9 82 0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7"/>
    </inkml:context>
    <inkml:brush xml:id="br0">
      <inkml:brushProperty name="width" value="0.025" units="cm"/>
      <inkml:brushProperty name="height" value="0.025" units="cm"/>
      <inkml:brushProperty name="color" value="#996600"/>
    </inkml:brush>
  </inkml:definitions>
  <inkml:trace contextRef="#ctx0" brushRef="#br0">1 0 13056 0 0,'6'32'390'0'0,"-1"14"1228"0"0,0 71 2152 0 0,-5-115-3721 0 0,0-1 0 0 0,0 0 0 0 0,0 1 0 0 0,0-1 0 0 0,0 1 0 0 0,1-1 0 0 0,-1 1 0 0 0,0-1 1 0 0,1 1-1 0 0,-1-1 0 0 0,1 0 0 0 0,0 0 0 0 0,0 2 102 0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8"/>
    </inkml:context>
    <inkml:brush xml:id="br0">
      <inkml:brushProperty name="width" value="0.025" units="cm"/>
      <inkml:brushProperty name="height" value="0.025" units="cm"/>
      <inkml:brushProperty name="color" value="#996600"/>
    </inkml:brush>
  </inkml:definitions>
  <inkml:trace contextRef="#ctx0" brushRef="#br0">58 55 15272 0 0,'1'3'328'0'0,"5"15"473"0"0,1 1 1 0 0,-3 0 0 0 0,1-1 0 0 0,-2 2 0 0 0,0-1 0 0 0,0 34 0 0 0,-3-43-548 0 0,0-7-147 0 0,0 0-1 0 0,0-1 0 0 0,0 1 0 0 0,0 0 1 0 0,0-1-1 0 0,0 1 0 0 0,1-1 0 0 0,1 6 0 0 0,-1-8-34 0 0</inkml:trace>
  <inkml:trace contextRef="#ctx0" brushRef="#br0" timeOffset="1">1 0 11152 0 0,'0'0'550'0'0,"4"24"3025"0"0,-2-20-3441 0 0,-1-1-1 0 0,0 0 1 0 0,1 1-1 0 0,-1 0 1 0 0,0-1 0 0 0,0 0-1 0 0,0 1 1 0 0,0 0 0 0 0,0 7-1 0 0,0-4 21 0 0,14 53 850 0 0,-7-30 154 0 0,-8-27-1018 0 0,0 0-4 0 0,1-2 412 0 0,0-1-438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0"/>
    </inkml:context>
    <inkml:brush xml:id="br0">
      <inkml:brushProperty name="width" value="0.025" units="cm"/>
      <inkml:brushProperty name="height" value="0.025" units="cm"/>
      <inkml:brushProperty name="color" value="#996600"/>
    </inkml:brush>
  </inkml:definitions>
  <inkml:trace contextRef="#ctx0" brushRef="#br0">0 0 11952 0 0,'2'8'381'0'0,"0"13"32"0"0,1 13 890 0 0,2 1 0 0 0,15 52 0 0 0,-4-55 83 0 0,-16-31-1276 0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1"/>
    </inkml:context>
    <inkml:brush xml:id="br0">
      <inkml:brushProperty name="width" value="0.025" units="cm"/>
      <inkml:brushProperty name="height" value="0.025" units="cm"/>
      <inkml:brushProperty name="color" value="#996600"/>
    </inkml:brush>
  </inkml:definitions>
  <inkml:trace contextRef="#ctx0" brushRef="#br0">44 34 11256 0 0,'2'54'1362'0'0,"0"-21"-79"0"0,4 27 1023 0 0,-5-56-2132 0 0,0 0 1 0 0,1 1-1 0 0,-1-1 0 0 0,1 0 1 0 0,-1 0-1 0 0,5 5 0 0 0,-2-3 158 0 0,1-1 619 0 0,-5-7-870 0 0</inkml:trace>
  <inkml:trace contextRef="#ctx0" brushRef="#br0" timeOffset="1">0 0 12664 0 0,'4'62'883'0'0,"7"32"1987"0"0,-1-17-1497 0 0,-5-59-1022 0 0,-1-1 1058 0 0,-4-16-1288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8"/>
    </inkml:context>
    <inkml:brush xml:id="br0">
      <inkml:brushProperty name="width" value="0.025" units="cm"/>
      <inkml:brushProperty name="height" value="0.025" units="cm"/>
      <inkml:brushProperty name="color" value="#996600"/>
    </inkml:brush>
  </inkml:definitions>
  <inkml:trace contextRef="#ctx0" brushRef="#br0">47 0 2208 0 0,'0'0'6056'0'0,"11"36"-4855"0"0,-9-18 63 0 0,-1-17-1136 0 0,0 1 0 0 0,-1 1 0 0 0,0-1 0 0 0,1 0-1 0 0,-1 0 1 0 0,0 0 0 0 0,0 0 0 0 0,0 0 0 0 0,0 0-1 0 0,0 0 1 0 0,-1 0 0 0 0,1 0 0 0 0,-1 0-1 0 0,0 2 1 0 0,5 36 427 0 0,-10-5-1116 0 0,0-14 119 0 0,2-10 505 0 0,3-2-110 0 0,1-9 41 0 0,-2 33-247 0 0,2-32 251 0 0,-1 1-1 0 0,1 0 0 0 0,0-1 1 0 0,0 1-1 0 0,-1 0 0 0 0,1-1 0 0 0,-1 1 1 0 0,0 0-1 0 0,1-1 0 0 0,-1 1 0 0 0,0-1 1 0 0,0 0-1 0 0,0 1 0 0 0,0-1 0 0 0,0 0 1 0 0,-2 2-1 0 0,-13 19-513 0 0,14-22 501 0 0,0 2-126 0 0,1 0 0 0 0,-1 0 0 0 0,1 0 0 0 0,-1 0 0 0 0,1 0 0 0 0,0 0 0 0 0,0 1 0 0 0,0-1 0 0 0,-1 4 0 0 0,2-5 101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3"/>
    </inkml:context>
    <inkml:brush xml:id="br0">
      <inkml:brushProperty name="width" value="0.025" units="cm"/>
      <inkml:brushProperty name="height" value="0.025" units="cm"/>
      <inkml:brushProperty name="color" value="#996600"/>
    </inkml:brush>
  </inkml:definitions>
  <inkml:trace contextRef="#ctx0" brushRef="#br0">1 0 12360 0 0,'23'134'2307'0'0,"4"-48"-1014"0"0,-26-80-1202 0 0,1 4 84 0 0,2-7 622 0 0,-3-3-685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4"/>
    </inkml:context>
    <inkml:brush xml:id="br0">
      <inkml:brushProperty name="width" value="0.025" units="cm"/>
      <inkml:brushProperty name="height" value="0.025" units="cm"/>
      <inkml:brushProperty name="color" value="#996600"/>
    </inkml:brush>
  </inkml:definitions>
  <inkml:trace contextRef="#ctx0" brushRef="#br0">0 18 12160 0 0,'3'39'489'0'0,"6"21"1038"0"0,-2-25-965 0 0,-6-28-391 0 0,0 0 91 0 0,-1-1-1 0 0,1 1 1 0 0,-1 0 0 0 0,0 10 0 0 0,0-17-234 0 0,0 1 0 0 0,0 0 0 0 0,0-1-1 0 0,0 1 1 0 0,0 0 0 0 0,0-1 0 0 0,0 1-1 0 0,1-1 1 0 0,-1 1 0 0 0,0 0 0 0 0,0-1 0 0 0,1 1-1 0 0,-1-1 1 0 0,0 1 0 0 0,1 0 0 0 0,-1-1 0 0 0,0 0-1 0 0,1 0 1 0 0,-1 1 0 0 0,1-1 0 0 0,-1 0-1 0 0,1 1 1 0 0,-1-1 0 0 0,1 1 0 0 0,-1-1 0 0 0,1 0-1 0 0,-1 1 1 0 0,1-1 0 0 0,0 0 0 0 0,0 1-1 0 0,0-1 53 0 0</inkml:trace>
  <inkml:trace contextRef="#ctx0" brushRef="#br0" timeOffset="1">23 1 11856 0 0,'2'16'820'0'0,"0"1"0"0"0,0-2 0 0 0,2 1 0 0 0,9 29 0 0 0,-7-23 765 0 0,7 34 0 0 0,-4-44-526 0 0,-8-12-1021 0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6"/>
    </inkml:context>
    <inkml:brush xml:id="br0">
      <inkml:brushProperty name="width" value="0.025" units="cm"/>
      <inkml:brushProperty name="height" value="0.025" units="cm"/>
      <inkml:brushProperty name="color" value="#996600"/>
    </inkml:brush>
  </inkml:definitions>
  <inkml:trace contextRef="#ctx0" brushRef="#br0">0 36 14272 0 0,'6'19'302'0'0,"-2"0"1"0"0,0-1 0 0 0,-1 1-1 0 0,1 22 1 0 0,0-20 530 0 0,13 5 1166 0 0,-11-19-1185 0 0,-6-6-638 0 0</inkml:trace>
  <inkml:trace contextRef="#ctx0" brushRef="#br0" timeOffset="1">8 1 13360 0 0,'10'16'182'0'0,"15"28"1251"0"0,-21-37-1111 0 0,0 1-1 0 0,0 1 0 0 0,-1-1 1 0 0,0 1-1 0 0,3 17 0 0 0,-6-23-129 0 0,4 13 566 0 0,2-6-68 0 0,-4-9-610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8"/>
    </inkml:context>
    <inkml:brush xml:id="br0">
      <inkml:brushProperty name="width" value="0.025" units="cm"/>
      <inkml:brushProperty name="height" value="0.025" units="cm"/>
      <inkml:brushProperty name="color" value="#996600"/>
    </inkml:brush>
  </inkml:definitions>
  <inkml:trace contextRef="#ctx0" brushRef="#br0">22 24 12664 0 0,'46'81'3233'0'0,"-46"-73"-2594"0"0,-2-4-222 0 0,2-3-379 0 0</inkml:trace>
  <inkml:trace contextRef="#ctx0" brushRef="#br0" timeOffset="1">0 1 13768 0 0,'3'9'12'0'0,"1"6"53"0"0,-1-6 3 0 0,6 27 437 0 0,-9-30-299 0 0,1-1 0 0 0,0 0 0 0 0,-1-1 0 0 0,1 2 0 0 0,1-1-1 0 0,0-1 1 0 0,0 2 0 0 0,1-1 0 0 0,-1-1 0 0 0,0 0 0 0 0,5 6 0 0 0,4-3 129 0 0,-2-4-58 0 0,-9-2-179 0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0"/>
    </inkml:context>
    <inkml:brush xml:id="br0">
      <inkml:brushProperty name="width" value="0.025" units="cm"/>
      <inkml:brushProperty name="height" value="0.025" units="cm"/>
      <inkml:brushProperty name="color" value="#996600"/>
    </inkml:brush>
  </inkml:definitions>
  <inkml:trace contextRef="#ctx0" brushRef="#br0">5 1 9536 0 0,'-3'7'1099'0'0,"1"2"-429"0"0,10 43 1225 0 0,-1 29-791 0 0,-8 9-347 0 0,3-59-150 0 0,-2-29-508 0 0,0 0 1 0 0,0-1-1 0 0,1 1 1 0 0,-1 0-1 0 0,0-1 1 0 0,1 0-1 0 0,-1 1 1 0 0,1-1-1 0 0,0 1 1 0 0,-1-1-1 0 0,1 1 1 0 0,-1-1-1 0 0,1 1 1 0 0,0-1-1 0 0,0 0 1 0 0,2 1-1 0 0,-3-2 109 0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1"/>
    </inkml:context>
    <inkml:brush xml:id="br0">
      <inkml:brushProperty name="width" value="0.025" units="cm"/>
      <inkml:brushProperty name="height" value="0.025" units="cm"/>
      <inkml:brushProperty name="color" value="#996600"/>
    </inkml:brush>
  </inkml:definitions>
  <inkml:trace contextRef="#ctx0" brushRef="#br0">0 0 10344 0 0,'0'2'431'0'0,"2"4"176"0"0,0 14 441 0 0,0 19 319 0 0,2 18-152 0 0,3 12-74 0 0,-7-47-708 0 0,0-16-313 0 0,-1-1 0 0 0,2 0 0 0 0,-1 0 0 0 0,1-1-1 0 0,-1 2 1 0 0,1-1 0 0 0,2 8 0 0 0,1 7 1406 0 0,-4-19-1366 0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2"/>
    </inkml:context>
    <inkml:brush xml:id="br0">
      <inkml:brushProperty name="width" value="0.025" units="cm"/>
      <inkml:brushProperty name="height" value="0.025" units="cm"/>
      <inkml:brushProperty name="color" value="#996600"/>
    </inkml:brush>
  </inkml:definitions>
  <inkml:trace contextRef="#ctx0" brushRef="#br0">16 0 11352 0 0,'0'0'2348'0'0,"-9"19"-474"0"0,5 160 599 0 0,3-176-2353 0 0,0 2 0 0 0,1-1 0 0 0,0-1 0 0 0,-1 2 0 0 0,1-1 0 0 0,1 0 0 0 0,-1 0 0 0 0,1 0 0 0 0,0 1 0 0 0,0-2 0 0 0,0 1 0 0 0,0 1 0 0 0,0-2 0 0 0,0 1 0 0 0,1 0 0 0 0,4 4 0 0 0,-4-6 56 0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3"/>
    </inkml:context>
    <inkml:brush xml:id="br0">
      <inkml:brushProperty name="width" value="0.025" units="cm"/>
      <inkml:brushProperty name="height" value="0.025" units="cm"/>
      <inkml:brushProperty name="color" value="#996600"/>
    </inkml:brush>
  </inkml:definitions>
  <inkml:trace contextRef="#ctx0" brushRef="#br0">2 1 12160 0 0,'4'72'4431'0'0,"-9"36"-197"0"0,5-91-3935 0 0,0-16-279 0 0,0-1-1 0 0,1 1 0 0 0,-1-1 0 0 0,0 0 0 0 0,0 0 0 0 0,0 1 0 0 0,0-1 0 0 0,0 1 1 0 0,0-1-1 0 0,1 1 0 0 0,-1-1 0 0 0,0 1 0 0 0,0-1 0 0 0,1 0 0 0 0,-1 1 1 0 0,0-1-1 0 0,1 1 0 0 0,-1-1 0 0 0,1 0 0 0 0,-1 1 0 0 0,0-1 0 0 0,1 0 0 0 0,-1 0 1 0 0,1 1-1 0 0,-1-1 0 0 0,0 0 0 0 0,0 0 0 0 0,1 0 0 0 0,-1 1 0 0 0,1-1 1 0 0,0 0-1 0 0,-1 0 43 0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4"/>
    </inkml:context>
    <inkml:brush xml:id="br0">
      <inkml:brushProperty name="width" value="0.025" units="cm"/>
      <inkml:brushProperty name="height" value="0.025" units="cm"/>
      <inkml:brushProperty name="color" value="#996600"/>
    </inkml:brush>
  </inkml:definitions>
  <inkml:trace contextRef="#ctx0" brushRef="#br0">39 0 13056 0 0,'-3'37'1897'0'0,"3"20"643"0"0,14 85 878 0 0,-7-129-3257 0 0,-1 1 326 0 0,-6-13-431 0 0</inkml:trace>
  <inkml:trace contextRef="#ctx0" brushRef="#br0" timeOffset="1">1 153 15776 0 0,'0'0'0'0'0,"2"16"0"0"0,-1-1 0 0 0,0-1 304 0 0,-1 0 16 0 0,0 3-17 0 0,0 0 9 0 0,2-3 40 0 0,-1-4 0 0 0,1 0-8 0 0,1-1 8 0 0,1-2-8 0 0,1 0 0 0 0,-2-3-8 0 0,4 0 16 0 0,-1 1-192 0 0,2-3 0 0 0,0-2 8 0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6"/>
    </inkml:context>
    <inkml:brush xml:id="br0">
      <inkml:brushProperty name="width" value="0.025" units="cm"/>
      <inkml:brushProperty name="height" value="0.025" units="cm"/>
      <inkml:brushProperty name="color" value="#996600"/>
    </inkml:brush>
  </inkml:definitions>
  <inkml:trace contextRef="#ctx0" brushRef="#br0">8 8 5624 0 0,'0'0'6882'0'0,"-8"-8"-4724"0"0,16 112 303 0 0,-8-103-2427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29"/>
    </inkml:context>
    <inkml:brush xml:id="br0">
      <inkml:brushProperty name="width" value="0.025" units="cm"/>
      <inkml:brushProperty name="height" value="0.025" units="cm"/>
      <inkml:brushProperty name="color" value="#996600"/>
    </inkml:brush>
  </inkml:definitions>
  <inkml:trace contextRef="#ctx0" brushRef="#br0">15 1 1496 0 0,'0'0'1640'0'0,"-8"30"1464"0"0,8-26-2495 0 0,-2 10 117 0 0,1 4-504 0 0,-2 41 1331 0 0,5-53-781 0 0,1 3-502 0 0,-3 0-78 0 0,2 4 386 0 0,1 6-84 0 0,4 26 72 0 0,-1-13 165 0 0,1-15-395 0 0,0 3 345 0 0,2-8-395 0 0,-3-2-246 0 0,0 0 489 0 0,-5-10-498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7"/>
    </inkml:context>
    <inkml:brush xml:id="br0">
      <inkml:brushProperty name="width" value="0.025" units="cm"/>
      <inkml:brushProperty name="height" value="0.025" units="cm"/>
      <inkml:brushProperty name="color" value="#996600"/>
    </inkml:brush>
  </inkml:definitions>
  <inkml:trace contextRef="#ctx0" brushRef="#br0">8 1 5416 0 0,'0'0'7353'0'0,"-1"2"-7074"0"0,0 1-181 0 0,0 0 0 0 0,0 0 1 0 0,0 1-1 0 0,0-1 1 0 0,0 0-1 0 0,1 1 1 0 0,-1-1-1 0 0,1 1 0 0 0,0-1 1 0 0,0 0-1 0 0,1 5 1 0 0,6 47 576 0 0,-1-21-290 0 0,-5-21-159 0 0,-1-7-27 0 0,0-2 1 0 0,0 2 0 0 0,1-1-1 0 0,0 0 1 0 0,0 0 0 0 0,0 1-1 0 0,0-2 1 0 0,3 7-1 0 0,2-8 179 0 0,-5-2-260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8"/>
    </inkml:context>
    <inkml:brush xml:id="br0">
      <inkml:brushProperty name="width" value="0.025" units="cm"/>
      <inkml:brushProperty name="height" value="0.025" units="cm"/>
      <inkml:brushProperty name="color" value="#996600"/>
    </inkml:brush>
  </inkml:definitions>
  <inkml:trace contextRef="#ctx0" brushRef="#br0">0 0 11760 0 0,'0'34'2280'0'0,"2"4"-1639"0"0,1-1 1 0 0,1 0 0 0 0,12 46-1 0 0,-12-66-492 0 0,9 28 958 0 0,-12-45-946 0 0,2-1-1 0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9"/>
    </inkml:context>
    <inkml:brush xml:id="br0">
      <inkml:brushProperty name="width" value="0.025" units="cm"/>
      <inkml:brushProperty name="height" value="0.025" units="cm"/>
      <inkml:brushProperty name="color" value="#996600"/>
    </inkml:brush>
  </inkml:definitions>
  <inkml:trace contextRef="#ctx0" brushRef="#br0">0 1 10344 0 0,'0'0'7127'0'0,"0"24"-6639"0"0,11 67 15 0 0,-6-63 118 0 0,1 48-1 0 0,-6-76-587 0 0,0 1-1 0 0,0-1 0 0 0,0 0 0 0 0,0 1 0 0 0,-1-1 0 0 0,1 1 0 0 0,0-1 0 0 0,0 0 0 0 0,0 1 1 0 0,0-1-1 0 0,0 1 0 0 0,0-1 0 0 0,0 0 0 0 0,0 1 0 0 0,0-1 0 0 0,1 1 0 0 0,-1-1 1 0 0,0 0-1 0 0,0 0 0 0 0,0 0 0 0 0,0 0 0 0 0,0 1 0 0 0,1-1 0 0 0,-1 0 0 0 0,0 1 0 0 0,0-1 1 0 0,1 0-1 0 0,-1 1 0 0 0,0-1 0 0 0,1 0 0 0 0,-1 0 0 0 0,0 1 0 0 0,1-1 0 0 0,-1 0 0 0 0,0 0 1 0 0,1 1-1 0 0,-1-1 0 0 0,0 0 0 0 0,1 0 0 0 0,-1 0 0 0 0,0 0 0 0 0,1 0 0 0 0,-1 0 1 0 0,1 0-1 0 0,-1 0 0 0 0,0 0 0 0 0,1 0 0 0 0,-1 0 0 0 0,1 0 0 0 0,-1 0 0 0 0,0 0 0 0 0,1 0 1 0 0,-1 0-1 0 0,1 0 0 0 0,-1 0 0 0 0,0-1 0 0 0,2-1 81 0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0"/>
    </inkml:context>
    <inkml:brush xml:id="br0">
      <inkml:brushProperty name="width" value="0.025" units="cm"/>
      <inkml:brushProperty name="height" value="0.025" units="cm"/>
      <inkml:brushProperty name="color" value="#996600"/>
    </inkml:brush>
  </inkml:definitions>
  <inkml:trace contextRef="#ctx0" brushRef="#br0">0 0 9240 0 0,'0'0'4824'0'0,"11"26"-4096"0"0,-4 63-162 0 0,-3-49-212 0 0,4 13 751 0 0,-7-52-1044 0 0,-1 0 1 0 0,1-1-1 0 0,-1 1 1 0 0,1 0-1 0 0,-1-1 1 0 0,1 0-1 0 0,-1 1 1 0 0,0 0-1 0 0,1-1 1 0 0,0 1-1 0 0,-1 0 0 0 0,1-1 1 0 0,0 1-1 0 0,0-1 1 0 0,0 1-1 0 0,-1-1 1 0 0,1 0-1 0 0,0 1 1 0 0,0-1-1 0 0,0 0 1 0 0,0 0-1 0 0,0 1 1 0 0,0-1-1 0 0,0 0 1 0 0,-1 0-1 0 0,1 0 0 0 0,0 0 1 0 0,0 0-1 0 0,2 0 155 0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1"/>
    </inkml:context>
    <inkml:brush xml:id="br0">
      <inkml:brushProperty name="width" value="0.025" units="cm"/>
      <inkml:brushProperty name="height" value="0.025" units="cm"/>
      <inkml:brushProperty name="color" value="#996600"/>
    </inkml:brush>
  </inkml:definitions>
  <inkml:trace contextRef="#ctx0" brushRef="#br0">0 0 10752 0 0,'0'0'1722'0'0,"16"23"1729"0"0,-20 110-2682 0 0,9-109-392 0 0,-2 2 702 0 0,-3-26-1063 0 0,0 0-1 0 0,0 1 1 0 0,0-1 0 0 0,0 0-1 0 0,1 0 1 0 0,-1 0-1 0 0,0 0 1 0 0,0 1 0 0 0,0-1-1 0 0,0 0 1 0 0,0 0 0 0 0,0 0-1 0 0,0 1 1 0 0,1-1-1 0 0,-1 0 1 0 0,0 0 0 0 0,0 0-1 0 0,0 0 1 0 0,0 0-1 0 0,1 0 1 0 0,-1 1 0 0 0,0-1-1 0 0,0 0 1 0 0,0 0 0 0 0,1 0-1 0 0,-1 0 1 0 0,0 0-1 0 0,0 0 1 0 0,0 0 0 0 0,1 0-1 0 0,-1 0 1 0 0,0 0 0 0 0,0 0-1 0 0,1 0 1 0 0,-1 0-1 0 0,0 0 1 0 0,0 0 0 0 0,0 0-1 0 0,1 0 1 0 0,-1 0-1 0 0,4 0 282 0 0,-1 1-73 0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2"/>
    </inkml:context>
    <inkml:brush xml:id="br0">
      <inkml:brushProperty name="width" value="0.025" units="cm"/>
      <inkml:brushProperty name="height" value="0.025" units="cm"/>
      <inkml:brushProperty name="color" value="#996600"/>
    </inkml:brush>
  </inkml:definitions>
  <inkml:trace contextRef="#ctx0" brushRef="#br0">54 1 10848 0 0,'0'0'1440'0'0,"-6"9"1656"0"0,6-5-2944 0 0,2 0 1 0 0,0 0 0 0 0,-1-1-1 0 0,0 2 1 0 0,0-1 0 0 0,-1-1-1 0 0,1 1 1 0 0,-1 1 0 0 0,0-2 0 0 0,0 1-1 0 0,0 1 1 0 0,-1 3 0 0 0,1 24 79 0 0,7 34 247 0 0,-5-21 208 0 0,-2-45-660 0 0,0 0 0 0 0,0 1 0 0 0,0-1 0 0 0,1 1 1 0 0,-1-1-1 0 0,0 0 0 0 0,1 1 0 0 0,-1-1 0 0 0,0 0 0 0 0,0 1 0 0 0,1-1 0 0 0,-1 0 0 0 0,1 0 0 0 0,-1 0 0 0 0,0 0 0 0 0,1 0 0 0 0,-1 1 0 0 0,1-1 0 0 0,-1 0 0 0 0,1 0 0 0 0,-1 0 0 0 0,0 0 0 0 0,1 0 0 0 0,0 1 0 0 0,1 0 49 0 0,0 0-12 0 0</inkml:trace>
  <inkml:trace contextRef="#ctx0" brushRef="#br0" timeOffset="1">37 35 11256 0 0,'-5'5'866'0'0,"-1"15"198"0"0,1 21-120 0 0,5-25-978 0 0,-21 109 936 0 0,27-111 981 0 0,-5-14-1629 0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4"/>
    </inkml:context>
    <inkml:brush xml:id="br0">
      <inkml:brushProperty name="width" value="0.025" units="cm"/>
      <inkml:brushProperty name="height" value="0.025" units="cm"/>
      <inkml:brushProperty name="color" value="#996600"/>
    </inkml:brush>
  </inkml:definitions>
  <inkml:trace contextRef="#ctx0" brushRef="#br0">89 1 11760 0 0,'-5'8'493'0'0,"1"1"0"0"0,1-1 0 0 0,0 1 0 0 0,0 0 0 0 0,1-1 0 0 0,0 2 0 0 0,0-2 0 0 0,1 1 1 0 0,0 12-1 0 0,-1 6 281 0 0,0-21-672 0 0,2 0 0 0 0,-1 0 0 0 0,0-1-1 0 0,1 2 1 0 0,0-2 0 0 0,1 1 0 0 0,0 0 0 0 0,2 10 0 0 0,2-15 113 0 0,-4-1-181 0 0</inkml:trace>
  <inkml:trace contextRef="#ctx0" brushRef="#br0" timeOffset="1">9 117 14368 0 0,'0'0'0'0'0,"-1"19"0"0"0,0-9 152 0 0,-2 2 0 0 0,3 2 0 0 0,0-3 0 0 0,-3 0 208 0 0,2-4 8 0 0,2 3 0 0 0,2 1-1 0 0,1-3-103 0 0,0-2 8 0 0,1-1-8 0 0,0 1 8 0 0,4-2-240 0 0,-1-3 16 0 0,1-2-16 0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6"/>
    </inkml:context>
    <inkml:brush xml:id="br0">
      <inkml:brushProperty name="width" value="0.025" units="cm"/>
      <inkml:brushProperty name="height" value="0.025" units="cm"/>
      <inkml:brushProperty name="color" value="#996600"/>
    </inkml:brush>
  </inkml:definitions>
  <inkml:trace contextRef="#ctx0" brushRef="#br0">16 5 8640 0 0,'0'0'4033'0'0,"-11"-5"-2406"0"0,9 14-1271 0 0,1 0 0 0 0,0 0 1 0 0,0 0-1 0 0,1 1 1 0 0,1-2-1 0 0,0 1 1 0 0,0 1-1 0 0,0-2 0 0 0,1 1 1 0 0,0 0-1 0 0,5 11 1 0 0,2-15 296 0 0,-7-5-508 0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7"/>
    </inkml:context>
    <inkml:brush xml:id="br0">
      <inkml:brushProperty name="width" value="0.025" units="cm"/>
      <inkml:brushProperty name="height" value="0.025" units="cm"/>
      <inkml:brushProperty name="color" value="#996600"/>
    </inkml:brush>
  </inkml:definitions>
  <inkml:trace contextRef="#ctx0" brushRef="#br0">3 0 7232 0 0,'-1'24'3055'0'0,"0"-16"-2510"0"0,1 0 0 0 0,-1 0 0 0 0,1-1-1 0 0,1 0 1 0 0,0 2 0 0 0,0-2 0 0 0,0 1-1 0 0,1-1 1 0 0,-1 1 0 0 0,6 8 0 0 0,2-5 103 0 0,-9-10-523 0 0,1-1 0 0 0,0 1 1 0 0,0-1-1 0 0,0 0 0 0 0,-1 1 1 0 0,1 0-1 0 0,-1 0 0 0 0,1-1 1 0 0,0 1-1 0 0,-1 0 0 0 0,1 0 1 0 0,-1 0-1 0 0,0 0 0 0 0,1 0 0 0 0,-1 0 1 0 0,0 0-1 0 0,1 1 0 0 0,0-2 91 0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8"/>
    </inkml:context>
    <inkml:brush xml:id="br0">
      <inkml:brushProperty name="width" value="0.025" units="cm"/>
      <inkml:brushProperty name="height" value="0.025" units="cm"/>
      <inkml:brushProperty name="color" value="#996600"/>
    </inkml:brush>
  </inkml:definitions>
  <inkml:trace contextRef="#ctx0" brushRef="#br0">0 0 10848 0 0,'0'0'3774'0'0,"6"27"-1363"0"0,22 95 451 0 0,-28-121-2810 0 0,1 0-1 0 0,-1-1 0 0 0,1 1 0 0 0,-1 0 0 0 0,1 0 0 0 0,-1-1 0 0 0,1 1 0 0 0,-1-1 1 0 0,1 1-1 0 0,0 0 0 0 0,-1-1 0 0 0,1 0 0 0 0,0 0 0 0 0,0 0 0 0 0,-1 1 0 0 0,1-1 1 0 0,0 0-1 0 0,0 1 0 0 0,0-1 0 0 0,-1 0 0 0 0,1 0 0 0 0,-1 0 0 0 0,1 1 0 0 0,0-1 1 0 0,1 0-1 0 0,-2 0 83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0"/>
    </inkml:context>
    <inkml:brush xml:id="br0">
      <inkml:brushProperty name="width" value="0.025" units="cm"/>
      <inkml:brushProperty name="height" value="0.025" units="cm"/>
      <inkml:brushProperty name="color" value="#996600"/>
    </inkml:brush>
  </inkml:definitions>
  <inkml:trace contextRef="#ctx0" brushRef="#br0">19 1 696 0 0,'0'0'10845'0'0,"0"12"-10329"0"0,2 12 107 0 0,1-3 17 0 0,0-4-375 0 0,-3-14-171 0 0,2 11 181 0 0,-1 1-1 0 0,-1-1 0 0 0,-1 20 1 0 0,-8-15-196 0 0,0 32 15 0 0,7-24-44 0 0,-2-9-1 0 0,-1 0 6 0 0,5-15-47 0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9"/>
    </inkml:context>
    <inkml:brush xml:id="br0">
      <inkml:brushProperty name="width" value="0.025" units="cm"/>
      <inkml:brushProperty name="height" value="0.025" units="cm"/>
      <inkml:brushProperty name="color" value="#996600"/>
    </inkml:brush>
  </inkml:definitions>
  <inkml:trace contextRef="#ctx0" brushRef="#br0">1 0 13056 0 0,'4'21'1512'0'0,"8"28"2233"0"0,-8-38-3311 0 0,0 0 0 0 0,1 0 0 0 0,0-1-1 0 0,11 16 1 0 0,-15-25-397 0 0,-1 0-1 0 0,1 0 1 0 0,-1 0-1 0 0,1 0 1 0 0,0-1 0 0 0,0 0-1 0 0,-1 1 1 0 0,1 0 0 0 0,0 0-1 0 0,0-1 1 0 0,0 1-1 0 0,0-1 1 0 0,0 1 0 0 0,0-1-1 0 0,-1 1 1 0 0,1-1-1 0 0,0 1 1 0 0,0-1 0 0 0,0 0-1 0 0,0 0 1 0 0,0 1-1 0 0,0-1 1 0 0,2 0 0 0 0,-2 0 17 0 0</inkml:trace>
  <inkml:trace contextRef="#ctx0" brushRef="#br0" timeOffset="1">46 8 13560 0 0,'3'6'458'0'0,"2"7"-27"0"0,23 90 3087 0 0,-24-84-3176 0 0,-4-17-252 0 0,0 1 1 0 0,1-1-1 0 0,-1-1 1 0 0,0 1-1 0 0,1 0 1 0 0,-1 0-1 0 0,1 0 1 0 0,0 0-1 0 0,-1 0 1 0 0,0 0-1 0 0,1-1 0 0 0,0 1 1 0 0,0-1-1 0 0,1 1 1 0 0,-1 0-1 0 0,0 0 1 0 0,1-1-1 0 0,-1 1 1 0 0,1-1-1 0 0,1 2 1 0 0,1-2 683 0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1"/>
    </inkml:context>
    <inkml:brush xml:id="br0">
      <inkml:brushProperty name="width" value="0.025" units="cm"/>
      <inkml:brushProperty name="height" value="0.025" units="cm"/>
      <inkml:brushProperty name="color" value="#996600"/>
    </inkml:brush>
  </inkml:definitions>
  <inkml:trace contextRef="#ctx0" brushRef="#br0">19 12 15472 0 0,'0'0'710'0'0,"-3"3"-357"0"0,1-1-249 0 0,1 0-1 0 0,-1 0 0 0 0,1-1 0 0 0,-1 1 0 0 0,2 0 0 0 0,-1 1 0 0 0,0-1 0 0 0,0 0 0 0 0,0 0 0 0 0,0 0 0 0 0,0 1 0 0 0,1-1 0 0 0,-1 1 0 0 0,1-1 0 0 0,0 0 0 0 0,0 1 0 0 0,0-1 0 0 0,0 1 0 0 0,0-1 0 0 0,0 1 0 0 0,1-2 0 0 0,-1 2 0 0 0,1-1 0 0 0,1 4 0 0 0,1 11 305 0 0,2 0 0 0 0,0 1 0 0 0,9 17 0 0 0,4 3 354 0 0,-9-38-316 0 0,-8 0-374 0 0</inkml:trace>
  <inkml:trace contextRef="#ctx0" brushRef="#br0" timeOffset="1">67 0 15176 0 0,'6'11'614'0'0,"-2"-1"0"0"0,1 2 1 0 0,3 11-1 0 0,7 22 1303 0 0,5 25 118 0 0,-18-67-1726 0 0,-2-3-252 0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3"/>
    </inkml:context>
    <inkml:brush xml:id="br0">
      <inkml:brushProperty name="width" value="0.025" units="cm"/>
      <inkml:brushProperty name="height" value="0.025" units="cm"/>
      <inkml:brushProperty name="color" value="#996600"/>
    </inkml:brush>
  </inkml:definitions>
  <inkml:trace contextRef="#ctx0" brushRef="#br0">0 1 13264 0 0,'0'0'886'0'0,"8"32"3042"0"0,2 14-2284 0 0,-7-30-1234 0 0,-1-1 0 0 0,8 19-1 0 0,-9-30-304 0 0,-1-3-87 0 0,-1-1-1 0 0,1 1 1 0 0,0-1-1 0 0,0 0 1 0 0,0 1-1 0 0,0-1 0 0 0,0 1 1 0 0,0-1-1 0 0,0 1 1 0 0,1-1-1 0 0,-1 1 1 0 0,0-1-1 0 0,0 0 0 0 0,0 1 1 0 0,0-1-1 0 0,0 1 1 0 0,0-1-1 0 0,0 0 0 0 0,0 1 1 0 0,1-1-1 0 0,-1 0 1 0 0,0 1-1 0 0,0-1 1 0 0,1 0-1 0 0,-1 0 0 0 0,0 0 1 0 0,1 0-1 0 0,-1 0 1 0 0,1 1-1 0 0,-1-1 0 0 0,0 0 1 0 0,1 0 15 0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4"/>
    </inkml:context>
    <inkml:brush xml:id="br0">
      <inkml:brushProperty name="width" value="0.025" units="cm"/>
      <inkml:brushProperty name="height" value="0.025" units="cm"/>
      <inkml:brushProperty name="color" value="#996600"/>
    </inkml:brush>
  </inkml:definitions>
  <inkml:trace contextRef="#ctx0" brushRef="#br0">0 0 13168 0 0,'0'0'2890'0'0,"8"29"-643"0"0,3 18-1167 0 0,-10-35-592 0 0,1-1-1 0 0,1 0 1 0 0,0 0 0 0 0,8 19-1 0 0,-9-25-214 0 0,-2-4-255 0 0,-1-1 1 0 0,1 0-1 0 0,0 0 0 0 0,0 0 0 0 0,0 0 1 0 0,0 0-1 0 0,0 1 0 0 0,0-1 0 0 0,0 0 0 0 0,0 1 1 0 0,0-1-1 0 0,0 0 0 0 0,0 0 0 0 0,0 1 1 0 0,0-1-1 0 0,1 0 0 0 0,-1 1 0 0 0,0-1 1 0 0,0 0-1 0 0,0 0 0 0 0,0 1 0 0 0,0-1 1 0 0,1 0-1 0 0,-1 0 0 0 0,0 1 0 0 0,0-1 1 0 0,0 0-1 0 0,1 0 0 0 0,-1 0 0 0 0,0 1 0 0 0,0-1 1 0 0,1 0-1 0 0,-1 0 0 0 0,0 0 0 0 0,0 0 1 0 0,1 1-1 0 0,-1-1 0 0 0,0 0 0 0 0,0 0 1 0 0,1 0-1 0 0,-1 0 0 0 0,0 0 0 0 0,1 0 1 0 0,-1 0-1 0 0,0 0 0 0 0,1 0 0 0 0,-1 0 1 0 0,0 0-1 0 0,0 0 0 0 0,0 0 0 0 0,0 0 0 0 0,0 0 1 0 0,1-1-1 0 0,-1 1 0 0 0,0 0 0 0 0,0 0 1 0 0,1 0-1 0 0,-1 0 0 0 0,0 0 0 0 0,0-1 1 0 0,1 1-1 0 0,-1 0 0 0 0,0-1 0 0 0,1 0 14 0 0</inkml:trace>
  <inkml:trace contextRef="#ctx0" brushRef="#br0" timeOffset="1">62 0 12256 0 0,'0'0'3458'0'0,"6"24"-1431"0"0,-6-14-1785 0 0,1-1 1 0 0,0 1-1 0 0,1-1 1 0 0,0 1-1 0 0,-1-1 1 0 0,2 0-1 0 0,0 1 1 0 0,1-1-1 0 0,0-1 0 0 0,0 2 1 0 0,1-2-1 0 0,0 1 1 0 0,7 6-1 0 0,-9-7 140 0 0,-3-8-355 0 0,0 0 1 0 0,0 1-1 0 0,0-1 1 0 0,0 0-1 0 0,0 0 1 0 0,0 0-1 0 0,0 1 1 0 0,0-1-1 0 0,0 0 1 0 0,0 0-1 0 0,0 0 1 0 0,0 1-1 0 0,0-1 1 0 0,0 0-1 0 0,1 0 0 0 0,-1 0 1 0 0,0 0-1 0 0,0 1 1 0 0,0-1-1 0 0,0 0 1 0 0,0 0-1 0 0,1 0 1 0 0,-1 0-1 0 0,0 0 1 0 0,0 0-1 0 0,0 0 1 0 0,1 0-1 0 0,-1 0 1 0 0,0 0-1 0 0,0 0 1 0 0,0 0-1 0 0,1 0 1 0 0,-1 0-1 0 0,0 0 1 0 0,0 0-1 0 0,0 0 1 0 0,1 0-1 0 0,-1 0 1 0 0,0 0-1 0 0,0 0 1 0 0,0 0-1 0 0,1 0 0 0 0,-1 0 1 0 0,0 0-1 0 0,0 0 1 0 0,1 0-1 0 0,-1 0 1 0 0,0 0-1 0 0,0 0 1 0 0,0 0-1 0 0,0 0 1 0 0,1 0-1 0 0,-1 0 1 0 0,0 0-1 0 0,0 0 1 0 0,0 0-1 0 0,0-1 1 0 0,1 1-1 0 0,-1 0 1 0 0,0 0-1 0 0,0-1 1 0 0,2 0 102 0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6"/>
    </inkml:context>
    <inkml:brush xml:id="br0">
      <inkml:brushProperty name="width" value="0.025" units="cm"/>
      <inkml:brushProperty name="height" value="0.025" units="cm"/>
      <inkml:brushProperty name="color" value="#996600"/>
    </inkml:brush>
  </inkml:definitions>
  <inkml:trace contextRef="#ctx0" brushRef="#br0">68 1 14464 0 0,'-2'41'4105'0'0,"3"-35"-3887"0"0,0-1 1 0 0,0 1-1 0 0,1-2 1 0 0,0 2-1 0 0,0 0 1 0 0,0-2-1 0 0,3 7 1 0 0,7 16 2 0 0,-4-22-70 0 0,-8-4-121 0 0</inkml:trace>
  <inkml:trace contextRef="#ctx0" brushRef="#br0" timeOffset="1">1 1 13056 0 0,'0'7'322'0'0,"1"-1"1"0"0,0 1-1 0 0,1-1 1 0 0,0 1 0 0 0,-1-2-1 0 0,1 2 1 0 0,0-2-1 0 0,5 8 1 0 0,27 45 2664 0 0,-33-57-2940 0 0,1 1-1 0 0,-1 0 1 0 0,1-1-1 0 0,-1 1 1 0 0,1-1-1 0 0,-1-1 1 0 0,0 1-1 0 0,1 1 1 0 0,0-1-1 0 0,0 0 0 0 0,0 0 1 0 0,0-1-1 0 0,0 1 1 0 0,-1 0-1 0 0,1-1 1 0 0,0 1-1 0 0,0-1 1 0 0,0 0-1 0 0,1 0 1 0 0,-1 1-1 0 0,-1-1 1 0 0,5-1-1 0 0,-1 1 34 0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8"/>
    </inkml:context>
    <inkml:brush xml:id="br0">
      <inkml:brushProperty name="width" value="0.025" units="cm"/>
      <inkml:brushProperty name="height" value="0.025" units="cm"/>
      <inkml:brushProperty name="color" value="#996600"/>
    </inkml:brush>
  </inkml:definitions>
  <inkml:trace contextRef="#ctx0" brushRef="#br0">0 1 10952 0 0,'1'2'522'0'0,"2"6"220"0"0,3 15 2050 0 0,15 10-1265 0 0,3 8-726 0 0,-17-12-474 0 0,-1-15-58 0 0,-1-9 142 0 0,-4-6-339 0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9"/>
    </inkml:context>
    <inkml:brush xml:id="br0">
      <inkml:brushProperty name="width" value="0.025" units="cm"/>
      <inkml:brushProperty name="height" value="0.025" units="cm"/>
      <inkml:brushProperty name="color" value="#996600"/>
    </inkml:brush>
  </inkml:definitions>
  <inkml:trace contextRef="#ctx0" brushRef="#br0">0 1 12256 0 0,'16'57'1401'0'0,"-13"-44"-517"0"0,-1 0 1 0 0,10 20-1 0 0,-1 6 1191 0 0,-10-39-1925 0 0,0 0 2 0 0</inkml:trace>
  <inkml:trace contextRef="#ctx0" brushRef="#br0" timeOffset="1">21 16 14464 0 0,'18'66'2225'0'0,"-10"-31"-1153"0"0,-4-20-315 0 0,4 20 742 0 0,0-23-269 0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1"/>
    </inkml:context>
    <inkml:brush xml:id="br0">
      <inkml:brushProperty name="width" value="0.025" units="cm"/>
      <inkml:brushProperty name="height" value="0.025" units="cm"/>
      <inkml:brushProperty name="color" value="#996600"/>
    </inkml:brush>
  </inkml:definitions>
  <inkml:trace contextRef="#ctx0" brushRef="#br0">1 23 16184 0 0,'1'14'82'0'0,"4"7"303"0"0,0-3 220 0 0,6 11 489 0 0,2 8 122 0 0,-6-12-848 0 0,-6-22-285 0 0,0-1-1 0 0,0 1 1 0 0,1 0 0 0 0,-1 0 0 0 0,0 0-1 0 0,0-1 1 0 0,1 1 0 0 0,0-1-1 0 0,0 1 1 0 0,3 2 0 0 0,-4-4-18 0 0,-1-1 1 0 0,1 1 0 0 0,0 0-1 0 0,0 0 1 0 0,1 0 0 0 0,-1 0-1 0 0,0 0 1 0 0,0-1 0 0 0,1 1-1 0 0,-1-1 1 0 0,0 1-1 0 0,0-1 1 0 0,0 1 0 0 0,1-1-1 0 0,1 0 1 0 0,-1 0 39 0 0</inkml:trace>
  <inkml:trace contextRef="#ctx0" brushRef="#br0" timeOffset="1">76 1 15272 0 0,'5'20'399'0'0,"2"6"1022"0"0,-2 1 0 0 0,3 40 0 0 0,-3-39-458 0 0,1-1 19 0 0,-11-23-487 0 0,3-3-398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3"/>
    </inkml:context>
    <inkml:brush xml:id="br0">
      <inkml:brushProperty name="width" value="0.025" units="cm"/>
      <inkml:brushProperty name="height" value="0.025" units="cm"/>
      <inkml:brushProperty name="color" value="#996600"/>
    </inkml:brush>
  </inkml:definitions>
  <inkml:trace contextRef="#ctx0" brushRef="#br0">0 1 13056 0 0,'3'11'200'0'0,"1"6"499"0"0,1-1 348 0 0,4 8 861 0 0,-3-7-701 0 0,0 0-1 0 0,4 24 0 0 0,-8-15-887 0 0,-2-10-72 0 0,0-16-239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4"/>
    </inkml:context>
    <inkml:brush xml:id="br0">
      <inkml:brushProperty name="width" value="0.025" units="cm"/>
      <inkml:brushProperty name="height" value="0.025" units="cm"/>
      <inkml:brushProperty name="color" value="#996600"/>
    </inkml:brush>
  </inkml:definitions>
  <inkml:trace contextRef="#ctx0" brushRef="#br0">1 0 5320 0 0,'0'0'3248'0'0,"1"3"-2704"0"0,3 6-423 0 0,-2 1 0 0 0,0 1 1 0 0,0-1-1 0 0,0 0 0 0 0,-1 0 0 0 0,0 1 1 0 0,-2 18-1 0 0,2 16-42 0 0,7 11 1784 0 0,1-54-102 0 0,-10-2-1434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4"/>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5"/>
    </inkml:context>
    <inkml:brush xml:id="br0">
      <inkml:brushProperty name="width" value="0.025" units="cm"/>
      <inkml:brushProperty name="height" value="0.025" units="cm"/>
      <inkml:brushProperty name="color" value="#996600"/>
    </inkml:brush>
  </inkml:definitions>
  <inkml:trace contextRef="#ctx0" brushRef="#br0">38 11 14464 0 0,'4'24'336'0'0,"-1"-9"-47"0"0,1 7 247 0 0,22 51 1828 0 0,-19-58-1712 0 0,4-3-1 0 0,-10-11-528 0 0,0 0 0 0 0,0-1 0 0 0,0 1 0 0 0,0 0 0 0 0,0 0 0 0 0,0 0 1 0 0,0 0-1 0 0,-1 0 0 0 0,1 0 0 0 0,0 0 0 0 0,-1 1 0 0 0,0-1 1 0 0,1 0-1 0 0,-1-1 0 0 0,1 3 0 0 0,-2-2 22 0 0</inkml:trace>
  <inkml:trace contextRef="#ctx0" brushRef="#br0" timeOffset="1">0 1 15880 0 0,'0'13'128'0'0,"1"-5"51"0"0,1 2 189 0 0,4 14 712 0 0,1-6-585 0 0,0 2 684 0 0,-4-11-614 0 0,0-1 0 0 0,1-1 0 0 0,7 14 0 0 0,-10-20-521 0 0,-1 0 1 0 0,1 0-1 0 0,0 0 1 0 0,-1 0-1 0 0,1 0 1 0 0,-1-1 0 0 0,1 1-1 0 0,0 0 1 0 0,0-1-1 0 0,0 1 1 0 0,0 0-1 0 0,0-1 1 0 0,0 1 0 0 0,0-1-1 0 0,1 1 1 0 0,-1-1-1 0 0,0 1 1 0 0,0-1-1 0 0,0 0 1 0 0,0 1-1 0 0,0-1 1 0 0,0 0 0 0 0,0 0-1 0 0,1 0 1 0 0,1 0-1 0 0,1-2 36 0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7"/>
    </inkml:context>
    <inkml:brush xml:id="br0">
      <inkml:brushProperty name="width" value="0.025" units="cm"/>
      <inkml:brushProperty name="height" value="0.025" units="cm"/>
      <inkml:brushProperty name="color" value="#996600"/>
    </inkml:brush>
  </inkml:definitions>
  <inkml:trace contextRef="#ctx0" brushRef="#br0">0 0 12664 0 0,'8'18'1536'0'0,"13"7"1486"0"0,-11-13-2219 0 0,-8-9-736 0 0,0 0 1 0 0,0-2 0 0 0,-1 2-1 0 0,1 0 1 0 0,-2 0-1 0 0,2 0 1 0 0,-1-1 0 0 0,0 1-1 0 0,0 0 1 0 0,0 0-1 0 0,0 4 1 0 0,2 7 55 0 0,9 7 197 0 0,-8-17-248 0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8"/>
    </inkml:context>
    <inkml:brush xml:id="br0">
      <inkml:brushProperty name="width" value="0.025" units="cm"/>
      <inkml:brushProperty name="height" value="0.025" units="cm"/>
      <inkml:brushProperty name="color" value="#996600"/>
    </inkml:brush>
  </inkml:definitions>
  <inkml:trace contextRef="#ctx0" brushRef="#br0">1 0 9536 0 0,'0'0'7390'0'0,"15"7"-6563"0"0,-5 11 501 0 0,12 34 1 0 0,-15-33-338 0 0,-7-19-970 0 0,0 0 1 0 0,0 1 0 0 0,0-1-1 0 0,1 0 1 0 0,-1 1-1 0 0,0-1 1 0 0,0 0 0 0 0,0 0-1 0 0,0 1 1 0 0,0-1 0 0 0,1 0-1 0 0,-1 0 1 0 0,0 1-1 0 0,0-1 1 0 0,0 0 0 0 0,1 0-1 0 0,-1 0 1 0 0,0 1-1 0 0,0-1 1 0 0,1 0 0 0 0,-1 0-1 0 0,0 0 1 0 0,0 0 0 0 0,1 0-1 0 0,-1 0 1 0 0,0 0-1 0 0,1 1 1 0 0,-1-1 0 0 0,0 0-1 0 0,1 0 1 0 0,-1 0 0 0 0,0 0-1 0 0,0 0 1 0 0,1 0-1 0 0,-1 0 1 0 0,0 0 0 0 0,0 0-1 0 0,0-1 1 0 0,0 1-1 0 0,0 0 1 0 0,1 0 0 0 0,-1 0-1 0 0,0 0 1 0 0,1 0 0 0 0,-1 0-1 0 0,0-1 1 0 0,0 1-1 0 0,1 0 1 0 0,-1 0 0 0 0,0-1-1 0 0,2 0 67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9"/>
    </inkml:context>
    <inkml:brush xml:id="br0">
      <inkml:brushProperty name="width" value="0.025" units="cm"/>
      <inkml:brushProperty name="height" value="0.025" units="cm"/>
      <inkml:brushProperty name="color" value="#996600"/>
    </inkml:brush>
  </inkml:definitions>
  <inkml:trace contextRef="#ctx0" brushRef="#br0">1 6 8432 0 0,'0'0'4560'0'0,"21"-3"-2338"0"0,-9 1-995 0 0,-11 2-1162 0 0,-1 0 0 0 0,0 0 0 0 0,0 1 1 0 0,0-1-1 0 0,0 0 0 0 0,1 0 0 0 0,-1 0 0 0 0,1 1 1 0 0,-1-1-1 0 0,0 0 0 0 0,0 1 0 0 0,1-1 0 0 0,-1 0 1 0 0,0 0-1 0 0,1 1 0 0 0,-1-1 0 0 0,0 1 0 0 0,0-1 1 0 0,0 0-1 0 0,1 1 0 0 0,-1-1 0 0 0,0 0 0 0 0,0 1 1 0 0,0-1-1 0 0,0 0 0 0 0,0 0 0 0 0,0 1 0 0 0,0-1 1 0 0,0 0-1 0 0,0 1 0 0 0,0-1 0 0 0,0 1 0 0 0,0-1 1 0 0,0 1-1 0 0,0 0 0 0 0,2 22 294 0 0,-2-19-83 0 0,1 3-38 0 0,-1-1 76 0 0,0 0 0 0 0,1 0-1 0 0,0 0 1 0 0,0-1-1 0 0,1 2 1 0 0,2 6 0 0 0,-1-11 6 0 0,-3-1-218 0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0"/>
    </inkml:context>
    <inkml:brush xml:id="br0">
      <inkml:brushProperty name="width" value="0.025" units="cm"/>
      <inkml:brushProperty name="height" value="0.025" units="cm"/>
      <inkml:brushProperty name="color" value="#996600"/>
    </inkml:brush>
  </inkml:definitions>
  <inkml:trace contextRef="#ctx0" brushRef="#br0">0 1 8240 0 0,'0'0'1066'0'0,"0"2"117"0"0,1 6 290 0 0,0 13 477 0 0,0-18-1653 0 0,0 0-193 0 0,0 9 210 0 0,1 1-1 0 0,1-1 1 0 0,0 0 0 0 0,1 0-1 0 0,0-1 1 0 0,1 1-1 0 0,1-1 1 0 0,7 14-1 0 0,-8-19-233 0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1"/>
    </inkml:context>
    <inkml:brush xml:id="br0">
      <inkml:brushProperty name="width" value="0.025" units="cm"/>
      <inkml:brushProperty name="height" value="0.025" units="cm"/>
      <inkml:brushProperty name="color" value="#996600"/>
    </inkml:brush>
  </inkml:definitions>
  <inkml:trace contextRef="#ctx0" brushRef="#br0">1 1 8536 0 0,'0'0'6904'0'0,"0"2"-6599"0"0,6 17 370 0 0,-3-1 0 0 0,1 1 0 0 0,1 37 0 0 0,1 15 1282 0 0,-2-62-911 0 0,-1-5-693 0 0,-3-3-259 0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2"/>
    </inkml:context>
    <inkml:brush xml:id="br0">
      <inkml:brushProperty name="width" value="0.025" units="cm"/>
      <inkml:brushProperty name="height" value="0.025" units="cm"/>
      <inkml:brushProperty name="color" value="#996600"/>
    </inkml:brush>
  </inkml:definitions>
  <inkml:trace contextRef="#ctx0" brushRef="#br0">0 1 7736 0 0,'0'0'5353'0'0,"19"9"-3858"0"0,-14 0-1312 0 0,0-2 1 0 0,0 2 0 0 0,-1-1-1 0 0,0 1 1 0 0,0 0 0 0 0,-2 0 0 0 0,1-1-1 0 0,0 2 1 0 0,2 17 0 0 0,-2-12 114 0 0,13 85 2048 0 0,-12-96-1674 0 0,-3-4-562 0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3"/>
    </inkml:context>
    <inkml:brush xml:id="br0">
      <inkml:brushProperty name="width" value="0.025" units="cm"/>
      <inkml:brushProperty name="height" value="0.025" units="cm"/>
      <inkml:brushProperty name="color" value="#996600"/>
    </inkml:brush>
  </inkml:definitions>
  <inkml:trace contextRef="#ctx0" brushRef="#br0">0 0 11760 0 0,'0'0'1770'0'0,"8"41"2151"0"0,6 21-2496 0 0,-1 32 58 0 0,-11-74-1121 0 0,-1-11-209 0 0,6 25 1068 0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4"/>
    </inkml:context>
    <inkml:brush xml:id="br0">
      <inkml:brushProperty name="width" value="0.025" units="cm"/>
      <inkml:brushProperty name="height" value="0.025" units="cm"/>
      <inkml:brushProperty name="color" value="#996600"/>
    </inkml:brush>
  </inkml:definitions>
  <inkml:trace contextRef="#ctx0" brushRef="#br0">0 1 9944 0 0,'0'0'7457'0'0,"2"3"-7347"0"0,6 18 5 0 0,0 2 0 0 0,-2-1 0 0 0,-1 0 0 0 0,5 44 0 0 0,-7-33 88 0 0,-4-24-19 0 0,1-2 1 0 0,1 0 0 0 0,0 2-1 0 0,0-2 1 0 0,1 1 0 0 0,0-1-1 0 0,2 9 1 0 0,-1-10 245 0 0,-3-4 693 0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5"/>
    </inkml:context>
    <inkml:brush xml:id="br0">
      <inkml:brushProperty name="width" value="0.025" units="cm"/>
      <inkml:brushProperty name="height" value="0.025" units="cm"/>
      <inkml:brushProperty name="color" value="#996600"/>
    </inkml:brush>
  </inkml:definitions>
  <inkml:trace contextRef="#ctx0" brushRef="#br0">1 0 7328 0 0,'0'0'6376'0'0,"2"3"-5864"0"0,0-1-420 0 0,0 0-1 0 0,-1 0 1 0 0,0 1 0 0 0,0 0 0 0 0,0-1 0 0 0,1 1 0 0 0,-1-1 0 0 0,-1 1 0 0 0,1 0 0 0 0,0 0 0 0 0,0 5 0 0 0,3 42 423 0 0,-3-10 49 0 0,4-8 1156 0 0,2 44 617 0 0,-5-77-1673 0 0,-1-2-528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5"/>
    </inkml:context>
    <inkml:brush xml:id="br0">
      <inkml:brushProperty name="width" value="0.025" units="cm"/>
      <inkml:brushProperty name="height" value="0.025" units="cm"/>
      <inkml:brushProperty name="color" value="#996600"/>
    </inkml:brush>
  </inkml:definitions>
  <inkml:trace contextRef="#ctx0" brushRef="#br0">1 0 3208 0 0,'0'0'0'0'0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5"/>
    </inkml:context>
    <inkml:brush xml:id="br0">
      <inkml:brushProperty name="width" value="0.025" units="cm"/>
      <inkml:brushProperty name="height" value="0.025" units="cm"/>
      <inkml:brushProperty name="color" value="#996600"/>
    </inkml:brush>
  </inkml:definitions>
  <inkml:trace contextRef="#ctx0" brushRef="#br0">1 37 1496 0 0,'0'0'1379'0'0,"25"16"2338"0"0,2-13-1541 0 0,-25-4-2159 0 0,12-5-26 0 0,-14 6 9 0 0,0 0 0 0 0,0-1-1 0 0,1 1 1 0 0,-1 0 0 0 0,0 0 0 0 0,0 0 0 0 0,0 0 0 0 0,0-1 0 0 0,1 1-1 0 0,-1 0 1 0 0,0 0 0 0 0,0 0 0 0 0,0-1 0 0 0,0 1 0 0 0,0 0 0 0 0,0 0-1 0 0,0 0 1 0 0,1-1 0 0 0,-1 1 0 0 0,0 0 0 0 0,0 0 0 0 0,0-1 0 0 0,0 1-1 0 0,0 0 1 0 0,0 0 0 0 0,0-1 0 0 0,0 1 0 0 0,0 0 0 0 0,0 0 0 0 0,0-1-1 0 0,-1 1 1 0 0,1 0 0 0 0,0 0 0 0 0,0-1 0 0 0,0 1 0 0 0,0 0 0 0 0,0 0-1 0 0,0 0 1 0 0,0-1 0 0 0,-1 1 0 0 0,1 0 0 0 0,0 0 0 0 0,0 0 0 0 0,0 0-1 0 0,0-1 1 0 0,-1 1 0 0 0,1 0 0 0 0,0 0 0 0 0,0 0 0 0 0,-1 0 0 0 0,1 0-1 0 0,0 0 1 0 0,0 0 0 0 0,0-1 0 0 0,-1 1 0 0 0,1 0 0 0 0,-1 0 1 0 0,1-1 0 0 0,-1 1 0 0 0,1-1 0 0 0,0 1 0 0 0,-1-1 0 0 0,1 1 0 0 0,0-1 0 0 0,0 1 0 0 0,-1-1 0 0 0,1 1 0 0 0,0-1 0 0 0,0 0 0 0 0,0 1 0 0 0,-1-1 0 0 0,1 1 0 0 0,0-1 0 0 0,0 0 0 0 0,0 1 0 0 0,0-1 0 0 0,0 0 0 0 0,0 1 0 0 0,1-1 0 0 0,-1 1 0 0 0,0-1 0 0 0,0 0 0 0 0,0 1 0 0 0,0-1 0 0 0,1 1 0 0 0,-1-1 0 0 0,1 0 0 0 0,-1 1-1 0 0,0 0 1 0 0,0 0-1 0 0,0 0 1 0 0,0-1-1 0 0,1 1 1 0 0,-1 0-1 0 0,0 0 1 0 0,0-1-1 0 0,0 1 1 0 0,0 0-1 0 0,0 0 1 0 0,0-1 0 0 0,0 1-1 0 0,0 0 1 0 0,0 0-1 0 0,0-1 1 0 0,0 1-1 0 0,0 0 1 0 0,0 0-1 0 0,0-1 1 0 0,0 1-1 0 0,0 0 1 0 0,0 0-1 0 0,0-1 1 0 0,0 1-1 0 0,0 0 1 0 0,0 0 0 0 0,0-1-1 0 0,0 1 1 0 0,0 0-1 0 0,-1 0 1 0 0,1-1-1 0 0,0 1 1 0 0,0 0-1 0 0,0 0 1 0 0,0 0-1 0 0,-1-1 1 0 0,1 1-1 0 0,0 0 1 0 0,0 0 0 0 0,0 0-1 0 0,-1 0 1 0 0,1 0-1 0 0,0-1 1 0 0,0 1-1 0 0,-1 0 1 0 0,-7 0 54 0 0,2 0 198 0 0,8-9-89 0 0,-22 20 239 0 0,-2 2 1656 0 0,14-3-1273 0 0,8-10-778 0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6"/>
    </inkml:context>
    <inkml:brush xml:id="br0">
      <inkml:brushProperty name="width" value="0.025" units="cm"/>
      <inkml:brushProperty name="height" value="0.025" units="cm"/>
      <inkml:brushProperty name="color" value="#996600"/>
    </inkml:brush>
  </inkml:definitions>
  <inkml:trace contextRef="#ctx0" brushRef="#br0">0 0 12256 0 0,'0'0'4419'0'0,"1"3"-4293"0"0,44 119 791 0 0,-29-94-427 0 0,-11-21-204 0 0,0 0-1 0 0,-2 0 1 0 0,7 15 0 0 0,-9-19-125 0 0,4 16 1021 0 0,-3-20-1021 0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7"/>
    </inkml:context>
    <inkml:brush xml:id="br0">
      <inkml:brushProperty name="width" value="0.025" units="cm"/>
      <inkml:brushProperty name="height" value="0.025" units="cm"/>
      <inkml:brushProperty name="color" value="#996600"/>
    </inkml:brush>
  </inkml:definitions>
  <inkml:trace contextRef="#ctx0" brushRef="#br0">0 0 12360 0 0,'0'0'4081'0'0,"2"3"-3424"0"0,2 7-344 0 0,0 0 0 0 0,-1 1 0 0 0,0 0 0 0 0,0-1 0 0 0,-1 1 0 0 0,-2 0 0 0 0,2 21 0 0 0,4 23 1124 0 0,-6-53-1333 0 0,0-1 1 0 0,1 1-1 0 0,-1-1 0 0 0,1 0 0 0 0,-1 0 0 0 0,1 1 0 0 0,0-1 0 0 0,0 0 0 0 0,-1 1 0 0 0,0-1 0 0 0,1 0 0 0 0,0 1 0 0 0,0-1 0 0 0,0 0 0 0 0,0 0 0 0 0,1-1 1 0 0,1 2-1 0 0,-3-2-18 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8"/>
    </inkml:context>
    <inkml:brush xml:id="br0">
      <inkml:brushProperty name="width" value="0.025" units="cm"/>
      <inkml:brushProperty name="height" value="0.025" units="cm"/>
      <inkml:brushProperty name="color" value="#996600"/>
    </inkml:brush>
  </inkml:definitions>
  <inkml:trace contextRef="#ctx0" brushRef="#br0">5 1 11256 0 0,'0'0'4521'0'0,"-5"23"-3837"0"0,5-4-303 0 0,1 0 0 0 0,1-1 0 0 0,0 1 0 0 0,7 23 0 0 0,2-11 1294 0 0,-11-31-1565 0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9"/>
    </inkml:context>
    <inkml:brush xml:id="br0">
      <inkml:brushProperty name="width" value="0.025" units="cm"/>
      <inkml:brushProperty name="height" value="0.025" units="cm"/>
      <inkml:brushProperty name="color" value="#996600"/>
    </inkml:brush>
  </inkml:definitions>
  <inkml:trace contextRef="#ctx0" brushRef="#br0">4 1 12056 0 0,'0'0'2681'0'0,"0"2"-2204"0"0,-2 12-162 0 0,1-1-1 0 0,0 1 0 0 0,1 0 1 0 0,1-1-1 0 0,4 23 1 0 0,-4-22-169 0 0,3 10 42 0 0,6 5 771 0 0,-8-26-800 0 0,-1 0-10 0 0,0-1-4 0 0</inkml:trace>
  <inkml:trace contextRef="#ctx0" brushRef="#br0" timeOffset="1">43 160 7832 0 0,'0'0'0'0'0,"-4"19"0"0"0,5-7 1040 0 0,1 1 8 0 0,-1-3-8 0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1"/>
    </inkml:context>
    <inkml:brush xml:id="br0">
      <inkml:brushProperty name="width" value="0.025" units="cm"/>
      <inkml:brushProperty name="height" value="0.025" units="cm"/>
      <inkml:brushProperty name="color" value="#996600"/>
    </inkml:brush>
  </inkml:definitions>
  <inkml:trace contextRef="#ctx0" brushRef="#br0">27 48 2000 0 0,'0'0'4441'0'0,"-16"-21"-2812"0"0,23-4 1418 0 0,-7 25-3017 0 0,0 0 0 0 0,0 1 0 0 0,0-1 1 0 0,-1 0-1 0 0,1 0 0 0 0,0 0 0 0 0,0 0 0 0 0,0 0 0 0 0,0 0 0 0 0,0 0 0 0 0,0 0 1 0 0,0 0-1 0 0,0 0 0 0 0,0 0 0 0 0,0 0 0 0 0,0 0 0 0 0,0 0 0 0 0,0 0 0 0 0,0 0 1 0 0,0 0-1 0 0,-1 0 0 0 0,1 0 0 0 0,0 0 0 0 0,0 0 0 0 0,0-1 0 0 0,0 1 0 0 0,0 0 1 0 0,0 0-1 0 0,0 0 0 0 0,0 0 0 0 0,0 0 0 0 0,0 0 0 0 0,0 0 0 0 0,0 0 0 0 0,0 0 0 0 0,0 0 1 0 0,0 0-1 0 0,0 0 0 0 0,0 0 0 0 0,0 0 0 0 0,0 0 0 0 0,0 0 0 0 0,0 0 0 0 0,0 0 1 0 0,0 0-1 0 0,0-1 0 0 0,0 1 0 0 0,0 0 0 0 0,0 0 0 0 0,0 0 0 0 0,0 0 0 0 0,0 0 1 0 0,0 0-1 0 0,-7 15 279 0 0,6-9-242 0 0,-1 0 1 0 0,0 0-1 0 0,1 0 0 0 0,0 1 1 0 0,0-2-1 0 0,1 2 1 0 0,0-1-1 0 0,0 1 0 0 0,0-2 1 0 0,1 2-1 0 0,0-1 0 0 0,0 0 1 0 0,1 1-1 0 0,2 6 1 0 0,-3-12-52 0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2"/>
    </inkml:context>
    <inkml:brush xml:id="br0">
      <inkml:brushProperty name="width" value="0.025" units="cm"/>
      <inkml:brushProperty name="height" value="0.025" units="cm"/>
      <inkml:brushProperty name="color" value="#996600"/>
    </inkml:brush>
  </inkml:definitions>
  <inkml:trace contextRef="#ctx0" brushRef="#br0">19 1 1104 0 0,'0'0'4127'0'0,"-9"26"-2764"0"0,7-22-1284 0 0,1-1 0 0 0,0 0-1 0 0,-1 1 1 0 0,1 1 0 0 0,0-2-1 0 0,1 1 1 0 0,-1 0 0 0 0,0 0-1 0 0,1-1 1 0 0,0 2 0 0 0,0-1-1 0 0,1-1 1 0 0,-1 1 0 0 0,1 1-1 0 0,0-1 1 0 0,0-1 0 0 0,0 1-1 0 0,0 0 1 0 0,2 4 0 0 0,2 15 618 0 0,-5-23-594 0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3"/>
    </inkml:context>
    <inkml:brush xml:id="br0">
      <inkml:brushProperty name="width" value="0.025" units="cm"/>
      <inkml:brushProperty name="height" value="0.025" units="cm"/>
      <inkml:brushProperty name="color" value="#996600"/>
    </inkml:brush>
  </inkml:definitions>
  <inkml:trace contextRef="#ctx0" brushRef="#br0">6 0 488 0 0,'-2'7'455'0'0,"0"1"-1"0"0,1-1 1 0 0,1 1 0 0 0,-1-2-1 0 0,1 2 1 0 0,0-1 0 0 0,1 1-1 0 0,0-1 1 0 0,0 1 0 0 0,3 7-1 0 0,-3-1 562 0 0,-1-5 200 0 0,3-3 39 0 0,-3-5-1121 0 0,0 0-4 0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4"/>
    </inkml:context>
    <inkml:brush xml:id="br0">
      <inkml:brushProperty name="width" value="0.025" units="cm"/>
      <inkml:brushProperty name="height" value="0.025" units="cm"/>
      <inkml:brushProperty name="color" value="#996600"/>
    </inkml:brush>
  </inkml:definitions>
  <inkml:trace contextRef="#ctx0" brushRef="#br0">2 24 4120 0 0,'0'0'631'0'0,"-1"-13"531"0"0,2 12-1105 0 0,0-1-1 0 0,0 1 1 0 0,0 1 0 0 0,1 0-1 0 0,-1-1 1 0 0,0 0 0 0 0,0 0-1 0 0,0 1 1 0 0,1-1-1 0 0,-1 0 1 0 0,1 1 0 0 0,-1 0-1 0 0,1-1 1 0 0,0 1 0 0 0,-1 0-1 0 0,0 0 1 0 0,0-1-1 0 0,3 2 1 0 0,-5 1-17 0 0,0 0 0 0 0,-1 0 0 0 0,1-1-1 0 0,0 2 1 0 0,1-1 0 0 0,0 1 0 0 0,-1-1 0 0 0,0 0-1 0 0,1 0 1 0 0,-1 0 0 0 0,1 6 0 0 0,0-6 5 0 0,-2 6 176 0 0,0 1 0 0 0,1 0 0 0 0,0 0 0 0 0,1-1 0 0 0,0 2 0 0 0,0-2 0 0 0,4 15 0 0 0,-5-7 969 0 0,0-13 194 0 0,2-10-817 0 0,-1 5-460 0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5"/>
    </inkml:context>
    <inkml:brush xml:id="br0">
      <inkml:brushProperty name="width" value="0.025" units="cm"/>
      <inkml:brushProperty name="height" value="0.025" units="cm"/>
      <inkml:brushProperty name="color" value="#996600"/>
    </inkml:brush>
  </inkml:definitions>
  <inkml:trace contextRef="#ctx0" brushRef="#br0">7 1 4816 0 0,'0'0'4824'0'0,"10"15"-4178"0"0,-13-9-515 0 0,0 0 0 0 0,1 1 0 0 0,0-1 0 0 0,1 0 0 0 0,-1 0 0 0 0,1 1 0 0 0,0-1-1 0 0,0 1 1 0 0,1-1 0 0 0,0 1 0 0 0,1 12 0 0 0,-3 16 2804 0 0,8-40-2559 0 0,-5 3-312 0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6"/>
    </inkml:context>
    <inkml:brush xml:id="br0">
      <inkml:brushProperty name="width" value="0.025" units="cm"/>
      <inkml:brushProperty name="height" value="0.025" units="cm"/>
      <inkml:brushProperty name="color" value="#996600"/>
    </inkml:brush>
  </inkml:definitions>
  <inkml:trace contextRef="#ctx0" brushRef="#br0">19 0 7232 0 0,'0'0'1080'0'0,"-13"16"-760"0"0,17 30 142 0 0,-2-39-287 0 0,-1 1-1 0 0,0 0 1 0 0,0-1-1 0 0,-1 2 1 0 0,0-2-1 0 0,0 1 1 0 0,-1 0 0 0 0,0-1-1 0 0,-4 14 1 0 0,2-13 296 0 0,2-7-414 0 0,1-1 1 0 0,-1 1-1 0 0,1-1 1 0 0,0 0-1 0 0,-1 1 1 0 0,1-1-1 0 0,0 1 1 0 0,0-1 0 0 0,-1 1-1 0 0,1-1 1 0 0,0 1-1 0 0,0-1 1 0 0,0 1-1 0 0,-1-1 1 0 0,1 1-1 0 0,0-1 1 0 0,0 1-1 0 0,0-1 1 0 0,0 1 0 0 0,0-1-1 0 0,0 1 1 0 0,0-1-1 0 0,0 0 1 0 0,0 0-1 0 0,1 1 1 0 0,-1-1-1 0 0,0 1 1 0 0,0-1-1 0 0,0 1 1 0 0,1-1 0 0 0,-1 1-1 0 0,0-1 1 0 0,0 1-1 0 0,1-1 1 0 0,0 1-1 0 0,-1-2 11 0 0,0-1 0 0 0,0 1 0 0 0,0-1-1 0 0,0 2 1 0 0,0-2 0 0 0,1 1 0 0 0,-1-1 0 0 0,1 1 0 0 0,-1-1-1 0 0,1 1 1 0 0,-1 0 0 0 0,0-1 0 0 0,1 1 0 0 0,0 0-1 0 0,0 1 1 0 0,1-3 0 0 0,4-7 29 0 0,-2 0-25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1"/>
    </inkml:context>
    <inkml:brush xml:id="br0">
      <inkml:brushProperty name="width" value="0.025" units="cm"/>
      <inkml:brushProperty name="height" value="0.025" units="cm"/>
      <inkml:brushProperty name="color" value="#996600"/>
    </inkml:brush>
  </inkml:definitions>
  <inkml:trace contextRef="#ctx0" brushRef="#br0">9 38 1600 0 0,'0'0'6817'0'0,"-3"7"-1922"0"0,4-6-4823 0 0,0 1-1 0 0,0-1 1 0 0,-1 0 0 0 0,1 0 0 0 0,0 0 0 0 0,0 0 0 0 0,0 0 0 0 0,0 0 0 0 0,0 0 0 0 0,0 0 0 0 0,1 0 0 0 0,-1-1-1 0 0,0 1 1 0 0,0 0 0 0 0,1-1 0 0 0,-1 1 0 0 0,0-1 0 0 0,1 1 0 0 0,-1-1 0 0 0,0 0 0 0 0,1 0 0 0 0,1 1 0 0 0,19-10 290 0 0,-14 5-353 0 0,1-3 26 0 0,-14-2-23 0 0,-1 4 3 0 0,-6-4 51 0 0,-23-10 86 0 0,35 18-149 0 0,-1 1 0 0 0,1 0 1 0 0,-1 0-1 0 0,1 0 0 0 0,-1 0 0 0 0,1 0 1 0 0,-1 0-1 0 0,1 1 0 0 0,-1-1 0 0 0,1 0 1 0 0,-1 0-1 0 0,1 0 0 0 0,-1 0 1 0 0,1 1-1 0 0,-1-1 0 0 0,1 0 0 0 0,-1 0 1 0 0,1 1-1 0 0,-1-1 0 0 0,1 0 0 0 0,0 1 1 0 0,-1-1-1 0 0,1 0 0 0 0,0 1 0 0 0,-1-1 1 0 0,1 1-1 0 0,0-1 0 0 0,-1 1 0 0 0,1-1 1 0 0,0 1-1 0 0,0-1 0 0 0,0 1 0 0 0,-1-1 1 0 0,1 1-1 0 0,0-1 0 0 0,0 1 1 0 0,0-1-1 0 0,0 1 0 0 0,0-1 0 0 0,0 1 1 0 0,0-1-1 0 0,0 1 0 0 0,0-1 0 0 0,0 1 1 0 0,0-1-1 0 0,0 1 0 0 0,1-1 0 0 0,-1 1 1 0 0,0-1-1 0 0,0 1 0 0 0,0-1 0 0 0,1 1 1 0 0,-1-1-1 0 0,0 1 0 0 0,1 0 1 0 0,1 0-4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7"/>
    </inkml:context>
    <inkml:brush xml:id="br0">
      <inkml:brushProperty name="width" value="0.025" units="cm"/>
      <inkml:brushProperty name="height" value="0.025" units="cm"/>
      <inkml:brushProperty name="color" value="#996600"/>
    </inkml:brush>
  </inkml:definitions>
  <inkml:trace contextRef="#ctx0" brushRef="#br0">11 1 6016 0 0,'0'0'3953'0'0,"-1"3"-3836"0"0,-2 21 452 0 0,-1 1-1 0 0,2-1 0 0 0,2 42 1 0 0,0-43 176 0 0,1-19 104 0 0,0-11-126 0 0,0 3-835 0 0,1 0 155 0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8"/>
    </inkml:context>
    <inkml:brush xml:id="br0">
      <inkml:brushProperty name="width" value="0.025" units="cm"/>
      <inkml:brushProperty name="height" value="0.025" units="cm"/>
      <inkml:brushProperty name="color" value="#996600"/>
    </inkml:brush>
  </inkml:definitions>
  <inkml:trace contextRef="#ctx0" brushRef="#br0">5 1 3808 0 0,'0'0'3441'0'0,"1"2"-3300"0"0,0 22 747 0 0,0 0 0 0 0,-1 1 0 0 0,-1-1 0 0 0,-4 27 0 0 0,5-50-822 0 0,0-1-1 0 0,-1 1 0 0 0,1 0 0 0 0,0-1 1 0 0,0 1-1 0 0,0 0 0 0 0,0 0 0 0 0,-1-1 1 0 0,1 1-1 0 0,0-1 0 0 0,0 1 1 0 0,0-1-1 0 0,0 1 0 0 0,0 0 0 0 0,1 0 1 0 0,-1-1-1 0 0,0 1 0 0 0,0 0 0 0 0,0-1 1 0 0,1 1-1 0 0,0 1 0 0 0,7-11 1061 0 0,10-20-450 0 0,-8-1-488 0 0,-3 19-100 0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9"/>
    </inkml:context>
    <inkml:brush xml:id="br0">
      <inkml:brushProperty name="width" value="0.025" units="cm"/>
      <inkml:brushProperty name="height" value="0.025" units="cm"/>
      <inkml:brushProperty name="color" value="#996600"/>
    </inkml:brush>
  </inkml:definitions>
  <inkml:trace contextRef="#ctx0" brushRef="#br0">1 0 9240 0 0,'0'0'953'0'0,"9"32"-305"0"0,-7-20-566 0 0,-1 0-1 0 0,0 0 1 0 0,-2 15 0 0 0,3 25 723 0 0,2-41 237 0 0,1-20-124 0 0,-2 4-1029 0 0,2-2 225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0"/>
    </inkml:context>
    <inkml:brush xml:id="br0">
      <inkml:brushProperty name="width" value="0.025" units="cm"/>
      <inkml:brushProperty name="height" value="0.025" units="cm"/>
      <inkml:brushProperty name="color" value="#996600"/>
    </inkml:brush>
  </inkml:definitions>
  <inkml:trace contextRef="#ctx0" brushRef="#br0">20 0 7936 0 0,'-2'1'96'0'0,"1"0"1"0"0,0 0-1 0 0,0 0 1 0 0,0 0-1 0 0,0 0 0 0 0,0 0 1 0 0,0 0-1 0 0,1 0 1 0 0,-1 0-1 0 0,0 0 1 0 0,1 0-1 0 0,-1 1 1 0 0,0-1-1 0 0,1 0 1 0 0,0 1-1 0 0,0-1 0 0 0,0 1 1 0 0,0-2-1 0 0,-1 2 1 0 0,1 1-1 0 0,0 35 1722 0 0,1-12-1605 0 0,-8 31 753 0 0,10-50-661 0 0,-3-7-289 0 0,0 0 1 0 0,1 0-1 0 0,-1 0 1 0 0,0 1-1 0 0,0-1 1 0 0,0 0-1 0 0,0 0 1 0 0,1 0-1 0 0,-1 1 0 0 0,0-1 1 0 0,0 0-1 0 0,0 0 1 0 0,0 0-1 0 0,0 1 1 0 0,0-1-1 0 0,0 0 1 0 0,1 0-1 0 0,-1 0 1 0 0,0 0-1 0 0,0 0 0 0 0,0 0 1 0 0,0 1-1 0 0,0-1 1 0 0,0 0-1 0 0,0 0 1 0 0,0 1-1 0 0,0-1 1 0 0,0 0-1 0 0,-1 0 0 0 0,1 1 1 0 0,0-1-1 0 0,0 0 1 0 0,0 1-1 0 0,0 0 90 0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1"/>
    </inkml:context>
    <inkml:brush xml:id="br0">
      <inkml:brushProperty name="width" value="0.025" units="cm"/>
      <inkml:brushProperty name="height" value="0.025" units="cm"/>
      <inkml:brushProperty name="color" value="#996600"/>
    </inkml:brush>
  </inkml:definitions>
  <inkml:trace contextRef="#ctx0" brushRef="#br0">1 1 7024 0 0,'0'0'1648'0'0,"6"19"-776"0"0,-5-5-670 0 0,0 1 1 0 0,0-1-1 0 0,-1-1 1 0 0,-3 25-1 0 0,0 15 456 0 0,3-53-400 0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2"/>
    </inkml:context>
    <inkml:brush xml:id="br0">
      <inkml:brushProperty name="width" value="0.025" units="cm"/>
      <inkml:brushProperty name="height" value="0.025" units="cm"/>
      <inkml:brushProperty name="color" value="#996600"/>
    </inkml:brush>
  </inkml:definitions>
  <inkml:trace contextRef="#ctx0" brushRef="#br0">29 0 2400 0 0,'0'15'647'0'0,"0"42"869"0"0,-8 27 1349 0 0,8-83-2743 0 0,-1 9 720 0 0,3-7 662 0 0,-1-3-1296 0 0</inkml:trace>
  <inkml:trace contextRef="#ctx0" brushRef="#br0" timeOffset="1">8 40 4008 0 0,'0'0'408'0'0,"-1"8"454"0"0,-4 9-228 0 0,3 43 673 0 0,14 30-405 0 0,-3-24-257 0 0,-9-62-565 0 0,0-2-28 0 0,0 0 0 0 0,0 0 1 0 0,1 0-1 0 0,-1-1 0 0 0,0 1 1 0 0,1 0-1 0 0,-1 0 0 0 0,1 0 0 0 0,-1 0 1 0 0,1 0-1 0 0,0 0 0 0 0,0-1 1 0 0,0 0-1 0 0,0 1 0 0 0,2 2 0 0 0,-3-4 130 0 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4"/>
    </inkml:context>
    <inkml:brush xml:id="br0">
      <inkml:brushProperty name="width" value="0.025" units="cm"/>
      <inkml:brushProperty name="height" value="0.025" units="cm"/>
      <inkml:brushProperty name="color" value="#996600"/>
    </inkml:brush>
  </inkml:definitions>
  <inkml:trace contextRef="#ctx0" brushRef="#br0">0 1 992 0 0,'4'15'497'0'0,"-1"0"0"0"0,-1 0 1 0 0,-1 1-1 0 0,0-2 0 0 0,-1 19 0 0 0,0-29-457 0 0,0 5 236 0 0,0 1 1 0 0,0 0-1 0 0,1 0 1 0 0,1-1-1 0 0,0 2 1 0 0,0-2 0 0 0,1 0-1 0 0,5 15 1 0 0,-4-16-125 0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5"/>
    </inkml:context>
    <inkml:brush xml:id="br0">
      <inkml:brushProperty name="width" value="0.025" units="cm"/>
      <inkml:brushProperty name="height" value="0.025" units="cm"/>
      <inkml:brushProperty name="color" value="#996600"/>
    </inkml:brush>
  </inkml:definitions>
  <inkml:trace contextRef="#ctx0" brushRef="#br0">7 14 488 0 0,'0'0'672'0'0,"-5"-13"712"0"0,3 42-1264 0 0,3 14-17 0 0,-2-28 166 0 0,2 0-1 0 0,-1-1 0 0 0,2 1 1 0 0,0 0-1 0 0,6 24 0 0 0,-3-19 397 0 0,-5-18-553 0 0,0 1 1 0 0,0-1-1 0 0,1 0 0 0 0,-1 0 1 0 0,1 0-1 0 0,0 1 1 0 0,-1-1-1 0 0,0 0 0 0 0,2 0 1 0 0,-1 0-1 0 0,0 0 1 0 0,0 0-1 0 0,1 0 0 0 0,2 3 1 0 0,1-1 183 0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7"/>
    </inkml:context>
    <inkml:brush xml:id="br0">
      <inkml:brushProperty name="width" value="0.025" units="cm"/>
      <inkml:brushProperty name="height" value="0.025" units="cm"/>
      <inkml:brushProperty name="color" value="#996600"/>
    </inkml:brush>
  </inkml:definitions>
  <inkml:trace contextRef="#ctx0" brushRef="#br0">7 26 2704 0 0,'0'0'3485'0'0,"-7"-6"508"0"0,8 5-3722 0 0,0-1 0 0 0,0 1-1 0 0,0 0 1 0 0,0 0-1 0 0,0 0 1 0 0,0 1-1 0 0,-1-1 1 0 0,2 0 0 0 0,-1 0-1 0 0,0 0 1 0 0,0 1-1 0 0,1-1 1 0 0,-1 1-1 0 0,0 0 1 0 0,1 0 0 0 0,1-1-1 0 0,-2 1-62 0 0,1 0 0 0 0,-1 0 0 0 0,1 0 0 0 0,-1 0 1 0 0,1 0-1 0 0,-1 1 0 0 0,1-1 0 0 0,-1 0 0 0 0,0 0 0 0 0,0 1 0 0 0,0-1 0 0 0,1 1 0 0 0,-1 0 0 0 0,1-1 0 0 0,-1 1 0 0 0,0 0 0 0 0,0 0 0 0 0,2 2 0 0 0,-1 0-385 0 0,28 11-1366 0 0,-30-14 1532 0 0,1 0 0 0 0,-1 0 0 0 0,1 0 0 0 0,0 1-1 0 0,-1-1 1 0 0,1 0 0 0 0,-1 0 0 0 0,1 0-1 0 0,0 0 1 0 0,-1 0 0 0 0,1 0 0 0 0,0 0-1 0 0,-1-1 1 0 0,1 1 0 0 0,-1 0 0 0 0,0 0 0 0 0,1 0-1 0 0,-1 0 1 0 0,1-1 0 0 0,-1 1 0 0 0,1 0-1 0 0,0-1 1 0 0,-1 1 0 0 0,1 0 0 0 0,-1-1-1 0 0,1 1 1 0 0,-1-1 0 0 0,0 1 0 0 0,1-1-1 0 0,-1 1 1 0 0,1-2 0 0 0,3-2-6 0 0,12 2-628 0 0,-15 3 596 0 0,0-1 0 0 0,0 0 0 0 0,0 0 1 0 0,0 0-1 0 0,0 0 0 0 0,0 0 1 0 0,0 0-1 0 0,0 0 0 0 0,0 0 0 0 0,0 0 1 0 0,1-1-1 0 0,-2 1 0 0 0,1 0 0 0 0,0-1 1 0 0,0 1-1 0 0,0-1 0 0 0,0 1 1 0 0,-1-1-1 0 0,1 0 0 0 0,0 1 0 0 0,0-1 1 0 0,1-1-1 0 0,-2 2 32 0 0,22-12-823 0 0,10 11-906 0 0,-31 1 1652 0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8"/>
    </inkml:context>
    <inkml:brush xml:id="br0">
      <inkml:brushProperty name="width" value="0.025" units="cm"/>
      <inkml:brushProperty name="height" value="0.025" units="cm"/>
      <inkml:brushProperty name="color" value="#996600"/>
    </inkml:brush>
  </inkml:definitions>
  <inkml:trace contextRef="#ctx0" brushRef="#br0">1 0 792 0 0,'0'0'4672'0'0,"2"1"-4023"0"0,7 1 4463 0 0,-5-1-3793 0 0,-5 10 372 0 0,0-5-526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30T23:19:11.932"/>
    </inkml:context>
    <inkml:brush xml:id="br0">
      <inkml:brushProperty name="width" value="0.025" units="cm"/>
      <inkml:brushProperty name="height" value="0.025" units="cm"/>
      <inkml:brushProperty name="color" value="#996600"/>
    </inkml:brush>
  </inkml:definitions>
  <inkml:trace contextRef="#ctx0" brushRef="#br0">3 1 24575,'-1'18'0,"1"-14"0,-1 0 0,1 0 0,0 0 0,0 0 0,0-1 0,0 1 0,1 0 0,-1 0 0,1 0 0,0 0 0,0-1 0,1 1 0,-1 0 0,1-1 0,-1 1 0,1-1 0,4 5 0,9 11-35,-14-16-35,1-1 0,-1 0 0,1 1 0,-1-1 0,1 0 0,0 0 0,0 0 0,0 0 0,0 0 0,0-1 0,1 1 0,-1-1 0,0 1 0,1-1 0,-1 0 0,1 0 0,-1 0 0,5 1 0,-2-2-6756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3"/>
    </inkml:context>
    <inkml:brush xml:id="br0">
      <inkml:brushProperty name="width" value="0.025" units="cm"/>
      <inkml:brushProperty name="height" value="0.025" units="cm"/>
      <inkml:brushProperty name="color" value="#996600"/>
    </inkml:brush>
  </inkml:definitions>
  <inkml:trace contextRef="#ctx0" brushRef="#br0">0 26 4512 0 0,'0'0'14183'0'0,"8"2"-13305"0"0,-2-1 571 0 0,-7-5-691 0 0,0-2-144 0 0,7 0-482 0 0,3 4 40 0 0,-4 2-25 0 0,-3-1-33 0 0,4 0-39 0 0,8 0 1 0 0,-7 0-75 0 0,4 1 3 0 0,4 1 23 0 0,9 0 37 0 0,-21-1-13 0 0,-1 1-8 0 0,-1-1-32 0 0,8 0-11 0 0,-4 0 0 0 0,2 0 0 0 0,-2 0 0 0 0,-4 0 0 0 0,10 0 0 0 0,-9 0 0 0 0,3-1 491 0 0,-1 1 14 0 0,-1 0-366 0 0,0 0-10 0 0,-1 0-157 0 0,18 10-748 0 0,-17-9 699 0 0,7-1-10 0 0,5 0 39 0 0,-11-1 42 0 0,6-2 19 0 0,-1 1-41 0 0,-4 1-55 0 0,-4 1 75 0 0,0 0-2 0 0,0 0 1 0 0,2-1 0 0 0,2 1 3 0 0,-2-1 8 0 0,2 1 120 0 0,4 0 171 0 0,-4 0-66 0 0,0 0-78 0 0,9 0 139 0 0,-6 1-255 0 0,17-1 127 0 0,-17-2-114 0 0,-5 0-36 0 0,17-4-10 0 0,-19 5 0 0 0,-1 1 0 0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4"/>
    </inkml:context>
    <inkml:brush xml:id="br0">
      <inkml:brushProperty name="width" value="0.025" units="cm"/>
      <inkml:brushProperty name="height" value="0.025" units="cm"/>
      <inkml:brushProperty name="color" value="#996600"/>
    </inkml:brush>
  </inkml:definitions>
  <inkml:trace contextRef="#ctx0" brushRef="#br0">40 2 2808 0 0,'0'0'1823'0'0,"3"0"5"0"0,7-1 9975 0 0,-18 0-8395 0 0,8 1-3277 0 0,-1 0 0 0 0,0 0 0 0 0,0 0-1 0 0,0 0 1 0 0,0 0 0 0 0,0 0 0 0 0,0 0 0 0 0,0 0 0 0 0,1 1 0 0 0,-1-1-1 0 0,1 0 1 0 0,-1 0 0 0 0,0 1 0 0 0,0-1 0 0 0,1 1 0 0 0,-1-1 0 0 0,0 1 0 0 0,0-1-1 0 0,0 1 1 0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5"/>
    </inkml:context>
    <inkml:brush xml:id="br0">
      <inkml:brushProperty name="width" value="0.025" units="cm"/>
      <inkml:brushProperty name="height" value="0.025" units="cm"/>
      <inkml:brushProperty name="color" value="#996600"/>
    </inkml:brush>
  </inkml:definitions>
  <inkml:trace contextRef="#ctx0" brushRef="#br0">10 1 3712 0 0,'0'0'16294'0'0,"-6"9"-14605"0"0,6-8-1604 0 0,-1 0 0 0 0,1 1 0 0 0,-1-1 0 0 0,1 0-1 0 0,-1 1 1 0 0,1-1 0 0 0,0 1 0 0 0,0-1 0 0 0,0 0-1 0 0,0 0 1 0 0,0 1 0 0 0,0-1 0 0 0,0 0 0 0 0,0 1-1 0 0,0-1 1 0 0,1 1 0 0 0,-1-1 0 0 0,1 0 0 0 0,0 2-1 0 0,-1-2-41 0 0,1 1 1 0 0,0 0-1 0 0,-1-1 0 0 0,1 1 0 0 0,0-1 0 0 0,-1 1 0 0 0,1-2 0 0 0,0 1 0 0 0,0 1 0 0 0,0-1 0 0 0,0 0 1 0 0,0 0-1 0 0,1 1 0 0 0,-1-1 0 0 0,0 0 0 0 0,1 0 0 0 0,-1-1 0 0 0,0 1 0 0 0,0 0 0 0 0,4 0 1 0 0,23 0 162 0 0,-21-3-457 0 0,0-9 204 0 0,-5-14 250 0 0,-2 20-204 0 0,0 5 1 0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6"/>
    </inkml:context>
    <inkml:brush xml:id="br0">
      <inkml:brushProperty name="width" value="0.025" units="cm"/>
      <inkml:brushProperty name="height" value="0.025" units="cm"/>
      <inkml:brushProperty name="color" value="#996600"/>
    </inkml:brush>
  </inkml:definitions>
  <inkml:trace contextRef="#ctx0" brushRef="#br0">459 513 1400 0 0,'-6'-7'15582'0'0,"-13"-1"-12018"0"0,3-2-1980 0 0,3 8-1332 0 0,-9-10 344 0 0,0-11 305 0 0,17 18-543 0 0,-6-5-244 0 0,5 6-50 0 0,0-2-60 0 0,-7 0 52 0 0,2 1-4 0 0,-6-5 16 0 0,-5-2-16 0 0,5-3-29 0 0,7 3-9 0 0,9 10-11 0 0,0 2-1 0 0,-1-4 3 0 0,-5-5 1 0 0,-1-5-2 0 0,5 8-5 0 0,3 3 1 0 0,-1 0 0 0 0,1 1 0 0 0,-1 0 0 0 0,0-1 0 0 0,0 1 0 0 0,0-1 0 0 0,0 1 0 0 0,-1 0 0 0 0,1 0 0 0 0,0 0 0 0 0,0 0 0 0 0,-1-1 0 0 0,0 1 0 0 0,0 0 0 0 0,-3-2 0 0 0,5 4 1 0 0,-2-2 5 0 0,-3-3 4 0 0,-2 1 16 0 0,3 3 2 0 0,-6-1-27 0 0,-4-4-1 0 0,1-3 0 0 0,-1-8 0 0 0,3 0 0 0 0,1 1 0 0 0,4 5 0 0 0,1 3 0 0 0,-2-4 0 0 0,1 2 0 0 0,-12-33 410 0 0,10 18 92 0 0,6 21-471 0 0,-7-20 146 0 0,-7-10 62 0 0,10 25-199 0 0,-5-6 3 0 0,3 5-20 0 0,3 6-8 0 0,3 1-7 0 0,2 3-8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7"/>
    </inkml:context>
    <inkml:brush xml:id="br0">
      <inkml:brushProperty name="width" value="0.025" units="cm"/>
      <inkml:brushProperty name="height" value="0.025" units="cm"/>
      <inkml:brushProperty name="color" value="#996600"/>
    </inkml:brush>
  </inkml:definitions>
  <inkml:trace contextRef="#ctx0" brushRef="#br0">0 609 4216 0 0,'0'0'403'0'0,"7"-1"1424"0"0,7-2 1352 0 0,-11 3-1484 0 0,-2-7 8517 0 0,2-6-8821 0 0,0 5-1590 0 0,-1 1 1332 0 0,-1 5-1009 0 0,-1-2 0 0 0,1 0 0 0 0,1 1 0 0 0,0 0 0 0 0,0 0 0 0 0,0 0 0 0 0,0 0 0 0 0,0-1 0 0 0,0 2 0 0 0,5-4 0 0 0,9-19 1066 0 0,-7 9-446 0 0,-1 7-468 0 0,2 0-38 0 0,6-2-5 0 0,0-1-122 0 0,-5 4-94 0 0,1-3 402 0 0,-3 4 113 0 0,2 1 225 0 0,-11 6-729 0 0,13-3 459 0 0,2-2-484 0 0,-9 3 45 0 0,6 2-42 0 0,5-2 28 0 0,23-10 13 0 0,-24 6-33 0 0,-12 5-5 0 0,0 0-1 0 0,1-1 0 0 0,-2 0 0 0 0,1 0 0 0 0,0 0 1 0 0,1 0-1 0 0,4-5 0 0 0,1 0 29 0 0,24-9-60 0 0,-13 8 10 0 0,10-8 12 0 0,-23 11 49 0 0,2 0 0 0 0,-1 0 0 0 0,0 2 0 0 0,17-6 0 0 0,-5 5-48 0 0,-5 0 0 0 0,-5 0 0 0 0,44-12 24 0 0,-29 5-14 0 0,22-9 42 0 0,-20 3-50 0 0,-16 9 15 0 0,10-1-3 0 0,-5 3-21 0 0,2-2 5 0 0,10-2-25 0 0,-10 4 36 0 0,-7 2 23 0 0,8-4 575 0 0,11-2-280 0 0,24-9-388 0 0,-19 4 424 0 0,-19 6-347 0 0,7-8-134 0 0,-9 4 200 0 0,-5 4 146 0 0,8-10 293 0 0,-7 7-600 0 0,-3 5 117 0 0,-7 6-38 0 0,0 0 0 0 0,0 0 0 0 0,0 0 0 0 0,0 0 0 0 0,0 0 0 0 0,-1-1 0 0 0,1 1 0 0 0,-1 0 0 0 0,1 0 0 0 0,0 0 0 0 0,-1 0 0 0 0,1-1 0 0 0,-1 1 0 0 0,1-1 0 0 0,-1 1 0 0 0,0-1 0 0 0,0 1 0 0 0,0-1 0 0 0,1 2 0 0 0,-2-2 0 0 0,1 1 0 0 0,0-2 0 0 0,0 2 0 0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8"/>
    </inkml:context>
    <inkml:brush xml:id="br0">
      <inkml:brushProperty name="width" value="0.025" units="cm"/>
      <inkml:brushProperty name="height" value="0.025" units="cm"/>
      <inkml:brushProperty name="color" value="#996600"/>
    </inkml:brush>
  </inkml:definitions>
  <inkml:trace contextRef="#ctx0" brushRef="#br0">1237 769 3000 0 0,'0'0'1481'0'0,"-5"0"5014"0"0,6 0-6327 0 0,-1 0 0 0 0,0 0 0 0 0,0 0 1 0 0,1 0-1 0 0,-1 0 0 0 0,0 0 0 0 0,0 0 1 0 0,1-1-1 0 0,-1 1 0 0 0,0 0 0 0 0,0 0 1 0 0,0 0-1 0 0,1 0 0 0 0,-1 0 0 0 0,0-1 1 0 0,0 1-1 0 0,0 0 0 0 0,0 0 0 0 0,1-1 1 0 0,-1 1-1 0 0,0 0 0 0 0,0 0 0 0 0,0 0 1 0 0,0-1-1 0 0,0 1 0 0 0,0 0 0 0 0,0 0 1 0 0,0-1-1 0 0,0 1 0 0 0,1 0 0 0 0,-1 0 1 0 0,0-1-1 0 0,0 1 0 0 0,-1-1 0 0 0,1-13 1947 0 0,0 12-2020 0 0,0 1 1 0 0,0-1 0 0 0,0 0 0 0 0,0 0 0 0 0,0 0 0 0 0,0 0-1 0 0,0 0 1 0 0,1 1 0 0 0,-1-1 0 0 0,1-3 0 0 0,2-8 113 0 0,-7-10 454 0 0,1 7-361 0 0,4 8 483 0 0,-1 4-76 0 0,0 0-516 0 0,0-8-68 0 0,-2-10 41 0 0,1 15 275 0 0,-9-28 544 0 0,8 21-645 0 0,2 3 254 0 0,-1-3-78 0 0,0 0 0 0 0,-2 0 1 0 0,-5-25-1 0 0,-26-69 1633 0 0,34 108-2142 0 0,-2-9 93 0 0,1 0 0 0 0,-2 1 1 0 0,0 0-1 0 0,-1 0 0 0 0,-5-12 0 0 0,-2-2 544 0 0,6 11-25 0 0,1 5-294 0 0,2 1-211 0 0,-14-22 459 0 0,4 11-456 0 0,2 6-117 0 0,-1-8 0 0 0,-12-14 0 0 0,-42-18 0 0 0,24 23 0 0 0,38 21 0 0 0,1 1 0 0 0,0 2 0 0 0,-11-9 0 0 0,-12 1 0 0 0,-2 0 0 0 0,22 8 0 0 0,0 1 0 0 0,0 1 0 0 0,0-1 0 0 0,1 1 0 0 0,-10-1 0 0 0,-11 0 0 0 0,20 2 0 0 0,-7-2 0 0 0,-16-5 0 0 0,-3 2 0 0 0,9 3 0 0 0,0 2 0 0 0,8 0 0 0 0,9 0 0 0 0,-29-2 0 0 0,-13 0 0 0 0,18 6 0 0 0,-2 2 0 0 0,-18 1 0 0 0,7-2 0 0 0,15 1 0 0 0,9-3 0 0 0,-9 0 0 0 0,-21 6 0 0 0,17-1 0 0 0,6 0 0 0 0,-15-1 0 0 0,-3 2 0 0 0,15-1 0 0 0,1 3 0 0 0,22-9 0 0 0,-2 0 0 0 0,2-1 0 0 0,-2 1 0 0 0,2-1 0 0 0,-9 0 0 0 0,-2-1 0 0 0,-37 4 0 0 0,40-2 0 0 0,7 2 0 0 0,5-4 0 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9"/>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0"/>
    </inkml:context>
    <inkml:brush xml:id="br0">
      <inkml:brushProperty name="width" value="0.025" units="cm"/>
      <inkml:brushProperty name="height" value="0.025" units="cm"/>
      <inkml:brushProperty name="color" value="#996600"/>
    </inkml:brush>
  </inkml:definitions>
  <inkml:trace contextRef="#ctx0" brushRef="#br0">13 6 1896 0 0,'0'0'167'0'0,"-4"-1"939"0"0,10-4 1638 0 0,7 10-231 0 0,-8-5 4453 0 0,-6 7-2647 0 0,-2 12-2745 0 0,2-12-198 0 0,0 32 1218 0 0,2-29-2195 0 0,1-6-177 0 0,-2-3-177 0 0,-1 16 486 0 0,0-10 148 0 0,1 0-385 0 0,0 1-26 0 0,0 6 6 0 0,-2-1-206 0 0,0-3-48 0 0,2-4 28 0 0,-1-3-39 0 0,0 3-9 0 0,-4 4-4 0 0,1-4 12 0 0,1-1 28 0 0,-6 13 307 0 0,9-17-343 0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1"/>
    </inkml:context>
    <inkml:brush xml:id="br0">
      <inkml:brushProperty name="width" value="0.025" units="cm"/>
      <inkml:brushProperty name="height" value="0.025" units="cm"/>
      <inkml:brushProperty name="color" value="#996600"/>
    </inkml:brush>
  </inkml:definitions>
  <inkml:trace contextRef="#ctx0" brushRef="#br0">7 15 296 0 0,'0'0'921'0'0,"-6"-10"11667"0"0,7 7-11680 0 0,0 1-357 0 0,10 13 4302 0 0,4 4-4501 0 0,-10-9 74 0 0,-5-5-368 0 0,1 0 0 0 0,-1-1 0 0 0,0 1 0 0 0,1 0 0 0 0,0 0 0 0 0,0 0 0 0 0,-1 0 0 0 0,1 0 0 0 0,0 0-1 0 0,0 0 1 0 0,0-1 0 0 0,0 1 0 0 0,2 0 0 0 0,7 8 501 0 0,-7 0-385 0 0,1-2 36 0 0,16 5-9 0 0,-4-1-93 0 0,-6-2-52 0 0,8 3-38 0 0,-9-6-19 0 0,-2-1-8 0 0,2 1 17 0 0,16 8 300 0 0,-14-9 13 0 0,9 2-110 0 0,-9-4-126 0 0,-3-1-3 0 0,5 5 57 0 0,3 6-12 0 0,8 4 0 0 0,-6-3 1 0 0,-7-6-90 0 0,-5-3-43 0 0,48 22 50 0 0,-34-18-29 0 0,-8-3-13 0 0,2-2 9 0 0,10 0 28 0 0,-7-3-17 0 0,-8 0-18 0 0,22 2-5 0 0,-13-1 0 0 0,-6-1 0 0 0,-10-1 0 0 0,2 2 0 0 0,6 4 0 0 0,-2-2 0 0 0,0 1-1 0 0,0-1 1 0 0,0 0-1 0 0,1-1 0 0 0,-1 0 1 0 0,14 4-1 0 0,-1-2-11 0 0,-16-3 4 0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2"/>
    </inkml:context>
    <inkml:brush xml:id="br0">
      <inkml:brushProperty name="width" value="0.025" units="cm"/>
      <inkml:brushProperty name="height" value="0.025" units="cm"/>
      <inkml:brushProperty name="color" value="#996600"/>
    </inkml:brush>
  </inkml:definitions>
  <inkml:trace contextRef="#ctx0" brushRef="#br0">126 13 2304 0 0,'0'0'2664'0'0,"2"-3"-781"0"0,0-1 2259 0 0,-2 4-4032 0 0,1 0 0 0 0,-1 0 0 0 0,0 0 0 0 0,0 0-1 0 0,0 0 1 0 0,0 0 0 0 0,0 0 0 0 0,0 0 0 0 0,1 0 0 0 0,-1 0 0 0 0,0 0 0 0 0,0 0 0 0 0,0 0 0 0 0,0 0-1 0 0,0 0 1 0 0,0 0 0 0 0,0 0 0 0 0,1 0 0 0 0,-1-1 0 0 0,0 1 0 0 0,0 0 0 0 0,0 0 0 0 0,0 0-1 0 0,0 0 1 0 0,0 0 0 0 0,0 0 0 0 0,0 0 0 0 0,0 0 0 0 0,0 0 0 0 0,0 0 0 0 0,0-1 0 0 0,0 1-1 0 0,0 0 1 0 0,0 0 0 0 0,0 0 0 0 0,0 0 0 0 0,0 0 0 0 0,0 0 0 0 0,0 0 0 0 0,0-1 0 0 0,0 1 0 0 0,0 0-1 0 0,0 0 1 0 0,0 0 0 0 0,0 0 0 0 0,0 0 0 0 0,0 0 0 0 0,0-1 0 0 0,0 1 0 0 0,0 0 0 0 0,0 0-1 0 0,0 0 1 0 0,0 0 0 0 0,0 0 0 0 0,0 0 0 0 0,0 0 0 0 0,0-1 0 0 0,0 1 0 0 0,0 0 0 0 0,0 0-1 0 0,0 0 1 0 0,0 0 0 0 0,0 0 0 0 0,0 0 0 0 0,0 0 0 0 0,0 0 0 0 0,0 0 0 0 0,-1 0 0 0 0,6 0 2077 0 0,-3 1 603 0 0,-2 17-737 0 0,-2-5-1129 0 0,1-8 24 0 0,3 8-433 0 0,1-1-312 0 0,-4-1-65 0 0,3 3 90 0 0,-3-2-134 0 0,1-10-80 0 0,1 2 5 0 0,-1 4-3 0 0,-2-4-18 0 0,1 2 72 0 0,3 6 823 0 0,-1-3-166 0 0,-1-4-388 0 0,-1-1-235 0 0,0-1-213 0 0,0-2 120 0 0,0 1-1 0 0,0 0 1 0 0,1 1 0 0 0,-1-1-1 0 0,1 0 1 0 0,0 1 0 0 0,-1-2-1 0 0,1 1 1 0 0,0 1 0 0 0,0-1-1 0 0,1 1 1 0 0,0 2 0 0 0,-1 7 18 0 0,0-9-29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3"/>
    </inkml:context>
    <inkml:brush xml:id="br0">
      <inkml:brushProperty name="width" value="0.025" units="cm"/>
      <inkml:brushProperty name="height" value="0.025" units="cm"/>
      <inkml:brushProperty name="color" value="#996600"/>
    </inkml:brush>
  </inkml:definitions>
  <inkml:trace contextRef="#ctx0" brushRef="#br0">1 1 1400 0 0,'0'0'5937'0'0,"15"14"110"0"0,1 0-3537 0 0,-6-11-1885 0 0,-2-2-553 0 0,2-1 262 0 0,-9 0-180 0 0,19-1 800 0 0,-11 0-973 0 0,-7 1 37 0 0,-1 1-1 0 0,1-1 1 0 0,-1 1-1 0 0,1-1 1 0 0,-1 0-1 0 0,1 1 1 0 0,-1-1-1 0 0,1 0 1 0 0,0 0-1 0 0,-1 0 1 0 0,1 0-1 0 0,1-1 1 0 0,3 1 3 0 0,36 2-19 0 0,-3 0-2 0 0,-22-2 517 0 0,-5 0-236 0 0,11 1-104 0 0,-9-1-43 0 0,-5 0-101 0 0,22 0-517 0 0,-18 0 306 0 0,-5 0 175 0 0,1 0 446 0 0,-4-1-181 0 0,-1 1-62 0 0,-1-1-158 0 0,3-2-63 0 0,1-1-306 0 0,-2 2-183 0 0,-4 2 506 0 0,2 0 0 0 0,-2-2 82 0 0,-5 4-1765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3"/>
    </inkml:context>
    <inkml:brush xml:id="br0">
      <inkml:brushProperty name="width" value="0.025" units="cm"/>
      <inkml:brushProperty name="height" value="0.025" units="cm"/>
      <inkml:brushProperty name="color" value="#996600"/>
    </inkml:brush>
  </inkml:definitions>
  <inkml:trace contextRef="#ctx0" brushRef="#br0">116 0 3112 0 0,'0'0'8769'0'0,"16"3"-713"0"0,-16 1-6639 0 0,2 1-971 0 0,-1 2 0 0 0,0-2 1 0 0,-1 1-1 0 0,0 0 0 0 0,0 6 0 0 0,-4 36 404 0 0,-12 6 924 0 0,2-14-406 0 0,2-14-1127 0 0,-17 39-90 0 0,25-58-74 0 0,1 0 1 0 0,0 1-1 0 0,0-1 0 0 0,-2 13 0 0 0,-4 10 276 0 0,1 10-372 0 0,0-2-203 0 0,6-24 149 0 0,-1 0 0 0 0,-1 28 0 0 0,4-6 38 0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4"/>
    </inkml:context>
    <inkml:brush xml:id="br0">
      <inkml:brushProperty name="width" value="0.025" units="cm"/>
      <inkml:brushProperty name="height" value="0.025" units="cm"/>
      <inkml:brushProperty name="color" value="#996600"/>
    </inkml:brush>
  </inkml:definitions>
  <inkml:trace contextRef="#ctx0" brushRef="#br0">19 1 3000 0 0,'0'0'12025'0'0,"-1"34"-6563"0"0,-1 2-3419 0 0,1-8-480 0 0,-1-23-1442 0 0,1 0 79 0 0,0 1 1 0 0,0-2-1 0 0,0 1 0 0 0,1 0 1 0 0,-1 0-1 0 0,2 5 1 0 0,-1-5-81 0 0,0-5-59 0 0,0 37 968 0 0,1-24-476 0 0,-1-10-483 0 0,1 1 1 0 0,-1-1 0 0 0,0 1 0 0 0,0-1-1 0 0,0 1 1 0 0,-1 0 0 0 0,1-1 0 0 0,-2 7-1 0 0,0-2-47 0 0,0 0-1 0 0,1-1 0 0 0,0 1 0 0 0,0 0 0 0 0,1 0 1 0 0,1 16-1 0 0,-1-13-18 0 0,-1 152 105 0 0,1 1 1757 0 0,12-102-2754 0 0,-12-60 847 0 0,-1 8-67 0 0,1 0-1 0 0,1-1 0 0 0,0 0 0 0 0,0 1 1 0 0,4 10-1 0 0,1 18 35 0 0,-5-22 95 0 0,-1-6-27 0 0,0-3 6 0 0,-1 0 0 0 0,1-1 0 0 0,0 0 0 0 0,1 0 0 0 0,-1 1 0 0 0,3 7 0 0 0,-2-11 0 0 0,0-1 0 0 0,0 2 1 0 0,0-1-1 0 0,-1 1 0 0 0,1-2 0 0 0,-1 2 0 0 0,0-1 0 0 0,0 5 1 0 0,-1-4 3 0 0,1 0 0 0 0,0-1 1 0 0,1 2-1 0 0,-1-1 0 0 0,0 0 1 0 0,2 6-1 0 0,-1-8-4 0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5"/>
    </inkml:context>
    <inkml:brush xml:id="br0">
      <inkml:brushProperty name="width" value="0.025" units="cm"/>
      <inkml:brushProperty name="height" value="0.025" units="cm"/>
      <inkml:brushProperty name="color" value="#996600"/>
    </inkml:brush>
  </inkml:definitions>
  <inkml:trace contextRef="#ctx0" brushRef="#br0">130 488 4816 0 0,'0'0'13109'0'0,"-4"-29"-8516"0"0,4 27-4537 0 0,0-1 0 0 0,0 0 0 0 0,-1 0 1 0 0,1 1-1 0 0,-1-1 0 0 0,0 0 0 0 0,0 0 0 0 0,-2-3 0 0 0,2 4-48 0 0,0 1 1 0 0,0-1-1 0 0,1 1 0 0 0,-1-1 0 0 0,0 0 0 0 0,0 1 0 0 0,0 0 0 0 0,0-1 0 0 0,1 0 0 0 0,-1 1 1 0 0,1-1-1 0 0,-1 0 0 0 0,1-3 0 0 0,-2-3 96 0 0,1 4-115 0 0,-1-1 307 0 0,1 0-63 0 0,1 2-151 0 0,0 1 0 0 0,0 0 0 0 0,0-1 0 0 0,0 0 0 0 0,-1 1-1 0 0,1-1 1 0 0,-1 2 0 0 0,0-2 0 0 0,-2-3 0 0 0,-2-6-27 0 0,-3-8 76 0 0,-11-7-88 0 0,16 25 2 0 0,2-1 0 0 0,-1 0 0 0 0,0 0 1 0 0,0 0-1 0 0,0 0 0 0 0,1 0 0 0 0,-1-1 0 0 0,0-5 0 0 0,-9-16 847 0 0,0-7-508 0 0,3 18-319 0 0,5-14 7 0 0,2 10-48 0 0,-2 7-19 0 0,-1-8-223 0 0,4-13-406 0 0,1 15 482 0 0,-8-45 150 0 0,6 58-8 0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30T22:26:34.066"/>
    </inkml:context>
    <inkml:brush xml:id="br0">
      <inkml:brushProperty name="width" value="0.025" units="cm"/>
      <inkml:brushProperty name="height" value="0.025" units="cm"/>
      <inkml:brushProperty name="color" value="#996600"/>
    </inkml:brush>
  </inkml:definitions>
  <inkml:trace contextRef="#ctx0" brushRef="#br0">0 1 24575,'0'0'0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7"/>
    </inkml:context>
    <inkml:brush xml:id="br0">
      <inkml:brushProperty name="width" value="0.025" units="cm"/>
      <inkml:brushProperty name="height" value="0.025" units="cm"/>
      <inkml:brushProperty name="color" value="#996600"/>
    </inkml:brush>
  </inkml:definitions>
  <inkml:trace contextRef="#ctx0" brushRef="#br0">0 1475 488 0 0,'0'0'3939'0'0,"8"5"9763"0"0,-5-26-9568 0 0,-1 2-3814 0 0,-2 19-304 0 0,8-36 1680 0 0,-7 24-1622 0 0,1 2 0 0 0,1 0 0 0 0,4-15 0 0 0,-1 0-12 0 0,2-7-68 0 0,-1-12 6 0 0,-5 38-53 0 0,0 2 0 0 0,0-2 0 0 0,-1 1-1 0 0,-1-1 1 0 0,1 0 0 0 0,0 1 0 0 0,-1-9 0 0 0,0 7-15 0 0,1 1 0 0 0,-1-1 1 0 0,1 1-1 0 0,0-1 0 0 0,4-10 0 0 0,1-25-196 0 0,3-9 151 0 0,-7 20-506 0 0,-2 27 550 0 0,0 1 0 0 0,0-1-1 0 0,0 1 1 0 0,1-1 0 0 0,0 0-1 0 0,-1 0 1 0 0,4-6 0 0 0,-1 3-8 0 0,0-1 0 0 0,-1 1 1 0 0,1-1-1 0 0,-1 1 1 0 0,0-1-1 0 0,-1 0 1 0 0,0 0-1 0 0,0-16 0 0 0,-1 17 89 0 0,1-1 0 0 0,0 0 0 0 0,0 0 0 0 0,0 0 0 0 0,6-12 0 0 0,-6-13-36 0 0,-2 19 16 0 0,11-59 336 0 0,-9 62-245 0 0,0 0-1 0 0,1 1 0 0 0,4-17 1 0 0,6-30-831 0 0,-10 48 746 0 0,9-18 328 0 0,-9 21-316 0 0,1 0 1 0 0,0 0 0 0 0,-1-1-1 0 0,0 2 1 0 0,0-2 0 0 0,-1 1-1 0 0,0-1 1 0 0,-1 1 0 0 0,1-1-1 0 0,-1-8 1 0 0,7-28-66 0 0,-5 40 25 0 0,0-2 0 0 0,0 1 1 0 0,-2 1-1 0 0,2-2 0 0 0,-1 1 0 0 0,0 0 0 0 0,0-7 0 0 0,0-60 49 0 0,-1 43 201 0 0,1-43-569 0 0,0-8 524 0 0,-1 79-145 0 0,5-35-159 0 0,-3 30 125 0 0,-1 2-11 0 0,1-2 0 0 0,-1 1 1 0 0,1 1-1 0 0,0-1 0 0 0,0 0 1 0 0,0 0-1 0 0,-1 2 1 0 0,2-2-1 0 0,3-3 0 0 0,11-25 247 0 0,5 3-182 0 0,-4 12 1132 0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8"/>
    </inkml:context>
    <inkml:brush xml:id="br0">
      <inkml:brushProperty name="width" value="0.025" units="cm"/>
      <inkml:brushProperty name="height" value="0.025" units="cm"/>
      <inkml:brushProperty name="color" value="#996600"/>
    </inkml:brush>
  </inkml:definitions>
  <inkml:trace contextRef="#ctx0" brushRef="#br0">106 1 192 0 0,'0'0'17839'0'0,"0"31"-14941"0"0,3 13-1196 0 0,-4-20-1004 0 0,-4 1 3 0 0,10 8-386 0 0,3 17 605 0 0,-7-42-763 0 0,0 2 0 0 0,-1-1 1 0 0,0-1-1 0 0,0 2 0 0 0,-2 7 1 0 0,0 3-133 0 0,2-15-5 0 0,0 0 4 0 0,2 22 115 0 0,-2-18-138 0 0,0-1 0 0 0,1-1 0 0 0,-1 2-1 0 0,-1-2 1 0 0,1 2 0 0 0,-2 7 0 0 0,-21 82 39 0 0,16-48-29 0 0,2-14-6 0 0,-6 59 3 0 0,5-52-8 0 0,-3 20-448 0 0,4-40 112 0 0,-10 71-198 0 0,5-21 464 0 0,1-23 26 0 0,1 4 3 0 0,5-25 34 0 0,2-23 7 0 0,0 0 0 0 0,0-1 0 0 0,1 1 0 0 0,0 0 0 0 0,0-1 0 0 0,2 8 0 0 0,-2-11 0 0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4"/>
    </inkml:context>
    <inkml:brush xml:id="br0">
      <inkml:brushProperty name="width" value="0.025" units="cm"/>
      <inkml:brushProperty name="height" value="0.025" units="cm"/>
      <inkml:brushProperty name="color" value="#996600"/>
    </inkml:brush>
  </inkml:definitions>
  <inkml:trace contextRef="#ctx0" brushRef="#br0">0 1 3808 0 0,'0'0'14807'0'0,"4"34"-11469"0"0,-4-31-3233 0 0,1 2 1 0 0,0 0 0 0 0,0-1 0 0 0,-1 0 0 0 0,2 1-1 0 0,-1-2 1 0 0,1 2 0 0 0,3 4 0 0 0,-1-4 255 0 0,-1 1-204 0 0,1-1 0 0 0,0 1 0 0 0,-2 0 0 0 0,1 0-1 0 0,3 7 1 0 0,3 1 29 0 0,-8-13-176 0 0,0-1-1 0 0,0 1 1 0 0,0 0-1 0 0,-1 0 0 0 0,1-1 1 0 0,0 1-1 0 0,-1 0 1 0 0,1-1-1 0 0,-1 1 1 0 0,1 0-1 0 0,-1 0 1 0 0,1 0-1 0 0,-1 0 1 0 0,0 0-1 0 0,1 1 1 0 0,-1 1 1 0 0,0-1 0 0 0,0 1 1 0 0,1-1-1 0 0,-1 1 1 0 0,1 0-1 0 0,0-1 1 0 0,0 0-1 0 0,3 4 0 0 0,-3-3-11 0 0,0 0 0 0 0,1-2 0 0 0,-1 2 0 0 0,-1 0 0 0 0,1 0 0 0 0,-1 0 0 0 0,1-1 0 0 0,0 6 0 0 0,3 37 0 0 0,1 3 0 0 0,-5 77 1464 0 0,-7-95-1305 0 0,1 3-94 0 0,-2 15-33 0 0,4-12 12 0 0,2-7 51 0 0,-1-9-74 0 0,-1 6-21 0 0,5 16 0 0 0,1-12 0 0 0,-2-27 43 0 0,1 2 0 0 0,0-1 1 0 0,0 0-1 0 0,1 0 0 0 0,-1 1 0 0 0,0-2 0 0 0,4 8 0 0 0,6 15 668 0 0,-7-16-526 0 0,1 11 54 0 0,-5-21-199 0 0,0 35 112 0 0,-7 94-1680 0 0,8-125 1525 0 0,1 1 1 0 0,0 0-1 0 0,0-1 0 0 0,-1 0 1 0 0,2 1-1 0 0,-1-2 0 0 0,1 1 1 0 0,4 6-1 0 0,-1-2 3 0 0,19 41 24 0 0,-20-42-24 0 0,-3-5 0 0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5"/>
    </inkml:context>
    <inkml:brush xml:id="br0">
      <inkml:brushProperty name="width" value="0.025" units="cm"/>
      <inkml:brushProperty name="height" value="0.025" units="cm"/>
      <inkml:brushProperty name="color" value="#996600"/>
    </inkml:brush>
  </inkml:definitions>
  <inkml:trace contextRef="#ctx0" brushRef="#br0">53 7 1496 0 0,'0'0'12584'0'0,"3"-7"-9433"0"0,-13 31 1505 0 0,0-6-2952 0 0,5-9-992 0 0,5-8-633 0 0,-1 0 0 0 0,0 0 0 0 0,0 0 0 0 0,1 1 0 0 0,-1-1 0 0 0,1 0 0 0 0,-1 0 0 0 0,1 0 0 0 0,0 0 0 0 0,-1 0 0 0 0,1 0 0 0 0,0 0 0 0 0,0 2 0 0 0,-13 48 566 0 0,8-11-578 0 0,0 26 67 0 0,4-50-134 0 0,5 12 95 0 0,-3-23-1 0 0,-1 0-1 0 0,1-1 1 0 0,-1 0-1 0 0,1 1 1 0 0,0-1-1 0 0,0 1 0 0 0,3 3 1 0 0,-1-1 78 0 0,0-1-143 0 0,-1 0 1 0 0,2 1-1 0 0,0-2 0 0 0,0 1 1 0 0,5 5-1 0 0,-7-8-36 0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6"/>
    </inkml:context>
    <inkml:brush xml:id="br0">
      <inkml:brushProperty name="width" value="0.025" units="cm"/>
      <inkml:brushProperty name="height" value="0.025" units="cm"/>
      <inkml:brushProperty name="color" value="#996600"/>
    </inkml:brush>
  </inkml:definitions>
  <inkml:trace contextRef="#ctx0" brushRef="#br0">65 3 992 0 0,'0'0'7881'0'0,"3"-2"-3372"0"0,-3 27-1112 0 0,0-8-3106 0 0,0-5 152 0 0,1 5 622 0 0,-1-9-770 0 0,3 4-121 0 0,-1 3-287 0 0,-1-5-102 0 0,-2 21-330 0 0,-1-13 345 0 0,2-6 177 0 0,-2 0 183 0 0,1 3 200 0 0,2-11-268 0 0,-1-1-1 0 0,0 0 0 0 0,0 0 0 0 0,-1 1 1 0 0,1-1-1 0 0,-1 0 0 0 0,0 0 0 0 0,1 1 0 0 0,-2-1 1 0 0,1 0-1 0 0,-1 3 0 0 0,-3 23 703 0 0,-1-1 373 0 0,1-9-548 0 0,1 12-244 0 0,1-7-307 0 0,-1-10-26 0 0,1 5 21 0 0,0 9-7 0 0,-4 11 323 0 0,4-21-233 0 0,-14 50 906 0 0,16-65-1052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9"/>
    </inkml:context>
    <inkml:brush xml:id="br0">
      <inkml:brushProperty name="width" value="0.025" units="cm"/>
      <inkml:brushProperty name="height" value="0.025" units="cm"/>
      <inkml:brushProperty name="color" value="#996600"/>
    </inkml:brush>
  </inkml:definitions>
  <inkml:trace contextRef="#ctx0" brushRef="#br0">0 8 696 0 0,'0'0'9425'0'0,"7"-5"-7182"0"0,-4 2 2160 0 0,-3 11-1885 0 0,0 5-314 0 0,0 8-1055 0 0,2 46 620 0 0,-2-67-1761 0 0,1 40 231 0 0,-1 37 1244 0 0,7-64-1384 0 0,-2-5-56 0 0,-4-7-34 0 0,1 1 0 0 0,-1 0 0 0 0,0-1 0 0 0,0 0 0 0 0,0 1 0 0 0,0 0 0 0 0,0 0 0 0 0,-1 0 0 0 0,0 0 0 0 0,1 0 0 0 0,-1-1 0 0 0,1 4 0 0 0,7 17 10 0 0,-7-19-16 0 0,0 0 0 0 0,-1 1 0 0 0,1 0 0 0 0,-1-1 0 0 0,0 1-1 0 0,0 0 1 0 0,0-1 0 0 0,0 1 0 0 0,-1 5 0 0 0,0 3 39 0 0,1 15 23 0 0,1-5-46 0 0,-2 0 0 0 0,-4 27-1 0 0,5-45-26 0 0,0-3 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4"/>
    </inkml:context>
    <inkml:brush xml:id="br0">
      <inkml:brushProperty name="width" value="0.025" units="cm"/>
      <inkml:brushProperty name="height" value="0.025" units="cm"/>
      <inkml:brushProperty name="color" value="#996600"/>
    </inkml:brush>
  </inkml:definitions>
  <inkml:trace contextRef="#ctx0" brushRef="#br0">1 14 3312 0 0,'0'0'7074'0'0,"-1"-4"-6036"0"0,48-2 2850 0 0,-42 4-3515 0 0,-5 2-319 0 0,0 0-1 0 0,1 0 1 0 0,-1 0 0 0 0,1-1 0 0 0,-1 1 0 0 0,0 0-1 0 0,1 0 1 0 0,-1 0 0 0 0,1 0 0 0 0,-1 0 0 0 0,0 0-1 0 0,1 0 1 0 0,-1 0 0 0 0,1 0 0 0 0,-1 0-1 0 0,0 0 1 0 0,1 0 0 0 0,-1 0 0 0 0,1 0 0 0 0,-1 0-1 0 0,0 0 1 0 0,1 0 0 0 0,-1 1 0 0 0,0-1 0 0 0,1 0-1 0 0,-1 0 1 0 0,0 0 0 0 0,1 1 0 0 0,-1-1 0 0 0,0 0-1 0 0,1 0 1 0 0,-1 1 0 0 0,0-1 0 0 0,1 1-1 0 0,3 0 322 0 0,5 1 845 0 0,-3-1-539 0 0,-2-1-517 0 0,2 3-10 0 0,-1-1-21 0 0,-5-2-100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0"/>
    </inkml:context>
    <inkml:brush xml:id="br0">
      <inkml:brushProperty name="width" value="0.025" units="cm"/>
      <inkml:brushProperty name="height" value="0.025" units="cm"/>
      <inkml:brushProperty name="color" value="#996600"/>
    </inkml:brush>
  </inkml:definitions>
  <inkml:trace contextRef="#ctx0" brushRef="#br0">605 492 3312 0 0,'0'0'9896'0'0,"15"24"-6696"0"0,-9-8-2606 0 0,-5-14-314 0 0,0 0 0 0 0,0 1 0 0 0,0 0-1 0 0,0-2 1 0 0,0 2 0 0 0,-1-1 0 0 0,1 1 0 0 0,0 3 764 0 0,-11 9 2021 0 0,2-15-2776 0 0,4 0-170 0 0,3 0 141 0 0,-40 0 2145 0 0,39 0-2385 0 0,-1 0 0 0 0,0 1 1 0 0,0-1-1 0 0,0 1 0 0 0,1 0 0 0 0,-1 0 0 0 0,1 0 0 0 0,-5 3 0 0 0,-7 2 126 0 0,-4 3 273 0 0,16-8-349 0 0,0 0-1 0 0,0 0 0 0 0,-1 0 1 0 0,2 0-1 0 0,-1 0 1 0 0,-1-1-1 0 0,1 1 0 0 0,0 0 1 0 0,-1-1-1 0 0,2 1 0 0 0,-2-1 1 0 0,-3 0-1 0 0,1 0-49 0 0,-2 0 0 0 0,1-1 0 0 0,0 0 0 0 0,-1 0 0 0 0,-7-3 0 0 0,-56-9 157 0 0,45 5 51 0 0,22 6-106 0 0,0 1 1 0 0,-1-1-1 0 0,0 1 0 0 0,2 0 0 0 0,-2 0 0 0 0,0 1 1 0 0,-5-2-1 0 0,-28-4 295 0 0,21 1-298 0 0,-9-11 16 0 0,17 10-122 0 0,2 2-73 0 0,-11-8-550 0 0,14 9 524 0 0,0 2 1 0 0,1-2-1 0 0,0 0 0 0 0,1 1 1 0 0,-2-1-1 0 0,2 1 1 0 0,-4-8-1 0 0,1 1 17 0 0,-2 0-1 0 0,0-1 1 0 0,1 2 0 0 0,-2-1-1 0 0,-11-14 1 0 0,5 7 61 0 0,-3-11 8 0 0,5 8 0 0 0,4-5 44 0 0,-2-3-32 0 0,3 17-46 0 0,1-6-483 0 0,0 0 18 0 0,0 8 397 0 0,-3-20-146 0 0,-7-4 98 0 0,-5 2 76 0 0,18 22 72 0 0,0 2-1 0 0,0-2 0 0 0,1 2 1 0 0,0-2-1 0 0,0 1 0 0 0,1 0 1 0 0,0 0-1 0 0,1-13 0 0 0,-1-1-29 0 0,2 15 21 0 0,0 1 1 0 0,0 0-1 0 0,-1-1 0 0 0,2 2 0 0 0,-1-1 0 0 0,1 0 0 0 0,4-5 1 0 0,8-13-64 0 0,-13 21 58 0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9"/>
    </inkml:context>
    <inkml:brush xml:id="br0">
      <inkml:brushProperty name="width" value="0.025" units="cm"/>
      <inkml:brushProperty name="height" value="0.025" units="cm"/>
      <inkml:brushProperty name="color" value="#996600"/>
    </inkml:brush>
  </inkml:definitions>
  <inkml:trace contextRef="#ctx0" brushRef="#br0">151 6 896 0 0,'0'0'3241'0'0,"22"-1"5598"0"0,-18 40-4286 0 0,-4-39-4516 0 0,5 31 1587 0 0,-5-29-1479 0 0,1 0 0 0 0,-1 0 0 0 0,0 0 0 0 0,0 0 0 0 0,0 0-1 0 0,0 0 1 0 0,0-1 0 0 0,0 1 0 0 0,-1 0 0 0 0,1 0 0 0 0,-1-1 0 0 0,-1 5 0 0 0,0 2 1318 0 0,-7 25-369 0 0,-1-24-558 0 0,9-7-509 0 0,1-1 0 0 0,-2 0 0 0 0,1-1 1 0 0,0 2-1 0 0,0-1 0 0 0,0 0 0 0 0,-1 0 1 0 0,1-1-1 0 0,0 1 0 0 0,-1 0 0 0 0,1 0 0 0 0,-2 0 1 0 0,-3 1-1 0 0,0 0 1 0 0,0-1 0 0 0,0 0 0 0 0,0 0-1 0 0,-9 0 1 0 0,12-1-25 0 0,0-1 0 0 0,1 1 0 0 0,-1-1-1 0 0,0 0 1 0 0,1 1 0 0 0,-1-1 0 0 0,1 0-1 0 0,0-1 1 0 0,-1 1 0 0 0,1-1 0 0 0,-1 1 0 0 0,1-1-1 0 0,1 0 1 0 0,-5-3 0 0 0,-28-33 54 0 0,27 27-52 0 0,2-9-5 0 0,3 10 0 0 0,1 5 0 0 0,-1-23 11 0 0,3 25-9 0 0,-1 0-1 0 0,0 1 0 0 0,0 0 0 0 0,0 0 0 0 0,0-1 0 0 0,-1 0 1 0 0,1 1-1 0 0,-1 0 0 0 0,1 0 0 0 0,-2-4 0 0 0,0-5-1 0 0,2 10 0 0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0"/>
    </inkml:context>
    <inkml:brush xml:id="br0">
      <inkml:brushProperty name="width" value="0.025" units="cm"/>
      <inkml:brushProperty name="height" value="0.025" units="cm"/>
      <inkml:brushProperty name="color" value="#996600"/>
    </inkml:brush>
  </inkml:definitions>
  <inkml:trace contextRef="#ctx0" brushRef="#br0">0 7 4008 0 0,'0'0'4936'0'0,"1"-7"3882"0"0,5 20-7859 0 0,-4-1 403 0 0,5 6-678 0 0,-1 1-385 0 0,1-6 66 0 0,-6-12-357 0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1"/>
    </inkml:context>
    <inkml:brush xml:id="br0">
      <inkml:brushProperty name="width" value="0.025" units="cm"/>
      <inkml:brushProperty name="height" value="0.025" units="cm"/>
      <inkml:brushProperty name="color" value="#996600"/>
    </inkml:brush>
  </inkml:definitions>
  <inkml:trace contextRef="#ctx0" brushRef="#br0">1 1 3208 0 0,'0'0'6629'0'0,"7"15"-2498"0"0,-4-10-3655 0 0,1-1 1 0 0,0 1 0 0 0,-1 0 0 0 0,0 0 0 0 0,3 5 0 0 0,26 44 1093 0 0,-5-13 750 0 0,-27-40-2305 0 0,0-1 10 0 0,1 3 30 0 0,0-1 0 0 0,1 1 0 0 0,0 0 0 0 0,0-2 0 0 0,0 2-1 0 0,0-1 1 0 0,0 0 0 0 0,0 0 0 0 0,5 3 0 0 0,-2 0 771 0 0,6 8-104 0 0,-6-6-558 0 0,-1-3-58 0 0,-1 0 67 0 0,1 0 0 0 0,-2 0 0 0 0,1-1 0 0 0,0 1 0 0 0,0 1 0 0 0,-1-2 0 0 0,4 10 0 0 0,-4-10-160 0 0,0 1 0 0 0,1-1 0 0 0,-1 0 0 0 0,1-1 0 0 0,0 1 0 0 0,0 0 0 0 0,0-1 0 0 0,-1 1 0 0 0,2-2-1 0 0,-1 1 1 0 0,1 0 0 0 0,-1 0 0 0 0,0-1 0 0 0,6 2 0 0 0,-3 0-14 0 0,-4-2 1 0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2"/>
    </inkml:context>
    <inkml:brush xml:id="br0">
      <inkml:brushProperty name="width" value="0.025" units="cm"/>
      <inkml:brushProperty name="height" value="0.025" units="cm"/>
      <inkml:brushProperty name="color" value="#996600"/>
    </inkml:brush>
  </inkml:definitions>
  <inkml:trace contextRef="#ctx0" brushRef="#br0">1 0 392 0 0,'4'3'2208'0'0,"10"3"5443"0"0,1-1-2282 0 0,8 6-4980 0 0,-22-10-358 0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3"/>
    </inkml:context>
    <inkml:brush xml:id="br0">
      <inkml:brushProperty name="width" value="0.025" units="cm"/>
      <inkml:brushProperty name="height" value="0.025" units="cm"/>
      <inkml:brushProperty name="color" value="#996600"/>
    </inkml:brush>
  </inkml:definitions>
  <inkml:trace contextRef="#ctx0" brushRef="#br0">1 0 2904 0 0,'0'0'9937'0'0,"19"30"-7754"0"0,-8-12-593 0 0,-11-17-1411 0 0,1 1-1 0 0,0 0 1 0 0,0 0-1 0 0,0 0 1 0 0,0 0-1 0 0,0 0 1 0 0,0-1 0 0 0,0 0-1 0 0,1 0 1 0 0,0 1-1 0 0,-1-1 1 0 0,4 3-1 0 0,3 5-193 0 0,-1 13-72 0 0,1-2-137 0 0,22 33 2710 0 0,-28-47-2407 0 0,14 10 26 0 0,-10-9-73 0 0,1 1 0 0 0,0-2 0 0 0,0 0 0 0 0,1 0 0 0 0,15 9 0 0 0,-21-14-16 0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1"/>
    </inkml:context>
    <inkml:brush xml:id="br0">
      <inkml:brushProperty name="width" value="0.025" units="cm"/>
      <inkml:brushProperty name="height" value="0.025" units="cm"/>
      <inkml:brushProperty name="color" value="#996600"/>
    </inkml:brush>
  </inkml:definitions>
  <inkml:trace contextRef="#ctx0" brushRef="#br0">35 253 4312 0 0,'-2'1'12579'0'0,"-3"-12"-10698"0"0,-1-20-36 0 0,-1-51-2941 0 0,7 82 1061 0 0,-3-35-741 0 0,0 25 762 0 0,2-8 48 0 0,0 8-31 0 0,0 4-55 0 0,-4-38-1206 0 0,5 37 1258 0 0,0 7 0 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2"/>
    </inkml:context>
    <inkml:brush xml:id="br0">
      <inkml:brushProperty name="width" value="0.025" units="cm"/>
      <inkml:brushProperty name="height" value="0.025" units="cm"/>
      <inkml:brushProperty name="color" value="#996600"/>
    </inkml:brush>
  </inkml:definitions>
  <inkml:trace contextRef="#ctx0" brushRef="#br0">0 0 296 0 0,'0'0'0'0'0,"7"0"0"0"0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3"/>
    </inkml:context>
    <inkml:brush xml:id="br0">
      <inkml:brushProperty name="width" value="0.025" units="cm"/>
      <inkml:brushProperty name="height" value="0.025" units="cm"/>
      <inkml:brushProperty name="color" value="#996600"/>
    </inkml:brush>
  </inkml:definitions>
  <inkml:trace contextRef="#ctx0" brushRef="#br0">649 1 2208 0 0,'0'4'5919'0'0,"1"4"-1564"0"0,-3 6-1740 0 0,2-8-218 0 0,1-6-2348 0 0,-1 1-1 0 0,0 0 0 0 0,0-1 1 0 0,0 0-1 0 0,0 0 0 0 0,1 1 1 0 0,-1 0-1 0 0,0-1 0 0 0,0 1 1 0 0,0 0-1 0 0,-1-1 0 0 0,1 1 0 0 0,0-1 1 0 0,0 1-1 0 0,0 0 0 0 0,0-1 1 0 0,0 1-1 0 0,-1-1 0 0 0,1 1 1 0 0,0-1-1 0 0,-1 1 0 0 0,1-1 1 0 0,0 1-1 0 0,-1-1 0 0 0,1 1 1 0 0,-1-1-1 0 0,1 1 0 0 0,-1 0 0 0 0,1 0 472 0 0,-1 8 280 0 0,-1 8 242 0 0,1-10-605 0 0,-2 6 299 0 0,-3 7 606 0 0,-2-12-961 0 0,8-8-336 0 0,-15 17 193 0 0,8-10-122 0 0,5-5 69 0 0,-1 1-3 0 0,1 1 1 0 0,-1-1 0 0 0,0 1 0 0 0,1 0 0 0 0,0 0 0 0 0,-2 4 0 0 0,-8 13 101 0 0,9-15-222 0 0,0 0 1 0 0,0 0 0 0 0,0 1 0 0 0,-3 9 0 0 0,5-11 1 0 0,-8 22 16 0 0,1-13-80 0 0,4-4 0 0 0,1 7-27 0 0,2-13 14 0 0,-3 13 14 0 0,-3 15-34 0 0,6-24 32 0 0,-2-1-1 0 0,0 0 0 0 0,0 0 1 0 0,-8 12-1 0 0,7-13 2 0 0,1 0 0 0 0,0 0 0 0 0,-1 1 0 0 0,1-1 0 0 0,1 1 0 0 0,0-1 0 0 0,0 2 0 0 0,-2 10 0 0 0,-5 10 31 0 0,0-11-46 0 0,1 51-1126 0 0,-5 3 922 0 0,11-61 259 0 0,1 1 0 0 0,0-1 0 0 0,1 15-1 0 0,-2 21 769 0 0,1-21-695 0 0,0 10-801 0 0,-2-22 591 0 0,0 0 0 0 0,2 0-1 0 0,-1 26 1 0 0,1-10 368 0 0,1-17-31 0 0,-1 4-21 0 0,-1 2-72 0 0,2-8-35 0 0,-1 16 27 0 0,0 1-62 0 0,-2 13-85 0 0,3-30 6 0 0,-1-1 0 0 0,-1 1 0 0 0,-5 20 0 0 0,5-13-256 0 0,-2 8-204 0 0,2-22 461 0 0,1 1 1 0 0,0-1-1 0 0,0 0 0 0 0,0 1 0 0 0,1 0 1 0 0,-1-1-1 0 0,1 0 0 0 0,0 1 0 0 0,0 4 1 0 0,-1 21 1 0 0,-5-3 240 0 0,-4 12-34 0 0,-4 8-60 0 0,8-27-128 0 0,-15 47 204 0 0,-10 39-14 0 0,23-67-209 0 0,-4 18-40 0 0,-4 8-8 0 0,2-25 48 0 0,8-27 0 0 0,2 0 0 0 0,-6 23 0 0 0,-3 1 0 0 0,6-20 0 0 0,-9 30-40 0 0,-9 27 32 0 0,22-66 23 0 0,1 0 1 0 0,0 0-1 0 0,1-1 0 0 0,-1 12 0 0 0,0-5-3 0 0,0-1-10 0 0,-3 6 5 0 0,3-11-4 0 0,0 0 0 0 0,0-1 0 0 0,1 2 0 0 0,0 8 0 0 0,1-7-15 0 0,-2 0 0 0 0,1 0 1 0 0,-5 14-1 0 0,-2 17-21 0 0,2-14 33 0 0,-4 14 0 0 0,9-36 0 0 0,-6 21 0 0 0,-9 30 0 0 0,-2 30 48 0 0,-2-21 32 0 0,19-55-168 0 0,-11 37-905 0 0,7-22 786 0 0,-2 2-9 0 0,6-15 182 0 0,-3 3-82 0 0,-1 0 50 0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4"/>
    </inkml:context>
    <inkml:brush xml:id="br0">
      <inkml:brushProperty name="width" value="0.025" units="cm"/>
      <inkml:brushProperty name="height" value="0.025" units="cm"/>
      <inkml:brushProperty name="color" value="#996600"/>
    </inkml:brush>
  </inkml:definitions>
  <inkml:trace contextRef="#ctx0" brushRef="#br0">21 1 2208 0 0,'0'0'3622'0'0,"-6"34"6642"0"0,3-15-8933 0 0,2-5-1003 0 0,-2-7 30 0 0,1-3-41 0 0,1 7 536 0 0,1-10-795 0 0,0 0 0 0 0,0 0 0 0 0,0 0-1 0 0,0 0 1 0 0,0 0 0 0 0,0 0 0 0 0,0 0 0 0 0,-1 0 0 0 0,1 0-1 0 0,0 0 1 0 0,-1 0 0 0 0,1 0 0 0 0,0 0 0 0 0,-2 0 0 0 0,2 0-10 0 0,-1 1 1 0 0,1-1 0 0 0,0 0 0 0 0,0 1-1 0 0,0-1 1 0 0,0 0 0 0 0,0 1 0 0 0,0-1-1 0 0,1-1 1 0 0,-1 2 0 0 0,0-1 0 0 0,0 0-1 0 0,1 0 1 0 0,-1 1 0 0 0,2 0 0 0 0,-1 0-19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5"/>
    </inkml:context>
    <inkml:brush xml:id="br0">
      <inkml:brushProperty name="width" value="0.025" units="cm"/>
      <inkml:brushProperty name="height" value="0.025" units="cm"/>
      <inkml:brushProperty name="color" value="#996600"/>
    </inkml:brush>
  </inkml:definitions>
  <inkml:trace contextRef="#ctx0" brushRef="#br0">1 12 2608 0 0,'0'0'5046'0'0,"0"2"-4294"0"0,0 6 677 0 0,0-3-65 0 0,0-4-186 0 0,1 1 364 0 0,-2 2-395 0 0,1-2-804 0 0,0-1-210 0 0,6 3-14 0 0,2 2 120 0 0,-4-7-132 0 0,-4-3-82 0 0,5 4 116 0 0,-5 1-121 0 0,27 8 195 0 0,4-6-232 0 0,-7 0-1 0 0,-9-2 13 0 0,-13-1 11 0 0,1 0 0 0 0,0 0 1 0 0,-1 0-1 0 0,1 0 1 0 0,0-1-1 0 0,-1 1 0 0 0,1-1 1 0 0,0 0-1 0 0,-1 1 1 0 0,1-1-1 0 0,-1 0 0 0 0,1-1 1 0 0,-1 1-1 0 0,4-3 1 0 0,11 4 369 0 0,-11 0-2 0 0,-5 0-140 0 0,1 0-67 0 0,2 0-265 0 0,-2 0-394 0 0,-1 0 483 0 0,1 0 0 0 0,3-4-267 0 0,-3 0 192 0 0,0 3 75 0 0,3-5-70 0 0,-3 3 33 0 0,-2 2 12 0 0,5-5 9 0 0,1-1 66 0 0,0-1-1 0 0,6 2 257 0 0,-3 6-66 0 0,-5 0-208 0 0,-3 0 51 0 0,0 0-152 0 0,1 0 938 0 0,-1 4-728 0 0,1 3 73 0 0,-2-7-205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5"/>
    </inkml:context>
    <inkml:brush xml:id="br0">
      <inkml:brushProperty name="width" value="0.025" units="cm"/>
      <inkml:brushProperty name="height" value="0.025" units="cm"/>
      <inkml:brushProperty name="color" value="#996600"/>
    </inkml:brush>
  </inkml:definitions>
  <inkml:trace contextRef="#ctx0" brushRef="#br0">24 0 2000 0 0,'0'0'9902'0'0,"-6"21"-5650"0"0,-3 31 184 0 0,6-49-3794 0 0,-1 12-482 0 0,3 1-58 0 0,1-10 437 0 0,0 0-268 0 0,-1-10 110 0 0,5-15-51 0 0,-3 17-315 0 0,0 0-1 0 0,-1 0 1 0 0,1 1-1 0 0,-1 0 0 0 0,0-1 1 0 0,0 0-1 0 0,1 0 1 0 0,-1 0-1 0 0,0-1 1 0 0,0 1-1 0 0,0-1 1 0 0,3-21 75 0 0,-1 10-90 0 0,-2 14 0 0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6"/>
    </inkml:context>
    <inkml:brush xml:id="br0">
      <inkml:brushProperty name="width" value="0.025" units="cm"/>
      <inkml:brushProperty name="height" value="0.025" units="cm"/>
      <inkml:brushProperty name="color" value="#996600"/>
    </inkml:brush>
  </inkml:definitions>
  <inkml:trace contextRef="#ctx0" brushRef="#br0">12 1 7024 0 0,'0'0'30'0'0,"15"9"466"0"0,-7-3 7228 0 0,-16-10-664 0 0,-14 4-7139 0 0,18 0 614 0 0,4 0-534 0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7"/>
    </inkml:context>
    <inkml:brush xml:id="br0">
      <inkml:brushProperty name="width" value="0.025" units="cm"/>
      <inkml:brushProperty name="height" value="0.025" units="cm"/>
      <inkml:brushProperty name="color" value="#996600"/>
    </inkml:brush>
  </inkml:definitions>
  <inkml:trace contextRef="#ctx0" brushRef="#br0">1 8 392 0 0,'0'0'5942'0'0,"2"-7"3594"0"0,3 7-5474 0 0,15 2-2275 0 0,-6-4-1851 0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8"/>
    </inkml:context>
    <inkml:brush xml:id="br0">
      <inkml:brushProperty name="width" value="0.025" units="cm"/>
      <inkml:brushProperty name="height" value="0.025" units="cm"/>
      <inkml:brushProperty name="color" value="#996600"/>
    </inkml:brush>
  </inkml:definitions>
  <inkml:trace contextRef="#ctx0" brushRef="#br0">0 7 1296 0 0,'0'0'8456'0'0,"35"-4"-2138"0"0,-31 3-6279 0 0,-1 0-1 0 0,0 1 1 0 0,0 0-1 0 0,0 0 1 0 0,1 0-1 0 0,-1 0 1 0 0,0 0-1 0 0,4 1 1 0 0,-6 0 46 0 0,-1-1 0 0 0,1 0 0 0 0,0 0 0 0 0,-1 0 0 0 0,1 1 0 0 0,-1-1 0 0 0,1 0 0 0 0,0 0 0 0 0,-1 0 0 0 0,1 0 0 0 0,-1 0 0 0 0,0 0 0 0 0,1 0 0 0 0,-1 0 0 0 0,1 0 0 0 0,-1 0 0 0 0,1-1 0 0 0,0 1 0 0 0,-1 0 0 0 0,1 0 0 0 0,0-1 0 0 0,4 0 362 0 0,-4 1-422 0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5"/>
    </inkml:context>
    <inkml:brush xml:id="br0">
      <inkml:brushProperty name="width" value="0.025" units="cm"/>
      <inkml:brushProperty name="height" value="0.025" units="cm"/>
      <inkml:brushProperty name="color" value="#996600"/>
    </inkml:brush>
  </inkml:definitions>
  <inkml:trace contextRef="#ctx0" brushRef="#br0">1 8 992 0 0,'0'0'7581'0'0,"0"0"-7645"0"0,5-4 1540 0 0,-3 1 2227 0 0,5 49 1978 0 0,4-13-6177 0 0,-8-29 478 0 0,-2-4 17 0 0,-1 0 0 0 0,0 0 0 0 0,0 0 1 0 0,1 1-1 0 0,-1-1 0 0 0,0 0 0 0 0,0 0 0 0 0,0 0 0 0 0,1 0 1 0 0,-1 0-1 0 0,0 1 0 0 0,0-1 0 0 0,0 0 0 0 0,0 0 1 0 0,1 1-1 0 0,-1-1 0 0 0,0 0 0 0 0,0 0 0 0 0,0 0 0 0 0,0 1 1 0 0,0-1-1 0 0,0 0 0 0 0,0 0 0 0 0,0 1 0 0 0,1-1 0 0 0,-1 0 1 0 0,0 1-1 0 0,0-1 0 0 0,0 0 0 0 0,0 0 0 0 0,0 0 0 0 0,0 0 1 0 0,-1 0-1 0 0,1 0 0 0 0,0 1 0 0 0,0-1 0 0 0,0 1 0 0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6"/>
    </inkml:context>
    <inkml:brush xml:id="br0">
      <inkml:brushProperty name="width" value="0.025" units="cm"/>
      <inkml:brushProperty name="height" value="0.025" units="cm"/>
      <inkml:brushProperty name="color" value="#996600"/>
    </inkml:brush>
  </inkml:definitions>
  <inkml:trace contextRef="#ctx0" brushRef="#br0">31 92 3112 0 0,'-2'-12'9519'0'0,"2"10"-9348"0"0,0 0 0 0 0,0 1 1 0 0,0-1-1 0 0,0 0 0 0 0,0 0 1 0 0,-1 0-1 0 0,1 0 0 0 0,-1 0 1 0 0,1 1-1 0 0,-1-1 0 0 0,0 0 1 0 0,0 0-1 0 0,0 0 1 0 0,-1-2-1 0 0,-7-14 781 0 0,2 0-50 0 0,2 6-774 0 0,5 11-128 0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7"/>
    </inkml:context>
    <inkml:brush xml:id="br0">
      <inkml:brushProperty name="width" value="0.025" units="cm"/>
      <inkml:brushProperty name="height" value="0.025" units="cm"/>
      <inkml:brushProperty name="color" value="#996600"/>
    </inkml:brush>
  </inkml:definitions>
  <inkml:trace contextRef="#ctx0" brushRef="#br0">225 0 2808 0 0,'0'0'14521'0'0,"0"30"-10745"0"0,-3-23-3451 0 0,0 0 0 0 0,1 0 0 0 0,0 1 0 0 0,0-1 0 0 0,0 10 0 0 0,-7 12 1005 0 0,7-16-1218 0 0,0 11 14 0 0,3-6-91 0 0,-1 8 66 0 0,-4-11-69 0 0,1-7-32 0 0,1-1 0 0 0,1 2 0 0 0,0-2 0 0 0,-2 5 0 0 0,-1 1 0 0 0,1 4-50 0 0,-3 16-171 0 0,-1-12 139 0 0,0-5-159 0 0,2-2 63 0 0,0 1 1 0 0,-1 19-1 0 0,4-19 139 0 0,-3 3-341 0 0,-7 11-868 0 0,11-25 1089 0 0,-3 6 110 0 0,3 0 0 0 0,-2 0 0 0 0,1 1-1 0 0,1-1 1 0 0,0 0 0 0 0,0 14 0 0 0,-8 62 170 0 0,8-73-65 0 0,0 0 0 0 0,-1-1 0 0 0,0 1 0 0 0,-1-1 0 0 0,1 0 0 0 0,-7 13 0 0 0,6-18-29 0 0,2-2-1 0 0,0 1 0 0 0,0 0 1 0 0,-1 12-1 0 0,0-1 29 0 0,0-6-42 0 0,0 0 37 0 0,1 7 140 0 0,-1 0 1 0 0,2-7-139 0 0,-14 31 241 0 0,5 22 43 0 0,6-52-281 0 0,1-1-1 0 0,0 1 0 0 0,0 0 1 0 0,1 22-1 0 0,0-11-62 0 0,-4 11-8 0 0,3-17-3 0 0,2-5-1 0 0,0-2 10 0 0,2 61-367 0 0,-1-28 153 0 0,-1-14 202 0 0,1-1 139 0 0,0 6 130 0 0,-3-12-171 0 0,-4 37-60 0 0,-4 14-16 0 0,4-23 33 0 0,4 28-15 0 0,2-46 63 0 0,0-21-35 0 0,1 0 75 0 0,2-1 0 0 0,-1 0 1 0 0,1 0-1 0 0,8 18 0 0 0,-2 7 205 0 0,-4-11-256 0 0,2-8-11 0 0,0 5 7 0 0,-5-9-46 0 0,1-5 6 0 0,1 0-17 0 0,4 31 61 0 0,-8-27-45 0 0,5 10 27 0 0,1-7-23 0 0,3 3-20 0 0,0 12 16 0 0,-4-13-19 0 0,1 12-6 0 0,0-5 0 0 0,-1-7 0 0 0,9 13 0 0 0,1 17 0 0 0,2 6 0 0 0,-8-32 0 0 0,-5-6 0 0 0,-1 0-60 0 0,0-1 0 0 0,1 28 0 0 0,-2-13 16 0 0,2-2 9 0 0,3 50-90 0 0,-7-51 125 0 0,0 13 0 0 0,-1-10 27 0 0,0-11-1 0 0,1-6 0 0 0,0 1-8 0 0,0 38 77 0 0,0-50-95 0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8"/>
    </inkml:context>
    <inkml:brush xml:id="br0">
      <inkml:brushProperty name="width" value="0.025" units="cm"/>
      <inkml:brushProperty name="height" value="0.025" units="cm"/>
      <inkml:brushProperty name="color" value="#996600"/>
    </inkml:brush>
  </inkml:definitions>
  <inkml:trace contextRef="#ctx0" brushRef="#br0">1 0 2504 0 0,'0'0'11928'0'0,"8"29"-5009"0"0,-7-10-5772 0 0,-1-11-849 0 0,1-1 1 0 0,-1 1-1 0 0,0 0 0 0 0,-1 0 0 0 0,-1 9 0 0 0,1-10-253 0 0,0 0 0 0 0,0 0 0 0 0,0 0-1 0 0,1 0 1 0 0,1-1 0 0 0,-1 2 0 0 0,3 10 0 0 0,0 19 100 0 0,-3 8-145 0 0,0-44 0 0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9"/>
    </inkml:context>
    <inkml:brush xml:id="br0">
      <inkml:brushProperty name="width" value="0.025" units="cm"/>
      <inkml:brushProperty name="height" value="0.025" units="cm"/>
      <inkml:brushProperty name="color" value="#996600"/>
    </inkml:brush>
  </inkml:definitions>
  <inkml:trace contextRef="#ctx0" brushRef="#br0">1 67 3808 0 0,'0'0'24'0'0,"1"-2"7"0"0,2-1 930 0 0,0 1 349 0 0,6 0 7076 0 0,2-1-60 0 0,-5 0-9085 0 0,2 0 1721 0 0,-7 3-920 0 0,0 0 0 0 0,0 0 0 0 0,0 0-1 0 0,-1 0 1 0 0,1 0 0 0 0,0 0 0 0 0,0 0 0 0 0,-1 0 0 0 0,0-1 0 0 0,1 1 0 0 0,0 0 0 0 0,-1 0 0 0 0,1 0 0 0 0,0-1 0 0 0,-1 1 0 0 0,1-1 0 0 0,0 1 0 0 0,-1-1 0 0 0,1 1 0 0 0,-1-1 0 0 0,1 1 0 0 0,-1-1 0 0 0,1 0-1 0 0,-1 1 1 0 0,1-1 0 0 0,-1 0 0 0 0,1-1 0 0 0,-1 2-32 0 0,1-2 24 0 0,1 0 1 0 0,-2 1-1 0 0,2-1 1 0 0,-1 1-1 0 0,1-1 1 0 0,0 0-1 0 0,0 1 1 0 0,0-1 0 0 0,0 1-1 0 0,-1 0 1 0 0,3-1-1 0 0,16-16 24 0 0,-19 17-52 0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0"/>
    </inkml:context>
    <inkml:brush xml:id="br0">
      <inkml:brushProperty name="width" value="0.025" units="cm"/>
      <inkml:brushProperty name="height" value="0.025" units="cm"/>
      <inkml:brushProperty name="color" value="#996600"/>
    </inkml:brush>
  </inkml:definitions>
  <inkml:trace contextRef="#ctx0" brushRef="#br0">0 169 2608 0 0,'0'0'11672'0'0,"20"-10"-7489"0"0,-19 8-3967 0 0,0 0 0 0 0,0 0-1 0 0,1 0 1 0 0,-1 0 0 0 0,1 0-1 0 0,0 0 1 0 0,0 1 0 0 0,0-1-1 0 0,-1 1 1 0 0,1-1-1 0 0,4-2 1 0 0,-2 1-12 0 0,-3 2-203 0 0,-1 0 0 0 0,0 1-1 0 0,1-1 1 0 0,0 0-1 0 0,0 0 1 0 0,-1-1 0 0 0,1 1-1 0 0,-1 0 1 0 0,1 0-1 0 0,-1-1 1 0 0,0 1 0 0 0,1 0-1 0 0,-1-1 1 0 0,0 2 0 0 0,0-2-1 0 0,0 1 1 0 0,0 0-1 0 0,0-1 1 0 0,0 1 0 0 0,-1 0-1 0 0,1-3 1 0 0,-1 3 0 0 0,1-1 0 0 0,0-1 0 0 0,0 1 0 0 0,0-1 0 0 0,0 1 0 0 0,0 0 0 0 0,0 0-1 0 0,1 0 1 0 0,-1 0 0 0 0,2-5 0 0 0,-3-9-54 0 0,2 0 1 0 0,-1 16 45 0 0,-2-37 1854 0 0,2 30-1678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6"/>
    </inkml:context>
    <inkml:brush xml:id="br0">
      <inkml:brushProperty name="width" value="0.025" units="cm"/>
      <inkml:brushProperty name="height" value="0.025" units="cm"/>
      <inkml:brushProperty name="color" value="#996600"/>
    </inkml:brush>
  </inkml:definitions>
  <inkml:trace contextRef="#ctx0" brushRef="#br0">43 34 2608 0 0,'0'0'8154'0'0,"0"2"-7632"0"0,0 0 2376 0 0,-6-17-1165 0 0,4 8-1652 0 0,6 6 193 0 0,-4 1-264 0 0,0-2 0 0 0,-4-2 54 0 0,1 2-23 0 0,2 1-29 0 0,-6-1 458 0 0,6 2-448 0 0,1 0 1 0 0,0-1 0 0 0,0 1-1 0 0,0 0 1 0 0,-1 0 0 0 0,1 0-1 0 0,0-1 1 0 0,0 1-1 0 0,-1 0 1 0 0,1 0 0 0 0,0 0-1 0 0,0 0 1 0 0,-1-1-1 0 0,1 1 1 0 0,0 0 0 0 0,-1 0-1 0 0,1 0 1 0 0,0 0 0 0 0,0 0-1 0 0,-1 0 1 0 0,1 0-1 0 0,0 0 1 0 0,-1 0 0 0 0,1 0-1 0 0,0 0 1 0 0,-1 0-1 0 0,1 0 1 0 0,0 0 0 0 0,-1 0-1 0 0,1 0 1 0 0,0 0 0 0 0,0 1-1 0 0,-1-1 1 0 0,1 0-1 0 0,0 0 1 0 0,-1 0 0 0 0,1 0-1 0 0,0 1 1 0 0,0-1-1 0 0,0 0 1 0 0,-1 0 0 0 0,1 0-1 0 0,0 1 1 0 0,0-1 0 0 0,0 0-1 0 0,-1 0 1 0 0,1 1-1 0 0,0-1 1 0 0,0 0 0 0 0,0 1-1 0 0,0-1 1 0 0,0 1-1 0 0,-5 6 59 0 0,0 4 110 0 0,13-5-131 0 0,-6-6-60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1"/>
    </inkml:context>
    <inkml:brush xml:id="br0">
      <inkml:brushProperty name="width" value="0.025" units="cm"/>
      <inkml:brushProperty name="height" value="0.025" units="cm"/>
      <inkml:brushProperty name="color" value="#996600"/>
    </inkml:brush>
  </inkml:definitions>
  <inkml:trace contextRef="#ctx0" brushRef="#br0">1 1 1400 0 0,'0'0'9846'0'0,"6"2"-7120"0"0,-5 60 3567 0 0,6-34-4623 0 0,-6-26-1614 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2"/>
    </inkml:context>
    <inkml:brush xml:id="br0">
      <inkml:brushProperty name="width" value="0.025" units="cm"/>
      <inkml:brushProperty name="height" value="0.025" units="cm"/>
      <inkml:brushProperty name="color" value="#996600"/>
    </inkml:brush>
  </inkml:definitions>
  <inkml:trace contextRef="#ctx0" brushRef="#br0">1 6 1800 0 0,'0'0'5457'0'0,"4"-5"4589"0"0,-2 7-9624 0 0,-1 0-1 0 0,0 0 1 0 0,1-1-1 0 0,0 1 1 0 0,0 0-1 0 0,0 0 1 0 0,1 0-1 0 0,-1 0 0 0 0,-1-1 1 0 0,2 1-1 0 0,3 0 1 0 0,11 10 1056 0 0,-3 1-287 0 0,14 4-314 0 0,-17-11-438 0 0,13 2 255 0 0,-8-6-271 0 0,55 8 144 0 0,-43-7 195 0 0,-19 1-47 0 0,17 0-331 0 0,-16-2-220 0 0,-4-2-33 0 0,25 7 80 0 0,-12-3-201 0 0,9-2 14 0 0,-8-2-24 0 0,26 0 105 0 0,-27 0-51 0 0,-7 0-46 0 0,5-1-13 0 0,0-1 0 0 0,-2-1 1 0 0,2 0-1 0 0,22-8 0 0 0,-3 2-563 0 0,-12 3-239 0 0,-20 5 559 0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3"/>
    </inkml:context>
    <inkml:brush xml:id="br0">
      <inkml:brushProperty name="width" value="0.025" units="cm"/>
      <inkml:brushProperty name="height" value="0.025" units="cm"/>
      <inkml:brushProperty name="color" value="#996600"/>
    </inkml:brush>
  </inkml:definitions>
  <inkml:trace contextRef="#ctx0" brushRef="#br0">1 202 4416 0 0,'0'0'5309'0'0,"17"-6"791"0"0,-3 7-3312 0 0,15-3 589 0 0,3-2-1285 0 0,-9 3-1245 0 0,-9-2-409 0 0,-4 2-210 0 0,8 0 66 0 0,2-1 259 0 0,-6 0-171 0 0,28-7 545 0 0,4-5-740 0 0,-35 13-140 0 0,-1-2 1 0 0,1 0-1 0 0,0-1 1 0 0,10-5-1 0 0,-7 2-39 0 0,7-6 11 0 0,15-9 1031 0 0,-20 13-609 0 0,-6 2-470 0 0,9-4 211 0 0,8-6 170 0 0,16-8 2 0 0,-2 2-307 0 0,-37 20-55 0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4"/>
    </inkml:context>
    <inkml:brush xml:id="br0">
      <inkml:brushProperty name="width" value="0.025" units="cm"/>
      <inkml:brushProperty name="height" value="0.025" units="cm"/>
      <inkml:brushProperty name="color" value="#996600"/>
    </inkml:brush>
  </inkml:definitions>
  <inkml:trace contextRef="#ctx0" brushRef="#br0">0 21 3808 0 0,'0'0'2994'0'0,"2"0"-3074"0"0,7 2 8271 0 0,-4 6-5486 0 0,-4-6-2651 0 0,-1-1 0 0 0,1 0 0 0 0,0 0 0 0 0,-1 1 0 0 0,1-1 0 0 0,0 0 0 0 0,-1 1 0 0 0,1-1 0 0 0,0 0 0 0 0,0 0 0 0 0,0 0 0 0 0,0 1 0 0 0,1-2 0 0 0,-1 1 0 0 0,0-1 0 0 0,0 1 0 0 0,2 1 0 0 0,-3-2 133 0 0,0 1-145 0 0,0-1 1 0 0,1 1 0 0 0,-1-1-1 0 0,1 1 1 0 0,0 0 0 0 0,-1-1-1 0 0,1 1 1 0 0,-1-1 0 0 0,1 1-1 0 0,0-1 1 0 0,-1 0 0 0 0,1 1-1 0 0,0-1 1 0 0,-1 0 0 0 0,1 1-1 0 0,0-1 1 0 0,0 0 0 0 0,-1 0 0 0 0,1 0-1 0 0,0 0 1 0 0,0 1 0 0 0,-1-1-1 0 0,0 0 1 0 0,1 0 0 0 0,0 0-1 0 0,-1-1 1 0 0,1 1 0 0 0,0 0-1 0 0,0 0 1 0 0,1-1 0 0 0,18-5-464 0 0,-16 1 16 0 0,-3 5 348 0 0,0-1-1 0 0,-1 1 1 0 0,1-1 0 0 0,-1 1 0 0 0,1-1-1 0 0,-1 0 1 0 0,1 1 0 0 0,-1-1 0 0 0,1 1-1 0 0,-1-1 1 0 0,0 0 0 0 0,1 1 0 0 0,-1-1-1 0 0,0 0 1 0 0,0 0 0 0 0,1 1 0 0 0,-1-1-1 0 0,0 0 1 0 0,0-1 0 0 0,2 0-114 0 0,-2 2 167 0 0,0 0-1 0 0,0 0 0 0 0,0 0 0 0 0,0 0 0 0 0,0-1 0 0 0,1 1 1 0 0,-1 0-1 0 0,0 0 0 0 0,0 0 0 0 0,0 0 0 0 0,0 0 0 0 0,0 0 1 0 0,0 0-1 0 0,1-1 0 0 0,-1 1 0 0 0,0 0 0 0 0,0 0 0 0 0,0 0 1 0 0,0 0-1 0 0,0 0 0 0 0,0-1 0 0 0,0 1 0 0 0,0 0 0 0 0,0 0 1 0 0,0 0-1 0 0,0 0 0 0 0,0 0 0 0 0,0-1 0 0 0,0 1 0 0 0,0 0 1 0 0,0 0-1 0 0,0 0 0 0 0,0 0 0 0 0,0-1 0 0 0,0 1 0 0 0,0 0 1 0 0,0 0-1 0 0,0 0 0 0 0,0 0 0 0 0,0 0 0 0 0,0-1 0 0 0,-1 1 1 0 0,1 0-1 0 0,0 0 0 0 0,0 0 0 0 0,0 0 0 0 0,0 0 0 0 0,0 0 1 0 0,0-1-1 0 0,-1 0-76 0 0,1-8 142 0 0,0 5-76 0 0,0 1-69 0 0,0 3 77 0 0,-4-5-125 0 0,2 3 104 0 0,1 1 28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5"/>
    </inkml:context>
    <inkml:brush xml:id="br0">
      <inkml:brushProperty name="width" value="0.025" units="cm"/>
      <inkml:brushProperty name="height" value="0.025" units="cm"/>
      <inkml:brushProperty name="color" value="#996600"/>
    </inkml:brush>
  </inkml:definitions>
  <inkml:trace contextRef="#ctx0" brushRef="#br0">1 0 4216 0 0,'0'0'2414'0'0,"2"1"-1312"0"0,2 0 4155 0 0,1 6-614 0 0,-5-1-3279 0 0,-2-3-639 0 0,2-3-700 0 0,0 0 0 0 0,0 0 0 0 0,-1 1 0 0 0,1-1 0 0 0,0 0 0 0 0,0 0 0 0 0,0 0 0 0 0,0 0 0 0 0,-1 0 0 0 0,1 1 0 0 0,0-1 0 0 0,0 0 0 0 0,0 0 0 0 0,0 0 0 0 0,0 1 0 0 0,0-1 0 0 0,0 0 0 0 0,0 0 0 0 0,0 0 0 0 0,0 0 0 0 0,0 0 0 0 0,0 0 0 0 0,0 0 0 0 0,0 0 0 0 0,0 1 0 0 0,0-1 0 0 0,0 0 0 0 0,0 0 0 0 0,0 0 0 0 0,0 1 0 0 0,0-1 0 0 0,0 0 0 0 0,0 0 0 0 0,0 0 0 0 0,0 1 0 0 0,0-1 0 0 0,0 0 0 0 0,0 0 0 0 0,0 0 0 0 0,1 0 0 0 0,-1 1 0 0 0,0-1 0 0 0,0 0 0 0 0,0 0 0 0 0,1 0 0 0 0,11 5 814 0 0,18-3 178 0 0,-18-10-838 0 0,-11 7-134 0 0,0 0-1 0 0,0 0 0 0 0,0 0 0 0 0,0 0 0 0 0,0 0 0 0 0,0-1 1 0 0,0 1-1 0 0,-1-1 0 0 0,1 1 0 0 0,-1-1 0 0 0,1 0 0 0 0,-1 0 1 0 0,0 2 225 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6"/>
    </inkml:context>
    <inkml:brush xml:id="br0">
      <inkml:brushProperty name="width" value="0.025" units="cm"/>
      <inkml:brushProperty name="height" value="0.025" units="cm"/>
      <inkml:brushProperty name="color" value="#996600"/>
    </inkml:brush>
  </inkml:definitions>
  <inkml:trace contextRef="#ctx0" brushRef="#br0">0 0 2608 0 0,'0'0'5026'0'0,"12"4"-566"0"0,-6-1-1952 0 0,-5 29 1166 0 0,-1-12-758 0 0,0-5-1542 0 0,4 5-683 0 0,-4-15-271 0 0,-1-2-362 0 0,1-1-1 0 0,0 1 1 0 0,0 0-1 0 0,0 0 1 0 0,0 0-1 0 0,1-1 1 0 0,-1 1-1 0 0,1 0 1 0 0,0 0-1 0 0,0 0 1 0 0,0-1-1 0 0,2 5 1 0 0,-2-5-38 0 0,0-1 1 0 0,0 1 0 0 0,0-1 0 0 0,-1 1 0 0 0,1 0-1 0 0,0-1 1 0 0,-1 1 0 0 0,1 0 0 0 0,-1 0-1 0 0,1 3 1 0 0,7 18 13 0 0,-7-22-33 0 0,0 1-1 0 0,-1 0 1 0 0,0 0-1 0 0,0 1 1 0 0,1-1 0 0 0,-1 0-1 0 0,0-1 1 0 0,0 1-1 0 0,0 1 1 0 0,0 1-1 0 0,3 21 20 0 0,0-18-14 0 0,-1-4-6 0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7"/>
    </inkml:context>
    <inkml:brush xml:id="br0">
      <inkml:brushProperty name="width" value="0.025" units="cm"/>
      <inkml:brushProperty name="height" value="0.025" units="cm"/>
      <inkml:brushProperty name="color" value="#996600"/>
    </inkml:brush>
  </inkml:definitions>
  <inkml:trace contextRef="#ctx0" brushRef="#br0">21 2 3000 0 0,'0'0'4910'0'0,"9"-1"2598"0"0,-12 8-5366 0 0,2 1 443 0 0,-4-5-1817 0 0,-11 15 2294 0 0,12-15-2902 0 0,4-3-144 0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3"/>
    </inkml:context>
    <inkml:brush xml:id="br0">
      <inkml:brushProperty name="width" value="0.025" units="cm"/>
      <inkml:brushProperty name="height" value="0.025" units="cm"/>
      <inkml:brushProperty name="color" value="#996600"/>
    </inkml:brush>
  </inkml:definitions>
  <inkml:trace contextRef="#ctx0" brushRef="#br0">0 1 1896 0 0,'0'0'1000'0'0,"1"1"-1698"0"0,5 4 9826 0 0,-6-4-7918 0 0,0 2-904 0 0,0 0 0 0 0,0 1 0 0 0,1-1 0 0 0,-1-1 0 0 0,1 2 0 0 0,-1-1 0 0 0,1 0 0 0 0,0 0 0 0 0,0 0 0 0 0,1 0 0 0 0,-1 0 0 0 0,4 4 0 0 0,-2 1 61 0 0,-3-7-188 0 0,1 1 1 0 0,-1-2-1 0 0,1 1 1 0 0,-1 1-1 0 0,1-1 1 0 0,0 0-1 0 0,-1 0 1 0 0,1 1-1 0 0,0-1 1 0 0,0 0-1 0 0,0 0 1 0 0,0 0-1 0 0,0 0 0 0 0,0-1 1 0 0,-1 1-1 0 0,1-1 1 0 0,3 2-1 0 0,24 23-635 0 0,-15-19 178 0 0,-11-7 244 0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4"/>
    </inkml:context>
    <inkml:brush xml:id="br0">
      <inkml:brushProperty name="width" value="0.025" units="cm"/>
      <inkml:brushProperty name="height" value="0.025" units="cm"/>
      <inkml:brushProperty name="color" value="#996600"/>
    </inkml:brush>
  </inkml:definitions>
  <inkml:trace contextRef="#ctx0" brushRef="#br0">1 0 2400 0 0,'0'0'8457'0'0,"7"7"-6650"0"0,4 0-626 0 0,8 8-444 0 0,-10-4-662 0 0,-4-3-67 0 0,0-1-3 0 0,-4-6 2 0 0,1 1 10 0 0,-1 0 0 0 0,0 0 0 0 0,0-1 0 0 0,0 1-1 0 0,0 0 1 0 0,0 0 0 0 0,0 0 0 0 0,-1 0 0 0 0,1 0-1 0 0,0 3 1 0 0,6 13 54 0 0,7 11-676 0 0,-4-14 364 0 0,-5-5 280 0 0,11 30-365 0 0,-16-38 254 0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8"/>
    </inkml:context>
    <inkml:brush xml:id="br0">
      <inkml:brushProperty name="width" value="0.025" units="cm"/>
      <inkml:brushProperty name="height" value="0.025" units="cm"/>
      <inkml:brushProperty name="color" value="#996600"/>
    </inkml:brush>
  </inkml:definitions>
  <inkml:trace contextRef="#ctx0" brushRef="#br0">0 0 1496 0 0,'0'0'14248'0'0,"1"1"-14497"0"0,0-1 306 0 0,1 1 250 0 0,0 0 91 0 0,3 1 1392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7"/>
    </inkml:context>
    <inkml:brush xml:id="br0">
      <inkml:brushProperty name="width" value="0.025" units="cm"/>
      <inkml:brushProperty name="height" value="0.025" units="cm"/>
      <inkml:brushProperty name="color" value="#996600"/>
    </inkml:brush>
  </inkml:definitions>
  <inkml:trace contextRef="#ctx0" brushRef="#br0">1 2 1200 0 0,'0'0'7480'0'0,"33"1"-6632"0"0,-22-1-834 0 0,3-1-316 0 0,-1 0 1367 0 0,-3 1 1342 0 0,10 1-135 0 0,1 0-1152 0 0,-21-1-1087 0 0,22 5 4017 0 0,-13-2-2788 0 0,-7-3-1272 0 0,24 9 1109 0 0,-12 1-742 0 0,-7 2-245 0 0,-6-9-104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9"/>
    </inkml:context>
    <inkml:brush xml:id="br0">
      <inkml:brushProperty name="width" value="0.025" units="cm"/>
      <inkml:brushProperty name="height" value="0.025" units="cm"/>
      <inkml:brushProperty name="color" value="#996600"/>
    </inkml:brush>
  </inkml:definitions>
  <inkml:trace contextRef="#ctx0" brushRef="#br0">0 17 1200 0 0,'0'0'19227'0'0,"23"-11"-18167"0"0,-19 6-1060 0 0,-3 4 0 0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0"/>
    </inkml:context>
    <inkml:brush xml:id="br0">
      <inkml:brushProperty name="width" value="0.025" units="cm"/>
      <inkml:brushProperty name="height" value="0.025" units="cm"/>
      <inkml:brushProperty name="color" value="#996600"/>
    </inkml:brush>
  </inkml:definitions>
  <inkml:trace contextRef="#ctx0" brushRef="#br0">0 3 992 0 0,'0'0'2321'0'0,"11"-2"8110"0"0,-11 2-10378 0 0,0 0 0 0 0,1 1 1 0 0,-1-1-1 0 0,0 0 1 0 0,0 0-1 0 0,0 1 1 0 0,1-1-1 0 0,-1 0 0 0 0,0 1 1 0 0,0-1-1 0 0,0 0 1 0 0,0 1-1 0 0,0-1 0 0 0,0 0 1 0 0,1 1-1 0 0,-1-1 1 0 0,0 0-1 0 0,0 1 1 0 0,0-1-1 0 0,0 1 0 0 0,0-1 1 0 0,0 0-1 0 0,-1 0 1 0 0,1 0-1 0 0,0 0 0 0 0,0 1 1 0 0,0-1-1 0 0,0 0 1 0 0,0 1-1 0 0,0-1 1 0 0,-1 0-1 0 0,1 1 0 0 0,0-1 1 0 0,0 0-1 0 0,0 0 1 0 0,-1 1-1 0 0,1-1 0 0 0,0 0 1 0 0,-3 13 1502 0 0,2-7-1372 0 0,-1 9 152 0 0,2-14-336 0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1"/>
    </inkml:context>
    <inkml:brush xml:id="br0">
      <inkml:brushProperty name="width" value="0.025" units="cm"/>
      <inkml:brushProperty name="height" value="0.025" units="cm"/>
      <inkml:brushProperty name="color" value="#996600"/>
    </inkml:brush>
  </inkml:definitions>
  <inkml:trace contextRef="#ctx0" brushRef="#br0">0 1 96 0 0,'0'0'10433'0'0,"22"6"-4746"0"0,-19-5-5567 0 0,0 1 0 0 0,0-1 0 0 0,0 1 1 0 0,0-1-1 0 0,0 0 0 0 0,0 0 0 0 0,1 0 1 0 0,-2-1-1 0 0,2 1 0 0 0,-1-1 0 0 0,3 1 1 0 0,17 2 125 0 0,-11 1 703 0 0,-1-1 0 0 0,1 0 0 0 0,21 1 0 0 0,-31-4-933 0 0,6 1 2 0 0,0 0-1 0 0,0 0 1 0 0,-1-1 0 0 0,12-2 0 0 0,43 1-503 0 0,-62 1 499 0 0,37-2 705 0 0,-6-9-486 0 0,-30 10-233 0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2"/>
    </inkml:context>
    <inkml:brush xml:id="br0">
      <inkml:brushProperty name="width" value="0.025" units="cm"/>
      <inkml:brushProperty name="height" value="0.025" units="cm"/>
      <inkml:brushProperty name="color" value="#996600"/>
    </inkml:brush>
  </inkml:definitions>
  <inkml:trace contextRef="#ctx0" brushRef="#br0">1 1 2104 0 0,'0'0'3461'0'0,"31"3"5660"0"0,0 2-5690 0 0,-13 0-2798 0 0,-4-2-530 0 0,7 3 370 0 0,7 10 1015 0 0,-23-13-1392 0 0,1 1 0 0 0,-1-1 0 0 0,1 0 0 0 0,-1 1 1 0 0,-1 1-1 0 0,1-2 0 0 0,0 2 0 0 0,-1 0 0 0 0,0-1 0 0 0,0 2 0 0 0,4 6 0 0 0,0-4-96 0 0,-5-3 0 0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3"/>
    </inkml:context>
    <inkml:brush xml:id="br0">
      <inkml:brushProperty name="width" value="0.025" units="cm"/>
      <inkml:brushProperty name="height" value="0.025" units="cm"/>
      <inkml:brushProperty name="color" value="#996600"/>
    </inkml:brush>
  </inkml:definitions>
  <inkml:trace contextRef="#ctx0" brushRef="#br0">300 0 4512 0 0,'0'0'1168'0'0,"6"7"5841"0"0,-13 1-2249 0 0,-24 2-376 0 0,17-3-4042 0 0,8-5-185 0 0,3 0 21 0 0,-7 9-36 0 0,-11 11 333 0 0,-4 9-444 0 0,20-23 33 0 0,-7 10-33 0 0,8-7 10 0 0,-2-4-26 0 0,-12 5 26 0 0,11-9-40 0 0,0 2-1 0 0,-6 2 0 0 0,-11 8 0 0 0,12-3 0 0 0,-5-1 0 0 0,7-6 0 0 0,5 0 0 0 0,-5 10 73 0 0,5-6 97 0 0,-1 1-133 0 0,-6 5-22 0 0,11-14 0 0 0,-1 1 0 0 0,1 0 0 0 0,-1-1 0 0 0,1 1 0 0 0,0 0 0 0 0,1 0 0 0 0,-1-1 0 0 0,0 1 0 0 0,0 0 1 0 0,0 0-1 0 0,0 0 0 0 0,0 1 0 0 0,1-1 0 0 0,0-1 0 0 0,-1 1 0 0 0,1 4 0 0 0,0-3-14 0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4"/>
    </inkml:context>
    <inkml:brush xml:id="br0">
      <inkml:brushProperty name="width" value="0.025" units="cm"/>
      <inkml:brushProperty name="height" value="0.025" units="cm"/>
      <inkml:brushProperty name="color" value="#996600"/>
    </inkml:brush>
  </inkml:definitions>
  <inkml:trace contextRef="#ctx0" brushRef="#br0">1 1 2400 0 0,'0'0'7673'0'0,"30"2"-3476"0"0,4 6-3455 0 0,-23-6-818 0 0,-1 5-306 0 0,-10-7 284 0 0,1 1 0 0 0,-1-1 0 0 0,1 1 0 0 0,-1-1 1 0 0,1 0-1 0 0,0 0 0 0 0,-1 1 0 0 0,0-1 0 0 0,1 1 1 0 0,0-1-1 0 0,-1 0 0 0 0,1 1 0 0 0,0-1 1 0 0,0 0-1 0 0,0 0 0 0 0,-1 0 0 0 0,1 0 0 0 0,1 1 1 0 0,13 4-246 0 0,8 9 292 0 0,-22-13 54 0 0,9 6 19 0 0,5 4 210 0 0,14 12 681 0 0,-26-21-804 0 0,0 0 0 0 0,0 0 1 0 0,0 1-1 0 0,0 0 0 0 0,-1 0 1 0 0,1 0-1 0 0,-2 0 0 0 0,2 1 1 0 0,2 4-1 0 0,4 7 102 0 0,-3-3 101 0 0,0 12 741 0 0,1-2-427 0 0,4 15 275 0 0,-3 23 39 0 0,-4-24-1123 0 0,-3-29 149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4"/>
    </inkml:context>
    <inkml:brush xml:id="br0">
      <inkml:brushProperty name="width" value="0.025" units="cm"/>
      <inkml:brushProperty name="height" value="0.025" units="cm"/>
      <inkml:brushProperty name="color" value="#996600"/>
    </inkml:brush>
  </inkml:definitions>
  <inkml:trace contextRef="#ctx0" brushRef="#br0">0 9 2904 0 0,'0'0'8536'0'0,"19"-8"-7367"0"0,-18 8-1058 0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5"/>
    </inkml:context>
    <inkml:brush xml:id="br0">
      <inkml:brushProperty name="width" value="0.025" units="cm"/>
      <inkml:brushProperty name="height" value="0.025" units="cm"/>
      <inkml:brushProperty name="color" value="#996600"/>
    </inkml:brush>
  </inkml:definitions>
  <inkml:trace contextRef="#ctx0" brushRef="#br0">0 10 4416 0 0,'2'-2'4489'0'0,"4"-4"-3572"0"0,-4 5-707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6"/>
    </inkml:context>
    <inkml:brush xml:id="br0">
      <inkml:brushProperty name="width" value="0.025" units="cm"/>
      <inkml:brushProperty name="height" value="0.025" units="cm"/>
      <inkml:brushProperty name="color" value="#996600"/>
    </inkml:brush>
  </inkml:definitions>
  <inkml:trace contextRef="#ctx0" brushRef="#br0">1 3 2904 0 0,'0'0'5192'0'0,"6"-1"-5056"0"0,-6 0 8 0 0,0 0-16 0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7"/>
    </inkml:context>
    <inkml:brush xml:id="br0">
      <inkml:brushProperty name="width" value="0.025" units="cm"/>
      <inkml:brushProperty name="height" value="0.025" units="cm"/>
      <inkml:brushProperty name="color" value="#996600"/>
    </inkml:brush>
  </inkml:definitions>
  <inkml:trace contextRef="#ctx0" brushRef="#br0">1 16 3312 0 0,'0'-1'210'0'0,"0"0"0"0"0,1 1 0 0 0,-1-1 0 0 0,0 0 0 0 0,1 0-1 0 0,-1 1 1 0 0,1-1 0 0 0,-1 1 0 0 0,1-1 0 0 0,-1 0 0 0 0,1 1 0 0 0,-1 0 0 0 0,1 0 0 0 0,0-1 0 0 0,-1 1 0 0 0,0 0 0 0 0,1-1 0 0 0,-1 1-1 0 0,1 0 1 0 0,0-1 0 0 0,0 1 0 0 0,0 0 0 0 0,5-3 675 0 0,-4 2-534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8"/>
    </inkml:context>
    <inkml:brush xml:id="br0">
      <inkml:brushProperty name="width" value="0.025" units="cm"/>
      <inkml:brushProperty name="height" value="0.025" units="cm"/>
      <inkml:brushProperty name="color" value="#996600"/>
    </inkml:brush>
  </inkml:definitions>
  <inkml:trace contextRef="#ctx0" brushRef="#br0">27 1 1600 0 0,'0'0'11001'0'0,"-17"8"-9850"0"0,7 3 194 0 0,18-20-890 0 0,8 0-230 0 0,-15 9-216 0 0,-1 1 0 0 0,0-1 1 0 0,0 1-1 0 0,0-1 0 0 0,0 1 0 0 0,0-1 1 0 0,0 1-1 0 0,1-1 0 0 0,-1 1 1 0 0,0-1-1 0 0,-1 1 0 0 0,1-1 1 0 0,0 1-1 0 0,0-1 0 0 0,0 1 0 0 0,0-1 1 0 0,0 1-1 0 0,0-1 0 0 0,-1 1 1 0 0,1-1-1 0 0,0 1 0 0 0,0-1 0 0 0,-1 1 1 0 0,1-1-1 0 0,0 0 0 0 0,-1 1 1 0 0,1-1-1 0 0,0 0 0 0 0,-1 1 1 0 0,0 0-1 0 0,1-1 6 0 0,0 0 0 0 0,0 0 0 0 0,1 0 0 0 0,-1 0 0 0 0,0 0 0 0 0,0 0 0 0 0,0 0 0 0 0,0 0 1 0 0,0 0-1 0 0,0 0 0 0 0,0 0 0 0 0,0 0 0 0 0,0 0 0 0 0,0 0 0 0 0,1 0 0 0 0,-1 0 0 0 0,0 0 0 0 0,0 0 0 0 0,0 0 0 0 0,0 0 0 0 0,0 0 1 0 0,0 0-1 0 0,0 0 0 0 0,0 0 0 0 0,0 0 0 0 0,0 0 0 0 0,0 0 0 0 0,0 0 0 0 0,0 0 0 0 0,1 0 0 0 0,-1 1 0 0 0,0-1 0 0 0,0 0 0 0 0,0 0 1 0 0,0 0-1 0 0,0 0 0 0 0,0 0 0 0 0,0 0 0 0 0,0 0 0 0 0,0 0 0 0 0,0 0 0 0 0,0 0 0 0 0,0 1 0 0 0,0-1 0 0 0,0 0 0 0 0,0 0 0 0 0,0 0 1 0 0,0 0-1 0 0,0 0 0 0 0,0 0 0 0 0,0 0 0 0 0,0 0 0 0 0,0 0 0 0 0,12-6-4 0 0,3-1 1177 0 0,-15 7-1210 0 0,-2 4-103 0 0,-3 6-27 0 0,5-6 72 0 0,10-10 52 0 0,-4 1 1 0 0,-4 4-54 0 0,-1 9 29 0 0,8-12 29 0 0,-1 0 21 0 0,6 6 1522 0 0,-3-1-1644 0 0,-3-1-74 0 0,-6 2 52 0 0,-2-1 317 0 0,1-1 360 0 0,-1 0-614 0 0,0 1 87 0 0,0-1 1 0 0,0 0-1 0 0,1 0 0 0 0,-1 0 1 0 0,0 1-1 0 0,0-1 0 0 0,1 0 1 0 0,-1 0-1 0 0,0 0 1 0 0,0 0-1 0 0,1 0 0 0 0,-1 0 1 0 0,0 1-1 0 0,1-1 0 0 0,-1 0 1 0 0,0 0-1 0 0,0 0 1 0 0,1 0-1 0 0,-1 0 0 0 0,0 0 1 0 0,1 0-1 0 0,-1 0 0 0 0,0 0 1 0 0,0 0-1 0 0,1-1 1 0 0,-1 1-1 0 0,0 0 0 0 0,1 0 1 0 0,-1 0-1 0 0,0 0 0 0 0,0 0 1 0 0,1 0-1 0 0,-1-1 1 0 0,0 1-8 0 0,1 0 0 0 0,-1 0 0 0 0,0 0 0 0 0,0-1 1 0 0,0 1-1 0 0,0 0 0 0 0,1 0 0 0 0,-1 0 0 0 0,0 0 0 0 0,0 0 1 0 0,0 0-1 0 0,1 0 0 0 0,-1 0 0 0 0,0 0 0 0 0,0 0 1 0 0,0 0-1 0 0,1 0 0 0 0,-1 0 0 0 0,0 0 0 0 0,0 0 0 0 0,0 0 1 0 0,1 0-1 0 0,-1 0 0 0 0,0 0 0 0 0,0 0 0 0 0,0 0 1 0 0,1 0-1 0 0,-1 0 0 0 0,0 0 0 0 0,0 1 0 0 0,0-1 1 0 0,0 0-1 0 0,1 0 0 0 0,-1 0 0 0 0,0 0 0 0 0,0 0 0 0 0,0 1 1 0 0,0-1-1 0 0,0 0 0 0 0,1 0 0 0 0,-1 0 0 0 0,0 0 1 0 0,0 1-1 0 0,0-1 0 0 0,0 0 0 0 0,0 0 0 0 0,0 0 0 0 0,0 1 1 0 0,0-1-1 0 0,0 0 0 0 0,0 0 0 0 0,0 0 0 0 0,0 1 1 0 0,0-1-1 0 0,0 0 0 0 0,0 0 0 0 0,0 0 0 0 0,0 1 1 0 0,0-1-1 0 0,0 0 0 0 0,0 0 0 0 0,0 0 0 0 0,0 1 0 0 0,0-1 1 0 0,0 0-1 0 0,-1 0 0 0 0,1 0 0 0 0,0 1 266 0 0,21-6 825 0 0,-19 15-563 0 0,5-12 58 0 0,5-2-1117 0 0,-12 4 457 0 0,0 0-167 0 0,0 0 250 0 0,0 1 0 0 0,0-1 0 0 0,0 0 1 0 0,0 1-1 0 0,0-1 0 0 0,0 0 0 0 0,0 1 1 0 0,0-1-1 0 0,0 0 0 0 0,0 0 0 0 0,0 1 1 0 0,0-1-1 0 0,1 0 0 0 0,-1 1 0 0 0,0-1 1 0 0,0 0-1 0 0,0 0 0 0 0,0 1 0 0 0,1-1 1 0 0,-1 0-1 0 0,0 0 0 0 0,0 1 1 0 0,1-1-1 0 0,-1 0 0 0 0,0 0 0 0 0,0 0 1 0 0,1 1-1 0 0,-1-1 0 0 0,0 0 0 0 0,1 0 1 0 0,-1 0-1 0 0,0 0 0 0 0,1 0 0 0 0,-1 0 1 0 0,0 0-1 0 0,0 0 0 0 0,1 0 0 0 0,-1 0 1 0 0,0 0-1 0 0,1 0 0 0 0,-1 0 0 0 0,0 0 1 0 0,1 0-1 0 0,4 1 104 0 0,-4-1-102 0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8"/>
    </inkml:context>
    <inkml:brush xml:id="br0">
      <inkml:brushProperty name="width" value="0.025" units="cm"/>
      <inkml:brushProperty name="height" value="0.025" units="cm"/>
      <inkml:brushProperty name="color" value="#996600"/>
    </inkml:brush>
  </inkml:definitions>
  <inkml:trace contextRef="#ctx0" brushRef="#br0">0 2 3712 0 0,'0'0'0'0'0,"0"1"0"0"0,2 0 2304 0 0,-2-1-1720 0 0,1 0 8 0 0,-1 0 8 0 0,1 0-8 0 0,-1 0-368 0 0,1 0 8 0 0,-1 0 0 0 0,2-1 0 0 0,-2 0-128 0 0,1 0-8 0 0,-1 0 0 0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9"/>
    </inkml:context>
    <inkml:brush xml:id="br0">
      <inkml:brushProperty name="width" value="0.025" units="cm"/>
      <inkml:brushProperty name="height" value="0.025" units="cm"/>
      <inkml:brushProperty name="color" value="#996600"/>
    </inkml:brush>
  </inkml:definitions>
  <inkml:trace contextRef="#ctx0" brushRef="#br0">1 9 6824 0 0,'0'0'0'0'0,"0"0"0"0"0,1 0 256 0 0,-1 0-168 0 0,1 0 104 0 0,0 0 0 0 0,-1 0 0 0 0,1 0 8 0 0,0-1-96 0 0,1-1 16 0 0,-2 1-8 0 0,1 0 8 0 0,1 0-80 0 0,0 0 16 0 0,-1 0 0 0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0"/>
    </inkml:context>
    <inkml:brush xml:id="br0">
      <inkml:brushProperty name="width" value="0.025" units="cm"/>
      <inkml:brushProperty name="height" value="0.025" units="cm"/>
      <inkml:brushProperty name="color" value="#996600"/>
    </inkml:brush>
  </inkml:definitions>
  <inkml:trace contextRef="#ctx0" brushRef="#br0">1 3 8032 0 0,'10'0'1825'0'0,"-7"-2"-1226"0"0,-1 1-295 0 0</inkml:trace>
  <inkml:trace contextRef="#ctx0" brushRef="#br0" timeOffset="1">16 5 5720 0 0,'0'0'0'0'0,"1"0"0"0"0,-1 1 1672 0 0,1 0-1104 0 0,-1-1-144 0 0,1 0-8 0 0,-1 0 8 0 0,1 1 0 0 0,0-1-136 0 0,-1 0 288 0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2"/>
    </inkml:context>
    <inkml:brush xml:id="br0">
      <inkml:brushProperty name="width" value="0.025" units="cm"/>
      <inkml:brushProperty name="height" value="0.025" units="cm"/>
      <inkml:brushProperty name="color" value="#996600"/>
    </inkml:brush>
  </inkml:definitions>
  <inkml:trace contextRef="#ctx0" brushRef="#br0">0 8 10344 0 0,'19'-8'2038'0'0,"-18"8"-1892"0"0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3"/>
    </inkml:context>
    <inkml:brush xml:id="br0">
      <inkml:brushProperty name="width" value="0.025" units="cm"/>
      <inkml:brushProperty name="height" value="0.025" units="cm"/>
      <inkml:brushProperty name="color" value="#996600"/>
    </inkml:brush>
  </inkml:definitions>
  <inkml:trace contextRef="#ctx0" brushRef="#br0">0 4 8240 0 0,'0'0'0'0'0,"1"0"0"0"0,-1 0 176 0 0,1 0 8 0 0,-1 0-8 0 0,1-1 0 0 0,1 0 88 0 0,-1 1 0 0 0,0-1-8 0 0,-1 1 8 0 0,3 0-96 0 0,-2 0 8 0 0,0 0 0 0 0</inkml:trace>
  <inkml:trace contextRef="#ctx0" brushRef="#br0" timeOffset="1">21 12 6928 0 0,'0'0'0'0'0,"1"0"0"0"0,0 0 224 0 0,-1 0 8 0 0,1 0-8 0 0,0 0 8 0 0,1-1 56 0 0,0 0 8 0 0,-1 0-8 0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5"/>
    </inkml:context>
    <inkml:brush xml:id="br0">
      <inkml:brushProperty name="width" value="0.025" units="cm"/>
      <inkml:brushProperty name="height" value="0.025" units="cm"/>
      <inkml:brushProperty name="color" value="#996600"/>
    </inkml:brush>
  </inkml:definitions>
  <inkml:trace contextRef="#ctx0" brushRef="#br0">1 1 7528 0 0,'0'0'0'0'0,"0"0"0"0"0,1 0 144 0 0,-1 0 0 0 0,1 0 0 0 0,0 0 8 0 0,0 0-24 0 0,1 0-8 0 0,-1 0 8 0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6"/>
    </inkml:context>
    <inkml:brush xml:id="br0">
      <inkml:brushProperty name="width" value="0.025" units="cm"/>
      <inkml:brushProperty name="height" value="0.025" units="cm"/>
      <inkml:brushProperty name="color" value="#996600"/>
    </inkml:brush>
  </inkml:definitions>
  <inkml:trace contextRef="#ctx0" brushRef="#br0">1 0 1400 0 0,'0'0'0'0'0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7"/>
    </inkml:context>
    <inkml:brush xml:id="br0">
      <inkml:brushProperty name="width" value="0.025" units="cm"/>
      <inkml:brushProperty name="height" value="0.025" units="cm"/>
      <inkml:brushProperty name="color" value="#996600"/>
    </inkml:brush>
  </inkml:definitions>
  <inkml:trace contextRef="#ctx0" brushRef="#br0">0 0 1496 0 0,'0'0'2848'0'0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8"/>
    </inkml:context>
    <inkml:brush xml:id="br0">
      <inkml:brushProperty name="width" value="0.025" units="cm"/>
      <inkml:brushProperty name="height" value="0.025" units="cm"/>
      <inkml:brushProperty name="color" value="#996600"/>
    </inkml:brush>
  </inkml:definitions>
  <inkml:trace contextRef="#ctx0" brushRef="#br0">1 0 392 0 0,'0'0'0'0'0</inkml:trace>
  <inkml:trace contextRef="#ctx0" brushRef="#br0" timeOffset="1">16 0 2904 0 0,'0'0'0'0'0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0"/>
    </inkml:context>
    <inkml:brush xml:id="br0">
      <inkml:brushProperty name="width" value="0.025" units="cm"/>
      <inkml:brushProperty name="height" value="0.025" units="cm"/>
      <inkml:brushProperty name="color" value="#996600"/>
    </inkml:brush>
  </inkml:definitions>
  <inkml:trace contextRef="#ctx0" brushRef="#br0">12 15 1704 0 0,'0'0'9450'0'0,"-10"-14"-5563"0"0,9 13-3760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9"/>
    </inkml:context>
    <inkml:brush xml:id="br0">
      <inkml:brushProperty name="width" value="0.025" units="cm"/>
      <inkml:brushProperty name="height" value="0.025" units="cm"/>
      <inkml:brushProperty name="color" value="#996600"/>
    </inkml:brush>
  </inkml:definitions>
  <inkml:trace contextRef="#ctx0" brushRef="#br0">1 15 4616 0 0,'0'0'4208'0'0,"7"-3"-1228"0"0,14-7-1706 0 0,-17 8-1106 0 0,-14 34 898 0 0,21-46-797 0 0,-2 0-165 0 0,-6 14-18 0 0,-4 10 60 0 0,-2 9-127 0 0,2-8-11 0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1"/>
    </inkml:context>
    <inkml:brush xml:id="br0">
      <inkml:brushProperty name="width" value="0.025" units="cm"/>
      <inkml:brushProperty name="height" value="0.025" units="cm"/>
      <inkml:brushProperty name="color" value="#996600"/>
    </inkml:brush>
  </inkml:definitions>
  <inkml:trace contextRef="#ctx0" brushRef="#br0">26 18 3808 0 0,'0'0'800'0'0,"-10"-9"8096"0"0,4 5-6136 0 0,-4-1-873 0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2"/>
    </inkml:context>
    <inkml:brush xml:id="br0">
      <inkml:brushProperty name="width" value="0.025" units="cm"/>
      <inkml:brushProperty name="height" value="0.025" units="cm"/>
      <inkml:brushProperty name="color" value="#996600"/>
    </inkml:brush>
  </inkml:definitions>
  <inkml:trace contextRef="#ctx0" brushRef="#br0">0 1 192 0 0,'2'0'1'0'0,"2"1"7"0"0,-2-1 6 0 0,0 1-3 0 0,1-1 11 0 0,18 2 1095 0 0,-14-2 2949 0 0,0 0 7404 0 0,23 12-9404 0 0,-24-9-2074 0 0,-4-2 8 0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6"/>
    </inkml:context>
    <inkml:brush xml:id="br0">
      <inkml:brushProperty name="width" value="0.025" units="cm"/>
      <inkml:brushProperty name="height" value="0.025" units="cm"/>
      <inkml:brushProperty name="color" value="#996600"/>
    </inkml:brush>
  </inkml:definitions>
  <inkml:trace contextRef="#ctx0" brushRef="#br0">0 0 2904 0 0,'0'0'7656'0'0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7"/>
    </inkml:context>
    <inkml:brush xml:id="br0">
      <inkml:brushProperty name="width" value="0.025" units="cm"/>
      <inkml:brushProperty name="height" value="0.025" units="cm"/>
      <inkml:brushProperty name="color" value="#996600"/>
    </inkml:brush>
  </inkml:definitions>
  <inkml:trace contextRef="#ctx0" brushRef="#br0">1 1 6728 0 0,'0'0'2248'0'0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8"/>
    </inkml:context>
    <inkml:brush xml:id="br0">
      <inkml:brushProperty name="width" value="0.025" units="cm"/>
      <inkml:brushProperty name="height" value="0.025" units="cm"/>
      <inkml:brushProperty name="color" value="#996600"/>
    </inkml:brush>
  </inkml:definitions>
  <inkml:trace contextRef="#ctx0" brushRef="#br0">0 0 1400 0 0,'0'0'3607'0'0,"10"6"282"0"0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9"/>
    </inkml:context>
    <inkml:brush xml:id="br0">
      <inkml:brushProperty name="width" value="0.025" units="cm"/>
      <inkml:brushProperty name="height" value="0.025" units="cm"/>
      <inkml:brushProperty name="color" value="#996600"/>
    </inkml:brush>
  </inkml:definitions>
  <inkml:trace contextRef="#ctx0" brushRef="#br0">4 1 7024 0 0,'-3'1'1186'0'0,"8"3"1434"0"0,9 1 1294 0 0,-12-5-3698 0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0"/>
    </inkml:context>
    <inkml:brush xml:id="br0">
      <inkml:brushProperty name="width" value="0.025" units="cm"/>
      <inkml:brushProperty name="height" value="0.025" units="cm"/>
      <inkml:brushProperty name="color" value="#996600"/>
    </inkml:brush>
  </inkml:definitions>
  <inkml:trace contextRef="#ctx0" brushRef="#br0">0 1 2304 0 0,'0'0'0'0'0,"0"1"0"0"0,1 1 1264 0 0,1-2 1272 0 0,-1 1-1272 0 0,0-1-728 0 0,0 0 0 0 0,0 0 8 0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1"/>
    </inkml:context>
    <inkml:brush xml:id="br0">
      <inkml:brushProperty name="width" value="0.025" units="cm"/>
      <inkml:brushProperty name="height" value="0.025" units="cm"/>
      <inkml:brushProperty name="color" value="#996600"/>
    </inkml:brush>
  </inkml:definitions>
  <inkml:trace contextRef="#ctx0" brushRef="#br0">1 0 296 0 0,'0'0'768'0'0,"6"2"-384"0"0,-5 0 16 0 0,0-2 288 0 0,-1 1-344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2"/>
    </inkml:context>
    <inkml:brush xml:id="br0">
      <inkml:brushProperty name="width" value="0.025" units="cm"/>
      <inkml:brushProperty name="height" value="0.025" units="cm"/>
      <inkml:brushProperty name="color" value="#996600"/>
    </inkml:brush>
  </inkml:definitions>
  <inkml:trace contextRef="#ctx0" brushRef="#br0">0 0 2704 0 0,'2'5'461'0'0,"4"0"349"0"0,0 0 1903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3"/>
    </inkml:context>
    <inkml:brush xml:id="br0">
      <inkml:brushProperty name="width" value="0.025" units="cm"/>
      <inkml:brushProperty name="height" value="0.025" units="cm"/>
      <inkml:brushProperty name="color" value="#996600"/>
    </inkml:brush>
  </inkml:definitions>
  <inkml:trace contextRef="#ctx0" brushRef="#br0">1 0 4008 0 0,'0'0'0'0'0,"0"2"0"0"0,1-1 224 0 0,0-1 0 0 0,0 0 0 0 0,0 2 0 0 0,1 0-184 0 0,-1-2-8 0 0,-1 0 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6"/>
    </inkml:context>
    <inkml:brush xml:id="br0">
      <inkml:brushProperty name="width" value="0.025" units="cm"/>
      <inkml:brushProperty name="height" value="0.025" units="cm"/>
      <inkml:brushProperty name="color" value="#996600"/>
    </inkml:brush>
  </inkml:definitions>
  <inkml:trace contextRef="#ctx0" brushRef="#br0">1 161 2000 0 0,'0'0'9648'0'0,"18"-31"-4486"0"0,-13 26-4343 0 0,-5 5-747 0 0,0-7-103 0 0,6-9-326 0 0,-4 10 230 0 0,-1 5 34 0 0,2-3 126 0 0,-1-2 38 0 0,-1 2-61 0 0,2-18-81 0 0,-3-15-142 0 0,0 17 153 0 0,0 18 52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0"/>
    </inkml:context>
    <inkml:brush xml:id="br0">
      <inkml:brushProperty name="width" value="0.025" units="cm"/>
      <inkml:brushProperty name="height" value="0.025" units="cm"/>
      <inkml:brushProperty name="color" value="#996600"/>
    </inkml:brush>
  </inkml:definitions>
  <inkml:trace contextRef="#ctx0" brushRef="#br0">0 35 2400 0 0,'0'0'1063'0'0,"16"-14"5341"0"0,-6 5-5169 0 0,-9 8-1138 0 0,-1 0-1 0 0,1 0 1 0 0,0 0-1 0 0,-1 0 1 0 0,1 1-1 0 0,0-1 1 0 0,0 0-1 0 0,0 1 1 0 0,0-1-1 0 0,-1 0 1 0 0,1 1-1 0 0,0-1 1 0 0,0 1-1 0 0,0-1 1 0 0,2 1-1 0 0,-4 9 154 0 0,-6 14-180 0 0,5-16-11 0 0,2-4 85 0 0,-4 18-58 0 0,4-21 8 0 0,-1 1 0 0 0,1-1 1 0 0,0 1-1 0 0,0-1 1 0 0,0 0-1 0 0,0 1 1 0 0,0-1-1 0 0,0 1 0 0 0,0-1 1 0 0,0 1-1 0 0,0-1 1 0 0,0 1-1 0 0,0-1 1 0 0,0 0-1 0 0,0 1 0 0 0,0-1 1 0 0,0 1-1 0 0,1-1 1 0 0,-1 0-1 0 0,0 1 1 0 0,0-1-1 0 0,0 1 0 0 0,1-1 1 0 0,-1 0-1 0 0,0 1 1 0 0,0-1-1 0 0,1 0 1 0 0,-1 1-1 0 0,0-1 0 0 0,1 0 1 0 0,-1 1-1 0 0,0-1 1 0 0,1 0-1 0 0,0 1 0 0 0,21-31 1138 0 0,-15 17-819 0 0,-7 5-204 0 0,0 4-173 0 0,-9 29-38 0 0,8-18 39 0 0,-1-4-1 0 0,1 0 0 0 0,0 0-1 0 0,1-1 1 0 0,-1 1 0 0 0,0 0 0 0 0,1 0 0 0 0,0 0-1 0 0,-1 0 1 0 0,1 0 0 0 0,1 0 0 0 0,-1 0 0 0 0,0 0-1 0 0,1 0 1 0 0,-1 0 0 0 0,2 4 0 0 0,-1-7 2 0 0,0 0 1 0 0,0 0 0 0 0,0 0-1 0 0,0-1 1 0 0,0 1-1 0 0,0 0 1 0 0,0 0 0 0 0,-1-1-1 0 0,1 1 1 0 0,0-1 0 0 0,0 1-1 0 0,0-1 1 0 0,-1 1-1 0 0,1-1 1 0 0,0 0 0 0 0,-1 1-1 0 0,1-1 1 0 0,0 0-1 0 0,-1 1 1 0 0,1-1 0 0 0,-1 0-1 0 0,1 0 1 0 0,0 0-1 0 0,15-21 220 0 0,-8 4-40 0 0,-5 11-286 0 0,-7 21-98 0 0,-6 10-3 0 0,8-20 162 0 0,0-1 0 0 0,0 1 0 0 0,0 0 0 0 0,1 0 0 0 0,0 1 0 0 0,-1-1 0 0 0,0 7-1 0 0,3-10 26 0 0,0-1-1 0 0,-1 0 1 0 0,1 0-1 0 0,-1 0 1 0 0,1 0 0 0 0,0 0-1 0 0,-1 0 1 0 0,1 0-1 0 0,-1 0 1 0 0,1 0-1 0 0,0 0 1 0 0,-1 0-1 0 0,1 0 1 0 0,-1-1-1 0 0,1 1 1 0 0,-1 0-1 0 0,1 0 1 0 0,-1 0-1 0 0,1-1 1 0 0,-1 1-1 0 0,1 0 1 0 0,-1-1-1 0 0,1 1 1 0 0,-1-1-1 0 0,1 1 1 0 0,0-1-1 0 0,16-10 144 0 0,4-17 311 0 0,-18 24-424 0 0,-6 18-303 0 0,1-8 143 0 0,-3 6-95 0 0,4-11 179 0 0,0 0 0 0 0,0 0 0 0 0,0 1 0 0 0,0-1 0 0 0,1 0 0 0 0,-1 1 0 0 0,0-1 0 0 0,1 1 0 0 0,-1-1 0 0 0,1 1 0 0 0,0-1 0 0 0,-1 1 0 0 0,1-1 0 0 0,0 1 0 0 0,0 0 0 0 0,0-1 0 0 0,0 1 0 0 0,1 1 0 0 0,-1-3 31 0 0,3 0 22 0 0,0-1 0 0 0,-1 1 0 0 0,1-1 1 0 0,0 0-1 0 0,0 0 0 0 0,-1-1 0 0 0,1 1 0 0 0,-1-1 0 0 0,1 1 0 0 0,-1-1 0 0 0,3-2 0 0 0,14-7 310 0 0,-25 17-565 0 0,-13 16 33 0 0,0 0-37 0 0,19-21 232 0 0,-1-1-1 0 0,1 1 1 0 0,-1-1 0 0 0,1 1 0 0 0,0-1 0 0 0,-1 1 0 0 0,1 0 0 0 0,0-1 0 0 0,-1 1 0 0 0,1-1-1 0 0,0 1 1 0 0,0 0 0 0 0,-1-1 0 0 0,1 1 0 0 0,0 0 0 0 0,0-1 0 0 0,0 1 0 0 0,0 0 0 0 0,0-1-1 0 0,0 1 1 0 0,0 1 0 0 0,0-2 4 0 0,1 0 1 0 0,-1 1-1 0 0,0-1 0 0 0,1 0 0 0 0,-1 0 0 0 0,0 0 0 0 0,1 1 1 0 0,-1-1-1 0 0,0 0 0 0 0,1 0 0 0 0,-1 0 0 0 0,0 0 0 0 0,1 0 1 0 0,-1 0-1 0 0,1 0 0 0 0,-1 0 0 0 0,0 0 0 0 0,1 0 0 0 0,-1 0 1 0 0,0 0-1 0 0,1 0 0 0 0,-1 0 0 0 0,1 0 0 0 0,-1 0 1 0 0,0 0-1 0 0,1 0 0 0 0,-1 0 0 0 0,0-1 0 0 0,1 1 0 0 0,-1 0 1 0 0,0 0-1 0 0,1 0 0 0 0,-1-1 0 0 0,0 1 0 0 0,1 0 0 0 0,-1 0 1 0 0,0-1-1 0 0,6-2 42 0 0,-1-1-1 0 0,-1 1 1 0 0,1-1 0 0 0,-1 0 0 0 0,1 0 0 0 0,-1-1 0 0 0,0 1 0 0 0,6-10-1 0 0,-7 9-4 0 0,-7 14-115 0 0,0-2-59 0 0,1 0 0 0 0,0 0 0 0 0,0 1 0 0 0,-3 10 0 0 0,30-36 346 0 0,-15 12-141 0 0,9-8 126 0 0,-13 10-22 0 0,-4 2-10 0 0,-29 36-249 0 0,23-29 85 0 0,-9 10-79 0 0,11-4 112 0 0,6-4 75 0 0,9-12 131 0 0,7-9-123 0 0,-19 14-112 0 0,9-6 42 0 0,10-8 130 0 0,-5 6-86 0 0,-14 8-97 0 0,-4 3-87 0 0,-6 5 19 0 0,1 1 0 0 0,0 0 0 0 0,1 1 0 0 0,0-1 0 0 0,-7 14 0 0 0,15-23 76 0 0,0 0 1 0 0,-1 0-1 0 0,1 0 0 0 0,0 0 0 0 0,0 0 0 0 0,0 0 0 0 0,0 0 0 0 0,0 1 0 0 0,0-1 0 0 0,0 0 1 0 0,0 0-1 0 0,0 0 0 0 0,0 0 0 0 0,0 0 0 0 0,0 0 0 0 0,0 1 0 0 0,0-1 0 0 0,0 0 0 0 0,0 0 1 0 0,0 0-1 0 0,0 0 0 0 0,0 0 0 0 0,0 0 0 0 0,0 1 0 0 0,0-1 0 0 0,0 0 0 0 0,0 0 0 0 0,0 0 0 0 0,0 0 1 0 0,0 0-1 0 0,0 0 0 0 0,0 1 0 0 0,0-1 0 0 0,0 0 0 0 0,0 0 0 0 0,1 0 0 0 0,-1 0 0 0 0,0 0 1 0 0,0 0-1 0 0,0 0 0 0 0,0 0 0 0 0,0 0 0 0 0,0 0 0 0 0,0 1 0 0 0,0-1 0 0 0,1 0 0 0 0,-1 0 1 0 0,0 0-1 0 0,0 0 0 0 0,0 0 0 0 0,0 0 0 0 0,0 0 0 0 0,0 0 0 0 0,1 0 0 0 0,-1 0 0 0 0,0 0 1 0 0,12-3 137 0 0,10-10 65 0 0,-39 28-213 0 0,-5 7-11 0 0,16-4 20 0 0,6-18 8 0 0,4-2 38 0 0,0 0 1 0 0,1-1-1 0 0,-1 1 1 0 0,0-1-1 0 0,0 1 1 0 0,-1-1-1 0 0,8-7 1 0 0,-8 7 5 0 0,2-1-162 0 0,-13 11-267 0 0,4-3 304 0 0,-4 3-5 0 0,5-5 45 0 0,0 0-1 0 0,0 0 1 0 0,1 0 0 0 0,-1 0 0 0 0,1 1 0 0 0,0-1-1 0 0,0 1 1 0 0,0-1 0 0 0,0 1 0 0 0,0 0-1 0 0,0 0 1 0 0,1 0 0 0 0,-1 0 0 0 0,1 0 0 0 0,-2 6-1 0 0,24-24 481 0 0,-8 4-344 0 0,-11 8-80 0 0,1 1 0 0 0,-1-1 1 0 0,0 1-1 0 0,1 0 1 0 0,0 0-1 0 0,-1 0 0 0 0,1 0 1 0 0,0 0-1 0 0,0 1 0 0 0,0-1 1 0 0,0 1-1 0 0,6-2 1 0 0,-9 3-126 0 0,-2 3-911 0 0,0 0 832 0 0,0-1 1 0 0,-1 1 0 0 0,1-1-1 0 0,-1 1 1 0 0,0-1 0 0 0,0 0-1 0 0,-3 2 1 0 0,-2 1-217 0 0,-11 17-554 0 0,18-22 957 0 0,0 1-1 0 0,1 0 1 0 0,-1 0 0 0 0,0 1 0 0 0,0-1 0 0 0,1 0 0 0 0,-1 0 0 0 0,1 0 0 0 0,-1 0-1 0 0,1 1 1 0 0,0-1 0 0 0,-1 0 0 0 0,1 0 0 0 0,0 1 0 0 0,0-1 0 0 0,0 0 0 0 0,0 0 0 0 0,0 1-1 0 0,0-1 1 0 0,0 2 0 0 0,3-5 168 0 0,1 0 0 0 0,-1 1 0 0 0,0-1-1 0 0,0 0 1 0 0,0 0 0 0 0,-1-1 0 0 0,1 1 0 0 0,3-5-1 0 0,-4 6-65 0 0,8-7 118 0 0,-16 15-344 0 0,-13 17-123 0 0,17-8 257 0 0,3-10 214 0 0,1-4 109 0 0,0-3-281 0 0,0 0-1 0 0,0 0 1 0 0,0 0-1 0 0,0 0 1 0 0,0 0-1 0 0,-1 0 1 0 0,1 0-1 0 0,0-1 1 0 0,-1 1-1 0 0,1-1 1 0 0,-1 1-1 0 0,1-1 1 0 0,1-2 0 0 0,13-10 380 0 0,-16 14-333 0 0,-19 25-47 0 0,8-13-16 0 0,8-10-2 0 0,1 1 0 0 0,-1-1 1 0 0,1 1-1 0 0,0 0 0 0 0,0 0 0 0 0,0 0 1 0 0,0 0-1 0 0,0 0 0 0 0,1 0 0 0 0,-1 0 1 0 0,1 0-1 0 0,-2 6 0 0 0,3-9 9 0 0,3-1-18 0 0,-1 1-1 0 0,0-1 0 0 0,0 1 1 0 0,0-1-1 0 0,0 0 1 0 0,0 0-1 0 0,0 0 0 0 0,0 0 1 0 0,0 0-1 0 0,-1-1 1 0 0,1 1-1 0 0,2-3 0 0 0,-2 3-33 0 0,0-1 1 0 0,-1 1-1 0 0,1 0 0 0 0,0-1 0 0 0,-1 1 1 0 0,1 0-1 0 0,0 0 0 0 0,0 0 0 0 0,0 0 0 0 0,0 1 1 0 0,0-1-1 0 0,4 0 0 0 0,-32 20-131 0 0,20-15 92 0 0,-9 7-49 0 0,11-9 70 0 0,0 1 0 0 0,1-1 0 0 0,-1 1 0 0 0,0 0 0 0 0,1 0 0 0 0,-4 5-1 0 0,30-17 460 0 0,-13 6-704 0 0,-14 6-1186 0 0,-2 0 1274 0 0,-2 4-3 0 0,-1 6 42 0 0,7-3 87 0 0,3-10 66 0 0,-1 0 0 0 0,1 1-1 0 0,-1-1 1 0 0,1 0 0 0 0,-1 0 0 0 0,1 0 0 0 0,0 0 0 0 0,-1 0 0 0 0,1 1 0 0 0,-1-1 0 0 0,1 0-1 0 0,-1 0 1 0 0,1 0 0 0 0,0-1 0 0 0,-1 1 0 0 0,1 0 0 0 0,-1 0 0 0 0,1 0 0 0 0,-1 0 0 0 0,1 0-1 0 0,0-1 1 0 0,-1 1 0 0 0,1 0 0 0 0,-1-1 0 0 0,1 1 0 0 0,-1 0 0 0 0,0-1 0 0 0,1 1 0 0 0,-1 0 0 0 0,1-1-1 0 0,-1 1 1 0 0,1-1 0 0 0,21-14 163 0 0,-22 15-175 0 0,18-13 180 0 0,-12 8-139 0 0,-5 4-31 0 0,-8 9-225 0 0,-2 2 147 0 0,5-5 37 0 0,-1 0 0 0 0,1 0-1 0 0,0 0 1 0 0,0 0 0 0 0,1 1 0 0 0,0-1-1 0 0,0 1 1 0 0,0 0 0 0 0,0 0-1 0 0,-2 11 1 0 0,8-16 395 0 0,6-7-236 0 0,10-12-31 0 0,-17 16-18 0 0,13-15 91 0 0,-1 0-49 0 0,-3 8 10 0 0,-11 9-121 0 0,0 0-5 0 0,-11 11-101 0 0,3-4 39 0 0,1 0 1 0 0,0 0-1 0 0,0 1 0 0 0,1 0 1 0 0,0 1-1 0 0,0-1 1 0 0,-9 19-1 0 0,16-27 54 0 0,-1 0 0 0 0,0 0 0 0 0,0 0 0 0 0,0 0 0 0 0,0 0 0 0 0,0 0-1 0 0,0 0 1 0 0,0 0 0 0 0,0 0 0 0 0,0 0 0 0 0,0 0 0 0 0,0-1 0 0 0,0 1 0 0 0,0 0 0 0 0,0 0 0 0 0,1 0 0 0 0,-1 0-1 0 0,0 0 1 0 0,0 0 0 0 0,0 0 0 0 0,0 0 0 0 0,0 0 0 0 0,0 0 0 0 0,0 0 0 0 0,0 0 0 0 0,0 0 0 0 0,0 0 0 0 0,1 0-1 0 0,-1 0 1 0 0,0 0 0 0 0,0 0 0 0 0,0 0 0 0 0,0 0 0 0 0,0 1 0 0 0,0-1 0 0 0,0 0 0 0 0,0 0 0 0 0,0 0 0 0 0,0 0 0 0 0,0 0-1 0 0,0 0 1 0 0,0 0 0 0 0,1 0 0 0 0,-1 0 0 0 0,0 0 0 0 0,0 0 0 0 0,0 0 0 0 0,0 0 0 0 0,0 0 0 0 0,0 1 0 0 0,0-1-1 0 0,0 0 1 0 0,0 0 0 0 0,0 0 0 0 0,0 0 0 0 0,0 0 0 0 0,0 0 0 0 0,0 0 0 0 0,0 0 0 0 0,0 0 0 0 0,0 0 0 0 0,0 0 0 0 0,0 1-1 0 0,0-1 1 0 0,0 0 0 0 0,0 0 0 0 0,0 0 0 0 0,0 0 0 0 0,0 0 0 0 0,11-6 0 0 0,5-4 37 0 0,-10 5-23 0 0,33-33 62 0 0,-44 42-776 0 0,-10 6 450 0 0,5-2 123 0 0,9-7 110 0 0,-7 6-124 0 0,5-4 73 0 0,0-1 1 0 0,0 1-1 0 0,0 0 1 0 0,1 0-1 0 0,-1 0 1 0 0,1 0-1 0 0,0 0 1 0 0,0 1-1 0 0,0-1 1 0 0,-2 5-1 0 0,39-30 507 0 0,-26 18-319 0 0,-16 11-221 0 0,-4 3 39 0 0,7-7 48 0 0,-12 15-95 0 0,10-7 67 0 0,8-6 54 0 0,2-7 98 0 0,0 0 1 0 0,1 0-1 0 0,-1 0 0 0 0,0 0 0 0 0,0-1 1 0 0,7-5-1 0 0,-10 7-86 0 0,3-1-8 0 0,-14 13-78 0 0,-4 4-56 0 0,-2 5-145 0 0,26-23 373 0 0,4-3-77 0 0,-14 6-37 0 0,0 0 0 0 0,0 0 0 0 0,0 0 0 0 0,0 0 0 0 0,0 0 1 0 0,0 0-1 0 0,0 0 0 0 0,-1 1 0 0 0,1-1 0 0 0,0 0 0 0 0,0 0 0 0 0,0 0 0 0 0,0 0 0 0 0,0 0 0 0 0,0 0 1 0 0,0 0-1 0 0,0 1 0 0 0,0-1 0 0 0,0 0 0 0 0,0 0 0 0 0,1 0 0 0 0,-1 0 0 0 0,0 0 0 0 0,0 0 0 0 0,0 0 1 0 0,0 1-1 0 0,0-1 0 0 0,0 0 0 0 0,0 0 0 0 0,0 0 0 0 0,0 0 0 0 0,0 0 0 0 0,0 0 0 0 0,0 0 1 0 0,0 0-1 0 0,1 0 0 0 0,-1 0 0 0 0,0 0 0 0 0,0 1 0 0 0,0-1 0 0 0,0 0 0 0 0,0 0 0 0 0,0 0 0 0 0,0 0 1 0 0,0 0-1 0 0,1 0 0 0 0,-1 0 0 0 0,0 0 0 0 0,0 0 0 0 0,0 0 0 0 0,0 0 0 0 0,0 0 0 0 0,0 0 0 0 0,0 0 1 0 0,1 0-1 0 0,-1 0 0 0 0,0 0 0 0 0,0 0 0 0 0,0 0 0 0 0,0 0 0 0 0,0 0 0 0 0,0-1 0 0 0,-4 9-49 0 0,2-4 9 0 0,-1-1 0 0 0,1 1 0 0 0,1-1 0 0 0,-1 1 0 0 0,1-1 0 0 0,-1 1 0 0 0,1 0 0 0 0,0 0 0 0 0,-1 5 0 0 0,22-21 59 0 0,-8 3-4 0 0,-6 5-100 0 0,-15 19-64 0 0,5-9 229 0 0,0 0 1 0 0,0 0 0 0 0,1 1-1 0 0,0-1 1 0 0,-4 14 0 0 0,15-25 507 0 0,9-5-368 0 0,4-10 309 0 0,-18 17-302 0 0,-8 11-177 0 0,-1 0-130 0 0,0 0-8 0 0,-6 11-124 0 0,16-18 202 0 0,10-10 100 0 0,4-6 63 0 0,-14 12-515 0 0,-11 12-122 0 0,0-2 309 0 0,-2 3-37 0 0,1 1 240 0 0,28-17 207 0 0,-12 5-374 0 0,-16 11 52 0 0,-5 4 185 0 0,10-5 284 0 0,38-32 87 0 0,-63 50-1609 0 0,6-2 876 0 0,25-28 267 0 0,1 0 0 0 0,-1 1 0 0 0,1-1 0 0 0,0 1 1 0 0,0 0-1 0 0,5-2 0 0 0,-3 1-13 0 0,-6 3-4 0 0,-26 23-384 0 0,24-21 402 0 0,1 0 0 0 0,-1-1 1 0 0,1 0-1 0 0,0 0 1 0 0,0 1 0 0 0,0-1-1 0 0,0 1 1 0 0,0-1 0 0 0,0 1-1 0 0,0-1 1 0 0,0 1 0 0 0,1 0-1 0 0,-1 1 1 0 0,2-3 18 0 0,0 0 0 0 0,0 0 0 0 0,0 0 0 0 0,0 0 0 0 0,0 0 0 0 0,0 0 0 0 0,0-1 0 0 0,0 1 0 0 0,0 0 0 0 0,0-1 1 0 0,0 1-1 0 0,0-1 0 0 0,0 1 0 0 0,0-1 0 0 0,0 0 0 0 0,0 1 0 0 0,1-2 0 0 0,13-5 312 0 0,-14 9-215 0 0,-8 6-71 0 0,0 0 8 0 0,4-6-19 0 0,1 0 0 0 0,0 0 0 0 0,-1 0 1 0 0,1 0-1 0 0,0 1 0 0 0,1-1 0 0 0,-1 1 0 0 0,0-1 0 0 0,1 1 0 0 0,-1 0 1 0 0,-1 5-1 0 0,33-25 601 0 0,-15 7-551 0 0,-17 15 85 0 0,-25 25 188 0 0,16-19-287 0 0,14-9 17 0 0,11-5 102 0 0,5-3 31 0 0,-11 2-160 0 0,-7 4-55 0 0,-1 0-16 0 0,-27 21-469 0 0,26-20 488 0 0,0 0 0 0 0,-1-1 0 0 0,1 1-1 0 0,0 0 1 0 0,-1 0 0 0 0,1 0 0 0 0,0 0 0 0 0,0 0 0 0 0,0 0 0 0 0,0 1-1 0 0,0-1 1 0 0,0 0 0 0 0,0 1 0 0 0,0 1 0 0 0,2-3 26 0 0,0 1 0 0 0,0-1 0 0 0,0 0 0 0 0,0 0 0 0 0,0 1 0 0 0,0-1-1 0 0,0 0 1 0 0,0 0 0 0 0,0 0 0 0 0,0 0 0 0 0,0 0 0 0 0,0 0 0 0 0,0 0 0 0 0,0-1 0 0 0,0 1 0 0 0,0 0 0 0 0,0 0 0 0 0,0-1 0 0 0,0 1 0 0 0,1-2 0 0 0,-2 2-45 0 0,0 1 1 0 0,0-1 0 0 0,0 0 0 0 0,0 0 0 0 0,0 0-1 0 0,0 0 1 0 0,0 0 0 0 0,0 0 0 0 0,-1 0-1 0 0,1 0 1 0 0,0 0 0 0 0,0 0 0 0 0,0 1 0 0 0,0-1-1 0 0,0 0 1 0 0,0 0 0 0 0,0 0 0 0 0,0 0-1 0 0,0 0 1 0 0,0 0 0 0 0,0 0 0 0 0,0 1-1 0 0,0-1 1 0 0,0 0 0 0 0,0 0 0 0 0,0 0 0 0 0,0 0-1 0 0,0 0 1 0 0,0 0 0 0 0,0 1 0 0 0,0-1-1 0 0,0 0 1 0 0,0 0 0 0 0,0 0 0 0 0,0 0 0 0 0,0 0-1 0 0,0 0 1 0 0,0 0 0 0 0,0 1 0 0 0,0-1-1 0 0,0 0 1 0 0,0 0 0 0 0,1 0 0 0 0,-1 0 0 0 0,0 0-1 0 0,0 0 1 0 0,0 0 0 0 0,0 0 0 0 0,0 0-1 0 0,0 0 1 0 0,0 1 0 0 0,0-1 0 0 0,1 0-1 0 0,-1 0 1 0 0,0 0 0 0 0,0 0 0 0 0,0 0 0 0 0,0 0-1 0 0,0 0 1 0 0,-13 16-454 0 0,2-2-22 0 0,14-13 115 0 0,9-6 240 0 0,3-1 228 0 0,-15 6-91 0 0,-1 0 1 0 0,1 0 0 0 0,0 0 0 0 0,0 0-1 0 0,0 0 1 0 0,0 1 0 0 0,0-1-1 0 0,0 0 1 0 0,0 0 0 0 0,0 0 0 0 0,0 0-1 0 0,0 0 1 0 0,0 0 0 0 0,0 0-1 0 0,0 0 1 0 0,0 0 0 0 0,0 1-1 0 0,0-1 1 0 0,1 0 0 0 0,-1 0 0 0 0,0 0-1 0 0,0 0 1 0 0,0 0 0 0 0,0 0-1 0 0,0 0 1 0 0,0 0 0 0 0,0 0 0 0 0,0 0-1 0 0,0 0 1 0 0,0 0 0 0 0,0 1-1 0 0,0-1 1 0 0,0 0 0 0 0,0 0-1 0 0,1 0 1 0 0,-1 0 0 0 0,0 0 0 0 0,0 0-1 0 0,0 0 1 0 0,0 0 0 0 0,0 0-1 0 0,0 0 1 0 0,0 0 0 0 0,0 0-1 0 0,0 0 1 0 0,0 0 0 0 0,1 0 0 0 0,-1 0-1 0 0,0 0 1 0 0,0 0 0 0 0,0 0-1 0 0,-18 19 32 0 0,14-15-2 0 0,0 0 1 0 0,0 0-1 0 0,0 0 1 0 0,1 1 0 0 0,0-1-1 0 0,-5 10 1 0 0,7-14-25 0 0,1 0-1 0 0,0 0 1 0 0,0 0 0 0 0,0 0 0 0 0,0 1 0 0 0,0-1-1 0 0,0 0 1 0 0,0 0 0 0 0,0 0 0 0 0,0 0 0 0 0,-1 0-1 0 0,1 1 1 0 0,0-1 0 0 0,0 0 0 0 0,0 0 0 0 0,0 0-1 0 0,0 0 1 0 0,0 1 0 0 0,0-1 0 0 0,0 0-1 0 0,0 0 1 0 0,0 0 0 0 0,0 0 0 0 0,0 0 0 0 0,0 1-1 0 0,0-1 1 0 0,1 0 0 0 0,-1 0 0 0 0,0 0 0 0 0,0 0-1 0 0,0 1 1 0 0,0-1 0 0 0,0 0 0 0 0,0 0 0 0 0,0 0-1 0 0,0 0 1 0 0,0 0 0 0 0,1 0 0 0 0,-1 1 0 0 0,0-1-1 0 0,0 0 1 0 0,0 0 0 0 0,0 0 0 0 0,0 0 0 0 0,0 0-1 0 0,1 0 1 0 0,-1 0 0 0 0,0 0 0 0 0,0 0 0 0 0,0 0-1 0 0,0 0 1 0 0,1 0 0 0 0,-1 0 0 0 0,0 0 0 0 0,0 0-1 0 0,0 0 1 0 0,0 0 0 0 0,1 0 0 0 0,-1 0 0 0 0,0 0-1 0 0,0 0 1 0 0,0 0 0 0 0,0 0 0 0 0,0 0 0 0 0,1 0-1 0 0,14-6 211 0 0,-4 3-238 0 0,-22 16 25 0 0,6-9-5 0 0,-13 14-28 0 0,12-8 75 0 0,10-11 202 0 0,4-1-113 0 0,-9 5-148 0 0,-3 2-35 0 0,4-5 44 0 0,-4 5-29 0 0,-5 7-26 0 0,7-6 46 0 0,10-10 80 0 0,-3 3-364 0 0,-10 11 59 0 0,-5 19 247 0 0,18-37 354 0 0,-3 6-1199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4"/>
    </inkml:context>
    <inkml:brush xml:id="br0">
      <inkml:brushProperty name="width" value="0.025" units="cm"/>
      <inkml:brushProperty name="height" value="0.025" units="cm"/>
      <inkml:brushProperty name="color" value="#996600"/>
    </inkml:brush>
  </inkml:definitions>
  <inkml:trace contextRef="#ctx0" brushRef="#br0">1 1 5720 0 0,'0'0'968'0'0,"6"1"-544"0"0,-5-1 16 0 0,1 0 48 0 0,0 0 8 0 0,0 0-8 0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5"/>
    </inkml:context>
    <inkml:brush xml:id="br0">
      <inkml:brushProperty name="width" value="0.025" units="cm"/>
      <inkml:brushProperty name="height" value="0.025" units="cm"/>
      <inkml:brushProperty name="color" value="#996600"/>
    </inkml:brush>
  </inkml:definitions>
  <inkml:trace contextRef="#ctx0" brushRef="#br0">0 0 792 0 0,'0'0'5792'0'0,"6"5"-5448"0"0,-5-5 8 0 0,-1 0-16 0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6"/>
    </inkml:context>
    <inkml:brush xml:id="br0">
      <inkml:brushProperty name="width" value="0.025" units="cm"/>
      <inkml:brushProperty name="height" value="0.025" units="cm"/>
      <inkml:brushProperty name="color" value="#996600"/>
    </inkml:brush>
  </inkml:definitions>
  <inkml:trace contextRef="#ctx0" brushRef="#br0">0 1 7736 0 0,'13'4'4498'0'0,"0"-2"-1942"0"0,-12-2-2306 0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7"/>
    </inkml:context>
    <inkml:brush xml:id="br0">
      <inkml:brushProperty name="width" value="0.025" units="cm"/>
      <inkml:brushProperty name="height" value="0.025" units="cm"/>
      <inkml:brushProperty name="color" value="#996600"/>
    </inkml:brush>
  </inkml:definitions>
  <inkml:trace contextRef="#ctx0" brushRef="#br0">0 0 8640 0 0,'1'1'340'0'0,"0"0"-1"0"0,0 0 1 0 0,0 0 0 0 0,0 0 0 0 0,1-1 0 0 0,-2 1-1 0 0,1-1 1 0 0,0 1 0 0 0,1-1 0 0 0,-1 0 0 0 0,0 0-1 0 0,1 0 1 0 0,-1 1 0 0 0,0-1 0 0 0,1 0 0 0 0,-1 0 0 0 0,2 0-1 0 0,5 1 1239 0 0,-7-1-1544 0 0</inkml:trace>
  <inkml:trace contextRef="#ctx0" brushRef="#br0" timeOffset="1">58 1 7432 0 0,'24'10'4793'0'0,"-25"-8"-4290"0"0,1-1-359 0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9"/>
    </inkml:context>
    <inkml:brush xml:id="br0">
      <inkml:brushProperty name="width" value="0.025" units="cm"/>
      <inkml:brushProperty name="height" value="0.025" units="cm"/>
      <inkml:brushProperty name="color" value="#996600"/>
    </inkml:brush>
  </inkml:definitions>
  <inkml:trace contextRef="#ctx0" brushRef="#br0">0 0 11448 0 0,'0'0'0'0'0,"3"1"0"0"0,-1-1 112 0 0,-1 1 0 0 0,-1-1 8 0 0,1 1 0 0 0,-1 0 112 0 0,1-1 0 0 0,0 0 0 0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0"/>
    </inkml:context>
    <inkml:brush xml:id="br0">
      <inkml:brushProperty name="width" value="0.025" units="cm"/>
      <inkml:brushProperty name="height" value="0.025" units="cm"/>
      <inkml:brushProperty name="color" value="#996600"/>
    </inkml:brush>
  </inkml:definitions>
  <inkml:trace contextRef="#ctx0" brushRef="#br0">1 1 11552 0 0,'0'0'0'0'0,"1"0"0"0"0,-1 0 96 0 0,1 0 16 0 0,-1-1-8 0 0,1 1 8 0 0,0 1 112 0 0,1-1 8 0 0,-1 1-8 0 0,-1-1 8 0 0,2 0 152 0 0,-1 0 16 0 0,0-1-8 0 0,0 0 0 0 0,2 1-128 0 0,-1 0-8 0 0,0 0 8 0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1"/>
    </inkml:context>
    <inkml:brush xml:id="br0">
      <inkml:brushProperty name="width" value="0.025" units="cm"/>
      <inkml:brushProperty name="height" value="0.025" units="cm"/>
      <inkml:brushProperty name="color" value="#996600"/>
    </inkml:brush>
  </inkml:definitions>
  <inkml:trace contextRef="#ctx0" brushRef="#br0">7 4 696 0 0,'0'0'7416'0'0,"-6"-3"-3842"0"0,6 3-3340 0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2"/>
    </inkml:context>
    <inkml:brush xml:id="br0">
      <inkml:brushProperty name="width" value="0.025" units="cm"/>
      <inkml:brushProperty name="height" value="0.025" units="cm"/>
      <inkml:brushProperty name="color" value="#996600"/>
    </inkml:brush>
  </inkml:definitions>
  <inkml:trace contextRef="#ctx0" brushRef="#br0">1 1 5224 0 0,'7'5'6198'0'0,"-7"-5"-6132"0"0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3"/>
    </inkml:context>
    <inkml:brush xml:id="br0">
      <inkml:brushProperty name="width" value="0.025" units="cm"/>
      <inkml:brushProperty name="height" value="0.025" units="cm"/>
      <inkml:brushProperty name="color" value="#996600"/>
    </inkml:brush>
  </inkml:definitions>
  <inkml:trace contextRef="#ctx0" brushRef="#br0">1 34 1296 0 0,'0'0'7705'0'0,"24"-12"-562"0"0,-15 6-6533 0 0,-9 5-571 0 0,1 0 0 0 0,-1 1 0 0 0,0-1-1 0 0,1 1 1 0 0,-1-1 0 0 0,1 0 0 0 0,-1 1 0 0 0,1-1 0 0 0,0 1 0 0 0,-1-1 0 0 0,1 1 0 0 0,0 0 0 0 0,0-1 0 0 0,-1 1 0 0 0,1 0 0 0 0,0-1 0 0 0,0 1 0 0 0,1 0 0 0 0,27-2-112 0 0,11 0 627 0 0,-20 1-453 0 0,2-1 462 0 0,-19 3-591 0 0,1 1-1 0 0,0-1 1 0 0,-1 1-1 0 0,1-1 0 0 0,-1 0 1 0 0,1 1-1 0 0,-1 0 0 0 0,0 1 1 0 0,0-1-1 0 0,4 4 1 0 0,-3-3-3 0 0,-2-2 8 0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5"/>
    </inkml:context>
    <inkml:brush xml:id="br0">
      <inkml:brushProperty name="width" value="0.025" units="cm"/>
      <inkml:brushProperty name="height" value="0.025" units="cm"/>
      <inkml:brushProperty name="color" value="#996600"/>
    </inkml:brush>
  </inkml:definitions>
  <inkml:trace contextRef="#ctx0" brushRef="#br0">12 9 3712 0 0,'0'0'16294'0'0,"-5"9"-14605"0"0,4-8-1604 0 0,1 1 0 0 0,-1-1 0 0 0,1 0 0 0 0,-1 1-1 0 0,1-1 1 0 0,0 1 0 0 0,-1-1 0 0 0,1 0 0 0 0,0 0-1 0 0,0 0 1 0 0,0 1 0 0 0,0-1 0 0 0,0 1 0 0 0,1-1-1 0 0,-1 1 1 0 0,0-1 0 0 0,1 1 0 0 0,-1-2 0 0 0,1 3-1 0 0,0-1-41 0 0,-1-1 1 0 0,1 1-1 0 0,0 0 0 0 0,0-1 0 0 0,-1 1 0 0 0,0-1 0 0 0,1-1 0 0 0,0 2 0 0 0,0-1 0 0 0,0 0 0 0 0,1 1 1 0 0,-1-1-1 0 0,0 0 0 0 0,1 0 0 0 0,-1 0 0 0 0,0 0 0 0 0,1 0 0 0 0,-2 0 0 0 0,2-1 0 0 0,2 1 1 0 0,24 0 162 0 0,-20-3-457 0 0,-1-9 204 0 0,-6-14 250 0 0,-1 21-204 0 0,0 3 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1"/>
    </inkml:context>
    <inkml:brush xml:id="br0">
      <inkml:brushProperty name="width" value="0.025" units="cm"/>
      <inkml:brushProperty name="height" value="0.025" units="cm"/>
      <inkml:brushProperty name="color" value="#996600"/>
    </inkml:brush>
  </inkml:definitions>
  <inkml:trace contextRef="#ctx0" brushRef="#br0">20 15 488 0 0,'1'-3'486'0'0,"4"-1"6002"0"0,-21 44-4398 0 0,9-18-2087 0 0,5-13 2550 0 0,12-28-940 0 0,6-34 258 0 0,-14 47-1791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3"/>
    </inkml:context>
    <inkml:brush xml:id="br0">
      <inkml:brushProperty name="width" value="0.025" units="cm"/>
      <inkml:brushProperty name="height" value="0.025" units="cm"/>
      <inkml:brushProperty name="color" value="#996600"/>
    </inkml:brush>
  </inkml:definitions>
  <inkml:trace contextRef="#ctx0" brushRef="#br0">503 13 3408 0 0,'0'0'145'0'0,"19"-9"1006"0"0,-6 6 16468 0 0,-17 4-11677 0 0,-2-1-7566 0 0,4 2 1712 0 0,-1-1 0 0 0,0 0 1 0 0,0 0-1 0 0,1 0 1 0 0,0-1-1 0 0,-1 1 0 0 0,0 0 1 0 0,0-1-1 0 0,1 1 1 0 0,-1-1-1 0 0,0 0 0 0 0,-5 0 1 0 0,-38 5 2080 0 0,23 1-2018 0 0,22-6-144 0 0,-1 1 0 0 0,1 0 0 0 0,0-1 0 0 0,0 1 1 0 0,-1 0-1 0 0,1-1 0 0 0,0 1 0 0 0,0 0 0 0 0,0-1 1 0 0,0 0-1 0 0,-1 1 0 0 0,1-1 0 0 0,-1 0 0 0 0,1 0 1 0 0,0 0-1 0 0,-1 0 0 0 0,-1 0 0 0 0,3 0 65 0 0,-14 6 23 0 0,12-6-95 0 0,0 0 0 0 0,0 0 0 0 0,0 0 0 0 0,0 1 0 0 0,0-1 0 0 0,1 1 0 0 0,0 0 1 0 0,-1 0-1 0 0,0 0 0 0 0,0 0 0 0 0,1 0 0 0 0,-3 2 0 0 0,-12 6 0 0 0,2 1-1 0 0,14-9 1 0 0,-1 0-1 0 0,1 0 1 0 0,-1-1 0 0 0,0 1-1 0 0,1 0 1 0 0,-1 0 0 0 0,0-1-1 0 0,0 1 1 0 0,0-1-1 0 0,0 1 1 0 0,1-1 0 0 0,-1 1-1 0 0,0-1 1 0 0,0 1 0 0 0,0-1-1 0 0,0 0 1 0 0,1 0 0 0 0,-1 1-1 0 0,-2-1 1 0 0,3 0 0 0 0,-1 0 0 0 0,0 0 0 0 0,0 0 0 0 0,0 1 0 0 0,1-1 0 0 0,-1 0 0 0 0,0 0 0 0 0,1 0 0 0 0,-1 0 0 0 0,0 0 0 0 0,0 1 0 0 0,1-1 0 0 0,-1 1 0 0 0,1-1 0 0 0,0 1 0 0 0,-1-1 0 0 0,1 1 0 0 0,-1 0 0 0 0,0 0 0 0 0,1 0 0 0 0,-1 0 0 0 0,0 0 0 0 0,1-1 0 0 0,-1 1 0 0 0,0 0 0 0 0,1-1 0 0 0,-1 1 0 0 0,0-1 0 0 0,1 1 0 0 0,-1-1 0 0 0,0 1 0 0 0,0-1 0 0 0,0 0 0 0 0,1 0 0 0 0,-1 0 0 0 0,1 0 0 0 0,-1 0 0 0 0,0 1 0 0 0,0-1 0 0 0,-1 0 0 0 0,1 0 1 0 0,-1 0 0 0 0,1 0-1 0 0,0 0 1 0 0,0 1 0 0 0,-1-1-1 0 0,2 0 1 0 0,-1 1 0 0 0,0-1 0 0 0,0 1-1 0 0,0-1 1 0 0,0 1 0 0 0,0 0 0 0 0,0-1-1 0 0,0 1 1 0 0,0 0 0 0 0,0 0-1 0 0,0 0 1 0 0,0 0 0 0 0,0 0 0 0 0,1 0-1 0 0,-1 0 1 0 0,1-1 0 0 0,0 1 0 0 0,-2 2-1 0 0,1-2 2 0 0,0 1 0 0 0,0 0 0 0 0,0-1 0 0 0,0 1-1 0 0,0-1 1 0 0,0-1 0 0 0,-1 2 0 0 0,1-1 0 0 0,0 0-1 0 0,0 0 1 0 0,-2 1 0 0 0,-17 9-2 0 0,-7 10 0 0 0,19-12 0 0 0,-13 10 0 0 0,-3 6 0 0 0,14-7 0 0 0,6-8 0 0 0,-16 25 88 0 0,16-28-88 0 0,-1 6 0 0 0,2-3 0 0 0,1-3 0 0 0,1-1 0 0 0,1-4 0 0 0,-1 0 0 0 0,1 0 1 0 0,-1 0-1 0 0,0-1 0 0 0,0 1 0 0 0,1 0 0 0 0,-1-1 0 0 0,0 1 1 0 0,-1 0-1 0 0,1 0 0 0 0,0-1 0 0 0,-2 3 0 0 0,1-3-4 0 0,1 1 0 0 0,0 0 0 0 0,-1-1 0 0 0,1 1-1 0 0,0 0 1 0 0,0-1 0 0 0,0 1 0 0 0,0 0 0 0 0,0 0 0 0 0,1 0 0 0 0,-1 0-1 0 0,1 1 1 0 0,-1 0 0 0 0,1-2-4 0 0,0 0 3 0 0,-1 1-1 0 0,1 0 1 0 0,-1 0 0 0 0,0-1-1 0 0,1 1 1 0 0,-1-1 0 0 0,0 0-1 0 0,0 1 1 0 0,0-1 0 0 0,0 1-1 0 0,-2 1 1 0 0,-11 28 1612 0 0,13-23-1490 0 0,1-2 0 0 0,-1 1 0 0 0,1-1-1 0 0,0 1 1 0 0,1 13 0 0 0,-1-9-65 0 0,0 59-52 0 0,-4 41 0 0 0,4 4 0 0 0,0-33 0 0 0,0-80 0 0 0,0 1 0 0 0,1 0 0 0 0,-2-2 0 0 0,1 2 0 0 0,0-1 0 0 0,0 1 0 0 0,-1 0 0 0 0,0-1 0 0 0,1 0 0 0 0,-1 0 0 0 0,0 1 0 0 0,0-1 0 0 0,0 0 0 0 0,-1 0 0 0 0,0 2 0 0 0,-3 4 0 0 0,3-7 0 0 0,1 1 0 0 0,0-2 0 0 0,0 2 0 0 0,0-1 0 0 0,0 1 0 0 0,0 0 0 0 0,1 0 0 0 0,-1-1 0 0 0,1 1 0 0 0,-1-1 0 0 0,0 1 0 0 0,1 0 0 0 0,0 0 0 0 0,-1-1 0 0 0,1 4 0 0 0,-2 38 0 0 0,1 11 0 0 0,11-16 0 0 0,1-11 0 0 0,-10-26 0 0 0,0 1 0 0 0,-1-1 0 0 0,1-1 0 0 0,0 1 0 0 0,-1 0 0 0 0,1 0 0 0 0,-1 1 0 0 0,1-1 0 0 0,-1 0 0 0 0,0 1 0 0 0,0-1 0 0 0,0 0 0 0 0,1 0 0 0 0,-1 1 0 0 0,-1 0 0 0 0,1-1 0 0 0,0 1 0 0 0,0-1 0 0 0,1 0 0 0 0,-1 1 0 0 0,0-1 0 0 0,0 1 0 0 0,1-1 0 0 0,-1 0 0 0 0,0 0 0 0 0,1 0 0 0 0,0 0 0 0 0,-1 1 0 0 0,1-1 0 0 0,0 0 0 0 0,0 2 0 0 0,0-1 0 0 0,0-1 0 0 0,0 1 0 0 0,0 0 0 0 0,0 0 0 0 0,-1 0 0 0 0,1 0 0 0 0,0 0 0 0 0,-1 0 0 0 0,1-1 0 0 0,-1 1 0 0 0,0 0 0 0 0,0 0 0 0 0,0 0 0 0 0,0 1 0 0 0,0-1 0 0 0,0-1 0 0 0,-1 1 0 0 0,1 0 0 0 0,-2 3 0 0 0,1-2 0 0 0,1-1 0 0 0,-1 1 0 0 0,1 0 0 0 0,0 0 0 0 0,0 0 0 0 0,0-1 0 0 0,0 1 0 0 0,0 0 0 0 0,1 0 0 0 0,-1 0 0 0 0,2 4 0 0 0,9 30 0 0 0,11 1 0 0 0,-20-37 0 0 0,-1 1 0 0 0,1 0 0 0 0,0 0 0 0 0,0-1 0 0 0,0 1 0 0 0,1-1 0 0 0,-1 0 0 0 0,0 1 0 0 0,0-2 0 0 0,4 2 0 0 0,14 3 0 0 0,-18-2 0 0 0,-2-2 0 0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4"/>
    </inkml:context>
    <inkml:brush xml:id="br0">
      <inkml:brushProperty name="width" value="0.025" units="cm"/>
      <inkml:brushProperty name="height" value="0.025" units="cm"/>
      <inkml:brushProperty name="color" value="#996600"/>
    </inkml:brush>
  </inkml:definitions>
  <inkml:trace contextRef="#ctx0" brushRef="#br0">276 981 32759 0 0,'-5'21'0'0'0,"5"-20"0"0"0,0 1 0 0 0,-1 0 0 0 0,1-1 0 0 0,0 0 0 0 0,-1 1 0 0 0,1 0 0 0 0,-1-1 0 0 0,1 1 0 0 0,-1-1 0 0 0,1 1 0 0 0,0-1 0 0 0,-1 0 0 0 0,0 0 0 0 0,-2 3 0 0 0,-13 32 0 0 0,16-34 0 0 0,0 0 0 0 0,-1 1 0 0 0,1-1 0 0 0,0 0 0 0 0,-1 0 0 0 0,0-1 0 0 0,0 1 0 0 0,0 0 0 0 0,1 0 0 0 0,-1 0 0 0 0,-1 2 0 0 0,0-2 0 0 0,1-1 0 0 0,0 1 0 0 0,0 0 0 0 0,0 1 0 0 0,0-1 0 0 0,0 0 0 0 0,0-1 0 0 0,1 2 0 0 0,-1-1 0 0 0,1 1 0 0 0,-1 3 0 0 0,-5 26 0 0 0,5-29 0 0 0,1 0 0 0 0,0-1 0 0 0,-1 0 0 0 0,0 1 0 0 0,0 0 0 0 0,0-1 0 0 0,0 1 0 0 0,0-1 0 0 0,0 0 0 0 0,0 0 0 0 0,0 1 0 0 0,-1-1 0 0 0,-3 3 0 0 0,4-1 0 0 0,1 1 0 0 0,-1-1 0 0 0,1 0 0 0 0,-1 0 0 0 0,1 1 0 0 0,1-2 0 0 0,0 8 0 0 0,0 0 0 0 0,-11 20 0 0 0,-2 4 0 0 0,11-32 0 0 0,0 0 0 0 0,0 1 0 0 0,0-1 0 0 0,-1 1 0 0 0,0-1 0 0 0,1-1 0 0 0,-1 2 0 0 0,0-1 0 0 0,-4 4 0 0 0,-5 27 0 0 0,7-28 0 0 0,1 1 0 0 0,1-1 0 0 0,0 1 0 0 0,0 0 0 0 0,0 0 0 0 0,0 0 0 0 0,0 14 0 0 0,1-18 0 0 0,0 0 0 0 0,0 0 0 0 0,1 0 0 0 0,-1 0 0 0 0,0-1 0 0 0,0 0 0 0 0,-1 1 0 0 0,1 0 0 0 0,-1-1 0 0 0,-3 3 0 0 0,-3 10 0 0 0,2-3 0 0 0,-3 7 0 0 0,4-3 0 0 0,5-15 0 0 0,0 0 0 0 0,0 0 0 0 0,0 1 0 0 0,0-1 0 0 0,0 0 0 0 0,0-1 0 0 0,0 1 0 0 0,-1 0 0 0 0,1 0 0 0 0,-1 0 0 0 0,1 0 0 0 0,-1 0 0 0 0,0 0 0 0 0,1 0 0 0 0,-2 2 0 0 0,0 0 0 0 0,1 2 0 0 0,0 0 0 0 0,0-1 0 0 0,1 1 0 0 0,-1 0 0 0 0,1 7 0 0 0,0-1 0 0 0,0-1 0 0 0,-1 1 0 0 0,0 0 0 0 0,-5 16 0 0 0,3-17 0 0 0,1 0 0 0 0,0 1 0 0 0,2 0 0 0 0,-1-1 0 0 0,1 16 0 0 0,-6-18 0 0 0,6-7 0 0 0,-1-1 0 0 0,0 1 0 0 0,1 0 0 0 0,-1 0 0 0 0,0 0 0 0 0,1 0 0 0 0,-1 0 0 0 0,1 0 0 0 0,0 0 0 0 0,-1 0 0 0 0,1 0 0 0 0,0 0 0 0 0,-1 0 0 0 0,1 0 0 0 0,-7 47 0 0 0,5-31 0 0 0,0 4 0 0 0,2-20 0 0 0,0 9 0 0 0,0 0 0 0 0,-1-1 0 0 0,-2 14 0 0 0,1-13 0 0 0,1 1 0 0 0,0-1 0 0 0,0 0 0 0 0,1 13 0 0 0,1-10 0 0 0,-7 16 0 0 0,6-21 0 0 0,0-1 0 0 0,-1 2 0 0 0,0-2 0 0 0,-3 17 0 0 0,1-12 0 0 0,1 1 0 0 0,1-1 0 0 0,0 1 0 0 0,1 16 0 0 0,0-26 0 0 0,-3 12 0 0 0,0 5 0 0 0,3-6 0 0 0,0 33 0 0 0,0-35 0 0 0,0 6 0 0 0,-1 21 0 0 0,0 21 0 0 0,0 3 0 0 0,0-21 0 0 0,1-17 0 0 0,0 13 0 0 0,0 59 0 0 0,0-74 0 0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5"/>
    </inkml:context>
    <inkml:brush xml:id="br0">
      <inkml:brushProperty name="width" value="0.025" units="cm"/>
      <inkml:brushProperty name="height" value="0.025" units="cm"/>
      <inkml:brushProperty name="color" value="#996600"/>
    </inkml:brush>
  </inkml:definitions>
  <inkml:trace contextRef="#ctx0" brushRef="#br0">7 1591 32759 0 0,'0'32'0'0'0,"0"-3"0"0"0,1-9 0 0 0,4 12 0 0 0,-1 0 0 0 0,6 17 0 0 0,-2-17 0 0 0,-10-15 0 0 0,1 14 0 0 0,4-15 0 0 0,-1-7 0 0 0,1 0 0 0 0,-2-1 0 0 0,0 1 0 0 0,-1 0 0 0 0,1 0 0 0 0,-1-1 0 0 0,0 2 0 0 0,-2 9 0 0 0,1 14 0 0 0,1 204 0 0 0</inkml:trace>
  <inkml:trace contextRef="#ctx0" brushRef="#br0" timeOffset="1">69 2691 31770 0 0,'0'66'989'0'0,"-13"-17"-989"0"0,7-12 0 0 0,2-26 0 0 0,-10 26 0 0 0,13-34 0 0 0,-1 0 0 0 0,1 0 0 0 0,0 0 0 0 0,0 1 0 0 0,0-1 0 0 0,0 0 0 0 0,1 0 0 0 0,-1 6 0 0 0,-2 6 0 0 0,-3 20 0 0 0</inkml:trace>
  <inkml:trace contextRef="#ctx0" brushRef="#br0" timeOffset="2">444 3281 27120 0 0,'-15'-26'550'0'0,"11"20"-453"0"0,3 4-83 0 0,0 1 0 0 0,0-1 1 0 0,0 0-1 0 0,0 2 0 0 0,0-2 0 0 0,0 0 0 0 0,0 0 0 0 0,0 0 0 0 0,1 0 1 0 0,-1 1-1 0 0,1-1 0 0 0,-1-2 0 0 0,-2-14 20 0 0,-11-2 23 0 0,6 7-41 0 0,7 10-11 0 0,0-2 0 0 0,1 1-1 0 0,-1 1 1 0 0,1-1 0 0 0,0 0 0 0 0,0-1 0 0 0,2-6 0 0 0,-1-2-7 0 0,-1-20-1 0 0,-1-17-568 0 0,1-1-16 0 0,-1 17 564 0 0,7 13 30 0 0,-5 19-21 0 0,0-1 1 0 0,-1 2-1 0 0,1-2 1 0 0,0 0-1 0 0,-1 0 1 0 0,0 1 0 0 0,0-1-1 0 0,0 1 1 0 0,0-6-1 0 0,12 51-82 0 0,-11-40 96 0 0,-1-1 0 0 0,1 0 0 0 0,-1-1 0 0 0,1 1 0 0 0,0 0 0 0 0,0 0 0 0 0,0 0 0 0 0,0-1 0 0 0,3 4 0 0 0,-3-5 0 0 0,1 2 0 0 0,-1 0 0 0 0,0-1 0 0 0,-1 1 0 0 0,1 0 0 0 0,0-1 0 0 0,0 1 0 0 0,-1 0 0 0 0,1-1 0 0 0,0 1 0 0 0,-1 0 0 0 0,1 0 0 0 0,-1 0 0 0 0,0 0 0 0 0,0 2 0 0 0,6 15-10 0 0,-2-7 45 0 0,-2-3 83 0 0,-2-9-54 0 0,1 2-19 0 0,0-1-1 0 0,0 1 1 0 0,0-1 0 0 0,0 1 0 0 0,0 0 0 0 0,0-1-1 0 0,0 1 1 0 0,-1-1 0 0 0,1 1 0 0 0,-1 0 0 0 0,0 0 0 0 0,0 2-1 0 0,6 11 224 0 0,-5-13-251 0 0,1 0 0 0 0,-1 0 0 0 0,1 1 0 0 0,-1-1-1 0 0,0 1 1 0 0,-1-2 0 0 0,1 2 0 0 0,0 0 0 0 0,0-1-1 0 0,-1 1 1 0 0,1 0 0 0 0,-1-1 0 0 0,0 0-1 0 0,0 1 1 0 0,0 0 0 0 0,0 3 0 0 0,3 2-1 0 0,3 6 24 0 0,2 62 785 0 0,-5-20 143 0 0,-3-56-936 0 0,0 6 106 0 0</inkml:trace>
  <inkml:trace contextRef="#ctx0" brushRef="#br0" timeOffset="3">655 3310 28584 0 0,'0'-50'-106'0'0,"0"24"2"0"0,0 8-32 0 0,0 5-256 0 0,1 11 333 0 0,-1-1 1 0 0,0-1 0 0 0,0 1-1 0 0,0-1 1 0 0,0 2-1 0 0,-1-2 1 0 0,1 1-1 0 0,-1 0 1 0 0,0 0-1 0 0,0 0 1 0 0,-2-5 0 0 0,3 7 49 0 0,-1 0 1 0 0,1 0 0 0 0,-1-1 0 0 0,1 1 0 0 0,0 0 0 0 0,0-1 0 0 0,0 1 0 0 0,-1-1 0 0 0,1 1 0 0 0,1-1 0 0 0,-1 2 0 0 0,0-4 0 0 0,1 2-1 0 0,-1 1 0 0 0,0-1 1 0 0,0 1-1 0 0,0-1 0 0 0,0 0 0 0 0,0 2 1 0 0,0-2-1 0 0,0 1 0 0 0,-1-1 0 0 0,1 1 0 0 0,0-1 1 0 0,-2-2-1 0 0,-2-11-141 0 0,4 14 133 0 0,0-1-1 0 0,0 0 1 0 0,-1 1 0 0 0,1-1-1 0 0,-1 1 1 0 0,1-1-1 0 0,-1 1 1 0 0,0-1-1 0 0,1 2 1 0 0,-1-2 0 0 0,-2-1-1 0 0,2 1-26 0 0,0 1 1 0 0,0 0-1 0 0,1 0 0 0 0,-1-1 1 0 0,0 1-1 0 0,0 0 0 0 0,1 0 1 0 0,-1-1-1 0 0,0 1 0 0 0,1-1 0 0 0,-1 0 1 0 0,1 1-1 0 0,0-1 0 0 0,0 0 1 0 0,-1-2-1 0 0,-4-14-359 0 0,-3-19 256 0 0,8 37 140 0 0,-5-30-74 0 0,-4-1 1 0 0,-2-16 1 0 0,11-10 79 0 0,-8 13-8 0 0,8 44-1 0 0,1-3 8 0 0,-1 0 0 0 0,0 1 1 0 0,0-1-1 0 0,0 0 0 0 0,0 0 0 0 0,-1 0 1 0 0,1 1-1 0 0,-1-1 0 0 0,0 0 0 0 0,1 0 0 0 0,-1 1 1 0 0,0 0-1 0 0,0-1 0 0 0,-1 0 0 0 0,1 1 1 0 0,-1-1-1 0 0,0 2 0 0 0,-2-4 0 0 0,-5-17 1 0 0,3 12 24 0 0,-11-18 682 0 0,12 19-487 0 0,4 8-211 0 0,0 1 1 0 0,1-1 0 0 0,-1 0-1 0 0,1 0 1 0 0,-1 0 0 0 0,1 0 0 0 0,0 1-1 0 0,0-1 1 0 0,0 0 0 0 0,0 1 0 0 0,-1-1-1 0 0,1 0 1 0 0,0 0 0 0 0,0 0-1 0 0,0-2 1 0 0,-1-1 17 0 0,-1 1 0 0 0,1-1 0 0 0,-1 0 0 0 0,0 0 0 0 0,0 2 0 0 0,0-2 0 0 0,-2-3 0 0 0,-10-20 172 0 0,8 22-136 0 0,3 3-32 0 0,2 1 0 0 0,-1-1 0 0 0,0 0 0 0 0,0 0 0 0 0,1 0 0 0 0,-1 1 0 0 0,0-1 0 0 0,1 0 0 0 0,0 0 0 0 0,0-1 0 0 0,0 1 0 0 0,-1-2 0 0 0,2 4 39 0 0,-8-6 170 0 0,-7-10 197 0 0,11 11-381 0 0,-14-25 112 0 0,5-10-16 0 0,0 10-140 0 0,-3-5 19 0 0,13 19-7 0 0,1-1 0 0 0,0 1 0 0 0,1-1 0 0 0,1-19 0 0 0,0 20-26 0 0,-5-67-581 0 0,5-68-1729 0 0,7 99 1906 0 0,1 31-22 0 0,-8 19 417 0 0,0 0-1 0 0,1 0 1 0 0,-1 1 0 0 0,1-1 0 0 0,0 0-1 0 0,-1 1 1 0 0,1 0 0 0 0,0-1 0 0 0,0 1-1 0 0,0-1 1 0 0,1-1 0 0 0,-1 1 2 0 0,1 0 0 0 0,-1 1 0 0 0,0 0 0 0 0,0-1 0 0 0,0 0 0 0 0,0 0 0 0 0,0 1 1 0 0,-1-1-1 0 0,1 0 0 0 0,0 0 0 0 0,-1 1 0 0 0,0-4 0 0 0,0 0-12 0 0,1 1 0 0 0,0-1-1 0 0,0 0 1 0 0,0 2 0 0 0,4-10 0 0 0,-3 9 9 0 0,-1-1 1 0 0,1 0 0 0 0,-2 1 0 0 0,1-1 0 0 0,1-9-1 0 0,1-13 14 0 0,9-12-68 0 0,-4 15-208 0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9"/>
    </inkml:context>
    <inkml:brush xml:id="br0">
      <inkml:brushProperty name="width" value="0.025" units="cm"/>
      <inkml:brushProperty name="height" value="0.025" units="cm"/>
      <inkml:brushProperty name="color" value="#996600"/>
    </inkml:brush>
  </inkml:definitions>
  <inkml:trace contextRef="#ctx0" brushRef="#br0">30 2214 28369 0 0,'0'4'5'0'0,"0"-1"-1"0"0,1 7 0 0 0,-1-1-3 0 0,-1 11-1 0 0,-1-1 0 0 0,-4 21 0 0 0,4-28 0 0 0,1 10 0 0 0,1-19 0 0 0,1 0 0 0 0,-2 0 0 0 0,1 1 0 0 0,0-1 0 0 0,-1-1 0 0 0,1 2 0 0 0,-2 3 0 0 0,0-2 0 0 0,1 2 0 0 0,1-2 0 0 0,-1 1 0 0 0,1 1 0 0 0,0-2 0 0 0,0 2 0 0 0,2 5 0 0 0,-1 9 0 0 0,-1 80 0 0 0,0-76 0 0 0,-7-5 23 0 0,6-19-23 0 0,1 1 0 0 0,-1 0 0 0 0,0 1 0 0 0,0-1 1 0 0,0 0-1 0 0,0 1 0 0 0,1-2 0 0 0,-1 1 0 0 0,0 4 0 0 0,1 136 0 0 0,1-140 0 0 0,-1 0 0 0 0,1 1 0 0 0,-1-1 0 0 0,1 1 0 0 0,0-2 0 0 0,-1 2 0 0 0,1-1 0 0 0,0 0 0 0 0,2 5 0 0 0,-1-6 0 0 0,-1 1 0 0 0,0 0 0 0 0,0 1 0 0 0,0-1 0 0 0,0 0 0 0 0,0 0 0 0 0,-1 0 0 0 0,1 1 0 0 0,0 4 0 0 0,5 29-16 0 0,-5-31 16 0 0,1-1 0 0 0,-1 0 0 0 0,0 1 0 0 0,-1-1 0 0 0,1 1 0 0 0,-1-1 0 0 0,0 0 0 0 0,0 1 0 0 0,0 0 0 0 0,-2 8 0 0 0,1-10 0 0 0,0 2 0 0 0,0 0 0 0 0,0-1 0 0 0,1 1 0 0 0,0-1 0 0 0,0 6 0 0 0,0 1 0 0 0,0-7 0 0 0,1 0 0 0 0,-1-1 0 0 0,0 1 0 0 0,1 0 0 0 0,0 0 0 0 0,0-1 0 0 0,0 1 0 0 0,1-1 0 0 0,1 6 0 0 0,-3 13 0 0 0,-1-14 0 0 0,1-4 0 0 0,0-1 0 0 0,0 2 0 0 0,0-1 0 0 0,0 0 0 0 0,1 0 0 0 0,1 7 0 0 0,2-1 5 0 0,-2 5-17 0 0,2 5 91 0 0,-3-1-71 0 0,-2-17-7 0 0,1 0-1 0 0,0 0 1 0 0,0 1 0 0 0,0-1 0 0 0,0 1 0 0 0,0-1 0 0 0,1 0-1 0 0,-1 0 1 0 0,1 5 0 0 0,2 0-1 0 0,-3-6 0 0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0"/>
    </inkml:context>
    <inkml:brush xml:id="br0">
      <inkml:brushProperty name="width" value="0.025" units="cm"/>
      <inkml:brushProperty name="height" value="0.025" units="cm"/>
      <inkml:brushProperty name="color" value="#996600"/>
    </inkml:brush>
  </inkml:definitions>
  <inkml:trace contextRef="#ctx0" brushRef="#br0">121 182 29673 0 0,'1'1'9'0'0,"-1"0"0"0"0,1 0-1 0 0,0 0 1 0 0,-1 0-1 0 0,1 0 1 0 0,0 0-1 0 0,-1 0 1 0 0,1 0-1 0 0,-1 0 1 0 0,0 0-1 0 0,1 0 1 0 0,-1 2-1 0 0,0-3-1 0 0,0 2 123 0 0,-1 0 1 0 0,1-1-1 0 0,0 0 1 0 0,-1 1-1 0 0,1 0 1 0 0,0-1-1 0 0,0 1 0 0 0,0 0 1 0 0,1 0-1 0 0,-1 0 1 0 0,0-2-1 0 0,1 2 0 0 0,-1 0 1 0 0,2 3-1 0 0,0 5 293 0 0,-2-10-353 0 0,0 39 257 0 0,0 88-135 0 0,0-123-192 0 0,0-1 0 0 0,0 1 0 0 0,0 1 0 0 0,0-1 0 0 0,0-1 0 0 0,1 2 0 0 0,-1-1 0 0 0,1-1 0 0 0,0 2 0 0 0,0-1 0 0 0,1 0 0 0 0,1 3 0 0 0,-1-2 0 0 0,-1-2 0 0 0,0 2 0 0 0,-1-1 0 0 0,1 0 0 0 0,-1 0 0 0 0,0 1 0 0 0,-1 4 0 0 0,1-3 0 0 0,5 95 0 0 0,-1-21 0 0 0,1-49 0 0 0,-6-5 0 0 0,0-16 0 0 0,0 0 0 0 0,1 0 0 0 0,3 16 0 0 0,-1-11 0 0 0,-1 1 0 0 0,-1 26 0 0 0,0-23 0 0 0,2 77 0 0 0,1 5 0 0 0,-3-54 0 0 0,0-17 0 0 0,0 132 0 0 0,0-56 0 0 0,-6-37 0 0 0,5-66 0 0 0,1-1 0 0 0,-1 1 0 0 0,0 0 0 0 0,0 0 0 0 0,0 0 0 0 0,0-1 0 0 0,0 1 0 0 0,-1 0 0 0 0,-2 4 0 0 0,3-5 0 0 0,-1 1 0 0 0,1 0 0 0 0,-1 1 0 0 0,1-2 0 0 0,-1 1 0 0 0,1 1 0 0 0,0-1 0 0 0,0 1 0 0 0,0 5 0 0 0,-5 10 0 0 0,0 3 0 0 0,-2 5 0 0 0,7-24 0 0 0,-1-1 0 0 0,1 2 0 0 0,-1-1 0 0 0,1 1 0 0 0,1-1 0 0 0,-1 0 0 0 0,0 6 0 0 0,1-7 0 0 0,0-2 0 0 0,0 1 0 0 0,-1 1 0 0 0,1-1 0 0 0,-1 0 0 0 0,0 1 0 0 0,1-1 0 0 0,-1 0 0 0 0,0 0 0 0 0,0 1 0 0 0,0-1 0 0 0,0-1 0 0 0,0 1 0 0 0,0 0 0 0 0,0 0 0 0 0,0 0 0 0 0,0 0 0 0 0,-1 0 0 0 0,0 0 0 0 0,1 0 0 0 0,0 0 0 0 0,-1 0 0 0 0,1 0 0 0 0,0 0 0 0 0,0 0 0 0 0,0 0 0 0 0,0 0 0 0 0,0 0 0 0 0,1 0 0 0 0,-1 1 0 0 0,0-1 0 0 0,0 1 0 0 0,0-1 0 0 0,1 1 0 0 0,-1-1 0 0 0,1 1 0 0 0,-1 1 0 0 0,-5 12 0 0 0,0 4 0 0 0,-3 40 0 0 0,3 6 0 0 0,5-52 0 0 0,0 0 0 0 0,0-1 0 0 0,-4 14 0 0 0,-4 41 0 0 0,8-62 0 0 0,0 0 0 0 0,1 0 0 0 0,-1 1 0 0 0,1-1 0 0 0,0 1 0 0 0,2 5 0 0 0,-1 8 0 0 0,-1 90 0 0 0,0-96 0 0 0,-1 6 0 0 0,0 15 0 0 0,1 4 0 0 0,0 19 0 0 0,0 37 0 0 0,1-55 0 0 0,0-15 0 0 0,-1-8 0 0 0,0 71 0 0 0,0 42 0 0 0,-4-88 0 0 0,1 2 0 0 0,3 28 0 0 0,0-42 0 0 0,0-10 0 0 0,0-8 0 0 0,0 75 0 0 0,0-52 0 0 0,0-11 0 0 0,-1 13 0 0 0,2 36 0 0 0,4 53 0 0 0,-1-30 0 0 0,-4-30 0 0 0,0-46 0 0 0,1 10 0 0 0,0 1 0 0 0,0-9 0 0 0,-3 18 0 0 0,1 12 0 0 0,4-18 0 0 0,0 6 0 0 0,-3 20 0 0 0,-1-21 0 0 0,5-11 0 0 0,6 16 0 0 0,-8-33 0 0 0,-2-1-10 0 0,0-1-547 0 0,0-8 493 0 0,-5 23-905 0 0,-11 9 896 0 0,10 0-45 0 0,5-26 108 0 0,-1-1 0 0 0,1 1-1 0 0,0-1 1 0 0,0 1-1 0 0,1 6 1 0 0,-2 10 72 0 0,2 37 1729 0 0,0-59-1791 0 0,0 1 0 0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1"/>
    </inkml:context>
    <inkml:brush xml:id="br0">
      <inkml:brushProperty name="width" value="0.025" units="cm"/>
      <inkml:brushProperty name="height" value="0.025" units="cm"/>
      <inkml:brushProperty name="color" value="#996600"/>
    </inkml:brush>
  </inkml:definitions>
  <inkml:trace contextRef="#ctx0" brushRef="#br0">529 2577 3912 0 0,'0'0'6705'0'0,"0"-5"-6549"0"0,2-9 9561 0 0,8 16-6290 0 0,-22 1-1207 0 0,18 12-102 0 0,-7-13-2001 0 0,-1-1 0 0 0,1 1 0 0 0,-1-2 0 0 0,1 2 0 0 0,0 0 0 0 0,0 0 0 0 0,0 0 0 0 0,0 0 0 0 0,0 0 0 0 0,0-1 0 0 0,0 1 0 0 0,-1 4 0 0 0,2-6-86 0 0,-6 13 80 0 0,-6 24 75 0 0,4-22 52 0 0,6-13-119 0 0,1 0 0 0 0,0 0 0 0 0,0 0 0 0 0,0-1-1 0 0,1 0 1 0 0,-1 1 0 0 0,1 1 0 0 0,-1-1 0 0 0,1 0 0 0 0,-1 0 0 0 0,1 2 327 0 0,-18 16 217 0 0,4-10-663 0 0,13-9 0 0 0,-1 0 0 0 0,0 0 0 0 0,1-1 0 0 0,0 1 0 0 0,0 1 0 0 0,-1-1 0 0 0,1 0 0 0 0,0 0 0 0 0,0-1 0 0 0,-1 2 0 0 0,1-1 0 0 0,0 1 0 0 0,0-1 0 0 0,0 1 0 0 0,0-1 0 0 0,1 3 0 0 0,-23 14 0 0 0,8-1 0 0 0,14-17 0 0 0,-1 1 0 0 0,2 0 0 0 0,-1-1 0 0 0,-1 1 0 0 0,1 0 0 0 0,0 0 0 0 0,0 0 0 0 0,-1 0 0 0 0,1-1 0 0 0,0 1 0 0 0,0 0 0 0 0,-1 3 0 0 0,-20 27 0 0 0,19-27 0 0 0,1 0 0 0 0,1 1 0 0 0,-1 0 0 0 0,0-1 0 0 0,1 1 0 0 0,-2 7 0 0 0,-1 4 0 0 0,-4-4 0 0 0,1-2 0 0 0,5-1 0 0 0,0-7 0 0 0,1-1 0 0 0,0 0 0 0 0,-1 1 0 0 0,1-1 0 0 0,-1 0 0 0 0,0 0 0 0 0,1 0 0 0 0,0 0 0 0 0,-1 0 0 0 0,1-1 0 0 0,-5 2 0 0 0,-7 5 0 0 0,11-6 0 0 0,1 1 0 0 0,0 0 0 0 0,0 0 0 0 0,-1-1 0 0 0,0 1 0 0 0,0-1 0 0 0,0 1 0 0 0,1-1 0 0 0,-2 0 0 0 0,2 1 0 0 0,-1-1 0 0 0,0 0 0 0 0,0 0 0 0 0,0-1 0 0 0,-1 1 0 0 0,1-1 0 0 0,1 1 0 0 0,-2-1 0 0 0,1 1 0 0 0,-1-1 0 0 0,1 0 0 0 0,-2 0 0 0 0,2 0 0 0 0,1 1 0 0 0,0-1 0 0 0,0 0 0 0 0,0 1 0 0 0,-1-1 0 0 0,1 1 0 0 0,0 0 0 0 0,0-1 0 0 0,0 1 0 0 0,0 0 0 0 0,1 0 0 0 0,-1-1 0 0 0,0 1 0 0 0,-1 1 0 0 0,1-1 0 0 0,1-1 0 0 0,-1 1 0 0 0,0 0 0 0 0,0 0 0 0 0,0 0 0 0 0,-1 0 0 0 0,1-1 0 0 0,0 1 0 0 0,0 0 0 0 0,1-1 0 0 0,-1 1 0 0 0,-1-1 0 0 0,1 1 0 0 0,-2-1 0 0 0,0 2 0 0 0,0-1 0 0 0,2 1 0 0 0,-2-1 0 0 0,1 1 0 0 0,0 0 0 0 0,-1 0 0 0 0,1 0 0 0 0,1 0 0 0 0,-4 4 0 0 0,-9 9 0 0 0,5-7 0 0 0,-2-1 0 0 0,0-5 0 0 0,0 1 0 0 0,-3 6 0 0 0,9-5 0 0 0,-8 9-1683 0 0,12-12 1663 0 0,0 1 0 0 0,0-1 1 0 0,0 0-1 0 0,0 0 0 0 0,0 0 1 0 0,-1 1-1 0 0,1-1 0 0 0,-1 0 1 0 0,1 0-1 0 0,-1 0 0 0 0,1 0 1 0 0,-1 0-1 0 0,-1 0 0 0 0,3-1 8 0 0,-27 27-208 0 0,18-15 155 0 0,-2 13 29 0 0,8-19 40 0 0,-11 35 412 0 0,13-37-288 0 0,-1 1 0 0 0,1 0-1 0 0,-1-1 1 0 0,1 1 0 0 0,1 0-1 0 0,-1 0 1 0 0,1 0 0 0 0,0 0 0 0 0,0 0-1 0 0,1 8 1 0 0,0 6 68 0 0,-1-19-93 0 0,1 2-88 0 0,-1-2 0 0 0,1 2 0 0 0,-1 0 0 0 0,0 0 1 0 0,1-1-1 0 0,-1 1 0 0 0,0 0 0 0 0,0 0 0 0 0,0-1 0 0 0,0 0 0 0 0,-1 3 0 0 0,2 17-28 0 0,0-20 9 0 0,0-1-1 0 0,-1 1 1 0 0,0-1-1 0 0,1 1 1 0 0,0 0 0 0 0,0-1-1 0 0,0 1 1 0 0,0-1-1 0 0,0 1 1 0 0,0-1-1 0 0,0 0 1 0 0,0 1 0 0 0,0-1-1 0 0,0 0 1 0 0,0 0-1 0 0,1 0 1 0 0,-1 0-44 0 0,0 0 1 0 0,-1 0-1 0 0,1 0 0 0 0,-1 0 0 0 0,1 0 1 0 0,0 0-1 0 0,-1 0 0 0 0,1 0 1 0 0,0 1-1 0 0,-1-1 0 0 0,1 0 1 0 0,-1 0-1 0 0,1 0 0 0 0,-1 1 1 0 0,1-1-1 0 0,-1 0 0 0 0,1 1 1 0 0,-1-1-1 0 0,1 0 0 0 0,-1 1 0 0 0,1-1 1 0 0,-1 1-1 0 0,0-1 0 0 0,0 1 1 0 0,0-1-1 0 0,1 1 0 0 0,-1-1 1 0 0,0 1-1 0 0,1-1 0 0 0,-1 0 1 0 0,0 0-1 0 0,0 1 0 0 0,1-1 0 0 0,-1 1 1 0 0,0 0-1 0 0,0-1 33 0 0,1 0 1 0 0,-1 0-1 0 0,1 0 0 0 0,0 0 0 0 0,-1 0 1 0 0,1 0-1 0 0,-1 0 0 0 0,1 0 0 0 0,-1 1 1 0 0,0-1-1 0 0,1 0 0 0 0,-1 0 0 0 0,1 0 1 0 0,-1 0-1 0 0,1 1 0 0 0,-1-1 0 0 0,1 0 1 0 0,-1 0-1 0 0,0 1 0 0 0,1-1 0 0 0,-1 0 1 0 0,1 1-1 0 0,-1-1 0 0 0,0 1 0 0 0,0-1 1 0 0,0 0-1 0 0,0 1 0 0 0,0-1 0 0 0,0 1 1 0 0,1-1-1 0 0,-1 1 0 0 0,0 1 13 0 0,0-1 0 0 0,1-1-1 0 0,-1 1 1 0 0,0 0 0 0 0,1 0 0 0 0,-1 0 0 0 0,1 0-1 0 0,-1 0 1 0 0,1 0 0 0 0,-1 0 0 0 0,1 0 0 0 0,0 0 0 0 0,-1 0-1 0 0,1 0 1 0 0,0 0 0 0 0,0-1 0 0 0,0 1 0 0 0,-1-1-1 0 0,1 1 1 0 0,0 0 0 0 0,1 0 0 0 0,14 7 2 0 0</inkml:trace>
  <inkml:trace contextRef="#ctx0" brushRef="#br0" timeOffset="1">429 3395 29975 0 0,'1'0'5'0'0,"6"0"32"0"0,9 0 72 0 0,5-1 20 0 0,-18 0-135 0 0,0 0-1 0 0,0 0 1 0 0,0 1 0 0 0,-1-1-1 0 0,0 0 1 0 0,1-1 0 0 0,4-3-1 0 0,37-16-574 0 0,-11 5 112 0 0,7 2 146 0 0,-15-3 193 0 0,-11 7 108 0 0,3-3 17 0 0,1-1-35 0 0,-4 7 13 0 0,6-9-18 0 0,-6 2 32 0 0,-5 3-16 0 0,70-60-108 0 0,-36 40 121 0 0,-43 31 16 0 0,0-1 0 0 0,1 1 0 0 0,-1-1 0 0 0,1 1 0 0 0,0 0 0 0 0,-1-1 0 0 0,1 1 0 0 0,0 0 0 0 0,0-1 0 0 0,-1 1 0 0 0,1 0 0 0 0,0 0 0 0 0,0 0 0 0 0,-1 0 0 0 0,1 0 0 0 0,0-1 0 0 0,0 1 0 0 0,-1 1 0 0 0,1-1 0 0 0,0 0 0 0 0,-1 0 0 0 0,2 0 0 0 0,-1 1 0 0 0,0-1 0 0 0,0 0 0 0 0,0 0 0 0 0,0 0 0 0 0,0 0 0 0 0,0 0 0 0 0,0 0 0 0 0,0 0 0 0 0,0 0 0 0 0,0 0 0 0 0,0-1 0 0 0,-1 1 0 0 0,1 0 0 0 0,0-1 0 0 0,0 1 0 0 0,0 0 0 0 0,1-2 0 0 0,0 1 0 0 0,1 0 0 0 0,-1 1 0 0 0,0-1 0 0 0,0 1 0 0 0,1 0 0 0 0,-1-1 0 0 0,1 1 0 0 0,-1 0 0 0 0,0 0 0 0 0,0 0 0 0 0,1 0 0 0 0,3 0 0 0 0,-5 1 0 0 0,2-1 0 0 0,0 0 0 0 0,-1 0 0 0 0,1 0 0 0 0,0 0 0 0 0,-2-1 0 0 0,2 1 0 0 0,-1-1 0 0 0,4 0 0 0 0,-5 0 1 0 0,2-1 1 0 0,-1 1-1 0 0,0 0 0 0 0,1 0 1 0 0,-1 0-1 0 0,0 1 0 0 0,1-1 1 0 0,-1 1-1 0 0,1-1 0 0 0,0 1 1 0 0,2 0-1 0 0,-2 0-1 0 0,-1-1-1 0 0,0 0 0 0 0,0 1 1 0 0,0 0-1 0 0,-1-1 1 0 0,1 0-1 0 0,0 0 0 0 0,-1 0 1 0 0,1-1-1 0 0,0 1 1 0 0,0 0-1 0 0,0-3 0 0 0,8-2 1 0 0,4 0-18 0 0,-14 6 28 0 0,1 0 1 0 0,-1 0-1 0 0,1 0 0 0 0,0 0 0 0 0,-1 0 0 0 0,0-1 1 0 0,0 1-1 0 0,1 0 0 0 0,0 0 0 0 0,-1-1 0 0 0,1 1 1 0 0,-1-1-1 0 0,1 1 0 0 0,-1 0 0 0 0,1 0 0 0 0,-1 0 1 0 0,1-1-1 0 0,-1 1 0 0 0,0-1 0 0 0,1 1 0 0 0,-1-1 1 0 0,0 1-1 0 0,1-1 0 0 0,-1 1 0 0 0,0-1 1 0 0,0 0-1 0 0,1 1 0 0 0,-1-1 0 0 0,0 1 0 0 0,0-1 1 0 0,0 0-1 0 0,0 1 0 0 0,0-1 0 0 0,0 0 0 0 0,0 1 1 0 0,0-1-1 0 0,0 0 0 0 0,0 1 0 0 0,0-1 0 0 0,0 1 1 0 0,-1-1-1 0 0,2-36 818 0 0,0 20-940 0 0,-1-1 1 0 0,-2-21-1 0 0,2 36 84 0 0,-1 0-1 0 0,1 0 1 0 0,-1 1 0 0 0,1 0-1 0 0,-1-1 1 0 0,0 1 0 0 0,0-1-1 0 0,0 1 1 0 0,0 0-1 0 0,-2-4 1 0 0,1 4 16 0 0,1-1-1 0 0,-1 0 1 0 0,1 1 0 0 0,-1-1-1 0 0,1 0 1 0 0,0-1 0 0 0,0 2-1 0 0,1-1 1 0 0,0 0-1 0 0,-1-5 1 0 0,-5-4 12 0 0,5 11 0 0 0,0 0 0 0 0,0 0 0 0 0,0 0 0 0 0,1-1 0 0 0,-1 1 0 0 0,0 0 0 0 0,1-1 0 0 0,-1 1 0 0 0,1-1 0 0 0,0 1 0 0 0,0-2 0 0 0,-9-28 7 0 0,9 31-14 0 0,-8-20-97 0 0,4-37 0 0 0,-3 23 51 0 0,5 28 41 0 0,1 1-1 0 0,-1-1 1 0 0,1 1 0 0 0,1-2 0 0 0,-1 2 0 0 0,1-1-1 0 0,0-1 1 0 0,2-9 0 0 0,-2-3 15 0 0,0 13 17 0 0,0 3-141 0 0,0-2 1 0 0,0 1-1 0 0,1 0 0 0 0,-1 0 0 0 0,1 0 1 0 0,2-8-1 0 0,-2 4-35 0 0,0-2 0 0 0,0 2 1 0 0,-1-16-1 0 0,0 24 148 0 0,0-39-121 0 0,-3-28 74 0 0,-4 26 55 0 0,-4 2 0 0 0,9 30-7 0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3"/>
    </inkml:context>
    <inkml:brush xml:id="br0">
      <inkml:brushProperty name="width" value="0.025" units="cm"/>
      <inkml:brushProperty name="height" value="0.025" units="cm"/>
      <inkml:brushProperty name="color" value="#996600"/>
    </inkml:brush>
  </inkml:definitions>
  <inkml:trace contextRef="#ctx0" brushRef="#br0">263 2306 26975 0 0,'2'-16'-34'0'0,"-1"-4"-4"0"0,3-2 38 0 0,1-2 0 0 0,-4 6 0 0 0,-1-4-6 0 0,2-12-16 0 0,0-21-6 0 0,-3 19 14 0 0,0 19-1 0 0,1 0 1 0 0,0 0 0 0 0,4-24-1 0 0,-1 12 15 0 0,-3-16 0 0 0,0 20 0 0 0,0 17 0 0 0,0-6 0 0 0,0-8 0 0 0,0 7 0 0 0,0 5 0 0 0,0-56 97 0 0,0-34 130 0 0,0 84-216 0 0,0-3 204 0 0,-1-10 151 0 0,1-19-35 0 0,0 27-294 0 0,-2-13-5 0 0,0 0-12 0 0,1 13-5 0 0,0-13-7 0 0,0-10 25 0 0,4 16-33 0 0,10-23 8 0 0,-12 43-1 0 0,1 0-1 0 0,-2 0 1 0 0,1 0 0 0 0,-1-1-1 0 0,-1-8 1 0 0,0-3-7 0 0,3-26 0 0 0,12-22 16 0 0,-13 36 0 0 0,-2 9-59 0 0,5 10-94 0 0,6-15-162 0 0,-2-16 23 0 0,-2 6 176 0 0,-3 18 31 0 0,-1-12-27 0 0,1-9 28 0 0,-2 35 65 0 0,1-1 0 0 0,-1 0 0 0 0,0 0 0 0 0,2 1 0 0 0,-1-1 0 0 0,1 1 0 0 0,4-7 0 0 0,-6 10 1 0 0,0 0 0 0 0,0 0 1 0 0,0 0-1 0 0,0 1 0 0 0,0-1 0 0 0,-1 0 0 0 0,1 0 0 0 0,-1-3 0 0 0,3-15 3 0 0,-1 15-9 0 0,-2-1 0 0 0,1 1-1 0 0,0-1 1 0 0,-1 1 0 0 0,0-9-1 0 0,0 4-6 0 0,7-40-46 0 0,-3-12-29 0 0,1 43 91 0 0,3-3-10 0 0,-7 11 3 0 0,6-1-10 0 0,-4 8 14 0 0,3-25 2 0 0,1 3 0 0 0,-3 6 0 0 0,-1-15-4 0 0,0 2 0 0 0,3-6 4 0 0,-6 11 0 0 0,0 23 0 0 0,1-35-6 0 0,-1 16-3 0 0,1-12-7 0 0,0-28-10 0 0,-1 21 19 0 0,0 43 7 0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4"/>
    </inkml:context>
    <inkml:brush xml:id="br0">
      <inkml:brushProperty name="width" value="0.025" units="cm"/>
      <inkml:brushProperty name="height" value="0.025" units="cm"/>
      <inkml:brushProperty name="color" value="#996600"/>
    </inkml:brush>
  </inkml:definitions>
  <inkml:trace contextRef="#ctx0" brushRef="#br0">48 0 8536 0 0,'0'0'5296'0'0,"-5"7"-4983"0"0,-3 7 694 0 0,5-1 3141 0 0,-1 3-2598 0 0,2-11-1146 0 0,1 0 1 0 0,-1-1-1 0 0,1 1 1 0 0,0 0-1 0 0,-5 6 0 0 0,-2 7-241 0 0,6-6 40 0 0,5-5-62 0 0,-3-6-130 0 0,0-1-1 0 0,0 1 0 0 0,0-1 1 0 0,0 1-1 0 0,0 0 0 0 0,0-1 0 0 0,0 1 1 0 0,0 0-1 0 0,0-1 0 0 0,0 1 1 0 0,0-1-1 0 0,0 1 0 0 0,0-1 1 0 0,0 0-1 0 0,0 1 0 0 0,0-1 1 0 0,0 1-1 0 0,0 0 0 0 0,0-1 1 0 0,-1 1-1 0 0,0 0 0 0 0,-3 8 154 0 0,3-7-81 0 0,1 1 0 0 0,0 0-1 0 0,0 0 1 0 0,0-1 0 0 0,0 1 0 0 0,0-1 0 0 0,1 1 0 0 0,-1 0-1 0 0,1 0 1 0 0,0-2 0 0 0,0 2 0 0 0,0 0 0 0 0,0-1-1 0 0,0 1 1 0 0,0-1 0 0 0,2 2 0 0 0,-3-4-40 0 0,0 1-22 0 0,0 0 1 0 0,-1 0 0 0 0,1 0 0 0 0,0-1 0 0 0,0 1-1 0 0,0 0 1 0 0,0 0 0 0 0,0 0 0 0 0,0 0 0 0 0,0 0-1 0 0,0-1 1 0 0,0 0 0 0 0,0 1 0 0 0,1 0 0 0 0,-1 0-1 0 0,0 0 1 0 0,1-1 0 0 0,-1 1 0 0 0,0 0 0 0 0,1 0-1 0 0,-1-1 1 0 0,1 1 0 0 0,-1 0 0 0 0,2 1 0 0 0,6 13 117 0 0,5 4 209 0 0,-12-18-346 0 0,0 1 1 0 0,0 0-1 0 0,0-1 1 0 0,0 0 0 0 0,1 1-1 0 0,-1-2 1 0 0,1 1 0 0 0,-1 0-1 0 0,0 1 1 0 0,0-1 0 0 0,1-1-1 0 0,-1 1 1 0 0,1 0-1 0 0,0 0 1 0 0,0 0 0 0 0,-1-1-1 0 0,4 1 1 0 0,5 3-4 0 0,7-1 0 0 0,14-2 9 0 0,-15-1-7 0 0,-14 0-1 0 0,-1-1 0 0 0,0 1 0 0 0,0 0 0 0 0,-1-1 0 0 0,1 1 0 0 0,0-1 0 0 0,1 1 0 0 0,-1-1 0 0 0,0 1 0 0 0,0 0 0 0 0,0-1 0 0 0,0 1 0 0 0,-1-1 0 0 0,1 0 0 0 0,0 0 0 0 0,0 0 0 0 0,0 0 0 0 0,-1 0 0 0 0,1-1 0 0 0,5-4 0 0 0,-5 5 0 0 0,1 1 0 0 0,-1 0 0 0 0,0 0 0 0 0,1-1 0 0 0,-2 1 0 0 0,2 0 0 0 0,-1 0 0 0 0,0 0 0 0 0,1 1 0 0 0,-1-1 0 0 0,1 0 0 0 0,-1 0 0 0 0,0 1 0 0 0,1-1 0 0 0,-1 1 0 0 0,-1-1 0 0 0,1 0 0 0 0,1 1 0 0 0,-1-1 0 0 0,0 1 0 0 0,0 0 0 0 0,2 1 0 0 0,10 5 0 0 0,20-7 0 0 0,-20 0 0 0 0,-1 0 0 0 0,-11 0 12 0 0,0-1-1 0 0,0 1 1 0 0,0 0-1 0 0,0-1 0 0 0,1 1 1 0 0,-1-1-1 0 0,0 1 1 0 0,1-1-1 0 0,-1 0 1 0 0,0 1-1 0 0,0-1 1 0 0,1-2-1 0 0,-1 2-3 0 0,1 0 0 0 0,-1 0 1 0 0,1 1-1 0 0,-1-2 0 0 0,0 1 0 0 0,0-1 0 0 0,0 1 1 0 0,0-1-1 0 0,0 1 0 0 0,0-1 0 0 0,-1 0 0 0 0,1 2 1 0 0,-1-2-1 0 0,1 0 0 0 0,0-3 0 0 0,-1 5-16 0 0,3-39-208 0 0,-3 39 224 0 0,-1-2-6 0 0,1 0 1 0 0,0 0-1 0 0,-1 0 0 0 0,1 0 0 0 0,0 0 0 0 0,0 0 0 0 0,1-1 1 0 0,-1 1-1 0 0,0 0 0 0 0,1 1 0 0 0,0-1 0 0 0,-1 0 1 0 0,1 0-1 0 0,0-1 0 0 0,0 1 0 0 0,0 1 0 0 0,0 0 0 0 0,0-1 1 0 0,0 0-1 0 0,0 0 0 0 0,2-1 0 0 0,-1-1-1 0 0,-1-1 0 0 0,1 0 1 0 0,-1 1-1 0 0,0-1 0 0 0,0 0 0 0 0,0-8 8 0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5"/>
    </inkml:context>
    <inkml:brush xml:id="br0">
      <inkml:brushProperty name="width" value="0.025" units="cm"/>
      <inkml:brushProperty name="height" value="0.025" units="cm"/>
      <inkml:brushProperty name="color" value="#996600"/>
    </inkml:brush>
  </inkml:definitions>
  <inkml:trace contextRef="#ctx0" brushRef="#br0">0 53 6824 0 0,'0'0'8104'0'0,"14"-4"-7391"0"0,-3 51 1119 0 0,-11 33 3120 0 0,-4-76-4643 0 0,4-4-287 0 0,0 1 0 0 0,0-1 0 0 0,-1 0 0 0 0,1 0 0 0 0,-1 1 0 0 0,1-1 0 0 0,-1 0 1 0 0,1 1-1 0 0,-1-1 0 0 0,1 1 0 0 0,0-1 0 0 0,-1 1 0 0 0,1-1 0 0 0,0 0 0 0 0,-1 0 0 0 0,1 0 0 0 0,0 1 0 0 0,0-1 0 0 0,-1 1 0 0 0,1 0 0 0 0,0-1 0 0 0,0 1 0 0 0,0 0 0 0 0,0 1 26 0 0,-1-1-1 0 0,2 0 0 0 0,-1 1 0 0 0,0-1 1 0 0,0 0-1 0 0,0 0 0 0 0,1 0 1 0 0,-1 0-1 0 0,0 1 0 0 0,1-1 1 0 0,-1 0-1 0 0,1 0 0 0 0,0 1 0 0 0,-1-1 1 0 0,1 0-1 0 0,0 0 0 0 0,0 0 1 0 0,-1-1-1 0 0,2 2 0 0 0,8 11 343 0 0,-8-11-267 0 0,1-1-1 0 0,1 0 0 0 0,-1 0 0 0 0,0 0 1 0 0,0 0-1 0 0,0 0 0 0 0,0-1 0 0 0,1 0 1 0 0,4 0-1 0 0,-7 0-95 0 0,9 0 219 0 0,-3 1-217 0 0,-7-1-26 0 0,0 0-1 0 0,1 0 1 0 0,-1 0 0 0 0,0 1-1 0 0,1-1 1 0 0,-1 0 0 0 0,0 0-1 0 0,0 0 1 0 0,0 0 0 0 0,1 0-1 0 0,-1 0 1 0 0,1 0 0 0 0,-1 0-1 0 0,1 0 1 0 0,-1 0 0 0 0,0 0-1 0 0,1 0 1 0 0,-1 0 0 0 0,1 0 0 0 0,-1-1-1 0 0,0 1 1 0 0,1 0 0 0 0,-1 0-1 0 0,1 0 1 0 0,-1-1 0 0 0,0 1-1 0 0,1 0 1 0 0,-1 0 0 0 0,0-1-1 0 0,1 1 1 0 0,-1 0 0 0 0,0 0-1 0 0,0-1 1 0 0,1 1 0 0 0,-1-1-1 0 0,0 1 1 0 0,0 0 0 0 0,0-1-1 0 0,1 1 1 0 0,-1 0 0 0 0,0-1-1 0 0,0 1 1 0 0,0-1 0 0 0,0 1 0 0 0,0-1-1 0 0,0 1 6 0 0,18-4 57 0 0,-3 0-21 0 0,-11 4 63 0 0,10-29-51 0 0,-10 18-30 0 0,-2-8-45 0 0,-2-32 61 0 0,0 25 284 0 0,0 20-138 0 0,-1-16 225 0 0,0 21-396 0 0,1 0-1 0 0,-1 0 0 0 0,0-1 1 0 0,0 1-1 0 0,0 0 0 0 0,1 0 1 0 0,-1 0-1 0 0,1 0 1 0 0,-1-1-1 0 0,1 1 0 0 0,0-1 1 0 0,-1 1-1 0 0,1-3 0 0 0,-1-5 63 0 0,1 3-38 0 0,0 4-31 0 0,-1-3 8 0 0,-4-3-3 0 0,1 3 6 0 0,1 4 14 0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6"/>
    </inkml:context>
    <inkml:brush xml:id="br0">
      <inkml:brushProperty name="width" value="0.025" units="cm"/>
      <inkml:brushProperty name="height" value="0.025" units="cm"/>
      <inkml:brushProperty name="color" value="#996600"/>
    </inkml:brush>
  </inkml:definitions>
  <inkml:trace contextRef="#ctx0" brushRef="#br0">0 0 6520 0 0,'0'0'800'0'0,"37"10"8278"0"0,-21 2-4564 0 0,20 14-1120 0 0,-31-23-3184 0 0,-1 0 1 0 0,1 0-1 0 0,-2 1 0 0 0,1-1 1 0 0,0 1-1 0 0,-1 0 0 0 0,4 4 1 0 0,9 18 530 0 0,0-2-255 0 0,0 4 249 0 0,-15-26-635 0 0,1 1 0 0 0,0 0 0 0 0,0-1-1 0 0,0 1 1 0 0,0-2 0 0 0,0 1 0 0 0,-1 0 0 0 0,7 4-1 0 0,-5-4-51 0 0,-1 0 0 0 0,1 0 1 0 0,0 1-1 0 0,0 0 0 0 0,-1 0 0 0 0,0-1 0 0 0,4 7 0 0 0,25 21 509 0 0,-28-29-542 0 0,5 4 29 0 0,0 1 0 0 0,1-1 0 0 0,11 12 0 0 0,-17-14-34 0 0,0 0 1 0 0,0 0 0 0 0,-1-1 0 0 0,2 1-1 0 0,0-1 1 0 0,5 4 0 0 0,3 1 3 0 0,-8-5-11 0 0,-1 1-1 0 0,0-1 1 0 0,-1 0-1 0 0,1 1 1 0 0,0 0-1 0 0,-1 0 1 0 0,1 0-1 0 0,2 6 1 0 0,5 5-2 0 0,-7-5 0 0 0,-3-9-1 0 0,0 1 0 0 0,0-1 1 0 0,0 1-1 0 0,0 0 0 0 0,0-1 1 0 0,0 1-1 0 0,0-1 0 0 0,0 1 1 0 0,1-1-1 0 0,-1 1 0 0 0,0-1 0 0 0,0 1 1 0 0,1-1-1 0 0,-1 1 0 0 0,0-1 1 0 0,1 1-1 0 0,-1-1 0 0 0,1 0 1 0 0,-1 0-1 0 0,0 1 0 0 0,1-1 1 0 0,-1 0-1 0 0,2 1 0 0 0,0 2 3 0 0,1-1 0 0 0,-2 1 0 0 0,1 0 0 0 0,0-1 0 0 0,0 1-1 0 0,0 0 1 0 0,-1 0 0 0 0,1 0 0 0 0,-1 0 0 0 0,0 0 0 0 0,0 4 0 0 0,3 3 3 0 0,21 26 97 0 0,-25-32-82 0 0,0-3-18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2"/>
    </inkml:context>
    <inkml:brush xml:id="br0">
      <inkml:brushProperty name="width" value="0.025" units="cm"/>
      <inkml:brushProperty name="height" value="0.025" units="cm"/>
      <inkml:brushProperty name="color" value="#996600"/>
    </inkml:brush>
  </inkml:definitions>
  <inkml:trace contextRef="#ctx0" brushRef="#br0">636 138 2904 0 0,'0'0'2085'0'0,"1"-9"1656"0"0,-1-12-3119 0 0,1-8-73 0 0,-1 17-292 0 0,5-21 2622 0 0,-1 13-1011 0 0,-3 7-2129 0 0,-16 35 761 0 0,4 10-256 0 0,-9 19 344 0 0,10-29-383 0 0,6-14 810 0 0,9-28-356 0 0,-4 14-606 0 0,1-1-1 0 0,-1 1 0 0 0,0-1 1 0 0,-1 0-1 0 0,0 1 0 0 0,0-1 1 0 0,0 0-1 0 0,-1 1 0 0 0,1-1 1 0 0,-2 0-1 0 0,1 1 0 0 0,-4-9 0 0 0,-1 6-40 0 0,2 16 13 0 0,4 19 17 0 0,0-19-31 0 0,1 0 0 0 0,-1 0 0 0 0,0-1 0 0 0,-1 1 0 0 0,0 0 0 0 0,0 0 0 0 0,0-1 0 0 0,-1 1 0 0 0,0-1 0 0 0,-4 10 0 0 0,6-16-7 0 0,0-1 0 0 0,0 1 0 0 0,0 0 0 0 0,0 0 0 0 0,0 0 0 0 0,0 0 0 0 0,0 0 0 0 0,0 0 0 0 0,0 0 0 0 0,0 0 0 0 0,0 0 0 0 0,0-1 0 0 0,0 1 0 0 0,0 0 0 0 0,0 0 0 0 0,0 0 0 0 0,-1 0 0 0 0,1 0 0 0 0,0 0 0 0 0,0 0 0 0 0,0 0 0 0 0,0 0 0 0 0,0 0 0 0 0,0 0 0 0 0,0 0 0 0 0,0 0 0 0 0,0 0 0 0 0,0 0 0 0 0,-1-1 0 0 0,1 1 0 0 0,0 0 0 0 0,0 0 0 0 0,0 0 0 0 0,0 0 0 0 0,0 0 0 0 0,0 0 0 0 0,0 0 0 0 0,0 0 0 0 0,0 0 0 0 0,-1 0 0 0 0,1 0 0 0 0,0 0 0 0 0,0 0 0 0 0,0 1 0 0 0,0-1 0 0 0,0 0 0 0 0,0 0 0 0 0,0 0 0 0 0,0 0 0 0 0,0 0 0 0 0,0 0 0 0 0,-1 0 0 0 0,1 0 0 0 0,0-19 474 0 0,5-23 254 0 0,-4 38-713 0 0,0 0 0 0 0,-1 0 0 0 0,0-1 1 0 0,1 1-1 0 0,-1 0 0 0 0,-1-1 0 0 0,1 1 0 0 0,-1 0 1 0 0,1-1-1 0 0,-1 1 0 0 0,-3-8 0 0 0,4 12-18 0 0,0 0-1 0 0,0 0 0 0 0,0 0 0 0 0,-1 0 0 0 0,1 0 0 0 0,0 0 0 0 0,0-1 1 0 0,0 1-1 0 0,0 0 0 0 0,0 0 0 0 0,0 0 0 0 0,0 0 0 0 0,-1 0 1 0 0,1 0-1 0 0,0 0 0 0 0,0 0 0 0 0,0 0 0 0 0,0 0 0 0 0,0 0 1 0 0,0 0-1 0 0,-1 0 0 0 0,1 0 0 0 0,0 0 0 0 0,0 0 0 0 0,0 0 0 0 0,0 0 1 0 0,0 0-1 0 0,-1 0 0 0 0,1 0 0 0 0,0 0 0 0 0,0 0 0 0 0,0 0 1 0 0,0 0-1 0 0,0 0 0 0 0,0 0 0 0 0,-1 0 0 0 0,1 0 0 0 0,0 0 1 0 0,0 0-1 0 0,0 1 0 0 0,0-1 0 0 0,0 0 0 0 0,0 0 0 0 0,0 0 0 0 0,0 0 1 0 0,-1 0-1 0 0,1 0 0 0 0,0 0 0 0 0,0 1 0 0 0,0-1 0 0 0,0 0 1 0 0,0 0-1 0 0,0 0 0 0 0,0 0 0 0 0,-6 14 19 0 0,-1 14 9 0 0,-2 10-44 0 0,4-19-5 0 0,1-1 0 0 0,-2 26 1 0 0,5-27-68 0 0,3-24 121 0 0,-1 1 0 0 0,0-1 1 0 0,0 1-1 0 0,-1-13 0 0 0,-9-48 496 0 0,0 18-554 0 0,8 44-13 0 0,2 14 33 0 0,0 15 10 0 0,-13 36 42 0 0,9-49 108 0 0,1 1 1 0 0,-1 0-1 0 0,0 19 249 0 0,0-69-221 0 0,-7-9-190 0 0,7 39-329 0 0,1-1 0 0 0,0 1 1 0 0,0-1-1 0 0,0-11 0 0 0,-7 89-588 0 0,6-54 894 0 0,1 1-1 0 0,0 0 0 0 0,0 25 1 0 0,2-27 162 0 0,-2-24 309 0 0,-4-22-105 0 0,-14-82-585 0 0,17 109-642 0 0,2 16 504 0 0,-2 37-41 0 0,3 25 85 0 0,0-41 44 0 0,-1-39 302 0 0,0-1 0 0 0,-1 1 1 0 0,0-1-1 0 0,-5-10 0 0 0,-1-6 5 0 0,-13-45-10 0 0,28 93 4 0 0,-2 0-1 0 0,6 45 1 0 0,-5-24 3 0 0,-37-116 96 0 0,14-1-253 0 0,13 57-84 0 0,8 25 43 0 0,8 23 111 0 0,-8-18 100 0 0,0 1 0 0 0,-1 0-1 0 0,0 0 1 0 0,-2 0-1 0 0,0 0 1 0 0,-1 31-1 0 0,-40-165 1028 0 0,35 102-1092 0 0,-1 2 0 0 0,5 11-172 0 0,2 9 124 0 0,-1-1 103 0 0,3 57-56 0 0,5 53-264 0 0,-14-153 286 0 0,3 15 21 0 0,0 1-1 0 0,2 0 1 0 0,2-36-1 0 0,-1 57 6 0 0,2-6-100 0 0,1 16 0 0 0,5 24 103 0 0,-1 1 0 0 0,-2-1 0 0 0,1 47 438 0 0,-3-89-28 0 0,5-13-330 0 0,-5-16-67 0 0,-3 32-13 0 0,0-1 0 0 0,0 0 1 0 0,1 0-1 0 0,0 1 0 0 0,1-1 0 0 0,3-12 0 0 0,0 79-348 0 0,-8 30 108 0 0,2-95 236 0 0,0 1 0 0 0,0-1 0 0 0,-1 0-1 0 0,0 1 1 0 0,0-1 0 0 0,0 1 0 0 0,-3-5 0 0 0,-6-12 0 0 0,4 4 0 0 0,4 13 0 0 0,1-1 0 0 0,0 0 0 0 0,0 1 0 0 0,0-1 0 0 0,0 0 0 0 0,0-7 0 0 0,0 155-85 0 0,7-105 751 0 0,-9-67-164 0 0,-9-29-230 0 0,8 41-174 0 0,1-1 1 0 0,0 0 0 0 0,-1-30 0 0 0,5 48-119 0 0,0 2 19 0 0,0 0-3 0 0,-1 33-119 0 0,0-20 26 0 0,1 0 0 0 0,0 0 1 0 0,1 0-1 0 0,0 0 0 0 0,8 29 0 0 0,-48-173 166 0 0,39 129-75 0 0,3 28-218 0 0,0 3-2 0 0,16 60 1 0 0,-20-95 331 0 0,-4-13 135 0 0,0-1-1 0 0,1 0 1 0 0,-2-29 0 0 0,6 46-231 0 0,0 31-188 0 0,0 44-326 0 0,0-69 443 0 0,0-6 196 0 0,-6-48 954 0 0,6 49-993 0 0,0 12-24 0 0,0 12-85 0 0,-1 5-77 0 0,0-11 134 0 0,1-6 177 0 0,0-8-51 0 0,0-6 167 0 0,0-7 140 0 0,8-38-636 0 0,-9 52 124 0 0,1 0-1 0 0,0 0 1 0 0,1 1-1 0 0,-1-1 0 0 0,1 0 1 0 0,0 0-1 0 0,3 10 1 0 0,5 30 466 0 0,-13-50-390 0 0,0 0-1 0 0,0-1 1 0 0,1 0 0 0 0,0 0 0 0 0,0 1 0 0 0,0-2 0 0 0,-1-5-1 0 0,4 21-34 0 0,-2 12 11 0 0,-2 5 5 0 0,5-6 8 0 0,-1 15 450 0 0,0-35-342 0 0,1-4-128 0 0,-1 1-1 0 0,0-1 1 0 0,-1 0-1 0 0,1 1 1 0 0,-1-1-1 0 0,1 0 1 0 0,-1 1-1 0 0,-2-7 1 0 0,2 7-6 0 0,-5-14 3 0 0,-3-13 31 0 0,9 40-41 0 0,0 12-27 0 0,2-10-26 0 0,0 0-16 0 0,-2-5 52 0 0,-7-47 21 0 0,4 31 0 0 0,4 32 0 0 0,6 33 99 0 0,-7-56-46 0 0,-8-9 240 0 0,-6-3-107 0 0,13 12-184 0 0,1 1-1 0 0,-1-1 0 0 0,1 1 0 0 0,-1 0 0 0 0,1-1 0 0 0,-1 1 1 0 0,1-1-1 0 0,-1 1 0 0 0,1 0 0 0 0,0 0 0 0 0,-1-1 0 0 0,1 1 1 0 0,0 0-1 0 0,0 0 0 0 0,-1-1 0 0 0,1 1 0 0 0,0 0 1 0 0,0 0-1 0 0,0 0 0 0 0,0-1 0 0 0,0 1 0 0 0,0 0 0 0 0,0 0 1 0 0,0-1-1 0 0,1 1 0 0 0,-1 0 0 0 0,0 1 8 0 0,0-2-23 0 0,0 0-1 0 0,0 1 1 0 0,0-1-1 0 0,-1 0 1 0 0,1 0-1 0 0,0 1 1 0 0,0-1-1 0 0,-1 0 1 0 0,1 0-1 0 0,0 1 1 0 0,0-1-1 0 0,-1 0 1 0 0,1 0-1 0 0,0 0 1 0 0,-1 1-1 0 0,1-1 1 0 0,0 0-1 0 0,-1 0 1 0 0,1 0-1 0 0,0 0 1 0 0,-1 0-1 0 0,1 0 1 0 0,0 0-1 0 0,-1 0 1 0 0,1 0-1 0 0,0 0 1 0 0,-1 0-1 0 0,1 0 1 0 0,0 0-1 0 0,-1 0 1 0 0,1 0-1 0 0,-1 0 1 0 0,1 0-1 0 0,0-1 1 0 0,0 1-1 0 0,-1 0 1 0 0,1 0-1 0 0,0 0 1 0 0,-1 0-1 0 0,1-1 1 0 0,0 1-1 0 0,-1 0 0 0 0,1 0 1 0 0,0-1-1 0 0,0 1 1 0 0,0 0-1 0 0,-1 0 1 0 0,1-1-1 0 0,0 1 1 0 0,0 0-1 0 0,0-1 1 0 0,0 1-1 0 0,-1 0 1 0 0,1-1-1 0 0,0 1 1 0 0,0 0-1 0 0,0-1 1 0 0,0 1-1 0 0,-4 13-188 0 0,3-11 176 0 0,0 1 0 0 0,0 0 0 0 0,0 0 0 0 0,0-1 0 0 0,0 1 0 0 0,-1-1 0 0 0,1 1 0 0 0,-3 2 0 0 0,4-4 35 0 0,-18-36 334 0 0,13 47-410 0 0,0 17-49 0 0,3-17 86 0 0,-2-7 57 0 0,-3-12 36 0 0,-9-23 84 0 0,6 13-108 0 0,5 57-884 0 0,2 24 908 0 0,1-65 536 0 0,-6-11-177 0 0,-8-18-442 0 0,12 13-119 0 0,5 26-482 0 0,5 9 215 0 0,4 12 285 0 0,-7-11 209 0 0,-4-23-42 0 0,-1 0 1 0 0,1 0 0 0 0,-1 0 0 0 0,1 0-1 0 0,-1 0 1 0 0,0 0 0 0 0,-3-3 0 0 0,-4-10-4 0 0,7 28-829 0 0,3 23 369 0 0,-1-10 1107 0 0,-2-27-575 0 0,2 1-163 0 0,-2 10-777 0 0,6 8 667 0 0,-1-5 184 0 0,-3-8 129 0 0,0-2 112 0 0,0 0 114 0 0,-4-24-529 0 0,2 23-174 0 0,3 14 199 0 0,9 23 705 0 0,-9-34-456 0 0,2 6 191 0 0,-4-4 154 0 0,1-5-463 0 0,-1 0 1 0 0,0-1-1 0 0,1 1 0 0 0,-1 0 1 0 0,0 0-1 0 0,1-1 0 0 0,-1 1 1 0 0,0-1-1 0 0,1 1 0 0 0,-1 0 1 0 0,1-1-1 0 0,-1 1 0 0 0,1-1 1 0 0,-1 1-1 0 0,1-1 0 0 0,-1 1 1 0 0,1-1-1 0 0,-1 0 0 0 0,1 1 1 0 0,0-1-1 0 0,-1 0 0 0 0,-8-8-69 0 0,9 9 55 0 0,0 0 0 0 0,0 0 0 0 0,-1 0-1 0 0,1 0 1 0 0,0 0 0 0 0,0 0 0 0 0,0 0 0 0 0,-1 0 0 0 0,1 0-1 0 0,0 0 1 0 0,0 0 0 0 0,0 0 0 0 0,0 0 0 0 0,-1 1-1 0 0,1-1 1 0 0,0 0 0 0 0,0 0 0 0 0,0 0 0 0 0,0 0-1 0 0,0 0 1 0 0,0 1 0 0 0,-1-1 0 0 0,1 0 0 0 0,0 0 0 0 0,0 0-1 0 0,0 0 1 0 0,0 1 0 0 0,0-1 0 0 0,0 0 0 0 0,0 0-1 0 0,0 0 1 0 0,0 1 0 0 0,0-1 0 0 0,0 0 0 0 0,0 0 0 0 0,0 0-1 0 0,0 0 1 0 0,0 1 0 0 0,0-1 0 0 0,0 0 0 0 0,0 0-1 0 0,0 0 1 0 0,0 1 0 0 0,0-1 0 0 0,0 0 0 0 0,0 0-1 0 0,0 0 1 0 0,1 0 0 0 0,-1 1 0 0 0,0-1 0 0 0,0 0 0 0 0,0 0-1 0 0,0 0 1 0 0,0 1 0 0 0,7 72-224 0 0,-5-70 407 0 0,0-3 298 0 0,-14-43-108 0 0,12 41-457 0 0,2 5 31 0 0,2 10 9 0 0,3 19 61 0 0,-7-33 0 0 0,0 1 1 0 0,0 0-1 0 0,0 0 0 0 0,0 0 0 0 0,0 0 0 0 0,0 0 0 0 0,0 0 0 0 0,-1-1 1 0 0,1 1-1 0 0,0 0 0 0 0,0 0 0 0 0,0 0 0 0 0,0 0 0 0 0,0 0 0 0 0,0-1 1 0 0,0 1-1 0 0,0 0 0 0 0,0 0 0 0 0,0 0 0 0 0,0 0 0 0 0,0-1 0 0 0,0 1 0 0 0,0 0 1 0 0,0 0-1 0 0,0 0 0 0 0,0 0 0 0 0,1 0 0 0 0,-1-1 0 0 0,0 1 0 0 0,0 0 1 0 0,0 0-1 0 0,0 0 0 0 0,0 0 0 0 0,0 0 0 0 0,0 0 0 0 0,0-1 0 0 0,0 1 1 0 0,1 0-1 0 0,-1 0 0 0 0,0 0 0 0 0,0 0 0 0 0,0 0 0 0 0,0 0 0 0 0,0 0 0 0 0,0 0 1 0 0,1 0-1 0 0,-1 0 0 0 0,0 0 0 0 0,0 0 0 0 0,0 0 0 0 0,0 0 0 0 0,1 0 1 0 0,-1 0-1 0 0,0 0 0 0 0,7 18-46 0 0,-8-10 259 0 0,-1-13 106 0 0,3 33-278 0 0,0 4-56 0 0,-7-54 5 0 0,-1-2 0 0 0,8 39 13 0 0,4 10-41 0 0,0-1 74 0 0,-4-10 90 0 0,-7-47-57 0 0,2 13-71 0 0,3 6-22 0 0,1 14 6 0 0,1 12-56 0 0,13 81-16 0 0,-24-121 218 0 0,7 22-137 0 0,0 1 0 0 0,1-1-1 0 0,0 0 1 0 0,0-1 0 0 0,1 1-1 0 0,-2-12 1 0 0,3 18-8 0 0,6 34-83 0 0,-5-18 61 0 0,-1-11 2 0 0,1 1 1 0 0,0-1 0 0 0,-1 1-1 0 0,2-1 1 0 0,-1 1 0 0 0,3 7-1 0 0,-14-55 16 0 0,6 27-788 0 0,7 47-53 0 0,2 16 260 0 0,-5-48 613 0 0,-5-35 383 0 0,3 28-398 0 0,0 8-22 0 0,-3 15-95 0 0,1 13-193 0 0,3-14-24 0 0,1-13 323 0 0,0 1 184 0 0,1-10-105 0 0,-1 1 1 0 0,1 0-1 0 0,0-1 0 0 0,1 1 0 0 0,0 0 0 0 0,4-12 5 0 0,-9 26-387 0 0,1 0 198 0 0,0 0-1 0 0,0 0 0 0 0,1 0 0 0 0,0 1 1 0 0,0-1-1 0 0,1 14 0 0 0,-4 26-487 0 0,3-38 458 0 0,2-15 433 0 0,2-22 103 0 0,-10-3-250 0 0,-1 62-317 0 0,5-6 323 0 0,4-42 724 0 0,-2-1-842 0 0,-1 19-50 0 0,-3 28-84 0 0,2-12 51 0 0,0 35-43 0 0,3-42 58 0 0,1-35 142 0 0,0 8 0 0 0,-1 6 28 0 0,-9 121-146 0 0,9-108 44 0 0,0 8 255 0 0,0-11-282 0 0,0 0 0 0 0,0 0 1 0 0,0 0-1 0 0,0 0 1 0 0,0 0-1 0 0,0 0 0 0 0,0 0 1 0 0,0 0-1 0 0,0 0 0 0 0,0 0 1 0 0,0 0-1 0 0,1 0 0 0 0,-1 0 1 0 0,0 0-1 0 0,0 0 1 0 0,0 0-1 0 0,0 0 0 0 0,0 0 1 0 0,0 0-1 0 0,0 0 0 0 0,0 0 1 0 0,0 0-1 0 0,0 0 0 0 0,0 0 1 0 0,0 0-1 0 0,0 0 1 0 0,0 0-1 0 0,0 0 0 0 0,0 0 1 0 0,0 0-1 0 0,10-46 428 0 0,-9 43-290 0 0,-2 10-54 0 0,-1 13-86 0 0,-1 22 232 0 0,3-42-86 0 0,15-29 281 0 0,-21 64-343 0 0,9-14-63 0 0,0-14 8 0 0,1-16 28 0 0,-3 8 52 0 0,0 5-46 0 0,1 16-19 0 0,-2 2-42 0 0,-3 6 64 0 0,6-47-55 0 0,-1-10-7 0 0,-2 41 9 0 0,0 11-20 0 0,1-13 52 0 0,0-11-21 0 0,3-20-6 0 0,0 1-17 0 0,-3 16 1 0 0,0 6 6 0 0,1 44-13 0 0,-3-25 0 0 0,7-51 19 0 0,-1 21-8 0 0,-3 23-9 0 0,-2-6-2 0 0,2 17 0 0 0,-2-25 0 0 0,0 0 0 0 0,0 0 0 0 0,0 0 0 0 0,0 0 0 0 0,0 0 0 0 0,0 0 0 0 0,0 0 0 0 0,0 0 0 0 0,0 0 0 0 0,0-1 0 0 0,0 1 0 0 0,0 0 0 0 0,0 0 0 0 0,0 0 0 0 0,0 0 0 0 0,0 0 0 0 0,0 0 0 0 0,0 0 0 0 0,0 0 0 0 0,1 0 0 0 0,-1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0,1 1 0 0 0,-1-1 0 0 0,0 0 0 0 0,5-17 0 0 0,-1-5 0 0 0,-1 6 0 0 0,-2 36 0 0 0,-3-1 0 0 0,1-15 0 0 0,0-1 0 0 0,1 1 0 0 0,-1 0 0 0 0,1 0 0 0 0,0 0 0 0 0,0-1 0 0 0,1 6 0 0 0,1-3 1 0 0,-2-4-4 0 0,-1-1-3 0 0,3-6 5 0 0,2-2-3 0 0,-2 12 1 0 0,-3 12 15 0 0,0 22 41 0 0,3-31-28 0 0,1-18-11 0 0,1-15 17 0 0,-1 3 17 0 0,-2 38-23 0 0,1 10-21 0 0,-1 0 2 0 0,-1-26 18 0 0,1-4-13 0 0,0-1 0 0 0,-1 0 0 0 0,1 0 0 0 0,-1 0 1 0 0,-1-8-1 0 0,1-2 15 0 0,3-17 63 0 0,-5 53-33 0 0,1-11-56 0 0,-2 29-1 0 0,3-37-1 0 0,0 0-1 0 0,0 1 1 0 0,0-1 0 0 0,1 0 0 0 0,-1 0 0 0 0,1 0 0 0 0,-1 1-1 0 0,1-1 1 0 0,-1 0 0 0 0,1 0 0 0 0,0 0 0 0 0,0 0-1 0 0,1 2 1 0 0,1-2-6 0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7"/>
    </inkml:context>
    <inkml:brush xml:id="br0">
      <inkml:brushProperty name="width" value="0.025" units="cm"/>
      <inkml:brushProperty name="height" value="0.025" units="cm"/>
      <inkml:brushProperty name="color" value="#996600"/>
    </inkml:brush>
  </inkml:definitions>
  <inkml:trace contextRef="#ctx0" brushRef="#br0">1 398 488 0 0,'0'0'7036'0'0,"9"6"-5432"0"0,-9-6-1516 0 0,0 0 1 0 0,0 0 0 0 0,-1 0-1 0 0,1 0 1 0 0,0 0 0 0 0,0 0-1 0 0,0 0 1 0 0,0 0-1 0 0,0 0 1 0 0,0 0 0 0 0,0 0-1 0 0,0 0 1 0 0,0 0 0 0 0,0 0-1 0 0,0 1 1 0 0,0-1 0 0 0,0 0-1 0 0,0 0 1 0 0,0 0 0 0 0,0 0-1 0 0,0 0 1 0 0,0 1-1 0 0,0-1 1 0 0,0 0 0 0 0,0 0-1 0 0,0 0 1 0 0,0 0 0 0 0,0 0-1 0 0,0 1 1 0 0,0-1 0 0 0,0 0-1 0 0,0 0 1 0 0,0 0 0 0 0,0 0-1 0 0,1 0 1 0 0,-1 0-1 0 0,0 1 1 0 0,0-1 0 0 0,0 0-1 0 0,0 0 1 0 0,0 0 0 0 0,0 0-1 0 0,0 0 1 0 0,1 0 0 0 0,-1 0-1 0 0,0 0 1 0 0,0 0-1 0 0,0 0 1 0 0,0 0 0 0 0,0 1-1 0 0,1-1 1 0 0,-1 0 0 0 0,0 0-1 0 0,0 0 1 0 0,0 0 0 0 0,0 0-1 0 0,0 0 1 0 0,1 0 0 0 0,-1 0-1 0 0,0-1 1 0 0,0 1-1 0 0,13 2 3242 0 0,-13-2-3134 0 0,12-21 4033 0 0,-11 20-4199 0 0,0 1 0 0 0,0-1 0 0 0,0 1 0 0 0,0-1-1 0 0,0 1 1 0 0,-1-1 0 0 0,1 0 0 0 0,0 1 0 0 0,0-1 0 0 0,0 0 0 0 0,-1 0 0 0 0,1 0-1 0 0,-1 1 1 0 0,0-1 0 0 0,1 0 0 0 0,0-1 0 0 0,10-11 206 0 0,-4 12 183 0 0,-7 1-410 0 0,1 0 1 0 0,-1 0-1 0 0,0 0 1 0 0,1 0-1 0 0,-1 0 1 0 0,1 0-1 0 0,-1 0 0 0 0,1-1 1 0 0,-1 1-1 0 0,0 0 1 0 0,1 0-1 0 0,-1 0 0 0 0,1-1 1 0 0,-1 1-1 0 0,0 0 1 0 0,1 0-1 0 0,-1-1 1 0 0,0 1-1 0 0,0 0 0 0 0,0-1 1 0 0,0 1-1 0 0,1 0 1 0 0,-1-1-1 0 0,0 0 1 0 0,14-10 310 0 0,-1 0-184 0 0,-4 10-103 0 0,-1 0-14 0 0,-8 1-18 0 0,0 0-1 0 0,0 0 1 0 0,0-1-1 0 0,1 1 1 0 0,-1 0-1 0 0,0 0 1 0 0,0 0-1 0 0,0 0 1 0 0,0 0-1 0 0,0 0 1 0 0,0 0-1 0 0,0-1 1 0 0,0 1-1 0 0,0 0 1 0 0,0 0-1 0 0,0 0 1 0 0,0 0-1 0 0,0 0 1 0 0,0 0 0 0 0,0-1-1 0 0,0 1 1 0 0,0 0-1 0 0,0 0 1 0 0,0 0-1 0 0,0 0 1 0 0,0 0-1 0 0,0 0 1 0 0,0-1-1 0 0,0 1 1 0 0,0 0-1 0 0,0 0 1 0 0,0 0-1 0 0,0 0 1 0 0,0 0-1 0 0,-1 0 1 0 0,1 0-1 0 0,0 0 1 0 0,0-1-1 0 0,0 1 1 0 0,0 0-1 0 0,0 0 1 0 0,0 0-1 0 0,0 0 1 0 0,0 0 0 0 0,-1 0-1 0 0,1 0 1 0 0,0 0-1 0 0,0 0 1 0 0,0 0-1 0 0,0 0 1 0 0,0 0-1 0 0,0 0 1 0 0,0 0-1 0 0,-1 0 1 0 0,1 0-1 0 0,0 0 1 0 0,0 0-1 0 0,0 0 1 0 0,0 0-1 0 0,0 0 1 0 0,0 0-1 0 0,-1 0 1 0 0,2 0 2 0 0,0-1 1 0 0,0 1 0 0 0,0 0-1 0 0,0 0 1 0 0,-1-1-1 0 0,1 1 1 0 0,0-1-1 0 0,0 1 1 0 0,-1-1-1 0 0,1 1 1 0 0,0-1-1 0 0,0 1 1 0 0,-1 0-1 0 0,1 0 1 0 0,-1-1-1 0 0,1 0 1 0 0,-1 0-1 0 0,0 1 1 0 0,0-1 0 0 0,1 0-1 0 0,-1 0 1 0 0,1 1-1 0 0,-1-1 1 0 0,0 0-1 0 0,0 0 1 0 0,1 0-1 0 0,-1 0 1 0 0,0 0-1 0 0,0 1 1 0 0,0-1-1 0 0,0 0 1 0 0,0 1-1 0 0,0-3 1 0 0,0 2 4 0 0,0-1 0 0 0,0 1 0 0 0,0-1 1 0 0,1 1-1 0 0,-1-1 0 0 0,0 1 0 0 0,1 0 0 0 0,-1 0 1 0 0,1 0-1 0 0,0-1 0 0 0,-1 1 0 0 0,1 0 0 0 0,1-3 1 0 0,2 0 0 0 0,1 2 27 0 0,0 0 9 0 0,-2-7-33 0 0,-3 7-5 0 0,1-1-1 0 0,0 0 1 0 0,0 1-1 0 0,1-1 1 0 0,0 1 0 0 0,-1-1-1 0 0,1 1 1 0 0,2-4-1 0 0,6-4 24 0 0,-4 4-19 0 0,-4 4-9 0 0,9-11 4 0 0,6-4 53 0 0,3-1-11 0 0,1-1-7 0 0,-10 12-41 0 0,10-6 0 0 0,-10 4 0 0 0,-4 3 0 0 0,-1 1 0 0 0,1 0 0 0 0,0 1 0 0 0,13-7 0 0 0,7-4 0 0 0,-21 10 0 0 0,5-5 0 0 0,6-8 0 0 0,-11 8 0 0 0,-3 6 0 0 0,-2-1 0 0 0,2 0 0 0 0,0 1 0 0 0,0-1 0 0 0,6-6 0 0 0,-2 7 0 0 0,-6 4 0 0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8"/>
    </inkml:context>
    <inkml:brush xml:id="br0">
      <inkml:brushProperty name="width" value="0.025" units="cm"/>
      <inkml:brushProperty name="height" value="0.025" units="cm"/>
      <inkml:brushProperty name="color" value="#996600"/>
    </inkml:brush>
  </inkml:definitions>
  <inkml:trace contextRef="#ctx0" brushRef="#br0">1 1 1296 0 0,'0'0'11134'0'0,"9"16"-9823"0"0,-4-7 4946 0 0,-5 97-2608 0 0,8-48-2857 0 0,-4-15-662 0 0,0 51 868 0 0,-4 37 1082 0 0,0-129-2058 0 0,0 0 0 0 0,-1 1 0 0 0,1-1 0 0 0,1 1 0 0 0,-1-1 0 0 0,0 0 0 0 0,1 0 0 0 0,-1 1 0 0 0,1-1 0 0 0,0 1 0 0 0,0-1 0 0 0,-1 0 0 0 0,1 0 0 0 0,0 0 0 0 0,2 3 0 0 0,-2-3-21 0 0,-1 0-1 0 0,1-1 1 0 0,0 0 0 0 0,-1 1-1 0 0,0 0 1 0 0,0 0 0 0 0,1 0-1 0 0,-1 0 1 0 0,0-1 0 0 0,-1 4-1 0 0,1-3 1 0 0,0 0 0 0 0,0-1-1 0 0,-1 1 1 0 0,1 0-1 0 0,1-2 1 0 0,-1 2-1 0 0,0 0 1 0 0,0-1 0 0 0,1 1-1 0 0,-1 0 1 0 0,1-1-1 0 0,-1 1 1 0 0,1-1 0 0 0,1 3-1 0 0,-1 1 11 0 0,1 0 1 0 0,0-1-1 0 0,-1 1 0 0 0,0 0 0 0 0,0 0 1 0 0,0 9-1 0 0,8 89 150 0 0,-8-93-157 0 0,0 1 0 0 0,0-1 0 0 0,4 12 0 0 0,3 30 9 0 0,0 27-2 0 0,-8 1 21 0 0,4-48-32 0 0,9 24 0 0 0,-1-26 32 0 0,-8-20-28 0 0,-1-1 0 0 0,0 2 0 0 0,-1-1 0 0 0,-1 0 0 0 0,1 13 0 0 0,1 86-4 0 0,5-51-825 0 0,-7-50 794 0 0,-1-1 0 0 0,2 1 1 0 0,-1-1-1 0 0,1 0 0 0 0,4 10 1 0 0,-5-7 78 0 0,0 0 1 0 0,0 0-1 0 0,0 0 1 0 0,-2 11-1 0 0,1-8 0 0 0,0 71 158 0 0,1-34-450 0 0,-1-16-192 0 0,4 87 308 0 0,-4 90 801 0 0,-4-121-425 0 0,4 0-216 0 0,7-62 8 0 0,-3-3 0 0 0,-4-19-35 0 0,1-1-1 0 0,-1 1 0 0 0,2-1 1 0 0,-1 0-1 0 0,5 9 0 0 0,-4-8-4 0 0,0-1 0 0 0,-2 0-1 0 0,2 1 1 0 0,-1-1-1 0 0,1 11 1 0 0,-2-13 0 0 0,1 0 0 0 0,0-1 0 0 0,-1 0 0 0 0,1 1 0 0 0,0 0 0 0 0,0 0 0 0 0,0-1 0 0 0,1 0 0 0 0,0 3 0 0 0,5 9 0 0 0,-3 7 4 0 0,-3-20-17 0 0,-1 2 0 0 0,0 0 0 0 0,0-1 0 0 0,0 1 0 0 0,1 0 0 0 0,0-2 0 0 0,0 2 0 0 0,0-1 0 0 0,0 1 0 0 0,0-1 1 0 0,0 0-1 0 0,1 0 0 0 0,2 4 0 0 0,-3-3-27 0 0,1 0 1 0 0,0 0-1 0 0,-1 0 1 0 0,1 0-1 0 0,-1 1 1 0 0,0-2-1 0 0,0 2 0 0 0,-1 0 1 0 0,1-1-1 0 0,0 4 1 0 0,2 15-189 0 0,1-9 158 0 0,-1 2-1 0 0,0 0 0 0 0,-1 0 1 0 0,-1 25-1 0 0,8 19 8 0 0,-8-50 63 0 0,2 0 0 0 0,-2 0 0 0 0,9 16 0 0 0,6 27-32 0 0,-11-42-52 0 0,-2 0 0 0 0,1 0-1 0 0,-2 0 1 0 0,0 0 0 0 0,0 0-1 0 0,-1 0 1 0 0,0 15 0 0 0,7-5-283 0 0,-3 55 31 0 0,-1-34 795 0 0,4-12-253 0 0,-8-21-186 0 0,1 0 0 0 0,0 0 0 0 0,0-1-1 0 0,0 2 1 0 0,4 6 0 0 0,-3-3-5 0 0,0 1 0 0 0,0 0 1 0 0,0-1-1 0 0,-1 1 0 0 0,-2 19 1 0 0,1-14 4 0 0,11 54 83 0 0,2-18 621 0 0,-5-23-427 0 0,-6-25-247 0 0,-1 3 1 0 0,1-2 0 0 0,-1 1-1 0 0,1 9 1 0 0,4 9 52 0 0,0 0-39 0 0,-6-24-61 0 0,0 0 0 0 0,1 0-1 0 0,0 0 1 0 0,-1 0 0 0 0,1 0 0 0 0,0-1 0 0 0,0 1 0 0 0,0 0-1 0 0,0 0 1 0 0,0-1 0 0 0,0 1 0 0 0,0 0 0 0 0,3 1 0 0 0,7 13 49 0 0,-5 4 19 0 0,1 1-24 0 0,1-8-19 0 0,-7-12-27 0 0,0 0 0 0 0,-1 1-1 0 0,1-1 1 0 0,0 0 0 0 0,0 0-1 0 0,-1 1 1 0 0,0-1 0 0 0,1 0-1 0 0,-1 0 1 0 0,0 0 0 0 0,1 0-1 0 0,-1 1 1 0 0,0-1 0 0 0,1 1-1 0 0,-1 2 1 0 0,8 32-1 0 0,-6-30 0 0 0,-1-1 0 0 0,1 2 0 0 0,-1-2 0 0 0,0 1 0 0 0,1 6 0 0 0,11 59 0 0 0,-9-56 0 0 0,0 3 0 0 0,0 0 6 0 0,1 3 76 0 0,8 13 30 0 0,-2 13-305 0 0,-8-39 131 0 0,0 0 1 0 0,-1 0 0 0 0,0 0-1 0 0,0 1 1 0 0,1 10 0 0 0,3 17-66 0 0,-2-22 103 0 0,3 16 32 0 0,0-11 19 0 0,-6-18-21 0 0,0 1 1 0 0,0-1 0 0 0,0 1 0 0 0,-1-1 0 0 0,1 0 0 0 0,0 1 0 0 0,-1 0 0 0 0,1-1 0 0 0,-1 1 0 0 0,1 3 0 0 0,12 33 121 0 0,-2-9-81 0 0,-9-26-44 0 0,-1-1 0 0 0,1 2 0 0 0,-2-1 0 0 0,2 1 0 0 0,-1-2-1 0 0,0 2 1 0 0,0-1 0 0 0,0 7 0 0 0</inkml:trace>
  <inkml:trace contextRef="#ctx0" brushRef="#br0" timeOffset="1">627 4129 27820 0 0,'3'13'-22'0'0,"5"11"-190"0"0,-8-21 181 0 0,1-2 1 0 0,1 2-1 0 0,-1 0 1 0 0,0 0-1 0 0,-1 0 1 0 0,1-1-1 0 0,0 0 1 0 0,-1 5-1 0 0,15 33-170 0 0,-3-8 102 0 0,-9-28 94 0 0,-1 1 0 0 0,0 0 1 0 0,-1-1-1 0 0,1 2 0 0 0,-1-2 1 0 0,1 2-1 0 0,-1-1 0 0 0,0 6 1 0 0,0-5-10 0 0,0-2 1 0 0,0 2 0 0 0,0-2 0 0 0,0 1 0 0 0,4 9 0 0 0,3 10-27 0 0,-6-8 11 0 0,9 37 15 0 0,-7-44 14 0 0,-4-6-3 0 0,1 0 1 0 0,-1 1-1 0 0,1-1 0 0 0,0-1 1 0 0,1 2-1 0 0,-1-1 0 0 0,0 0 0 0 0,3 3 1 0 0,-3-3-2 0 0,0 0 0 0 0,1 0 0 0 0,-1 0 0 0 0,0-1 0 0 0,0 2 0 0 0,0-1 0 0 0,1 6 0 0 0,10 32 4 0 0,-7-28 0 0 0,-3-7 0 0 0,0 0 0 0 0,0 0 0 0 0,0 0 0 0 0,-1 0 0 0 0,0 0 0 0 0,1 9 0 0 0,-2-12 0 0 0,1 0 0 0 0,0 0 0 0 0,0 0 0 0 0,-1-1 0 0 0,1 1 0 0 0,0-1 0 0 0,1 1 0 0 0,-1 0 0 0 0,3 2 0 0 0,8 20 0 0 0,-5 16 103 0 0,-6-39-78 0 0,-1 0 1 0 0,1 0 0 0 0,-1-1-1 0 0,1 1 1 0 0,0 0-1 0 0,0-1 1 0 0,0 1-1 0 0,0-1 1 0 0,0 0-1 0 0,0 1 1 0 0,1 1-1 0 0,0-2 3 0 0,-2 1-1 0 0,1-1 0 0 0,1 1 0 0 0,-1-1 0 0 0,0 0 0 0 0,0 1 0 0 0,-1 0 0 0 0,1 0 0 0 0,0 0 1 0 0,0 0-1 0 0,0 2 0 0 0,5 8 182 0 0,7 5-196 0 0,-9-13-76 0 0,-2-3 47 0 0,-1 0 0 0 0,0 0 0 0 0,0 0 0 0 0,0 1 0 0 0,0-2 0 0 0,0 1 0 0 0,-1 0 1 0 0,1 1-1 0 0,0-1 0 0 0,0 0 0 0 0,-1 1 0 0 0,1-1 0 0 0,0 1 0 0 0,-1-1 1 0 0,0 1-1 0 0,1-2 0 0 0,-1 2 0 0 0,1 3 0 0 0,-1-5 7 0 0,7 20-262 0 0,-6-1 109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0"/>
    </inkml:context>
    <inkml:brush xml:id="br0">
      <inkml:brushProperty name="width" value="0.025" units="cm"/>
      <inkml:brushProperty name="height" value="0.025" units="cm"/>
      <inkml:brushProperty name="color" value="#996600"/>
    </inkml:brush>
  </inkml:definitions>
  <inkml:trace contextRef="#ctx0" brushRef="#br0">63 2360 2104 0 0,'0'0'91'0'0,"0"-2"-87"0"0,-1-8 746 0 0,2 3 5244 0 0,-2 11-1047 0 0,-2-1-4548 0 0,-5 11 1862 0 0,8-14-2197 0 0,0 0 0 0 0,0 1 1 0 0,0-1-1 0 0,-1 0 1 0 0,1 0-1 0 0,0 1 0 0 0,0-1 1 0 0,0 0-1 0 0,0 1 1 0 0,0-1-1 0 0,0 0 1 0 0,0 1-1 0 0,0-1 0 0 0,0 0 1 0 0,0 1-1 0 0,0-1 1 0 0,0 0-1 0 0,0 1 0 0 0,0-1 1 0 0,0 0-1 0 0,0 1 1 0 0,0-1-1 0 0,1 0 1 0 0,-1 0-1 0 0,0 1 0 0 0,0-1 1 0 0,0 0-1 0 0,0 1 1 0 0,1-1-1 0 0,-1 0 0 0 0,0 0 1 0 0,0 0-1 0 0,0 1 1 0 0,1-1-1 0 0,-1 0 1 0 0,0 0-1 0 0,1 0 0 0 0,-1 1 1 0 0,0-1-1 0 0,0 0 1 0 0,1 0-1 0 0,-1 0 0 0 0,0 0 1 0 0,1 0-1 0 0,-1 0 1 0 0,1 0 156 0 0,5 31 3887 0 0,-6 15-3253 0 0,0-46-826 0 0,-6 31 654 0 0,-3 3 219 0 0,8-25-872 0 0,-1-2-1 0 0,1 1 0 0 0,0 0 0 0 0,1 0 1 0 0,0 1-1 0 0,2 14 0 0 0,0 4-34 0 0,-2 53 101 0 0,1-59-95 0 0,-1-13 0 0 0,0-1 0 0 0,0 2 0 0 0,0-1 0 0 0,-1 1 0 0 0,0-1 0 0 0,-3 9 0 0 0,2-9 51 0 0,1 1 1 0 0,0-1-1 0 0,0 0 0 0 0,1 1 0 0 0,0 7 0 0 0,1-1-5 0 0,-1-6 84 0 0,0 0 0 0 0,-1 0-1 0 0,0 0 1 0 0,-1 0-1 0 0,-2 13 1 0 0,2-19-118 0 0,1 0 0 0 0,0 0 0 0 0,1 1-1 0 0,-1-2 1 0 0,0 1 0 0 0,1 1 0 0 0,0-1 0 0 0,0 0 0 0 0,0 4-1 0 0,-3 22 141 0 0,2-21-108 0 0,-1 2 0 0 0,1-2 0 0 0,0 0 0 0 0,1 2 0 0 0,0 10 0 0 0,0-7-60 0 0,-11 13 39 0 0,10-6-28 0 0,0-17 8 0 0,0-1 0 0 0,0 0 0 0 0,1 1 0 0 0,0-1 0 0 0,-1 1 0 0 0,1 0 0 0 0,0-2 0 0 0,0 2 0 0 0,1 0 0 0 0,-1-1 0 0 0,0 1 0 0 0,1-1 0 0 0,0 0 0 0 0,-1 0 0 0 0,1 1 0 0 0,0-1 0 0 0,0 1 0 0 0,0-1 0 0 0,0-1 0 0 0,0 2 0 0 0,1-1 0 0 0,2 2 0 0 0,22 19 44 0 0,-1-9-80 0 0,14-3 20 0 0,6-8 19 0 0,-10-3-8 0 0,-23 0-1 0 0,-11 0 2 0 0,0 1 0 0 0,-1-1 1 0 0,1 0-1 0 0,0 0 0 0 0,0 0 0 0 0,0 1 0 0 0,0-1 0 0 0,0 0 1 0 0,0 1-1 0 0,0-1 0 0 0,0 1 0 0 0,0-1 0 0 0,0 1 0 0 0,0-1 1 0 0,0 2-1 0 0,-1-2-2 0 0,1 1-1 0 0,0-1 1 0 0,0 0 0 0 0,0 1 0 0 0,0 0 0 0 0,0-1 0 0 0,0 1-1 0 0,0-1 1 0 0,0 0 0 0 0,0 1 0 0 0,0-1 0 0 0,0 0 0 0 0,0 0-1 0 0,0 0 1 0 0,1 1 0 0 0,0-1 1 0 0,-1 1-1 0 0,0-1 0 0 0,0 1 1 0 0,1 0-1 0 0,-1 0 0 0 0,0-1 1 0 0,0 1-1 0 0,0 0 0 0 0,0 0 1 0 0,-1 0-1 0 0,1-1 0 0 0,0 1 1 0 0,0 1-1 0 0,-1-1 1 0 0,2 2-1 0 0,-1-2 2 0 0,-1 0 0 0 0,1 1 0 0 0,0-1 0 0 0,0 0 1 0 0,0 0-1 0 0,0 0 0 0 0,0 0 0 0 0,0 0 0 0 0,0 0 0 0 0,0 0 0 0 0,0 0 0 0 0,1 0 1 0 0,-1-1-1 0 0,0 1 0 0 0,1 0 0 0 0,1 0 0 0 0,16 20 0 0 0,-12-12 0 0 0,6 4 2 0 0,-9-8-46 0 0,0 0 0 0 0,1 0 0 0 0,0-1 0 0 0,0 0 0 0 0,6 4-1 0 0,29 17-187 0 0,-16-6 175 0 0,6 7-358 0 0,-15-11 254 0 0,-14-13 140 0 0,0 0 0 0 0,0 0-1 0 0,1 0 1 0 0,-1-1 0 0 0,1 0 0 0 0,-1 0 0 0 0,1 1 0 0 0,-1-1-1 0 0,1 1 1 0 0,-1-1 0 0 0,1 0 0 0 0,0 0 0 0 0,0 0 0 0 0,0 0 0 0 0,0 0-1 0 0,3 0 1 0 0,11 9-5 0 0,-15-9 23 0 0,0 0 0 0 0,0 0 0 0 0,1 0 0 0 0,-1-1 0 0 0,0 1 0 0 0,0 0 0 0 0,1 0 0 0 0,-1 0 0 0 0,1-1 0 0 0,-1 1 0 0 0,4 1 0 0 0,-5-2-7 0 0,1 1-41 0 0,0 1 8 0 0,0 0 0 0 0,1-1 0 0 0,-1 0 0 0 0,1 0 0 0 0,-1 0 0 0 0,1 1 0 0 0,0-1-1 0 0,0 0 1 0 0,-2 0 0 0 0,2 0 0 0 0,3 1 0 0 0,6 3-317 0 0,-7-4 267 0 0,0 0 0 0 0,-1-1-1 0 0,2 1 1 0 0,-1-1 0 0 0,-1 0-1 0 0,2 0 1 0 0,-1 0 0 0 0,4-2 0 0 0,6 1-274 0 0,10 6 31 0 0</inkml:trace>
  <inkml:trace contextRef="#ctx0" brushRef="#br0" timeOffset="1">904 3457 19309 0 0,'15'0'810'0'0,"22"1"-1984"0"0,-37-1 1139 0 0,31-4-1196 0 0,-25 4 1258 0 0,-5 0-3 0 0,0 0 0 0 0,1 0 0 0 0,0 0 0 0 0,0 0 0 0 0,-1 0 0 0 0,1 0 0 0 0,0-1-1 0 0,-1 1 1 0 0,0 0 0 0 0,1-1 0 0 0,0 0 0 0 0,2-1 0 0 0,-1 0-105 0 0,-2 0 1 0 0,1 0-1 0 0,1 0 0 0 0,-1 0 1 0 0,0-1-1 0 0,0 1 0 0 0,0-1 1 0 0,-1 0-1 0 0,0 1 1 0 0,1-1-1 0 0,-1 0 0 0 0,0 0 1 0 0,0 0-1 0 0,1-3 0 0 0,4-42 248 0 0,0 31-155 0 0,-5 14-9 0 0,1-1 1 0 0,-1 0-1 0 0,0 1 0 0 0,0-1 0 0 0,0 0 1 0 0,-1 1-1 0 0,0-1 0 0 0,0 0 0 0 0,0 0 1 0 0,0 1-1 0 0,0-1 0 0 0,0 0 0 0 0,-1-4 0 0 0,-16-32 0 0 0,12 32 65 0 0,0 1 1 0 0,-1 0-1 0 0,0 1 0 0 0,-7-7 584 0 0,-13-13 2559 0 0,15 14-2471 0 0,-1 1-1 0 0,-17-10 1 0 0,20 15-470 0 0,-1 1 1 0 0,1 0 0 0 0,-11-3-1 0 0,-35-18 1101 0 0,32 7-317 0 0,6 2-504 0 0,-5 2-222 0 0,11 5-275 0 0,0 0 0 0 0,-1 0 1 0 0,0 1-1 0 0,-22-12 0 0 0,28 18-47 0 0,2-1 0 0 0,-2-1 0 0 0,1 2-1 0 0,1-2 1 0 0,0 0 0 0 0,-1 1-1 0 0,2-1 1 0 0,-1 0 0 0 0,0 0-1 0 0,-4-11 1 0 0,-19-24-438 0 0,22 34 338 0 0,0 0 1 0 0,0 0-1 0 0,-1 1 0 0 0,1 0 1 0 0,-1-1-1 0 0,-8-4 0 0 0,4-1 42 0 0,9 10 52 0 0,0 0 0 0 0,0-1 1 0 0,0 1-1 0 0,0 0 0 0 0,0-1 0 0 0,0 2 1 0 0,0-1-1 0 0,0 0 0 0 0,0 0 1 0 0,0 0-1 0 0,-1 0 0 0 0,1 1 1 0 0,-1-1-1 0 0,-2-1 0 0 0,-17-15-24 0 0,19 15 18 0 0,0 1-1 0 0,0-1 1 0 0,0 0-1 0 0,1-1 1 0 0,0 1 0 0 0,-1 0-1 0 0,1 0 1 0 0,0 0-1 0 0,0-1 1 0 0,0 0-1 0 0,0 1 1 0 0,-1-6 0 0 0,-3-6 9 0 0,5 11-16 0 0,-1 0-1 0 0,0 1 1 0 0,0 0-1 0 0,1-1 1 0 0,0 0 0 0 0,0 0-1 0 0,0 0 1 0 0,0-3-1 0 0,0 3-37 0 0,0 0-1 0 0,0 1 1 0 0,0 0-1 0 0,0-1 1 0 0,0 0-1 0 0,-1 0 0 0 0,1 1 1 0 0,-1 0-1 0 0,0-1 1 0 0,-1-2-1 0 0,0 0-16 0 0,1 0 0 0 0,0 0 1 0 0,0 0-1 0 0,0 0 0 0 0,0-1 0 0 0,1 2 0 0 0,-1-2 0 0 0,2-5 0 0 0,-1-3-6 0 0,0 5-7 0 0,-7-24-54 0 0,2 12 68 0 0,1-6 59 0 0,1 0 0 0 0,1-28 0 0 0,-8-46-176 0 0,5 60-275 0 0,0 1 38 0 0,5 40 403 0 0,0-37-1061 0 0,3-69-3840 0 0,-3 33 3825 0 0,1 34 996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2"/>
    </inkml:context>
    <inkml:brush xml:id="br0">
      <inkml:brushProperty name="width" value="0.025" units="cm"/>
      <inkml:brushProperty name="height" value="0.025" units="cm"/>
      <inkml:brushProperty name="color" value="#996600"/>
    </inkml:brush>
  </inkml:definitions>
  <inkml:trace contextRef="#ctx0" brushRef="#br0">247 284 26349 0 0,'0'9'48'0'0,"1"4"18"0"0,3 4-13 0 0,1 18-26 0 0,1 13-11 0 0,3 13 114 0 0,-1 12-92 0 0,-3-21-111 0 0,-2 2 114 0 0,-3-34 211 0 0,3 43 265 0 0,-1-32-288 0 0,2 11-107 0 0,-3-36-90 0 0,0-2 0 0 0,0 2 0 0 0,0 0 0 0 0,-1-1 0 0 0,-1 7 0 0 0,1-8-15 0 0,0 1 1 0 0,0-2 0 0 0,0 2-1 0 0,0 0 1 0 0,1-2 0 0 0,-1 2-1 0 0,1-1 1 0 0,0 1 0 0 0,3 6-1 0 0,-3-9-13 0 0,0 1-1 0 0,0 1 0 0 0,0-1 1 0 0,-1 0-1 0 0,1 0 0 0 0,-1 0 1 0 0,0 1-1 0 0,0-1 1 0 0,0 4-1 0 0,-1-3-1 0 0,1 0 0 0 0,0-1-1 0 0,0 1 1 0 0,0 0 0 0 0,1-1 0 0 0,0 1-1 0 0,1 6 1 0 0,1 5-2 0 0,-3 13 0 0 0,1 8 0 0 0,1-22 0 0 0,-1 1 0 0 0,0 0 0 0 0,-1-1-1 0 0,-2 16 1 0 0,0 11 26 0 0,-5 71 173 0 0,6-83-235 0 0,-6 44 0 0 0,-6 56 29 0 0,8-63 22 0 0,-3-28 54 0 0,4-22-68 0 0,2-1 0 0 0,-1 1-1 0 0,1 17 1 0 0,1-25-1 0 0,0 1 0 0 0,0 0 0 0 0,-1-1 0 0 0,-4 16 0 0 0,4-18 0 0 0,-4 11 0 0 0,1 0 0 0 0,-5 26 0 0 0,0 21 0 0 0,6-18 0 0 0,2-35-8 0 0</inkml:trace>
  <inkml:trace contextRef="#ctx0" brushRef="#br0" timeOffset="1">184 4564 28303 0 0,'0'54'0'0'0,"-1"27"30"0"0,2 84-211 0 0,2 35-864 0 0,-4-114 873 0 0,-7-10 108 0 0,6 121-40 0 0,0-145 104 0 0,0-34 0 0 0,1 0 0 0 0,1 1 0 0 0,3 23 0 0 0,1-17-208 0 0,-1 50-1 0 0,-3-67 93 0 0,0 0-1 0 0,0 0 1 0 0,1 0 0 0 0,0 1 0 0 0,0-6 96 0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2"/>
    </inkml:context>
    <inkml:brush xml:id="br0">
      <inkml:brushProperty name="width" value="0.025" units="cm"/>
      <inkml:brushProperty name="height" value="0.025" units="cm"/>
      <inkml:brushProperty name="color" value="#996600"/>
    </inkml:brush>
  </inkml:definitions>
  <inkml:trace contextRef="#ctx0" brushRef="#br0">1 20 4720 0 0,'0'0'431'0'0,"8"-13"88"0"0,-2 8 2576 0 0,-6 4-2909 0 0,0 1 1 0 0,0 0-1 0 0,0 0 0 0 0,1 0 0 0 0,-1 0 1 0 0,0 0-1 0 0,0 0 0 0 0,1-1 0 0 0,-1 1 1 0 0,0 0-1 0 0,0 0 0 0 0,1 0 0 0 0,-1 0 1 0 0,0 0-1 0 0,0 0 0 0 0,1 0 0 0 0,-1 0 1 0 0,0 0-1 0 0,0 0 0 0 0,1 0 0 0 0,-1 0 1 0 0,0 0-1 0 0,0 0 0 0 0,1 1 0 0 0,-1-1 1 0 0,0 0-1 0 0,0 0 0 0 0,0 0 0 0 0,1 0 1 0 0,-1 0-1 0 0,0 0 0 0 0,0 1 0 0 0,0-1 1 0 0,0 0-1 0 0,0 0 0 0 0,0 0 0 0 0,0 1 1 0 0,0-1-1 0 0,0 0 0 0 0,0 0 0 0 0,1 0 1 0 0,-1 1-1 0 0,0-1 0 0 0,0 0 0 0 0,0 0 1 0 0,0 1-1 0 0,0-1 0 0 0,0 0 0 0 0,0 0 1 0 0,0 1-1 0 0,0-1 0 0 0,0 0 0 0 0,0 0 1 0 0,0 1-1 0 0,0-1 0 0 0,0 0 0 0 0,0 0 1 0 0,0 0-1 0 0,0 0 0 0 0,0 0 0 0 0,0 0 1 0 0,-1 1-1 0 0,1 0-103 0 0,0 0 1 0 0,0-1-1 0 0,0 1 0 0 0,0 0 0 0 0,0 0 1 0 0,0 0-1 0 0,0 0 0 0 0,0 0 1 0 0,0 0-1 0 0,0 0 0 0 0,0 0 0 0 0,0 0 1 0 0,0 0-1 0 0,0-1 0 0 0,1 0 1 0 0,-1 1-1 0 0,0 0 0 0 0,1 0 0 0 0,0 1 1 0 0,1 2 20 0 0,1 0 0 0 0,-1-1 0 0 0,1 1 0 0 0,-1-1 0 0 0,1 1 0 0 0,0-2 0 0 0,1 1 0 0 0,-2 0 1 0 0,2 0-1 0 0,0 0 0 0 0,0-2 0 0 0,6 5 0 0 0,-10-5-72 0 0,33 19 475 0 0,-16-9-365 0 0,-12-9-111 0 0,-4-2-25 0 0,0 0 0 0 0,0 0 0 0 0,0 0 0 0 0,0 0 1 0 0,-1 0-1 0 0,0 1 0 0 0,1-1 0 0 0,0 1 1 0 0,0-1-1 0 0,0 1 0 0 0,-1-1 0 0 0,1 1 0 0 0,0 0 1 0 0,-1-1-1 0 0,1 1 0 0 0,1 1 0 0 0,-2-3 2 0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3"/>
    </inkml:context>
    <inkml:brush xml:id="br0">
      <inkml:brushProperty name="width" value="0.025" units="cm"/>
      <inkml:brushProperty name="height" value="0.025" units="cm"/>
      <inkml:brushProperty name="color" value="#996600"/>
    </inkml:brush>
  </inkml:definitions>
  <inkml:trace contextRef="#ctx0" brushRef="#br0">0 10 8136 0 0,'4'-1'618'0'0,"-3"0"224"0"0,1 0 815 0 0,12-6 3171 0 0,-13 7-4753 0 0,1 0 0 0 0,0 1 0 0 0,0-1 1 0 0,0 0-1 0 0,0 1 0 0 0,0-1 0 0 0,-1 1 0 0 0,0 0 1 0 0,1 0-1 0 0,0 0 0 0 0,0 0 0 0 0,-1-1 0 0 0,1 1 1 0 0,-1 0-1 0 0,1 0 0 0 0,-2 1 0 0 0,4 1 0 0 0,18 30 981 0 0,-20-29-931 0 0,1 1-1 0 0,0 0 0 0 0,0-2 0 0 0,1 2 0 0 0,-2-1 0 0 0,7 4 0 0 0,16 21 1403 0 0,-17-26-1150 0 0,-6-2-297 0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4"/>
    </inkml:context>
    <inkml:brush xml:id="br0">
      <inkml:brushProperty name="width" value="0.025" units="cm"/>
      <inkml:brushProperty name="height" value="0.025" units="cm"/>
      <inkml:brushProperty name="color" value="#996600"/>
    </inkml:brush>
  </inkml:definitions>
  <inkml:trace contextRef="#ctx0" brushRef="#br0">1 34 2208 0 0,'7'0'105'0'0,"4"-1"313"0"0,0-1 213 0 0,5-3 470 0 0,-11 4-591 0 0,-5 1-469 0 0,0 0 1 0 0,0 0 0 0 0,1 0-1 0 0,-1 0 1 0 0,0 0 0 0 0,0 0-1 0 0,1 0 1 0 0,-1 0-1 0 0,0 0 1 0 0,0 0 0 0 0,0 0-1 0 0,1 0 1 0 0,-1-1 0 0 0,0 1-1 0 0,0 0 1 0 0,0 0 0 0 0,1 0-1 0 0,-1 0 1 0 0,0 0-1 0 0,0-1 1 0 0,0 1 0 0 0,0 0-1 0 0,1 0 1 0 0,-1 0 0 0 0,0-1-1 0 0,0 1 1 0 0,0 0 0 0 0,0 0-1 0 0,0 0 1 0 0,0-1 0 0 0,0 1-1 0 0,1 0 1 0 0,-1 0-1 0 0,0 0 1 0 0,0 0 0 0 0,0 0-1 0 0,0 0 1 0 0,0-1 0 0 0,0 1-1 0 0,0 0 1 0 0,0 0 0 0 0,0 0-1 0 0,-1-2 1545 0 0,15-1 1353 0 0,-17-1 1676 0 0,-8-7-3104 0 0,7 13-316 0 0,4-1-1161 0 0,0-1 0 0 0,0 0 0 0 0,0 0 0 0 0,0 0 0 0 0,0 0 1 0 0,0 0-1 0 0,0 0 0 0 0,-1 1 0 0 0,1-1 0 0 0,0 0 0 0 0,0 0 1 0 0,0 0-1 0 0,0 0 0 0 0,0 0 0 0 0,0 0 0 0 0,0 0 0 0 0,0 0 1 0 0,-1 0-1 0 0,1 1 0 0 0,0-1 0 0 0,0 0 0 0 0,0 0 0 0 0,0 0 0 0 0,0 0 1 0 0,-1 0-1 0 0,1 0 0 0 0,0 0 0 0 0,0 0 0 0 0,0 0 0 0 0,0 0 1 0 0,0 0-1 0 0,0 0 0 0 0,0 0 0 0 0,0 0 0 0 0,0 0 0 0 0,0 0 1 0 0,0 0-1 0 0,0 0 0 0 0,-1 0 0 0 0,1 0 0 0 0,0-1 0 0 0,0 1 1 0 0,0 0-1 0 0,0 0 0 0 0,0 0 0 0 0,0 0 0 0 0,0 0 0 0 0,-1 0 0 0 0,1 0 1 0 0,0 0-1 0 0,0 0 0 0 0,0-1 0 0 0,0 1 0 0 0,0 0 0 0 0,0 0 1 0 0,0 0-1 0 0,0 0 0 0 0,0 0 0 0 0,0-1 0 0 0,0 1 0 0 0,0 0 1 0 0,0 0-1 0 0,1 1 150 0 0,0 1 0 0 0,-1 0 0 0 0,1-1 0 0 0,0 1 0 0 0,-1 0 0 0 0,1-1 0 0 0,0 1 0 0 0,-1 0 0 0 0,1 0 0 0 0,-1 2 0 0 0,6 18 279 0 0,0-10-77 0 0,-1-7-316 0 0,0 1 0 0 0,-2 0 1 0 0,1-1-1 0 0,0 1 0 0 0,4 12 0 0 0,-8-16-54 0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5"/>
    </inkml:context>
    <inkml:brush xml:id="br0">
      <inkml:brushProperty name="width" value="0.025" units="cm"/>
      <inkml:brushProperty name="height" value="0.025" units="cm"/>
      <inkml:brushProperty name="color" value="#996600"/>
    </inkml:brush>
  </inkml:definitions>
  <inkml:trace contextRef="#ctx0" brushRef="#br0">5 10 3616 0 0,'0'0'12514'0'0,"-5"-10"-9614"0"0,30 41-1441 0 0,-23-26-1270 0 0,0 1 1 0 0,1 0 0 0 0,-1-1-1 0 0,1 1 1 0 0,0-2 0 0 0,0 2 0 0 0,1-1-1 0 0,-1-1 1 0 0,1 1 0 0 0,6 5-1 0 0,-8-9-109 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6"/>
    </inkml:context>
    <inkml:brush xml:id="br0">
      <inkml:brushProperty name="width" value="0.025" units="cm"/>
      <inkml:brushProperty name="height" value="0.025" units="cm"/>
      <inkml:brushProperty name="color" value="#996600"/>
    </inkml:brush>
  </inkml:definitions>
  <inkml:trace contextRef="#ctx0" brushRef="#br0">4 2 8240 0 0,'-4'-1'8895'0'0,"6"2"-8857"0"0,-1-1-1 0 0,1 1 0 0 0,0 0 0 0 0,-2-1 1 0 0,2 1-1 0 0,-1 0 0 0 0,0 0 0 0 0,1 0 0 0 0,-1 0 1 0 0,0 0-1 0 0,0 0 0 0 0,0 0 0 0 0,0 1 1 0 0,0-1-1 0 0,0 1 0 0 0,0-1 0 0 0,-1 1 1 0 0,1-1-1 0 0,1 3 0 0 0,10 34 639 0 0,-9-31-393 0 0,4 15 407 0 0,-5-21-644 0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7"/>
    </inkml:context>
    <inkml:brush xml:id="br0">
      <inkml:brushProperty name="width" value="0.025" units="cm"/>
      <inkml:brushProperty name="height" value="0.025" units="cm"/>
      <inkml:brushProperty name="color" value="#996600"/>
    </inkml:brush>
  </inkml:definitions>
  <inkml:trace contextRef="#ctx0" brushRef="#br0">1 7 11952 0 0,'6'-5'1398'0'0,"-4"3"417"0"0,6 15-859 0 0,18 63-167 0 0,-21-61-692 0 0,-4-12-81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3"/>
    </inkml:context>
    <inkml:brush xml:id="br0">
      <inkml:brushProperty name="width" value="0.025" units="cm"/>
      <inkml:brushProperty name="height" value="0.025" units="cm"/>
      <inkml:brushProperty name="color" value="#996600"/>
    </inkml:brush>
  </inkml:definitions>
  <inkml:trace contextRef="#ctx0" brushRef="#br0">91 479 2304 0 0,'0'-8'574'0'0,"-2"-3"1967"0"0,0 0 47 0 0,2 4-1291 0 0,-4 32-811 0 0,2-4-340 0 0,0-12 12 0 0,2 1 1 0 0,-1 0-1 0 0,1 0 0 0 0,0 0 1 0 0,3 14-1 0 0,-2-42 2791 0 0,0 10-2743 0 0,-1 0 0 0 0,1 0 0 0 0,-2 0 0 0 0,1 0 0 0 0,-2-8 1 0 0,1 11-24 0 0,-5-12 323 0 0,0 7 238 0 0,6 40-619 0 0,3-17-433 0 0,1 1 1190 0 0,-4-14-839 0 0,0 0 0 0 0,0 0 0 0 0,0 0 0 0 0,0 0 0 0 0,0 0-1 0 0,0 0 1 0 0,0 0 0 0 0,0 0 0 0 0,0 0 0 0 0,0 0 0 0 0,0 0 0 0 0,0 0 0 0 0,0 0-1 0 0,0 0 1 0 0,0 0 0 0 0,0 0 0 0 0,0 0 0 0 0,0 0 0 0 0,0 0 0 0 0,0 0-1 0 0,1 0 1 0 0,-1 0 0 0 0,0 0 0 0 0,0 0 0 0 0,-2-16 464 0 0,1 9-412 0 0,0-1 47 0 0,0 0 0 0 0,-1 0 0 0 0,0 1 0 0 0,0-1 0 0 0,-6-13 0 0 0,8 21-142 0 0,0 1-1 0 0,-1-1 1 0 0,1 0 0 0 0,0 0 0 0 0,0 0-1 0 0,-1 1 1 0 0,1-1 0 0 0,0 0-1 0 0,0 1 1 0 0,-1-1 0 0 0,1 0 0 0 0,0 0-1 0 0,0 1 1 0 0,0-1 0 0 0,-1 0-1 0 0,1 1 1 0 0,0-1 0 0 0,0 0-1 0 0,0 1 1 0 0,0-1 0 0 0,0 0 0 0 0,0 1-1 0 0,0-1 1 0 0,0 1 0 0 0,0-1-1 0 0,0 0 1 0 0,0 1 0 0 0,0-1-1 0 0,0 0 1 0 0,0 1 0 0 0,0-1 0 0 0,0 0-1 0 0,0 1 1 0 0,0-1 0 0 0,1 1-1 0 0,-2 19-68 0 0,4 7-182 0 0,-3-27 80 0 0,-1-16 160 0 0,-1-10 35 0 0,2 18 3 0 0,0 0 0 0 0,-1 0-1 0 0,0 0 1 0 0,0 0-1 0 0,-1 0 1 0 0,0 0-1 0 0,-4-9 1 0 0,6 75-183 0 0,0-49 110 0 0,0-6 20 0 0,0 0 0 0 0,0 0 0 0 0,0 0 0 0 0,1 0 1 0 0,-1 0-1 0 0,1 0 0 0 0,0 0 0 0 0,-1 0 0 0 0,1 0 0 0 0,2 4 0 0 0,-2-7 28 0 0,-1 0 19 0 0,-10-53 480 0 0,0 1-236 0 0,1 9-214 0 0,9 47-167 0 0,-2 5 20 0 0,0 7-12 0 0,2-9 62 0 0,-1-2-45 0 0,1 1-1 0 0,-1-1 1 0 0,1 1-1 0 0,1-1 1 0 0,-1 1-1 0 0,1-1 1 0 0,0 1-1 0 0,0-1 1 0 0,3 7-1 0 0,-3-46-59 0 0,-6-6 209 0 0,-3 7 47 0 0,7 27-268 0 0,21 71-269 0 0,-17-58 383 0 0,-7-12 122 0 0,-6-16 135 0 0,5 2 223 0 0,1 1 0 0 0,1-1-1 0 0,-1-34 1 0 0,10 115-34 0 0,-6-93 9 0 0,-3-5-246 0 0,0-17 87 0 0,10 21-210 0 0,-5 35-373 0 0,-1 0 303 0 0,4 12-64 0 0,0 1 0 0 0,-1 0-1 0 0,-1 1 1 0 0,2 28 0 0 0,-5-45 224 0 0,-1-9-32 0 0,-3-14-17 0 0,1-4 72 0 0,2 0 0 0 0,2-46 1 0 0,0 70-65 0 0,-2 10-39 0 0,1-4-52 0 0,0 46 198 0 0,0-49-132 0 0,-3-21 27 0 0,-1-11-479 0 0,-2-45 0 0 0,11 115-595 0 0,-1-16 1087 0 0,-3-7 85 0 0,-3-45 333 0 0,-9-40-1 0 0,8 54-378 0 0,22 158-58 0 0,-18-136 142 0 0,-1-6-186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8"/>
    </inkml:context>
    <inkml:brush xml:id="br0">
      <inkml:brushProperty name="width" value="0.025" units="cm"/>
      <inkml:brushProperty name="height" value="0.025" units="cm"/>
      <inkml:brushProperty name="color" value="#996600"/>
    </inkml:brush>
  </inkml:definitions>
  <inkml:trace contextRef="#ctx0" brushRef="#br0">1 1 9944 0 0,'1'8'690'0'0,"1"1"0"0"0,1-1 0 0 0,-2 1 0 0 0,3-1 0 0 0,5 11 1 0 0,8 28 1902 0 0,-16-43-2394 0 0,0 0 0 0 0,0-2-1 0 0,1 2 1 0 0,0-1 0 0 0,0 1 0 0 0,0-2 0 0 0,-1 1-1 0 0,1 1 1 0 0,0-1 0 0 0,1 0 0 0 0,2 1-1 0 0,-4-3 34 0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9"/>
    </inkml:context>
    <inkml:brush xml:id="br0">
      <inkml:brushProperty name="width" value="0.025" units="cm"/>
      <inkml:brushProperty name="height" value="0.025" units="cm"/>
      <inkml:brushProperty name="color" value="#996600"/>
    </inkml:brush>
  </inkml:definitions>
  <inkml:trace contextRef="#ctx0" brushRef="#br0">0 1 3504 0 0,'1'0'317'0'0,"-1"0"0"0"0,1 0 0 0 0,-1 0 0 0 0,1 0 0 0 0,-1 0 0 0 0,1 1 1 0 0,-1-1-1 0 0,0 0 0 0 0,1 0 0 0 0,-1 1 0 0 0,1-1 0 0 0,-1 0 0 0 0,0 1 0 0 0,1-1 0 0 0,-1 0 0 0 0,0 1 0 0 0,0-1 1 0 0,0 0-1 0 0,0 1 0 0 0,0-1 0 0 0,0 1 0 0 0,1-1 0 0 0,-1 1 0 0 0,0-1 0 0 0,0 0 0 0 0,0 0 0 0 0,0 0 1 0 0,1 2-1 0 0,2 20 1502 0 0,-3-20-1756 0 0,0 0 1 0 0,0 0-1 0 0,0 1 1 0 0,1 0-1 0 0,-1-1 1 0 0,1 1 0 0 0,-1-2-1 0 0,1 2 1 0 0,0-1-1 0 0,0 0 1 0 0,0 1-1 0 0,0-1 1 0 0,0-1-1 0 0,0 1 1 0 0,2 3 0 0 0,14 13 1462 0 0,-16-16-1357 0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0"/>
    </inkml:context>
    <inkml:brush xml:id="br0">
      <inkml:brushProperty name="width" value="0.025" units="cm"/>
      <inkml:brushProperty name="height" value="0.025" units="cm"/>
      <inkml:brushProperty name="color" value="#996600"/>
    </inkml:brush>
  </inkml:definitions>
  <inkml:trace contextRef="#ctx0" brushRef="#br0">0 1 8032 0 0,'0'0'1854'0'0,"2"2"-924"0"0,3 9 460 0 0,5 10 555 0 0,22 37 0 0 0,-22-39-1304 0 0,-8-17-539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1"/>
    </inkml:context>
    <inkml:brush xml:id="br0">
      <inkml:brushProperty name="width" value="0.025" units="cm"/>
      <inkml:brushProperty name="height" value="0.025" units="cm"/>
      <inkml:brushProperty name="color" value="#996600"/>
    </inkml:brush>
  </inkml:definitions>
  <inkml:trace contextRef="#ctx0" brushRef="#br0">2 1 10344 0 0,'-1'9'2003'0'0,"0"4"1248"0"0,28 58-2604 0 0,-16-60-595 0 0,-10-9-29 0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2"/>
    </inkml:context>
    <inkml:brush xml:id="br0">
      <inkml:brushProperty name="width" value="0.025" units="cm"/>
      <inkml:brushProperty name="height" value="0.025" units="cm"/>
      <inkml:brushProperty name="color" value="#996600"/>
    </inkml:brush>
  </inkml:definitions>
  <inkml:trace contextRef="#ctx0" brushRef="#br0">0 1 10344 0 0,'20'17'2938'0'0,"-19"-3"-2092"0"0,0-5-597 0 0,1-1-1 0 0,0 1 0 0 0,6 16 0 0 0,-5-18-13 0 0,-2-6-165 0 0,0 1-1 0 0,0 0 0 0 0,0 1 0 0 0,0-1 1 0 0,0 0-1 0 0,0 0 0 0 0,1-1 0 0 0,-1 1 1 0 0,0-1-1 0 0,3 3 0 0 0,-3-3 21 0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3"/>
    </inkml:context>
    <inkml:brush xml:id="br0">
      <inkml:brushProperty name="width" value="0.025" units="cm"/>
      <inkml:brushProperty name="height" value="0.025" units="cm"/>
      <inkml:brushProperty name="color" value="#996600"/>
    </inkml:brush>
  </inkml:definitions>
  <inkml:trace contextRef="#ctx0" brushRef="#br0">0 1 8240 0 0,'7'13'5541'0'0,"-3"9"-4329"0"0,-2-12-1160 0 0,0-1-1 0 0,0-1 1 0 0,5 14 0 0 0,3-13 516 0 0,-9-9-504 0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4"/>
    </inkml:context>
    <inkml:brush xml:id="br0">
      <inkml:brushProperty name="width" value="0.025" units="cm"/>
      <inkml:brushProperty name="height" value="0.025" units="cm"/>
      <inkml:brushProperty name="color" value="#996600"/>
    </inkml:brush>
  </inkml:definitions>
  <inkml:trace contextRef="#ctx0" brushRef="#br0">0 1 7832 0 0,'3'5'1190'0'0,"-1"-3"-480"0"0,-1 2 0 0 0,0-1 0 0 0,0 0 0 0 0,0 1 0 0 0,0-2 0 0 0,1 9 0 0 0,-1 17-359 0 0,-2-24-174 0 0,0 1 0 0 0,1-1 0 0 0,0 1 0 0 0,0 0 0 0 0,1-1 0 0 0,-1 1 0 0 0,1 0 0 0 0,0-1 0 0 0,1 1 0 0 0,-1 0 0 0 0,2 5 0 0 0,0-7 186 0 0,-2-2-186 0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5"/>
    </inkml:context>
    <inkml:brush xml:id="br0">
      <inkml:brushProperty name="width" value="0.025" units="cm"/>
      <inkml:brushProperty name="height" value="0.025" units="cm"/>
      <inkml:brushProperty name="color" value="#996600"/>
    </inkml:brush>
  </inkml:definitions>
  <inkml:trace contextRef="#ctx0" brushRef="#br0">23 0 9536 0 0,'-7'28'5602'0'0,"-4"17"-5782"0"0,10-31 306 0 0,0-11 9 0 0,0 1 0 0 0,0 0 0 0 0,1 0 0 0 0,0-1 0 0 0,0 1 0 0 0,0 0 0 0 0,0-1 0 0 0,1 1 0 0 0,-1 0 0 0 0,1 0 0 0 0,0-1 0 0 0,2 7 0 0 0,3-11 1091 0 0,-6 1-988 0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6"/>
    </inkml:context>
    <inkml:brush xml:id="br0">
      <inkml:brushProperty name="width" value="0.025" units="cm"/>
      <inkml:brushProperty name="height" value="0.025" units="cm"/>
      <inkml:brushProperty name="color" value="#996600"/>
    </inkml:brush>
  </inkml:definitions>
  <inkml:trace contextRef="#ctx0" brushRef="#br0">30 0 11352 0 0,'-1'1'79'0'0,"0"-1"0"0"0,0 1 0 0 0,0 0 0 0 0,0-1 0 0 0,0 1 0 0 0,0 0 1 0 0,0 0-1 0 0,1 0 0 0 0,-1-1 0 0 0,1 1 0 0 0,-1 0 0 0 0,0 0 0 0 0,1 0 1 0 0,-1 0-1 0 0,1 0 0 0 0,-1 1 0 0 0,1-1 0 0 0,-1 0 0 0 0,1 0 0 0 0,0 0 1 0 0,-1 2-1 0 0,-7 35 2283 0 0,6-31-2175 0 0,-2 42 1897 0 0,5-49-2007 0 0,-1 0-1 0 0,1 0 0 0 0,-1 0 1 0 0,1 0-1 0 0,-1 0 1 0 0,1 0-1 0 0,-1-1 1 0 0,1 1-1 0 0,-1 0 0 0 0,0-1 1 0 0,1 1-1 0 0,-1 0 1 0 0,1-1-1 0 0,-1 1 1 0 0,0 0-1 0 0,0-1 1 0 0,0 1-1 0 0,0-1 0 0 0,1 1 1 0 0,-1 0-1 0 0,0-1 1 0 0,1 0-1 0 0,0-1 135 0 0,3 0 13 0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7"/>
    </inkml:context>
    <inkml:brush xml:id="br0">
      <inkml:brushProperty name="width" value="0.025" units="cm"/>
      <inkml:brushProperty name="height" value="0.025" units="cm"/>
      <inkml:brushProperty name="color" value="#996600"/>
    </inkml:brush>
  </inkml:definitions>
  <inkml:trace contextRef="#ctx0" brushRef="#br0">27 1 9944 0 0,'0'0'4426'0'0,"6"13"-4138"0"0,-4-5 16 0 0,-6 1-87 0 0,-1 0 205 0 0,1 1 1 0 0,0 1-1 0 0,-1-1 1 0 0,2 0 0 0 0,1 0-1 0 0,-1 2 1 0 0,-1 16-1 0 0,10-30 722 0 0,-6 0-936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4"/>
    </inkml:context>
    <inkml:brush xml:id="br0">
      <inkml:brushProperty name="width" value="0.025" units="cm"/>
      <inkml:brushProperty name="height" value="0.025" units="cm"/>
      <inkml:brushProperty name="color" value="#996600"/>
    </inkml:brush>
  </inkml:definitions>
  <inkml:trace contextRef="#ctx0" brushRef="#br0">0 1 2608 0 0,'0'0'0'0'0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8"/>
    </inkml:context>
    <inkml:brush xml:id="br0">
      <inkml:brushProperty name="width" value="0.025" units="cm"/>
      <inkml:brushProperty name="height" value="0.025" units="cm"/>
      <inkml:brushProperty name="color" value="#996600"/>
    </inkml:brush>
  </inkml:definitions>
  <inkml:trace contextRef="#ctx0" brushRef="#br0">42 1 11760 0 0,'0'0'1320'0'0,"-19"39"2873"0"0,17-34-3943 0 0,-1-1 0 0 0,0 2 0 0 0,0-1 1 0 0,1 0-1 0 0,0 1 0 0 0,1-1 0 0 0,-1 1 0 0 0,1 0 0 0 0,0-1 1 0 0,-1 10-1 0 0,4-17 118 0 0,-1 2-250 0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9"/>
    </inkml:context>
    <inkml:brush xml:id="br0">
      <inkml:brushProperty name="width" value="0.025" units="cm"/>
      <inkml:brushProperty name="height" value="0.025" units="cm"/>
      <inkml:brushProperty name="color" value="#996600"/>
    </inkml:brush>
  </inkml:definitions>
  <inkml:trace contextRef="#ctx0" brushRef="#br0">38 1 14168 0 0,'0'0'1270'0'0,"-13"28"1094"0"0,10-23-1980 0 0,0 3-187 0 0,0-4-70 0 0,0 0 0 0 0,1 1-1 0 0,-1 0 1 0 0,2-1 0 0 0,-1 2-1 0 0,1-1 1 0 0,-3 10 0 0 0,7-15 314 0 0,-3 0-336 0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0"/>
    </inkml:context>
    <inkml:brush xml:id="br0">
      <inkml:brushProperty name="width" value="0.025" units="cm"/>
      <inkml:brushProperty name="height" value="0.025" units="cm"/>
      <inkml:brushProperty name="color" value="#996600"/>
    </inkml:brush>
  </inkml:definitions>
  <inkml:trace contextRef="#ctx0" brushRef="#br0">64 1 10040 0 0,'0'0'6206'0'0,"-5"17"-5451"0"0,-4-6-632 0 0,1 0 1 0 0,1 1 0 0 0,-1 0-1 0 0,2 1 1 0 0,-1 0 0 0 0,-4 17-1 0 0,9-19 320 0 0,2-11-396 0 0,0 0-1 0 0,0 0 1 0 0,0 0 0 0 0,0 0 0 0 0,0 0 0 0 0,0 0-1 0 0,1 0 1 0 0,-1 0 0 0 0,0 0 0 0 0,0 0 0 0 0,0 0 0 0 0,0 0-1 0 0,0 0 1 0 0,0 0 0 0 0,1 0 0 0 0,-1 0 0 0 0,0 0-1 0 0,0 0 1 0 0,0 0 0 0 0,0 0 0 0 0,0 0 0 0 0,0 0 0 0 0,0 0-1 0 0,1 0 1 0 0,-1 0 0 0 0,0 0 0 0 0,0 0 0 0 0,0 0 0 0 0,0 0-1 0 0,0 0 1 0 0,0 0 0 0 0,0 0 0 0 0,0 0 0 0 0,0 0-1 0 0,0 1 1 0 0,1-1 0 0 0,-1 0 0 0 0,0 0 0 0 0,0 0 0 0 0,0 0-1 0 0,0 0 1 0 0,0 0 0 0 0,0 0 0 0 0,0 0 0 0 0,0 1-1 0 0,0-1 1 0 0,0 0 0 0 0,0 0 0 0 0,0 0 0 0 0,0 0 0 0 0,0 0-1 0 0,2-2 154 0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1"/>
    </inkml:context>
    <inkml:brush xml:id="br0">
      <inkml:brushProperty name="width" value="0.025" units="cm"/>
      <inkml:brushProperty name="height" value="0.025" units="cm"/>
      <inkml:brushProperty name="color" value="#996600"/>
    </inkml:brush>
  </inkml:definitions>
  <inkml:trace contextRef="#ctx0" brushRef="#br0">73 1 12056 0 0,'0'0'4230'0'0,"-26"29"-3331"0"0,-20 29-685 0 0,46-58-186 0 0,0 0 0 0 0,0 0 0 0 0,0 0 0 0 0,0 0 0 0 0,1 0 0 0 0,-1 0 0 0 0,0 0 0 0 0,0 0 0 0 0,0 0 0 0 0,0 0 0 0 0,0 0 0 0 0,0 0 0 0 0,1 0 0 0 0,-1 0 0 0 0,0 0 0 0 0,0 0 0 0 0,0 1 0 0 0,0-1 0 0 0,0 0 0 0 0,0 0 0 0 0,0 0 0 0 0,0 0 0 0 0,0 0 0 0 0,1 0 0 0 0,-1 0 0 0 0,0 0 0 0 0,0 1 0 0 0,0-1 0 0 0,0 0 0 0 0,0 0 0 0 0,0 0 0 0 0,0 0 0 0 0,0 0 0 0 0,0 0 0 0 0,0 0 0 0 0,0 0 0 0 0,0 0 0 0 0,0 0 0 0 0,0 0 0 0 0,0 0 0 0 0,0 0 0 0 0,0 0 172 0 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2"/>
    </inkml:context>
    <inkml:brush xml:id="br0">
      <inkml:brushProperty name="width" value="0.025" units="cm"/>
      <inkml:brushProperty name="height" value="0.025" units="cm"/>
      <inkml:brushProperty name="color" value="#996600"/>
    </inkml:brush>
  </inkml:definitions>
  <inkml:trace contextRef="#ctx0" brushRef="#br0">88 1 10344 0 0,'0'0'3917'0'0,"-1"2"-2886"0"0,-11 19 863 0 0,-19 7-1617 0 0,25-24-181 0 0,1 1 0 0 0,0-1-1 0 0,-1 1 1 0 0,-4 7 0 0 0,-2 6 2225 0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3"/>
    </inkml:context>
    <inkml:brush xml:id="br0">
      <inkml:brushProperty name="width" value="0.025" units="cm"/>
      <inkml:brushProperty name="height" value="0.025" units="cm"/>
      <inkml:brushProperty name="color" value="#996600"/>
    </inkml:brush>
  </inkml:definitions>
  <inkml:trace contextRef="#ctx0" brushRef="#br0">90 1 11552 0 0,'0'0'4637'0'0,"-21"23"-4500"0"0,-34 18 338 0 0,54-40-360 0 0,0 0 0 0 0,-1 0-1 0 0,1 1 1 0 0,0-1 0 0 0,1 0 0 0 0,-1 1 0 0 0,0-1 0 0 0,0 0 0 0 0,0 0-1 0 0,0 1 1 0 0,0-1 0 0 0,0 4 129 0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4"/>
    </inkml:context>
    <inkml:brush xml:id="br0">
      <inkml:brushProperty name="width" value="0.025" units="cm"/>
      <inkml:brushProperty name="height" value="0.025" units="cm"/>
      <inkml:brushProperty name="color" value="#996600"/>
    </inkml:brush>
  </inkml:definitions>
  <inkml:trace contextRef="#ctx0" brushRef="#br0">168 1 8336 0 0,'0'0'7289'0'0,"-24"12"-6413"0"0,16-7 2158 0 0,-2 6-2253 0 0,9-8-607 0 0,-1-1 0 0 0,0-1 0 0 0,0 1 0 0 0,0 0 0 0 0,1 0 0 0 0,-1 0 0 0 0,0 0 0 0 0,-5 2 0 0 0,5-4-134 0 0,1 1 1 0 0,-1 0-1 0 0,1 0 1 0 0,-1 1-1 0 0,0-1 1 0 0,0 0-1 0 0,1 1 1 0 0,-1-1-1 0 0,1 1 1 0 0,0-1-1 0 0,0 0 1 0 0,-2 3-1 0 0,-6 5 187 0 0,-4 8-40 0 0,13-15-174 0 0,0-1-1 0 0,0 0 1 0 0,-1 0-1 0 0,1 1 1 0 0,-1-1 0 0 0,0 0-1 0 0,0 0 1 0 0,0 0-1 0 0,0-1 1 0 0,1 1 0 0 0,-1 0-1 0 0,-1 0 1 0 0,1 0-1 0 0,0 0 1 0 0,0-1-1 0 0,0 1 1 0 0,0 0 0 0 0,0-1-9 0 0,0 1 0 0 0,0-1 0 0 0,1 0 1 0 0,-1 1-1 0 0,0-1 0 0 0,0 0 0 0 0,1 1 0 0 0,-1-1 1 0 0,1 1-1 0 0,-1-1 0 0 0,0 1 0 0 0,1-1 0 0 0,-1 1 1 0 0,1-1-1 0 0,-1 0 0 0 0,1 1 0 0 0,-1 0 1 0 0,1-1-1 0 0,0 1 0 0 0,-1 0 0 0 0,1-1 0 0 0,0 1 1 0 0,0 0-1 0 0,-1 0 0 0 0,1-1 0 0 0,0 1 0 0 0,0 0 1 0 0,0 0-1 0 0,0 1 0 0 0,0 3 43 0 0,-18 24 66 0 0,12-13-24 0 0,-1 5 8 0 0,4-7-20 0 0,3-12-76 0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5"/>
    </inkml:context>
    <inkml:brush xml:id="br0">
      <inkml:brushProperty name="width" value="0.025" units="cm"/>
      <inkml:brushProperty name="height" value="0.025" units="cm"/>
      <inkml:brushProperty name="color" value="#996600"/>
    </inkml:brush>
  </inkml:definitions>
  <inkml:trace contextRef="#ctx0" brushRef="#br0">102 0 7936 0 0,'-11'8'6645'0'0,"-2"7"-5584"0"0,-3 5 343 0 0,12-15-826 0 0,0-1 0 0 0,0 1 0 0 0,1 0 0 0 0,-1-2 0 0 0,-1 1 1 0 0,-8 6-1 0 0,-10 10-157 0 0,22-17-104 0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6"/>
    </inkml:context>
    <inkml:brush xml:id="br0">
      <inkml:brushProperty name="width" value="0.025" units="cm"/>
      <inkml:brushProperty name="height" value="0.025" units="cm"/>
      <inkml:brushProperty name="color" value="#996600"/>
    </inkml:brush>
  </inkml:definitions>
  <inkml:trace contextRef="#ctx0" brushRef="#br0">98 1 7936 0 0,'0'0'6513'0'0,"-35"25"-4994"0"0,-25 29-912 0 0,58-47 1945 0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7"/>
    </inkml:context>
    <inkml:brush xml:id="br0">
      <inkml:brushProperty name="width" value="0.025" units="cm"/>
      <inkml:brushProperty name="height" value="0.025" units="cm"/>
      <inkml:brushProperty name="color" value="#996600"/>
    </inkml:brush>
  </inkml:definitions>
  <inkml:trace contextRef="#ctx0" brushRef="#br0">87 1 8744 0 0,'0'0'6657'0'0,"-25"22"-6000"0"0,13-2-154 0 0,10-16-355 0 0,1-1 0 0 0,-1 1 0 0 0,-1-1-1 0 0,0 1 1 0 0,1-2 0 0 0,-1 1 0 0 0,-6 6-1 0 0,-11 13 576 0 0,15-16 13 0 0,8-10 780 0 0,0 1-1467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5"/>
    </inkml:context>
    <inkml:brush xml:id="br0">
      <inkml:brushProperty name="width" value="0.025" units="cm"/>
      <inkml:brushProperty name="height" value="0.025" units="cm"/>
      <inkml:brushProperty name="color" value="#996600"/>
    </inkml:brush>
  </inkml:definitions>
  <inkml:trace contextRef="#ctx0" brushRef="#br0">25 205 3808 0 0,'0'0'5144'0'0,"-3"-9"-2976"0"0,3 1-1710 0 0,1 0 0 0 0,-1 1 0 0 0,0-1 0 0 0,-2-9 0 0 0,0-3 108 0 0,5-30 391 0 0,-4 48-463 0 0,-2 9-311 0 0,-1 13-123 0 0,-7 46 15 0 0,11-62-65 0 0,0 8-7 0 0,-3-8 37 0 0,8-39 298 0 0,-4 18-242 0 0,2 1 0 0 0,6-23-1 0 0,-4 27-82 0 0,7-6 36 0 0,-4 5-14 0 0,-3 5-21 0 0,-5 8-6 0 0,0 0 0 0 0,0 0 0 0 0,0 0 0 0 0,0 0 0 0 0,1 0 1 0 0,-1 1-1 0 0,0-1 0 0 0,0 0 0 0 0,0 0 0 0 0,0 0 0 0 0,0 0 0 0 0,0 0 0 0 0,0 0 0 0 0,0 0 0 0 0,0 0 0 0 0,0 0 0 0 0,0 0 0 0 0,1 0 0 0 0,-1 0 0 0 0,0 1 1 0 0,0-1-1 0 0,0 0 0 0 0,0 0 0 0 0,0 0 0 0 0,0 0 0 0 0,0 0 0 0 0,1 0 0 0 0,-1 0 0 0 0,0 0 0 0 0,0 0 0 0 0,0 0 0 0 0,0 0 0 0 0,0 0 0 0 0,0 0 0 0 0,0 0 0 0 0,1 0 1 0 0,-1 0-1 0 0,0 0 0 0 0,0-1 0 0 0,0 1 0 0 0,0 0 0 0 0,0 0 0 0 0,0 0 0 0 0,0 0 0 0 0,0 0 0 0 0,1 0 0 0 0,-1 0 0 0 0,0 0 0 0 0,0 0 0 0 0,0 0 0 0 0,0 0 1 0 0,0 0-1 0 0,0-1 0 0 0,0 1 0 0 0,1 21 5 0 0,-4 25-189 0 0,2-43 162 0 0,1 0-1 0 0,-1 0 0 0 0,1 0 0 0 0,0 1 1 0 0,0-1-1 0 0,0 0 0 0 0,1 0 0 0 0,-1 0 1 0 0,1 0-1 0 0,-1 0 0 0 0,1 0 0 0 0,2 4 0 0 0,-3-7 22 0 0,2-1 12 0 0,-2 0-13 0 0,2-2 4 0 0,-1 1-1 0 0,1-1 0 0 0,0-1 0 0 0,-1 1 0 0 0,0 0 0 0 0,0 0 0 0 0,0 0 0 0 0,0-1 0 0 0,0-2 1 0 0,7-20 36 0 0,0 9-2 0 0,4-7-240 0 0,-10 20-92 0 0,-3 12-177 0 0,-2 31 300 0 0,2-7 34 0 0,8-53 221 0 0,1 1 0 0 0,1-1 0 0 0,14-22 0 0 0,-23 54-52 0 0,5 46 124 0 0,-1-50-55 0 0,-1-13-97 0 0,4-7-6 0 0,22-30 115 0 0,-19 34-28 0 0,-7 14 5 0 0,-6 21-37 0 0,-2 17-56 0 0,5-43 33 0 0,7-9 149 0 0,6-10-158 0 0,-5 4-14 0 0,8-12-12 0 0,-11 11-41 0 0,-5 15 32 0 0,0 1 0 0 0,-2 39-174 0 0,-7 25 124 0 0,29-98 258 0 0,-12 23-107 0 0,5-11 5 0 0,-13 22-105 0 0,-8 32-65 0 0,4-7 152 0 0,9-27-62 0 0,-1 0 0 0 0,0 0-1 0 0,0-1 1 0 0,0 1 0 0 0,-1-1-1 0 0,1 0 1 0 0,6-6-1 0 0,-8 8-16 0 0,8-7-149 0 0,-6 6 115 0 0,5-3-142 0 0,-9 5 173 0 0,0 0-1 0 0,0 0 1 0 0,0 0 0 0 0,0 0-1 0 0,0 0 1 0 0,1 0-1 0 0,-1 0 1 0 0,0 0 0 0 0,0 0-1 0 0,0 0 1 0 0,0 0-1 0 0,0 0 1 0 0,0 0 0 0 0,1 0-1 0 0,-1 1 1 0 0,0-1 0 0 0,0 0-1 0 0,0 0 1 0 0,0 0-1 0 0,0 0 1 0 0,0 0 0 0 0,0 0-1 0 0,0 0 1 0 0,0 0-1 0 0,1 1 1 0 0,-1-1 0 0 0,0 0-1 0 0,0 0 1 0 0,0 0-1 0 0,0 0 1 0 0,0 0 0 0 0,0 0-1 0 0,0 1 1 0 0,0-1 0 0 0,0 0-1 0 0,0 0 1 0 0,0 0-1 0 0,0 0 1 0 0,0 0 0 0 0,0 1-1 0 0,0-1 1 0 0,0 0-1 0 0,0 0 1 0 0,0 0 0 0 0,0 0-1 0 0,0 0 1 0 0,0 1 0 0 0,-1-1-1 0 0,1 0 1 0 0,0 0-1 0 0,0 0 1 0 0,0 0 0 0 0,0 0-1 0 0,0 0 1 0 0,0 0-1 0 0,0 0 1 0 0,0 1 0 0 0,0-1-1 0 0,-1 0 1 0 0,1 0-1 0 0,-2 6-22 0 0,1 0-1 0 0,-1 0 1 0 0,1 0-1 0 0,1 0 1 0 0,-1 0-1 0 0,1 6 1 0 0,30-44 4 0 0,-30 32 20 0 0,0 1 1 0 0,0-1 0 0 0,0 0 0 0 0,0 0 0 0 0,0 0 0 0 0,0 0 0 0 0,0 0 0 0 0,0 0 0 0 0,0 1 0 0 0,0-1 0 0 0,0 0 0 0 0,0 0 0 0 0,0 0 0 0 0,0 0 0 0 0,1 0-1 0 0,-1 0 1 0 0,0 0 0 0 0,0 0 0 0 0,0 0 0 0 0,0 1 0 0 0,0-1 0 0 0,0 0 0 0 0,1 0 0 0 0,-1 0 0 0 0,0 0 0 0 0,0 0 0 0 0,0 0 0 0 0,0 0 0 0 0,0 0 0 0 0,0 0 0 0 0,1 0-1 0 0,-1 0 1 0 0,0 0 0 0 0,0 0 0 0 0,0 0 0 0 0,0 0 0 0 0,0 0 0 0 0,1 0 0 0 0,-1 0 0 0 0,0 0 0 0 0,0 0 0 0 0,0 0 0 0 0,0 0 0 0 0,0-1 0 0 0,0 1 0 0 0,1 0-1 0 0,-1 0 1 0 0,-4 25-5 0 0,0 2 6 0 0,5-30 14 0 0,-1 1 0 0 0,1-1 0 0 0,0 1 1 0 0,1-1-1 0 0,-1 1 0 0 0,0 0 0 0 0,1-1 1 0 0,-1 1-1 0 0,1 0 0 0 0,3-3 0 0 0,11-19 105 0 0,-19 34-100 0 0,0 0 0 0 0,1 0 0 0 0,0 16 0 0 0,3-25-16 0 0,4-5 12 0 0,8-12 27 0 0,-10 13-36 0 0,-1 0 0 0 0,0-1 0 0 0,0 1 0 0 0,0-1 1 0 0,0 1-1 0 0,0-1 0 0 0,-1 0 0 0 0,3-8 0 0 0,0 9 17 0 0,-2 2-15 0 0,-1 2-10 0 0,-6 28-29 0 0,1-12 51 0 0,3-5 397 0 0,9-31-147 0 0,-8 17-254 0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8"/>
    </inkml:context>
    <inkml:brush xml:id="br0">
      <inkml:brushProperty name="width" value="0.025" units="cm"/>
      <inkml:brushProperty name="height" value="0.025" units="cm"/>
      <inkml:brushProperty name="color" value="#996600"/>
    </inkml:brush>
  </inkml:definitions>
  <inkml:trace contextRef="#ctx0" brushRef="#br0">85 1 12256 0 0,'0'0'3408'0'0,"-23"21"-3015"0"0,-10 41 703 0 0,4-25 142 0 0,36-43 698 0 0,-5 3-1856 0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9"/>
    </inkml:context>
    <inkml:brush xml:id="br0">
      <inkml:brushProperty name="width" value="0.025" units="cm"/>
      <inkml:brushProperty name="height" value="0.025" units="cm"/>
      <inkml:brushProperty name="color" value="#996600"/>
    </inkml:brush>
  </inkml:definitions>
  <inkml:trace contextRef="#ctx0" brushRef="#br0">82 0 12552 0 0,'0'0'3089'0'0,"-1"2"-3034"0"0,-5 9 31 0 0,0 1 1 0 0,0-1-1 0 0,-2 14 1 0 0,4-14 183 0 0,0-1 0 0 0,0 1-1 0 0,-2-1 1 0 0,-10 19 0 0 0,2-5 1017 0 0,12-22-1219 0 0,-3 4 1737 0 0,11-14-823 0 0,-5 6-860 0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0"/>
    </inkml:context>
    <inkml:brush xml:id="br0">
      <inkml:brushProperty name="width" value="0.025" units="cm"/>
      <inkml:brushProperty name="height" value="0.025" units="cm"/>
      <inkml:brushProperty name="color" value="#996600"/>
    </inkml:brush>
  </inkml:definitions>
  <inkml:trace contextRef="#ctx0" brushRef="#br0">68 1 7736 0 0,'0'0'4400'0'0,"-19"2"-2179"0"0,12 9-1758 0 0,2-5-295 0 0,2-3-116 0 0,1 5 24 0 0,-2 2 21 0 0,1 1-19 0 0,0 7 18 0 0,-1 7 31 0 0,-1-9-27 0 0,5-16-95 0 0,-10 25 211 0 0,7-8 1188 0 0,4-17-1299 0 0,0 0-1 0 0,0 0 0 0 0,-1 0 0 0 0,1 0 0 0 0,0 0 1 0 0,-1 0-1 0 0,1-1 0 0 0,0 1 0 0 0,-1 0 0 0 0,0 0 0 0 0,1 0 1 0 0,0-1-1 0 0,-1 1 0 0 0,1 0 0 0 0,-1-1 0 0 0,1 1 1 0 0,0-1-1 0 0,-1 1 0 0 0,1-1 0 0 0,-1 1 0 0 0,2-2 0 0 0,17-18 254 0 0,-10 9-176 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1"/>
    </inkml:context>
    <inkml:brush xml:id="br0">
      <inkml:brushProperty name="width" value="0.025" units="cm"/>
      <inkml:brushProperty name="height" value="0.025" units="cm"/>
      <inkml:brushProperty name="color" value="#996600"/>
    </inkml:brush>
  </inkml:definitions>
  <inkml:trace contextRef="#ctx0" brushRef="#br0">49 1 11048 0 0,'0'0'4129'0'0,"1"3"-4106"0"0,-2 9-2 0 0,0-1 1 0 0,1 1-1 0 0,-3 0 1 0 0,1 0 0 0 0,-2 0-1 0 0,-6 17 1 0 0,3-6 47 0 0,5-17 182 0 0,0 1 0 0 0,-1-2 1 0 0,0 2-1 0 0,0-1 0 0 0,-6 8 0 0 0,15-12 2397 0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2"/>
    </inkml:context>
    <inkml:brush xml:id="br0">
      <inkml:brushProperty name="width" value="0.025" units="cm"/>
      <inkml:brushProperty name="height" value="0.025" units="cm"/>
      <inkml:brushProperty name="color" value="#996600"/>
    </inkml:brush>
  </inkml:definitions>
  <inkml:trace contextRef="#ctx0" brushRef="#br0">53 1 11760 0 0,'0'0'5514'0'0,"-1"2"-5626"0"0,-51 118 813 0 0,71-140 1875 0 0,-12 8-2424 0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3"/>
    </inkml:context>
    <inkml:brush xml:id="br0">
      <inkml:brushProperty name="width" value="0.025" units="cm"/>
      <inkml:brushProperty name="height" value="0.025" units="cm"/>
      <inkml:brushProperty name="color" value="#996600"/>
    </inkml:brush>
  </inkml:definitions>
  <inkml:trace contextRef="#ctx0" brushRef="#br0">80 1 12160 0 0,'-2'2'414'0'0,"-3"5"69"0"0,-1 1 0 0 0,1 0-1 0 0,1 0 1 0 0,0 0 0 0 0,-5 13-1 0 0,-11 17 153 0 0,3-9-286 0 0,10-7 171 0 0,6-16 909 0 0,4-8 256 0 0,2-6-1606 0 0,0 3 137 0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4"/>
    </inkml:context>
    <inkml:brush xml:id="br0">
      <inkml:brushProperty name="width" value="0.025" units="cm"/>
      <inkml:brushProperty name="height" value="0.025" units="cm"/>
      <inkml:brushProperty name="color" value="#996600"/>
    </inkml:brush>
  </inkml:definitions>
  <inkml:trace contextRef="#ctx0" brushRef="#br0">132 0 10544 0 0,'0'0'2102'0'0,"-30"21"2069"0"0,3 8-3388 0 0,-39 57 0 0 0,58-76 133 0 0,9-12 295 0 0,13-21-376 0 0,-6 13-653 0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5"/>
    </inkml:context>
    <inkml:brush xml:id="br0">
      <inkml:brushProperty name="width" value="0.025" units="cm"/>
      <inkml:brushProperty name="height" value="0.025" units="cm"/>
      <inkml:brushProperty name="color" value="#996600"/>
    </inkml:brush>
  </inkml:definitions>
  <inkml:trace contextRef="#ctx0" brushRef="#br0">124 1 11448 0 0,'0'0'4377'0'0,"-32"18"-4137"0"0,15 2 183 0 0,13-14-297 0 0,-1 0 0 0 0,1 0 0 0 0,-1 0 0 0 0,-4 8 0 0 0,-34 81 2749 0 0,38-89-943 0 0,9-16-986 0 0,-2 7-802 0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6"/>
    </inkml:context>
    <inkml:brush xml:id="br0">
      <inkml:brushProperty name="width" value="0.025" units="cm"/>
      <inkml:brushProperty name="height" value="0.025" units="cm"/>
      <inkml:brushProperty name="color" value="#996600"/>
    </inkml:brush>
  </inkml:definitions>
  <inkml:trace contextRef="#ctx0" brushRef="#br0">98 0 13264 0 0,'0'0'5197'0'0,"-24"15"-4916"0"0,16-5-149 0 0,2 0 0 0 0,-1 1 0 0 0,1-1 0 0 0,0 1 0 0 0,0 0 1 0 0,2 0-1 0 0,0 1 0 0 0,-3 12 0 0 0,-9 21 719 0 0,12-33-311 0 0,10-17 137 0 0,8-18-265 0 0,2-15-264 0 0,-7 21-76 0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7"/>
    </inkml:context>
    <inkml:brush xml:id="br0">
      <inkml:brushProperty name="width" value="0.025" units="cm"/>
      <inkml:brushProperty name="height" value="0.025" units="cm"/>
      <inkml:brushProperty name="color" value="#996600"/>
    </inkml:brush>
  </inkml:definitions>
  <inkml:trace contextRef="#ctx0" brushRef="#br0">104 8 10848 0 0,'0'0'2513'0'0,"-4"-8"-2473"0"0,-1 12-55 0 0,0-1 1 0 0,2 2 0 0 0,-2-1-1 0 0,1 1 1 0 0,1-1-1 0 0,0 1 1 0 0,-1-1-1 0 0,1 2 1 0 0,1-1-1 0 0,-4 8 1 0 0,0 2 799 0 0,1-1 1 0 0,-6 27-1 0 0,11-33 1388 0 0,7-11-631 0 0,-5 0-1296 0 0</inkml:trace>
  <inkml:trace contextRef="#ctx0" brushRef="#br0" timeOffset="1">48 6 12960 0 0,'0'0'449'0'0,"-19"34"2344"0"0,10-13-2275 0 0,6-14-434 0 0,1-1-58 0 0,-5 30 109 0 0,0 1 51 0 0,7-16 1138 0 0,2-19 225 0 0,2-13-1142 0 0,-3 6-327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6"/>
    </inkml:context>
    <inkml:brush xml:id="br0">
      <inkml:brushProperty name="width" value="0.025" units="cm"/>
      <inkml:brushProperty name="height" value="0.025" units="cm"/>
      <inkml:brushProperty name="color" value="#996600"/>
    </inkml:brush>
  </inkml:definitions>
  <inkml:trace contextRef="#ctx0" brushRef="#br0">26 19 992 0 0,'0'0'927'0'0,"-13"30"3506"0"0,12-28-4296 0 0,-1 1-24 0 0,1-1 0 0 0,-1 1-1 0 0,1 0 1 0 0,0 1 0 0 0,0-1 0 0 0,0 0-1 0 0,0 0 1 0 0,1 0 0 0 0,-1 0-1 0 0,1 6 1 0 0,1-8-198 0 0,2-1 1658 0 0,20-35-854 0 0,-20 29-688 0 0,0 0 0 0 0,0 1 0 0 0,1-1 1 0 0,0 1-1 0 0,0 0 0 0 0,0 0 0 0 0,1 0 1 0 0,8-6-1 0 0,-13 10-31 0 0,0 1-1 0 0,0 0 1 0 0,0 0 0 0 0,1 0 0 0 0,-1 0-1 0 0,0 0 1 0 0,0 0 0 0 0,0 0-1 0 0,0 0 1 0 0,1 0 0 0 0,-1 0 0 0 0,0 0-1 0 0,0 0 1 0 0,0 0 0 0 0,0 0-1 0 0,1 0 1 0 0,-1 0 0 0 0,0 0 0 0 0,0 0-1 0 0,0 0 1 0 0,0 0 0 0 0,1 0 0 0 0,-1 0-1 0 0,0 0 1 0 0,0 0 0 0 0,0 0-1 0 0,0 0 1 0 0,0 0 0 0 0,1 1 0 0 0,-1-1-1 0 0,0 0 1 0 0,0 0 0 0 0,0 0-1 0 0,0 0 1 0 0,0 0 0 0 0,0 0 0 0 0,1 0-1 0 0,-1 1 1 0 0,0-1 0 0 0,0 0-1 0 0,0 0 1 0 0,0 0 0 0 0,0 0 0 0 0,0 1-1 0 0,0-1 1 0 0,0 0 0 0 0,0 0-1 0 0,0 0 1 0 0,0 0 0 0 0,0 1 0 0 0,0-1-1 0 0,0 0 1 0 0,0 0 0 0 0,0 0-1 0 0,0 0 1 0 0,0 1 0 0 0,0-1 0 0 0,0 0-1 0 0,0 0 1 0 0,0 0 0 0 0,0 0-1 0 0,0 0 1 0 0,0 1 0 0 0,-1-1 0 0 0,1 0-1 0 0,0 0 1 0 0,0 0 0 0 0,0 0-1 0 0,0 1 1 0 0,-3 11 108 0 0,1-7 57 0 0,1-1 1 0 0,-1 1-1 0 0,1 0 1 0 0,1-1-1 0 0,-1 1 1 0 0,1 0-1 0 0,-1 0 0 0 0,1 0 1 0 0,1-1-1 0 0,-1 1 1 0 0,1 0-1 0 0,2 8 1 0 0,-3-13-141 0 0,0 0 0 0 0,0 0 0 0 0,1 0 0 0 0,-1 0 0 0 0,0 0 0 0 0,0 0 0 0 0,0 1 0 0 0,0-2 0 0 0,0 1 1 0 0,1 0-1 0 0,-1 0 0 0 0,0 0 0 0 0,0 0 0 0 0,0 0 0 0 0,0 0 0 0 0,0 0 0 0 0,1 0 0 0 0,-1 0 0 0 0,0 0 1 0 0,0 0-1 0 0,0 0 0 0 0,0 0 0 0 0,0 0 0 0 0,0 0 0 0 0,1-1 0 0 0,-1 1 0 0 0,0 0 0 0 0,0 0 0 0 0,0 0 1 0 0,0 0-1 0 0,0 0 0 0 0,0 0 0 0 0,0-1 0 0 0,0 1 0 0 0,0 0 0 0 0,0 0 0 0 0,0 0 0 0 0,1 0 0 0 0,-1 0 0 0 0,0-1 1 0 0,0 1-1 0 0,0 0 0 0 0,0 0 0 0 0,0 0 0 0 0,0 0 0 0 0,0 0 0 0 0,0-1 0 0 0,0 1 0 0 0,-1 0 0 0 0,1 0 1 0 0,0 0-1 0 0,0 0 0 0 0,0 0 0 0 0,0-1 0 0 0,0 1 0 0 0,0-1 16 0 0,3-7 119 0 0,0 1-1 0 0,0 0 0 0 0,0 0 1 0 0,1 1-1 0 0,6-11 1 0 0,1 0-11 0 0,-14 26-116 0 0,1 1 1 0 0,0 0 0 0 0,1-1 0 0 0,-1 13 0 0 0,1-7 14 0 0,2-5 302 0 0,4-16 88 0 0,5-17-51 0 0,-4 10-275 0 0,-5 12-101 0 0,-1 0 1 0 0,1 0-1 0 0,0 0 0 0 0,-1 0 0 0 0,1 0 0 0 0,-1 0 0 0 0,1 0 1 0 0,-1 0-1 0 0,0 0 0 0 0,1 0 0 0 0,-1-1 0 0 0,0 1 0 0 0,0 0 1 0 0,0 0-1 0 0,0 0 0 0 0,0 0 0 0 0,0-1 0 0 0,0 1 0 0 0,0-1 0 0 0,-11 59 101 0 0,8-32 321 0 0,2-8 1541 0 0,14-45-1963 0 0,-7 9-40 0 0,3-14-458 0 0,-15 72-325 0 0,0-11 921 0 0,5-10 444 0 0,13-52 370 0 0,-10 26-860 0 0,-1 1-1 0 0,2-1 1 0 0,-1 1 0 0 0,1 0-1 0 0,0-1 1 0 0,0 1 0 0 0,5-6-1 0 0,-7 12-70 0 0,-12 79 359 0 0,11-78-174 0 0,3-3-129 0 0,-1 0-1 0 0,1-1 0 0 0,-1 1 0 0 0,1-1 1 0 0,-1 0-1 0 0,2-7 0 0 0,19-41-7 0 0,-23 51-83 0 0,1 12-955 0 0,-3 45 564 0 0,13-68 669 0 0,12-20 250 0 0,-15 19-312 0 0,6-9-22 0 0,-11 10-539 0 0,-4 33 62 0 0,0-17 273 0 0,0 0-1 0 0,1 0 1 0 0,0 0-1 0 0,0 0 0 0 0,0 0 1 0 0,1 0-1 0 0,1 8 1 0 0,1-3-49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9"/>
    </inkml:context>
    <inkml:brush xml:id="br0">
      <inkml:brushProperty name="width" value="0.025" units="cm"/>
      <inkml:brushProperty name="height" value="0.025" units="cm"/>
      <inkml:brushProperty name="color" value="#996600"/>
    </inkml:brush>
  </inkml:definitions>
  <inkml:trace contextRef="#ctx0" brushRef="#br0">51 0 9944 0 0,'0'0'1130'0'0,"-18"29"2202"0"0,11 11-2563 0 0,-5 30 89 0 0,1-24 206 0 0,8-28-335 0 0,4-10 162 0 0,2-9 865 0 0,-1-2-1582 0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0"/>
    </inkml:context>
    <inkml:brush xml:id="br0">
      <inkml:brushProperty name="width" value="0.025" units="cm"/>
      <inkml:brushProperty name="height" value="0.025" units="cm"/>
      <inkml:brushProperty name="color" value="#996600"/>
    </inkml:brush>
  </inkml:definitions>
  <inkml:trace contextRef="#ctx0" brushRef="#br0">19 1 11552 0 0,'0'0'2406'0'0,"-5"29"-2182"0"0,1-10-82 0 0,-4 38 0 0 0,7-24 2857 0 0,3-33-801 0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1"/>
    </inkml:context>
    <inkml:brush xml:id="br0">
      <inkml:brushProperty name="width" value="0.025" units="cm"/>
      <inkml:brushProperty name="height" value="0.025" units="cm"/>
      <inkml:brushProperty name="color" value="#996600"/>
    </inkml:brush>
  </inkml:definitions>
  <inkml:trace contextRef="#ctx0" brushRef="#br0">21 1 10040 0 0,'0'0'1176'0'0,"-8"20"686"0"0,3 15 197 0 0,-2 13 610 0 0,9-37-1227 0 0,-2-11-1409 0 0,0 0 0 0 0,0 0 0 0 0,0 0 1 0 0,1 1-1 0 0,-1-1 0 0 0,0 0 1 0 0,0 0-1 0 0,0 0 0 0 0,0 0 0 0 0,0 0 1 0 0,0 1-1 0 0,0-1 0 0 0,0 0 1 0 0,0 0-1 0 0,0 0 0 0 0,1 0 0 0 0,-1 0 1 0 0,0 0-1 0 0,0 0 0 0 0,0 0 1 0 0,0 0-1 0 0,0 0 0 0 0,1 0 0 0 0,-1 0 1 0 0,0 0-1 0 0,0 0 0 0 0,0 0 1 0 0,0 0-1 0 0,1 0 0 0 0,-1 0 0 0 0,0 0 1 0 0,0 0-1 0 0,0 0 0 0 0,0 0 1 0 0,1 0-1 0 0,-1 0 0 0 0,0 0 0 0 0,0 0 1 0 0,0 0-1 0 0,0 0 0 0 0,0 0 1 0 0,0 0-1 0 0,0 0 0 0 0,0 0 0 0 0,0 0 1 0 0,0 0-1 0 0,0 0 0 0 0,1 0 1 0 0,-1 0-1 0 0,0 0 0 0 0,0 0 0 0 0,0 0 1 0 0,0 0-1 0 0,0 0 0 0 0,0 0 1 0 0,0 0-1 0 0,1-1 0 0 0,-1 1 0 0 0,0 0 1 0 0,1-3 80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2"/>
    </inkml:context>
    <inkml:brush xml:id="br0">
      <inkml:brushProperty name="width" value="0.025" units="cm"/>
      <inkml:brushProperty name="height" value="0.025" units="cm"/>
      <inkml:brushProperty name="color" value="#996600"/>
    </inkml:brush>
  </inkml:definitions>
  <inkml:trace contextRef="#ctx0" brushRef="#br0">42 1 1800 0 0,'0'0'8257'0'0,"-1"3"-7956"0"0,-2 9 12 0 0,0 1 0 0 0,3-1 0 0 0,-2 1-1 0 0,1 14 1 0 0,-3 31 1213 0 0,3-57-1599 0 0,0 21 2507 0 0,1-22-2369 0 0,0 1 0 0 0,0-1 0 0 0,0 1 1 0 0,0-1-1 0 0,0 0 0 0 0,0 1 0 0 0,0-1 0 0 0,0 0 0 0 0,0 1 0 0 0,0-1 1 0 0,0 0-1 0 0,1 1 0 0 0,-1-1 0 0 0,0 0 0 0 0,0 1 0 0 0,0-1 0 0 0,1 0 1 0 0,-1 1-1 0 0,0-1 0 0 0,0 0 0 0 0,1 0 0 0 0,-1 1 0 0 0,0-1 0 0 0,1 0 0 0 0,-1 0 1 0 0,0 0-1 0 0,1 0 0 0 0,-1 1 0 0 0,0-1 0 0 0,1 0 0 0 0,-1 0 0 0 0,0 0 1 0 0,1 0-1 0 0,-1 0 0 0 0,0 0 0 0 0,1 0 0 0 0,-1 0 0 0 0,1 0 0 0 0,-1 0 1 0 0,0 0-1 0 0,0 0 0 0 0,0 0 0 0 0,0 0 0 0 0,1 0 0 0 0,-1 0 0 0 0,0 0 0 0 0,1-1 1 0 0,-1 1-1 0 0,0 0 0 0 0,1 0 0 0 0,-1 0 0 0 0,0-1 0 0 0,1 1 0 0 0,-1 0 1 0 0,1-1-1 0 0,1-1 188 0 0,-2 1-4 0 0</inkml:trace>
  <inkml:trace contextRef="#ctx0" brushRef="#br0" timeOffset="1">1 48 1400 0 0,'0'0'9153'0'0,"1"2"-8820"0"0,4 11 221 0 0,-2 0 0 0 0,0 0 0 0 0,0 0 0 0 0,2 18 0 0 0,-3 27 4676 0 0,0-58-4722 0 0,-1 0 57 0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4"/>
    </inkml:context>
    <inkml:brush xml:id="br0">
      <inkml:brushProperty name="width" value="0.025" units="cm"/>
      <inkml:brushProperty name="height" value="0.025" units="cm"/>
      <inkml:brushProperty name="color" value="#996600"/>
    </inkml:brush>
  </inkml:definitions>
  <inkml:trace contextRef="#ctx0" brushRef="#br0">0 1 15376 0 0,'0'0'662'0'0,"7"23"549"0"0,17 81 1899 0 0,-20-60-886 0 0,-4-44-2144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5"/>
    </inkml:context>
    <inkml:brush xml:id="br0">
      <inkml:brushProperty name="width" value="0.025" units="cm"/>
      <inkml:brushProperty name="height" value="0.025" units="cm"/>
      <inkml:brushProperty name="color" value="#996600"/>
    </inkml:brush>
  </inkml:definitions>
  <inkml:trace contextRef="#ctx0" brushRef="#br0">0 1 12664 0 0,'0'0'546'0'0,"5"21"1093"0"0,-1-10-1173 0 0,3 5 111 0 0,-1 0-135 0 0,-2-5-217 0 0,5 13 326 0 0,3 9 11 0 0,-10-7 2428 0 0,-2-26-2837 0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6"/>
    </inkml:context>
    <inkml:brush xml:id="br0">
      <inkml:brushProperty name="width" value="0.025" units="cm"/>
      <inkml:brushProperty name="height" value="0.025" units="cm"/>
      <inkml:brushProperty name="color" value="#996600"/>
    </inkml:brush>
  </inkml:definitions>
  <inkml:trace contextRef="#ctx0" brushRef="#br0">0 4 9440 0 0,'1'-4'2957'0'0,"1"6"-1077"0"0,3 15-496 0 0,-2-8-1409 0 0,0-1 0 0 0,0 1 0 0 0,1-1-1 0 0,0 1 1 0 0,8 11 0 0 0,34 30 1438 0 0,-34-32 1438 0 0,-12-18-2594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7"/>
    </inkml:context>
    <inkml:brush xml:id="br0">
      <inkml:brushProperty name="width" value="0.025" units="cm"/>
      <inkml:brushProperty name="height" value="0.025" units="cm"/>
      <inkml:brushProperty name="color" value="#996600"/>
    </inkml:brush>
  </inkml:definitions>
  <inkml:trace contextRef="#ctx0" brushRef="#br0">1 11 6520 0 0,'0'0'3774'0'0,"0"-10"2482"0"0,11 29-6193 0 0,-1 0-1 0 0,12 30 0 0 0,-12-25 218 0 0,-8-19-21 0 0,2 0 0 0 0,-1 0 0 0 0,0 0 0 0 0,0 0 0 0 0,2 0 0 0 0,3 3 0 0 0,-7-7-98 0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8"/>
    </inkml:context>
    <inkml:brush xml:id="br0">
      <inkml:brushProperty name="width" value="0.025" units="cm"/>
      <inkml:brushProperty name="height" value="0.025" units="cm"/>
      <inkml:brushProperty name="color" value="#996600"/>
    </inkml:brush>
  </inkml:definitions>
  <inkml:trace contextRef="#ctx0" brushRef="#br0">1 1 6224 0 0,'0'0'1278'0'0,"8"21"588"0"0,26 82 2551 0 0,-30-87-3746 0 0,-2-15-551 0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9"/>
    </inkml:context>
    <inkml:brush xml:id="br0">
      <inkml:brushProperty name="width" value="0.025" units="cm"/>
      <inkml:brushProperty name="height" value="0.025" units="cm"/>
      <inkml:brushProperty name="color" value="#996600"/>
    </inkml:brush>
  </inkml:definitions>
  <inkml:trace contextRef="#ctx0" brushRef="#br0">7 1 11256 0 0,'-1'0'81'0'0,"1"0"0"0"0,0 0 0 0 0,0 0 1 0 0,-1 0-1 0 0,1 1 0 0 0,0-1 0 0 0,-1 0 1 0 0,1 0-1 0 0,0 1 0 0 0,-1-1 0 0 0,1 0 1 0 0,0 0-1 0 0,0 1 0 0 0,0-1 0 0 0,-1 0 1 0 0,1 0-1 0 0,0 1 0 0 0,0-1 0 0 0,0 0 1 0 0,0 1-1 0 0,-1-1 0 0 0,1 0 0 0 0,0 1 1 0 0,0-1-1 0 0,0 0 0 0 0,0 1 0 0 0,0-1 1 0 0,0 0-1 0 0,0 0 0 0 0,0 0 0 0 0,0 1 1 0 0,0-1-1 0 0,0 0 0 0 0,0 1 0 0 0,0-1 1 0 0,0 0-1 0 0,1 1 0 0 0,-1-1 0 0 0,0 0 1 0 0,0 1-1 0 0,13 20 1072 0 0,28 22-835 0 0,-35-38 138 0 0,45 62 3460 0 0,-50-65-3715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7"/>
    </inkml:context>
    <inkml:brush xml:id="br0">
      <inkml:brushProperty name="width" value="0.025" units="cm"/>
      <inkml:brushProperty name="height" value="0.025" units="cm"/>
      <inkml:brushProperty name="color" value="#996600"/>
    </inkml:brush>
  </inkml:definitions>
  <inkml:trace contextRef="#ctx0" brushRef="#br0">28 303 3712 0 0,'0'0'55'0'0,"17"-26"2178"0"0,-14 19-1815 0 0,0 0 1 0 0,-1 1-1 0 0,0-1 0 0 0,0 0 1 0 0,0-13-1 0 0,7-24 1137 0 0,-8 27-1117 0 0,-2 15-399 0 0,1 1-1 0 0,0 0 1 0 0,-1 0-1 0 0,1-1 1 0 0,0 1 0 0 0,0 0-1 0 0,0-1 1 0 0,0 1-1 0 0,0 0 1 0 0,0-1-1 0 0,1 1 1 0 0,-1 0 0 0 0,0-1-1 0 0,1 1 1 0 0,-1 0-1 0 0,1 0 1 0 0,-1 0-1 0 0,1-1 1 0 0,-1 1 0 0 0,1 0-1 0 0,2-2 1 0 0,-6 6-19 0 0,1 1 1 0 0,0 0 0 0 0,0-1 0 0 0,0 1 0 0 0,1 0-1 0 0,0 0 1 0 0,-1 0 0 0 0,1 0 0 0 0,1 0 0 0 0,-2 7-1 0 0,-7 22 96 0 0,1-10-83 0 0,-2 2 47 0 0,-2-9-43 0 0,-1-7 651 0 0,13-9-677 0 0,-1 0 0 0 0,1 0 0 0 0,0 0 0 0 0,0 0 0 0 0,-1 0 0 0 0,1-1 0 0 0,0 1 0 0 0,0 0 0 0 0,-1 0 0 0 0,1-1 0 0 0,0 1 0 0 0,0 0 0 0 0,-1 0 0 0 0,1-1 0 0 0,0 1 0 0 0,0 0 0 0 0,0 0 0 0 0,0-1 0 0 0,0 1 0 0 0,0 0 0 0 0,-1-1 0 0 0,1 1 0 0 0,0 0 0 0 0,0 0 0 0 0,0-1 0 0 0,0 1 0 0 0,0 0 0 0 0,0-1 0 0 0,0 1 0 0 0,0 0 0 0 0,0-1 0 0 0,0 1 0 0 0,0 0 0 0 0,1-1 0 0 0,-1 1 0 0 0,0 0 0 0 0,0 0 0 0 0,0-1 0 0 0,0 1 0 0 0,0 0 0 0 0,1-1 0 0 0,-1 1 0 0 0,0 0 0 0 0,0 0 0 0 0,1-1 0 0 0,6-45 235 0 0,-6 34-175 0 0,0 0 0 0 0,1 1 1 0 0,1 0-1 0 0,0-1 0 0 0,0 1 1 0 0,7-13-1 0 0,1-8 16 0 0,-9 27-65 0 0,-1-1-1 0 0,2 1 0 0 0,-1-1 0 0 0,0 1 0 0 0,7-10 1 0 0,-17 82-669 0 0,3-45 416 0 0,1 0 0 0 0,-2 40 0 0 0,4-38 28 0 0,4-11 110 0 0,0-8 100 0 0,0-5 151 0 0,8-87 349 0 0,-7 28-198 0 0,6 7-45 0 0,-5 32-225 0 0,-6 30-33 0 0,-11 39-33 0 0,8-29 31 0 0,0 0 1 0 0,-4 31-1 0 0,10-41 244 0 0,2-23 115 0 0,0 1-342 0 0,3-6 112 0 0,5-18 352 0 0,-9 12 15 0 0,-1 15-453 0 0,0 1 0 0 0,0-1 0 0 0,0 1-1 0 0,3-9 1 0 0,2-6 17 0 0,0 1-384 0 0,0 3-51 0 0,-7 36 351 0 0,0 8-32 0 0,-1 19-9 0 0,2-41 75 0 0,1-5 22 0 0,2-11 61 0 0,-1-1-28 0 0,6-17-167 0 0,-7 19-395 0 0,-1 4-158 0 0,0 2 459 0 0,0 2 98 0 0,0 13 145 0 0,-1 5 165 0 0,-1 7 173 0 0,-1-8 129 0 0,3-15-492 0 0,0 1 0 0 0,0-1 0 0 0,1 1 0 0 0,-1-1 0 0 0,0 0 0 0 0,1 1 0 0 0,-1-1 0 0 0,1 1 0 0 0,-1-1 0 0 0,1 1 0 0 0,0 0 0 0 0,1-3 0 0 0,5-16-2498 0 0,-7 18 2422 0 0,1-2 43 0 0,0 0 37 0 0,0 23 14 0 0,-1-1 242 0 0,0-6 128 0 0,0-8-32 0 0,0-2 456 0 0,17-37-318 0 0,-7 59 65 0 0,-6-27-475 0 0,0-2-91 0 0,-3 3-10 0 0,0 1-1 0 0,-1 0 0 0 0,1-1 1 0 0,0 1-1 0 0,0 0 0 0 0,0 0 0 0 0,0 0 1 0 0,0-1-1 0 0,0 1 0 0 0,1 0 1 0 0,-1 1-1 0 0,0-1 0 0 0,3-2 1 0 0,-3 4 3 0 0,-1 0 1 0 0,1 0 0 0 0,0 0 0 0 0,-1 0 0 0 0,1 0 0 0 0,-1 0-1 0 0,1 0 1 0 0,-1 0 0 0 0,0 0 0 0 0,1 0 0 0 0,-1 0 0 0 0,0 0-1 0 0,0 0 1 0 0,0 0 0 0 0,1 0 0 0 0,-1 0 0 0 0,0 1 0 0 0,-1 0-1 0 0,2 22 198 0 0,-1-24-146 0 0,-10-15 113 0 0,10 15-177 0 0,0 0 0 0 0,0 0 0 0 0,0-1 0 0 0,-1 1 0 0 0,1 0 0 0 0,0 0 0 0 0,0-1-1 0 0,-1 1 1 0 0,1 0 0 0 0,0 0 0 0 0,-1 0 0 0 0,1-1 0 0 0,0 1 0 0 0,0 0 0 0 0,-1 0 0 0 0,1 0 0 0 0,0 0-1 0 0,-1 0 1 0 0,1 0 0 0 0,0 0 0 0 0,-1 0 0 0 0,1 0 0 0 0,0 0 0 0 0,-1 0 0 0 0,1 0 0 0 0,0 0 0 0 0,-1 0-1 0 0,1 0 1 0 0,0 0 0 0 0,-1 0 0 0 0,1 0 0 0 0,0 0 0 0 0,-1 0 0 0 0,1 0 0 0 0,0 1 0 0 0,-1-1 0 0 0,1 0 0 0 0,0 0-1 0 0,0 0 1 0 0,-1 1 0 0 0,1-1 0 0 0,0 0 0 0 0,0 0 0 0 0,-1 1 0 0 0,1-1 0 0 0,0 0 0 0 0,0 0 0 0 0,0 1-1 0 0,0-1 1 0 0,-1 0 0 0 0,1 1 0 0 0,0-1 0 0 0,0 0 0 0 0,0 1 0 0 0,0-1 0 0 0,-7 12-4 0 0,2-13-4 0 0,0-21-5 0 0,4 15 12 0 0,-6-15-11 0 0,2 22 4 0 0,-1 14 4 0 0,4-6 4 0 0,0 0 0 0 0,0 0 0 0 0,1 1 0 0 0,-1 13 0 0 0,3-16 0 0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0"/>
    </inkml:context>
    <inkml:brush xml:id="br0">
      <inkml:brushProperty name="width" value="0.025" units="cm"/>
      <inkml:brushProperty name="height" value="0.025" units="cm"/>
      <inkml:brushProperty name="color" value="#996600"/>
    </inkml:brush>
  </inkml:definitions>
  <inkml:trace contextRef="#ctx0" brushRef="#br0">1 22 8240 0 0,'6'-21'8439'0'0,"-3"25"-8423"0"0,1-1 0 0 0,0 1 0 0 0,-1 1 0 0 0,-1-1 0 0 0,1 0 0 0 0,0 1 0 0 0,-1 0 0 0 0,1-1 0 0 0,1 10 0 0 0,1-3 24 0 0,-2-3 15 0 0,0-2 0 0 0,0 1-1 0 0,1-1 1 0 0,7 10-1 0 0,-9-14 12 0 0,0 0 0 0 0,0 0 0 0 0,0 0 0 0 0,-1 0 0 0 0,2-1 0 0 0,-1 0 0 0 0,1 1 0 0 0,-1-1 0 0 0,1 1 0 0 0,-2-1 0 0 0,2 0 0 0 0,0 0 0 0 0,0 0 0 0 0,0-1-1 0 0,4 2 1 0 0,8 2 630 0 0,-12-3-544 0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1"/>
    </inkml:context>
    <inkml:brush xml:id="br0">
      <inkml:brushProperty name="width" value="0.025" units="cm"/>
      <inkml:brushProperty name="height" value="0.025" units="cm"/>
      <inkml:brushProperty name="color" value="#996600"/>
    </inkml:brush>
  </inkml:definitions>
  <inkml:trace contextRef="#ctx0" brushRef="#br0">3 24 10152 0 0,'0'-1'176'0'0,"-1"-1"0"0"0,1 2 1 0 0,-1-2-1 0 0,1 1 1 0 0,-1-1-1 0 0,1 0 0 0 0,0 1 1 0 0,0-1-1 0 0,0 0 0 0 0,0 1 1 0 0,0 0-1 0 0,0 0 0 0 0,1-1 1 0 0,0-2-1 0 0,4 6 1639 0 0,3 11-1778 0 0,-2 3 232 0 0,1-2 0 0 0,17 28 0 0 0,-20-37-46 0 0,1 1 0 0 0,-1-1 0 0 0,2 0 0 0 0,-2 0 0 0 0,2-1 0 0 0,0 0 0 0 0,-1 1 0 0 0,2-1 0 0 0,8 4 0 0 0,7 0 1002 0 0,-20-6-1081 0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2"/>
    </inkml:context>
    <inkml:brush xml:id="br0">
      <inkml:brushProperty name="width" value="0.025" units="cm"/>
      <inkml:brushProperty name="height" value="0.025" units="cm"/>
      <inkml:brushProperty name="color" value="#996600"/>
    </inkml:brush>
  </inkml:definitions>
  <inkml:trace contextRef="#ctx0" brushRef="#br0">0 0 11952 0 0,'54'91'4734'0'0,"-43"-85"-4303"0"0,-9-4-373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3"/>
    </inkml:context>
    <inkml:brush xml:id="br0">
      <inkml:brushProperty name="width" value="0.025" units="cm"/>
      <inkml:brushProperty name="height" value="0.025" units="cm"/>
      <inkml:brushProperty name="color" value="#996600"/>
    </inkml:brush>
  </inkml:definitions>
  <inkml:trace contextRef="#ctx0" brushRef="#br0">0 1 8536 0 0,'0'0'4810'0'0,"2"2"-4120"0"0,4 7-307 0 0,1 0 0 0 0,-1 0 0 0 0,7 18 1 0 0,-8-16-146 0 0,1-1 0 0 0,-1 1 1 0 0,13 15-1 0 0,10-6 615 0 0,-26-18-757 0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4"/>
    </inkml:context>
    <inkml:brush xml:id="br0">
      <inkml:brushProperty name="width" value="0.025" units="cm"/>
      <inkml:brushProperty name="height" value="0.025" units="cm"/>
      <inkml:brushProperty name="color" value="#996600"/>
    </inkml:brush>
  </inkml:definitions>
  <inkml:trace contextRef="#ctx0" brushRef="#br0">1 1 7136 0 0,'0'0'9629'0'0,"0"2"-9584"0"0,3 6-9 0 0,0 0 1 0 0,0 0-1 0 0,1 0 0 0 0,0-1 1 0 0,0 0-1 0 0,8 10 0 0 0,-9-12 12 0 0,0-1 0 0 0,1-1 0 0 0,0 2 0 0 0,-1-1-1 0 0,1-1 1 0 0,1 0 0 0 0,-2 0 0 0 0,2 1 0 0 0,0-1 0 0 0,-1-1-1 0 0,10 4 1 0 0,-8-3 41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5"/>
    </inkml:context>
    <inkml:brush xml:id="br0">
      <inkml:brushProperty name="width" value="0.025" units="cm"/>
      <inkml:brushProperty name="height" value="0.025" units="cm"/>
      <inkml:brushProperty name="color" value="#996600"/>
    </inkml:brush>
  </inkml:definitions>
  <inkml:trace contextRef="#ctx0" brushRef="#br0">0 0 11448 0 0,'0'0'693'0'0,"20"35"2911"0"0,-17-28-3436 0 0,2-1-1 0 0,-1 0 1 0 0,-2 1 0 0 0,2-1 0 0 0,-1 1 0 0 0,-1-1-1 0 0,1 2 1 0 0,-1-2 0 0 0,-1 2 0 0 0,0-2 0 0 0,0 2-1 0 0,0 9 1 0 0,-1-16-79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6"/>
    </inkml:context>
    <inkml:brush xml:id="br0">
      <inkml:brushProperty name="width" value="0.025" units="cm"/>
      <inkml:brushProperty name="height" value="0.025" units="cm"/>
      <inkml:brushProperty name="color" value="#996600"/>
    </inkml:brush>
  </inkml:definitions>
  <inkml:trace contextRef="#ctx0" brushRef="#br0">0 0 11552 0 0,'0'0'2632'0'0,"6"8"-1872"0"0,-4-4-631 0 0,-1-2 127 0 0,6 9 136 0 0,-1-1-1 0 0,1 1 1 0 0,0-1 0 0 0,2-1 0 0 0,9 12-1 0 0,-7-12 155 0 0,5 4 562 0 0,-14-12-922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7"/>
    </inkml:context>
    <inkml:brush xml:id="br0">
      <inkml:brushProperty name="width" value="0.025" units="cm"/>
      <inkml:brushProperty name="height" value="0.025" units="cm"/>
      <inkml:brushProperty name="color" value="#996600"/>
    </inkml:brush>
  </inkml:definitions>
  <inkml:trace contextRef="#ctx0" brushRef="#br0">0 0 12456 0 0,'2'40'1679'0'0,"-3"-32"-1255"0"0,1 1 0 0 0,1-1 0 0 0,0 1 0 0 0,0-1-1 0 0,0 0 1 0 0,3 9 0 0 0,4-8-207 0 0,-8-9-193 0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8"/>
    </inkml:context>
    <inkml:brush xml:id="br0">
      <inkml:brushProperty name="width" value="0.025" units="cm"/>
      <inkml:brushProperty name="height" value="0.025" units="cm"/>
      <inkml:brushProperty name="color" value="#996600"/>
    </inkml:brush>
  </inkml:definitions>
  <inkml:trace contextRef="#ctx0" brushRef="#br0">19 1 11448 0 0,'0'0'166'0'0,"-9"29"892"0"0,0 26 555 0 0,9-52-1525 0 0,-1 0 1 0 0,1 0 0 0 0,0 1 0 0 0,0-1-1 0 0,1 0 1 0 0,-1 1 0 0 0,1-1-1 0 0,-1 1 1 0 0,1-2 0 0 0,0 2 0 0 0,1-1-1 0 0,-1 0 1 0 0,0 1 0 0 0,2 2 0 0 0,6-1 245 0 0,-7-5-236 0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9"/>
    </inkml:context>
    <inkml:brush xml:id="br0">
      <inkml:brushProperty name="width" value="0.025" units="cm"/>
      <inkml:brushProperty name="height" value="0.025" units="cm"/>
      <inkml:brushProperty name="color" value="#996600"/>
    </inkml:brush>
  </inkml:definitions>
  <inkml:trace contextRef="#ctx0" brushRef="#br0">5 0 15680 0 0,'0'0'0'0'0,"0"14"0"0"0,-2-9 144 0 0,0-2 8 0 0,3-1 0 0 0,1 5 0 0 0,-1-2 175 0 0,0 2 1 0 0,1-1-8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8"/>
    </inkml:context>
    <inkml:brush xml:id="br0">
      <inkml:brushProperty name="width" value="0.025" units="cm"/>
      <inkml:brushProperty name="height" value="0.025" units="cm"/>
      <inkml:brushProperty name="color" value="#996600"/>
    </inkml:brush>
  </inkml:definitions>
  <inkml:trace contextRef="#ctx0" brushRef="#br0">0 8 3912 0 0,'0'0'665'0'0,"0"-2"836"0"0,0-3 2453 0 0,4 7-3927 0 0,0 13-42 0 0,-4-14 58 0 0,1 1-1 0 0,-1-1 1 0 0,0 0-1 0 0,0 1 1 0 0,0-1-1 0 0,0 1 1 0 0,0-1-1 0 0,0 1 1 0 0,0-1 0 0 0,-1 0-1 0 0,1 1 1 0 0,0-1-1 0 0,-2 2 1 0 0,0-2 1256 0 0,4-2-105 0 0,6-8-323 0 0,-3-1-727 0 0,1 2 316 0 0,-6 24-100 0 0,-9 5 184 0 0,10-23-214 0 0,-1 1-324 0 0,1 0 0 0 0,0-1-1 0 0,-1 1 1 0 0,1 0 0 0 0,0 0 0 0 0,0-1 0 0 0,0 1-1 0 0,0 0 1 0 0,0 0 0 0 0,0 0 0 0 0,0 0-1 0 0,0 0 1 0 0,0 1 0 0 0,0-1 0 0 0,1 0-1 0 0,-1 0 1 0 0,2 0 0 0 0,-2 8 24 0 0,-8 10-14 0 0,3-5 532 0 0,13-21-130 0 0,4-5-108 0 0,-11 16-242 0 0,-7 12-63 0 0,-4 14 228 0 0,25-67 198 0 0,-16 39-413 0 0,-2 3-7 0 0,1 1 0 0 0,0 0 0 0 0,0-1 0 0 0,1 1-1 0 0,-1 0 1 0 0,1 0 0 0 0,0 0 0 0 0,-1-1 0 0 0,2 9-1 0 0,2-6 132 0 0,0-1 432 0 0,-3-4-446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0"/>
    </inkml:context>
    <inkml:brush xml:id="br0">
      <inkml:brushProperty name="width" value="0.025" units="cm"/>
      <inkml:brushProperty name="height" value="0.025" units="cm"/>
      <inkml:brushProperty name="color" value="#996600"/>
    </inkml:brush>
  </inkml:definitions>
  <inkml:trace contextRef="#ctx0" brushRef="#br0">31 1 10448 0 0,'0'0'1022'0'0,"-12"18"588"0"0,3 11-448 0 0,7-25-884 0 0,1 1-1 0 0,-1 0 0 0 0,1-1 1 0 0,0 1-1 0 0,0 0 0 0 0,-1 5 201 0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1"/>
    </inkml:context>
    <inkml:brush xml:id="br0">
      <inkml:brushProperty name="width" value="0.025" units="cm"/>
      <inkml:brushProperty name="height" value="0.025" units="cm"/>
      <inkml:brushProperty name="color" value="#996600"/>
    </inkml:brush>
  </inkml:definitions>
  <inkml:trace contextRef="#ctx0" brushRef="#br0">6 1 8432 0 0,'0'0'0'0'0,"-1"0"0"0"0,-1 0 776 0 0,-1 3-8 0 0,3-1 8 0 0,0 0-8 0 0,0-1 24 0 0,0 2 8 0 0,0-1-8 0 0,0 2 8 0 0,0-1-416 0 0,0-1 8 0 0,0 1 0 0 0,0 1 0 0 0,0-2-225 0 0,0-1 177 0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2"/>
    </inkml:context>
    <inkml:brush xml:id="br0">
      <inkml:brushProperty name="width" value="0.025" units="cm"/>
      <inkml:brushProperty name="height" value="0.025" units="cm"/>
      <inkml:brushProperty name="color" value="#996600"/>
    </inkml:brush>
  </inkml:definitions>
  <inkml:trace contextRef="#ctx0" brushRef="#br0">5 1 12552 0 0,'0'0'0'0'0,"-3"13"232"0"0,2-9 0 0 0,1-1-8 0 0,0 1 8 0 0,2 2 224 0 0,-1-2 0 0 0,-1 0 8 0 0,2 2 0 0 0,1-2-232 0 0,0-2 8 0 0,1-1 8 0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3"/>
    </inkml:context>
    <inkml:brush xml:id="br0">
      <inkml:brushProperty name="width" value="0.025" units="cm"/>
      <inkml:brushProperty name="height" value="0.025" units="cm"/>
      <inkml:brushProperty name="color" value="#996600"/>
    </inkml:brush>
  </inkml:definitions>
  <inkml:trace contextRef="#ctx0" brushRef="#br0">21 96 2104 0 0,'0'0'2873'0'0,"19"-2"483"0"0,-20 2-1598 0 0,0 0-1716 0 0,1 0 0 0 0,0 0 0 0 0,-1 1 0 0 0,1-1 0 0 0,0 0 0 0 0,-1 0 0 0 0,1 0 0 0 0,0 0 0 0 0,-1 0 0 0 0,1 0 0 0 0,0 0 0 0 0,-1 0 0 0 0,1 0 0 0 0,0 0 0 0 0,0 0 0 0 0,0 0 0 0 0,-1 0 0 0 0,1 0 0 0 0,0 0 0 0 0,-1 0 0 0 0,1 0 0 0 0,0 0 0 0 0,-1-1 0 0 0,1 1 0 0 0,0 0 0 0 0,-1 0 0 0 0,1 0 0 0 0,0-1 0 0 0,0 1 0 0 0,-1 0 0 0 0,1 0 0 0 0,0-1 0 0 0,0 1 0 0 0,-1 0 0 0 0,1 0 0 0 0,0-1 0 0 0,0 1 0 0 0,0 0 0 0 0,-1-1 0 0 0,1 1 0 0 0,0 0 0 0 0,0-1 1 0 0,0 1-1 0 0,0 0 0 0 0,0 0 0 0 0,0 0 0 0 0,0 0 0 0 0,0-1 0 0 0,0 1 0 0 0,0-1 0 0 0,0 1 0 0 0,0 0 0 0 0,0-1 0 0 0,0 1 0 0 0,0 0 0 0 0,0-1 0 0 0,0 1 0 0 0,-10-23 1300 0 0,2-12-646 0 0,-1 9-376 0 0,9 25-310 0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4"/>
    </inkml:context>
    <inkml:brush xml:id="br0">
      <inkml:brushProperty name="width" value="0.025" units="cm"/>
      <inkml:brushProperty name="height" value="0.025" units="cm"/>
      <inkml:brushProperty name="color" value="#996600"/>
    </inkml:brush>
  </inkml:definitions>
  <inkml:trace contextRef="#ctx0" brushRef="#br0">0 101 2904 0 0,'0'0'1131'0'0,"3"0"-686"0"0,5 1 774 0 0,-2 0 1914 0 0,2-66 977 0 0,-10 34-2932 0 0,2 31-1157 0 0,0-1-1 0 0,0 1 1 0 0,0-1 0 0 0,1 1 0 0 0,-1 0 0 0 0,0-1 0 0 0,0 1 0 0 0,1 0 0 0 0,-1 0 0 0 0,0-1 0 0 0,1 1 0 0 0,-1 0 0 0 0,0 0 0 0 0,1-1 0 0 0,-1 1 0 0 0,0 0 0 0 0,1 0 0 0 0,-1 0 0 0 0,0-1 0 0 0,1 1 0 0 0,-1 0-1 0 0,1 0 1 0 0,-1 0 0 0 0,0 0 0 0 0,1 0 0 0 0,-1 0 0 0 0,1 0 0 0 0,-1 0 0 0 0,0 0 0 0 0,1 0 0 0 0,-1 0 0 0 0,1 0 0 0 0,-1 0 0 0 0,0 0 107 0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5"/>
    </inkml:context>
    <inkml:brush xml:id="br0">
      <inkml:brushProperty name="width" value="0.025" units="cm"/>
      <inkml:brushProperty name="height" value="0.025" units="cm"/>
      <inkml:brushProperty name="color" value="#996600"/>
    </inkml:brush>
  </inkml:definitions>
  <inkml:trace contextRef="#ctx0" brushRef="#br0">17 85 4912 0 0,'0'0'3822'0'0,"0"-17"-3176"0"0,-2 15-557 0 0,1 0 1 0 0,-1 0-1 0 0,1 0 1 0 0,-1 0 0 0 0,1 0-1 0 0,0 0 1 0 0,1-1-1 0 0,-1 1 1 0 0,0 0-1 0 0,1 0 1 0 0,-1 0 0 0 0,1-1-1 0 0,-1 0 1 0 0,1 1-1 0 0,0 0 1 0 0,0-4-1 0 0,-3-12 674 0 0,7 10 2 0 0,-4 7-627 0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6"/>
    </inkml:context>
    <inkml:brush xml:id="br0">
      <inkml:brushProperty name="width" value="0.025" units="cm"/>
      <inkml:brushProperty name="height" value="0.025" units="cm"/>
      <inkml:brushProperty name="color" value="#996600"/>
    </inkml:brush>
  </inkml:definitions>
  <inkml:trace contextRef="#ctx0" brushRef="#br0">1 91 10152 0 0,'0'0'928'0'0,"24"-6"-16"0"0,-22 0-925 0 0,0 0 0 0 0,0 0 0 0 0,-1 1 1 0 0,0-2-1 0 0,0 1 0 0 0,0-8 0 0 0,2-16-44 0 0,-2 26 20 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7"/>
    </inkml:context>
    <inkml:brush xml:id="br0">
      <inkml:brushProperty name="width" value="0.025" units="cm"/>
      <inkml:brushProperty name="height" value="0.025" units="cm"/>
      <inkml:brushProperty name="color" value="#996600"/>
    </inkml:brush>
  </inkml:definitions>
  <inkml:trace contextRef="#ctx0" brushRef="#br0">0 132 6928 0 0,'0'0'698'0'0,"9"-17"1921"0"0,-5-16-503 0 0,-3 24-1812 0 0,-1 8-244 0 0,0 0 0 0 0,0 0 1 0 0,0-1-1 0 0,0 1 0 0 0,0 0 0 0 0,0 0 0 0 0,0 0 0 0 0,1 0 0 0 0,-1 0 0 0 0,0 0 0 0 0,1 0 1 0 0,-1 0-1 0 0,1 0 0 0 0,-1 0 0 0 0,1 0 0 0 0,0 0 0 0 0,-1 0 0 0 0,1 0 0 0 0,0 0 0 0 0,0-1 1 0 0,-2 1-19 0 0,1 0 0 0 0,0-1 0 0 0,-1 0 1 0 0,1 1-1 0 0,-1-1 0 0 0,1 0 1 0 0,0 0-1 0 0,0 0 0 0 0,0 1 0 0 0,0 0 1 0 0,0-1-1 0 0,0-3 0 0 0,0 3 19 0 0,0-20 255 0 0,0 21-290 0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8"/>
    </inkml:context>
    <inkml:brush xml:id="br0">
      <inkml:brushProperty name="width" value="0.025" units="cm"/>
      <inkml:brushProperty name="height" value="0.025" units="cm"/>
      <inkml:brushProperty name="color" value="#996600"/>
    </inkml:brush>
  </inkml:definitions>
  <inkml:trace contextRef="#ctx0" brushRef="#br0">0 138 8432 0 0,'0'0'2129'0'0,"12"-41"-826"0"0,8-31 1562 0 0,-18 48-59 0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9"/>
    </inkml:context>
    <inkml:brush xml:id="br0">
      <inkml:brushProperty name="width" value="0.025" units="cm"/>
      <inkml:brushProperty name="height" value="0.025" units="cm"/>
      <inkml:brushProperty name="color" value="#996600"/>
    </inkml:brush>
  </inkml:definitions>
  <inkml:trace contextRef="#ctx0" brushRef="#br0">1 126 9144 0 0,'0'0'2032'0'0,"20"-20"-392"0"0,8-66 38 0 0,-18 66-1212 0 0,-9 20-450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59"/>
    </inkml:context>
    <inkml:brush xml:id="br0">
      <inkml:brushProperty name="width" value="0.025" units="cm"/>
      <inkml:brushProperty name="height" value="0.025" units="cm"/>
      <inkml:brushProperty name="color" value="#996600"/>
    </inkml:brush>
  </inkml:definitions>
  <inkml:trace contextRef="#ctx0" brushRef="#br0">5 318 2000 0 0,'0'0'2736'0'0,"-2"-36"4144"0"0,2 35-6858 0 0,0 0 1 0 0,-1 0-1 0 0,1 0 1 0 0,0 0-1 0 0,-1 0 0 0 0,1 0 1 0 0,0 0-1 0 0,0 0 1 0 0,0 0-1 0 0,0 0 1 0 0,0 0-1 0 0,0 0 1 0 0,0 0-1 0 0,0-1 1 0 0,1 1-1 0 0,-1 0 1 0 0,0 0-1 0 0,1 0 1 0 0,-1-1-1 0 0,3 6 76 0 0,-2-1-1 0 0,1 1 1 0 0,0 0 0 0 0,-1 0-1 0 0,0 0 1 0 0,0 0 0 0 0,0 0-1 0 0,0 5 1 0 0,4 11 372 0 0,-3-8 93 0 0,-6-14 80 0 0,-5-22-223 0 0,8 15-363 0 0,1 0 1 0 0,1 0 0 0 0,-1 0-1 0 0,1 0 1 0 0,1 1 0 0 0,3-12 0 0 0,-1 16 68 0 0,2 12-100 0 0,-4-5-22 0 0,6 12 12 0 0,-8-13-13 0 0,1 0 1 0 0,-1 0 0 0 0,1-1 0 0 0,0 1 0 0 0,0 0 0 0 0,0-1 0 0 0,0 1 0 0 0,0 0 0 0 0,1-1-1 0 0,-1 1 1 0 0,2 1 0 0 0,-2 8 158 0 0,-3-14-158 0 0,0 1 1 0 0,0-1 0 0 0,0 0 0 0 0,1 1-1 0 0,-1-1 1 0 0,1 0 0 0 0,0 0 0 0 0,-1 0 0 0 0,1 0-1 0 0,1 0 1 0 0,-1 0 0 0 0,0-4 0 0 0,1 6-3 0 0,-1 0 3 0 0,0-3 12 0 0,0-1-1 0 0,-1 1 0 0 0,2 0 0 0 0,-1-1 0 0 0,1 1 1 0 0,-1-1-1 0 0,1 1 0 0 0,0-1 0 0 0,2-7 1 0 0,-1 13 33 0 0,1 0 0 0 0,0-1 0 0 0,-1 1 0 0 0,1 1 0 0 0,-1-1 0 0 0,1 0 0 0 0,-1 0 1 0 0,0 1-1 0 0,0-1 0 0 0,1 0 0 0 0,-1 1 0 0 0,0-1 0 0 0,0 1 0 0 0,1 2 0 0 0,0 2 34 0 0,0 0-1 0 0,0-1 1 0 0,0 0-1 0 0,1 1 1 0 0,0-1-1 0 0,6 8 0 0 0,-8-11-42 0 0,-2-2-43 0 0,-3-10-10 0 0,0 0 0 0 0,1 0 0 0 0,0 0 0 0 0,1-1 0 0 0,0 1 0 0 0,-1-18 0 0 0,3 26 8 0 0,1-2-19 0 0,0 5 25 0 0,2 4 6 0 0,1 2 5 0 0,2 6 8 0 0,-1-2-2 0 0,2-1 33 0 0,0-1-36 0 0,0-3 258 0 0,-4-4 409 0 0,-8-33-328 0 0,5 30-356 0 0,-1-3-4 0 0,1 1 0 0 0,-1-1 0 0 0,1 0 0 0 0,-1 1 0 0 0,1-1 0 0 0,1 1 0 0 0,-1-1 0 0 0,0 0 0 0 0,1 1-1 0 0,0-1 1 0 0,-1 1 0 0 0,3-6 0 0 0,-2 9 1 0 0,-1 0-1 0 0,1 0 0 0 0,-1 0 0 0 0,0 0 0 0 0,1 0 0 0 0,-1 0 0 0 0,1 0 1 0 0,-1 0-1 0 0,0 1 0 0 0,1-1 0 0 0,-1 0 0 0 0,0 0 0 0 0,1 0 1 0 0,-1 1-1 0 0,0-1 0 0 0,1 0 0 0 0,-1 0 0 0 0,0 1 0 0 0,1-1 0 0 0,-1 0 1 0 0,0 0-1 0 0,0 1 0 0 0,0-1 0 0 0,1 0 0 0 0,-1 1 0 0 0,0-1 1 0 0,0 1-1 0 0,1 0-4 0 0,-1-1 10 0 0,4 5 9 0 0,1 0 1 0 0,-2 1-1 0 0,1 0 0 0 0,-1-1 1 0 0,0 1-1 0 0,3 8 1 0 0,-6-14 43 0 0,2-36 316 0 0,-2 28-328 0 0,3-11 354 0 0,-2 19-382 0 0,0 1 0 0 0,0-1 0 0 0,-1 1 0 0 0,1-1 0 0 0,0 1 0 0 0,-1-1 1 0 0,1 1-1 0 0,-1-1 0 0 0,1 1 0 0 0,-1 0 0 0 0,1 0 0 0 0,-1-1 0 0 0,1 1 0 0 0,-1 0 1 0 0,0 0-1 0 0,1-1 0 0 0,-1 1 0 0 0,0 0 0 0 0,0 0 0 0 0,1 1 0 0 0,4 9 36 0 0,3 2 540 0 0,2-33-368 0 0,-8 7-240 0 0,-1 10-5 0 0,-1-1 0 0 0,1 1-1 0 0,0 0 1 0 0,0 0 0 0 0,0 0 0 0 0,0 0 0 0 0,0 0-1 0 0,3-4 1 0 0,0 10-19 0 0,7 11 78 0 0,-6-7 247 0 0,-5-7-276 0 0,1-1 0 0 0,-1 1 0 0 0,1 0 0 0 0,0 0 0 0 0,-1-1 0 0 0,1 1 0 0 0,-1-1-1 0 0,1 1 1 0 0,-1 0 0 0 0,1-1 0 0 0,-1 1 0 0 0,1-1 0 0 0,-1 1 0 0 0,1-1 0 0 0,-1 1 0 0 0,0-1-1 0 0,1 0 1 0 0,-1 1 0 0 0,0-1 0 0 0,1 1 0 0 0,-1-1 0 0 0,0 0 0 0 0,0 1 0 0 0,0-1-1 0 0,0 0 1 0 0,12-27 226 0 0,-10 23-205 0 0,-2 5-28 0 0,0 0 0 0 0,0 0 0 0 0,0 0 0 0 0,0 0 0 0 0,0 0-1 0 0,0 0 1 0 0,0 0 0 0 0,0 0 0 0 0,0 0 0 0 0,0 0 0 0 0,0 0-1 0 0,0 0 1 0 0,0 1 0 0 0,0-1 0 0 0,0 0 0 0 0,0 0 0 0 0,1 0-1 0 0,-1 0 1 0 0,0 0 0 0 0,0 0 0 0 0,0 0 0 0 0,0 0 0 0 0,0 0 0 0 0,0 0-1 0 0,0 0 1 0 0,0 0 0 0 0,0 0 0 0 0,0 0 0 0 0,0 0 0 0 0,0 0-1 0 0,0 0 1 0 0,0 0 0 0 0,1 0 0 0 0,-1 0 0 0 0,0 0 0 0 0,0 0-1 0 0,0 0 1 0 0,0 0 0 0 0,0 0 0 0 0,0 0 0 0 0,0 0 0 0 0,0 0-1 0 0,0 0 1 0 0,0 0 0 0 0,0 0 0 0 0,0 0 0 0 0,1 0 0 0 0,-1 0 0 0 0,0 0-1 0 0,0 0 1 0 0,0 0 0 0 0,0 0 0 0 0,0 0 0 0 0,0 0 0 0 0,0 0-1 0 0,0 0 1 0 0,0 0 0 0 0,0 0 0 0 0,0 0 0 0 0,3 12-23 0 0,1 4-14 0 0,-1-17 24 0 0,0-12 7 0 0,-1 2 9 0 0,-2 8 0 0 0,1-1 0 0 0,-1 1 0 0 0,1-1 0 0 0,0 1 0 0 0,0-1 0 0 0,0 1 0 0 0,2-4 0 0 0,14 45 329 0 0,-17-38-318 0 0,0 1 0 0 0,0 0 1 0 0,0-1-1 0 0,0 1 0 0 0,0-1 0 0 0,0 1 1 0 0,1 0-1 0 0,-1-1 0 0 0,0 1 0 0 0,0-1 0 0 0,1 1 1 0 0,-1 0-1 0 0,0-1 0 0 0,1 1 0 0 0,-1-1 1 0 0,1 1-1 0 0,-1-1 0 0 0,1 1 0 0 0,-1-1 0 0 0,1 0 1 0 0,-1 1-1 0 0,1-1 0 0 0,-1 0 0 0 0,1 1 1 0 0,-1-1-1 0 0,1 0 0 0 0,0 0 0 0 0,-1 1 0 0 0,1-1 1 0 0,0 0-1 0 0,6-18 345 0 0,-3 2-375 0 0,-4 15 15 0 0,11-26 169 0 0,-5 29-28 0 0,2 13-52 0 0,4 8 136 0 0,-7-25-62 0 0,-1-13-118 0 0,-1 3-21 0 0,-2 9-12 0 0,0 0 1 0 0,0 0-1 0 0,-1-1 0 0 0,1 1 1 0 0,-1 0-1 0 0,0 0 0 0 0,0-5 1 0 0,2 12-8 0 0,14 34 38 0 0,1-69-42 0 0,-15 27 0 0 0,4-9 4 0 0,0 15 3 0 0,5 4-2 0 0,-10-6-1 0 0,0 0 0 0 0,1 0-1 0 0,-1 0 1 0 0,0 0 0 0 0,0 0-1 0 0,0-1 1 0 0,0 1 0 0 0,0 0-1 0 0,1-1 1 0 0,-1 1 0 0 0,0-1-1 0 0,0 1 1 0 0,0-1 0 0 0,0 1-1 0 0,0-1 1 0 0,0 0 0 0 0,-1 1 0 0 0,1-1-1 0 0,0 0 1 0 0,0 0 0 0 0,0 0-1 0 0,-1 0 1 0 0,1 0 0 0 0,0 1-1 0 0,-1-1 1 0 0,1-1 0 0 0,-1 1-1 0 0,1-1 1 0 0,0 1-4 0 0,0 0 1 0 0,-1-1-1 0 0,1 1 0 0 0,0 0 1 0 0,0 0-1 0 0,0 0 0 0 0,0 0 0 0 0,0 0 1 0 0,0 0-1 0 0,0 0 0 0 0,0 0 1 0 0,1 0-1 0 0,-1 1 0 0 0,0-1 1 0 0,0 0-1 0 0,3 0 0 0 0,-2 3 1 0 0,-1 1 0 0 0,1-1 0 0 0,0 1 0 0 0,-1 0 0 0 0,0 0 0 0 0,1 0 1 0 0,-1-1-1 0 0,-1 1 0 0 0,2 4 0 0 0,1 1 12 0 0,0 0-25 0 0,-2-7 33 0 0,0 1 1 0 0,0 0 0 0 0,0 0-1 0 0,-1-1 1 0 0,1 1 0 0 0,-1 0-1 0 0,1 0 1 0 0,-1 0 0 0 0,1 0 0 0 0,-1 0-1 0 0,0 0 1 0 0,0 3 0 0 0,-1 1-12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0"/>
    </inkml:context>
    <inkml:brush xml:id="br0">
      <inkml:brushProperty name="width" value="0.025" units="cm"/>
      <inkml:brushProperty name="height" value="0.025" units="cm"/>
      <inkml:brushProperty name="color" value="#996600"/>
    </inkml:brush>
  </inkml:definitions>
  <inkml:trace contextRef="#ctx0" brushRef="#br0">1 80 6424 0 0,'0'0'781'0'0,"10"-26"1776"0"0,-6 20-2194 0 0,-1-3 0 0 0,1 2-1 0 0,-2-1 1 0 0,4-14 0 0 0,-6 20-227 0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1"/>
    </inkml:context>
    <inkml:brush xml:id="br0">
      <inkml:brushProperty name="width" value="0.025" units="cm"/>
      <inkml:brushProperty name="height" value="0.025" units="cm"/>
      <inkml:brushProperty name="color" value="#996600"/>
    </inkml:brush>
  </inkml:definitions>
  <inkml:trace contextRef="#ctx0" brushRef="#br0">0 103 6928 0 0,'0'0'2005'0'0,"13"-38"-1801"0"0,-2-23 716 0 0,-10 57-793 0 0,-1 4-111 0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2"/>
    </inkml:context>
    <inkml:brush xml:id="br0">
      <inkml:brushProperty name="width" value="0.025" units="cm"/>
      <inkml:brushProperty name="height" value="0.025" units="cm"/>
      <inkml:brushProperty name="color" value="#996600"/>
    </inkml:brush>
  </inkml:definitions>
  <inkml:trace contextRef="#ctx0" brushRef="#br0">1 88 4416 0 0,'0'0'671'0'0,"16"-38"1268"0"0,-16 37-1881 0 0,0 0-1 0 0,0-1 0 0 0,1 1 0 0 0,-1-1 0 0 0,0 1 0 0 0,0-1 0 0 0,1 0 0 0 0,-1 1 1 0 0,1-1-1 0 0,-1 2 0 0 0,1-1 0 0 0,0-1 0 0 0,-1 1 0 0 0,0-1 0 0 0,1 1 0 0 0,0 0 0 0 0,1-2 1 0 0,7-11 1023 0 0,-4 5 831 0 0,-5 9-1832 0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3"/>
    </inkml:context>
    <inkml:brush xml:id="br0">
      <inkml:brushProperty name="width" value="0.025" units="cm"/>
      <inkml:brushProperty name="height" value="0.025" units="cm"/>
      <inkml:brushProperty name="color" value="#996600"/>
    </inkml:brush>
  </inkml:definitions>
  <inkml:trace contextRef="#ctx0" brushRef="#br0">0 66 8840 0 0,'0'0'342'0'0,"3"-39"-190"0"0,-3 37-203 0 0,0 1 99 0 0,0 0 0 0 0,0 0 0 0 0,0 1 0 0 0,-1-1 0 0 0,1 0 0 0 0,0 0 0 0 0,0 0 0 0 0,1 0-1 0 0,-1 0 1 0 0,0 0 0 0 0,0 0 0 0 0,0 1 0 0 0,1-1 0 0 0,-1 0 0 0 0,0 0 0 0 0,1 0 0 0 0,-1 0 0 0 0,1 0 0 0 0,-1 1 0 0 0,1 0 0 0 0,-1-1 0 0 0,0 0 0 0 0,0 1-1 0 0,1-1 1 0 0,0 0 0 0 0,0 1 0 0 0,-1-1 0 0 0,1 1 0 0 0,0-1 0 0 0,1 0 0 0 0,-1 1 71 0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4"/>
    </inkml:context>
    <inkml:brush xml:id="br0">
      <inkml:brushProperty name="width" value="0.025" units="cm"/>
      <inkml:brushProperty name="height" value="0.025" units="cm"/>
      <inkml:brushProperty name="color" value="#996600"/>
    </inkml:brush>
  </inkml:definitions>
  <inkml:trace contextRef="#ctx0" brushRef="#br0">0 77 8840 0 0,'0'0'778'0'0,"0"-31"485"0"0,1 28-1151 0 0,0 0 1 0 0,-1 0-1 0 0,1 1 0 0 0,0 0 1 0 0,0 0-1 0 0,1-1 0 0 0,-2 0 1 0 0,1 1-1 0 0,1 1 0 0 0,-1-2 1 0 0,1 1-1 0 0,0 0 0 0 0,0 0 1 0 0,0 0-1 0 0,0 0 0 0 0,-1 1 1 0 0,1 0-1 0 0,1-1 0 0 0,4-2 1 0 0,-6 4-24 0 0,-1 0 6 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5"/>
    </inkml:context>
    <inkml:brush xml:id="br0">
      <inkml:brushProperty name="width" value="0.025" units="cm"/>
      <inkml:brushProperty name="height" value="0.025" units="cm"/>
      <inkml:brushProperty name="color" value="#996600"/>
    </inkml:brush>
  </inkml:definitions>
  <inkml:trace contextRef="#ctx0" brushRef="#br0">0 76 6224 0 0,'0'0'3342'0'0,"10"-4"-2022"0"0,-11 1-1115 0 0,-1 0-1 0 0,2 0 1 0 0,-1 1-1 0 0,0-1 1 0 0,0 0-1 0 0,1 0 1 0 0,-1 0-1 0 0,1 0 1 0 0,0 0-1 0 0,-1 0 1 0 0,2 0-1 0 0,-1-5 1 0 0,0 3 18 0 0,0-11 251 0 0,-1 9 31 0 0,1 9 61 0 0,0 1-462 0 0,0-2-73 0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6"/>
    </inkml:context>
    <inkml:brush xml:id="br0">
      <inkml:brushProperty name="width" value="0.025" units="cm"/>
      <inkml:brushProperty name="height" value="0.025" units="cm"/>
      <inkml:brushProperty name="color" value="#996600"/>
    </inkml:brush>
  </inkml:definitions>
  <inkml:trace contextRef="#ctx0" brushRef="#br0">0 99 8432 0 0,'0'0'792'0'0,"15"-18"-82"0"0,-14 0 1113 0 0,-1-17 517 0 0,-1 33-2285 0 0,1 0 1 0 0,0 0-1 0 0,-1 2 1 0 0,1-2-1 0 0,-1 0 1 0 0,0 1-1 0 0,1-1 1 0 0,-1 0-1 0 0,0 1 0 0 0,0-1 1 0 0,0 1-1 0 0,0 0 1 0 0,1 0-1 0 0,-1 0 1 0 0,-1-1-1 0 0,-2-1 257 0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7"/>
    </inkml:context>
    <inkml:brush xml:id="br0">
      <inkml:brushProperty name="width" value="0.025" units="cm"/>
      <inkml:brushProperty name="height" value="0.025" units="cm"/>
      <inkml:brushProperty name="color" value="#996600"/>
    </inkml:brush>
  </inkml:definitions>
  <inkml:trace contextRef="#ctx0" brushRef="#br0">11 51 1104 0 0,'0'0'5'0'0,"1"0"150"0"0,-1 0 0 0 0,0 0 0 0 0,1 0-1 0 0,-1 0 1 0 0,0 0 0 0 0,1 0 0 0 0,-1 0-1 0 0,1 0 1 0 0,-1 0 0 0 0,0 0 0 0 0,1 0-1 0 0,-1 0 1 0 0,0 0 0 0 0,1 0 0 0 0,-1-1-1 0 0,0 1 1 0 0,1 0 0 0 0,-1 0-1 0 0,0 0 1 0 0,1 0 0 0 0,-1-1 0 0 0,0 1-1 0 0,1 0 1 0 0,-1 0 0 0 0,0-1 0 0 0,0 1-1 0 0,1 0 1 0 0,-1 0 0 0 0,0 0 0 0 0,0 0-1 0 0,0-1 1 0 0,0 1 0 0 0,0-2 24 0 0,0 1 0 0 0,0-1 0 0 0,1 1 0 0 0,-1-1 0 0 0,0 1 0 0 0,0-1 0 0 0,-1 1 0 0 0,1 0 0 0 0,0 0 0 0 0,0-1 0 0 0,0 1 0 0 0,0 0 0 0 0,-1-1 0 0 0,1 1 0 0 0,-1-1 0 0 0,0 1 0 0 0,1 0 0 0 0,-1 0 0 0 0,-1-1 0 0 0,-6-16 1665 0 0,1 17-324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8"/>
    </inkml:context>
    <inkml:brush xml:id="br0">
      <inkml:brushProperty name="width" value="0.025" units="cm"/>
      <inkml:brushProperty name="height" value="0.025" units="cm"/>
      <inkml:brushProperty name="color" value="#996600"/>
    </inkml:brush>
  </inkml:definitions>
  <inkml:trace contextRef="#ctx0" brushRef="#br0">45 82 4008 0 0,'0'0'3414'0'0,"-13"-35"-76"0"0,9 30-3233 0 0,-1 1 1 0 0,2 0 0 0 0,-1-2 0 0 0,-5-8 0 0 0,2 3 75 0 0,7 8-139 0 0,0 3-34 0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9"/>
    </inkml:context>
    <inkml:brush xml:id="br0">
      <inkml:brushProperty name="width" value="0.025" units="cm"/>
      <inkml:brushProperty name="height" value="0.025" units="cm"/>
      <inkml:brushProperty name="color" value="#996600"/>
    </inkml:brush>
  </inkml:definitions>
  <inkml:trace contextRef="#ctx0" brushRef="#br0">15 72 9344 0 0,'0'0'321'0'0,"-1"-3"-300"0"0,-2-2 104 0 0,1 1-1 0 0,1-1 1 0 0,0 0-1 0 0,-1 1 1 0 0,1-1-1 0 0,0 0 1 0 0,0 0-1 0 0,1 0 1 0 0,0 1-1 0 0,0-10 1 0 0,-1 11 350 0 0,1 2-456 0 0,0 1 1 0 0,0 0 0 0 0,0 0-1 0 0,0 0 1 0 0,0 0-1 0 0,0 0 1 0 0,0 0-1 0 0,0 0 1 0 0,0-1 0 0 0,0 1-1 0 0,0 0 1 0 0,0 0-1 0 0,0 0 1 0 0,0 0 0 0 0,0 0-1 0 0,0 0 1 0 0,0 0-1 0 0,0-1 1 0 0,0 1 0 0 0,0 0-1 0 0,0 0 1 0 0,0 0-1 0 0,0 0 1 0 0,0 0-1 0 0,0 0 1 0 0,0 0 0 0 0,0 0-1 0 0,0-1 1 0 0,1 1-1 0 0,-1 0 1 0 0,0 0 0 0 0,0 0-1 0 0,0 0 1 0 0,0 0-1 0 0,0 0 1 0 0,0 0 0 0 0,0 0-1 0 0,0 0 1 0 0,0 0-1 0 0,1 0 1 0 0,-1 0-1 0 0,0 0 1 0 0,0 0 0 0 0,0 0-1 0 0,0 0 1 0 0,0 0-1 0 0,0 0 1 0 0,0 0 0 0 0,1 0-1 0 0,-1 0 1 0 0,0 0-1 0 0,0 0 1 0 0,0 0 0 0 0,0 0-1 0 0,0 0 1 0 0,0 0-1 0 0,0 0 1 0 0,1 0 0 0 0,-1 0-1 0 0,0 0 1 0 0,0 0-1 0 0,0 0 1 0 0,0 0-1 0 0,0 0 1 0 0,0 1 0 0 0,1-1 116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7"/>
    </inkml:context>
    <inkml:brush xml:id="br0">
      <inkml:brushProperty name="width" value="0.025" units="cm"/>
      <inkml:brushProperty name="height" value="0.025" units="cm"/>
      <inkml:brushProperty name="color" value="#996600"/>
    </inkml:brush>
  </inkml:definitions>
  <inkml:trace contextRef="#ctx0" brushRef="#br0">5 30 2304 0 0,'0'0'7041'0'0,"-1"-8"-4944"0"0,-2 4 1605 0 0,3 4-3678 0 0,0 0 1 0 0,0 0-1 0 0,0 0 1 0 0,0-1 0 0 0,0 1-1 0 0,0 0 1 0 0,0 0-1 0 0,0 0 1 0 0,0-1 0 0 0,0 1-1 0 0,0 0 1 0 0,0 0-1 0 0,0 0 1 0 0,0-1-1 0 0,0 1 1 0 0,0 0 0 0 0,0 0-1 0 0,0 0 1 0 0,0 0-1 0 0,0-1 1 0 0,0 1 0 0 0,0 0-1 0 0,0 0 1 0 0,0 0-1 0 0,0 0 1 0 0,0-1 0 0 0,1 1-1 0 0,-1 0 1 0 0,0 0-1 0 0,0 0 1 0 0,0 0 0 0 0,0 0-1 0 0,0 0 1 0 0,1-1-1 0 0,-1 1 1 0 0,0 0 0 0 0,0 0-1 0 0,0 0 1 0 0,0 0-1 0 0,1 0 1 0 0,-1 0 0 0 0,0 0-1 0 0,0 0 1 0 0,0 0-1 0 0,1 0 1 0 0,-1 0 0 0 0,0 0-1 0 0,0 0 1 0 0,0 0-1 0 0,0 0 1 0 0,1 0 0 0 0,-1 0-1 0 0,0 0 1 0 0,0 0-1 0 0,0 0 1 0 0,1 0 0 0 0,-1 0-1 0 0,0 0 1 0 0,0 1-1 0 0,7 4 973 0 0,-2 0-1007 0 0,2 2 436 0 0,-4-5-315 0 0,-1-1-149 0 0,-29-12-986 0 0,27 11 1014 0 0,2-10-231 0 0,6 16 752 0 0,7 4 442 0 0,-17-15-1321 0 0,2 3-567 0 0,4 4 990 0 0,0 1 73 0 0,4 0 72 0 0,-6-10-305 0 0,-1 0-90 0 0,6 7 133 0 0,2 6 175 0 0,-5-1 3 0 0,-4-5-75 0 0,0 0 1 0 0,0 0 0 0 0,1 0-1 0 0,-1 0 1 0 0,0 0 0 0 0,0 0-1 0 0,0 1 1 0 0,0-1-1 0 0,0 0 1 0 0,0 0 0 0 0,0 0-1 0 0,0 0 1 0 0,0 0 0 0 0,0 0-1 0 0,1 0 1 0 0,-1 1-1 0 0,0-1 1 0 0,0 0 0 0 0,0 0-1 0 0,0 0 1 0 0,0 0-1 0 0,0 0 1 0 0,0 0 0 0 0,1 0-1 0 0,-1 0 1 0 0,0 0 0 0 0,0 0-1 0 0,0 0 1 0 0,0 0-1 0 0,0 0 1 0 0,1 0 0 0 0,-1 0-1 0 0,0 0 1 0 0,0 0 0 0 0,0 0-1 0 0,0 0 1 0 0,0 0-1 0 0,1 0 1 0 0,-1 0 0 0 0,0 0-1 0 0,0 0 1 0 0,0 0 0 0 0,0 0-1 0 0,0 0 1 0 0,0 0-1 0 0,1-1 1 0 0,-1 1 0 0 0,0 0-1 0 0,0 0 1 0 0,0 0 0 0 0,0 0-1 0 0,0 0 1 0 0,0 0-1 0 0,3-11 495 0 0,-3 10-589 0 0,0 1-1 0 0,0-1 1 0 0,0 0 0 0 0,0 1-1 0 0,0-1 1 0 0,0 0-1 0 0,0 0 1 0 0,0 1 0 0 0,1-1-1 0 0,-1 0 1 0 0,0 1-1 0 0,0-1 1 0 0,1 0-1 0 0,-1 1 1 0 0,1-1 0 0 0,-1 1-1 0 0,0-1 1 0 0,1 0-1 0 0,-1 1 1 0 0,1-1-1 0 0,-1 1 1 0 0,1-1 0 0 0,0 0-1 0 0,-1 1 33 0 0,28 15 382 0 0,-25-12 204 0 0,6 4-10 0 0,-4-5 101 0 0,-3-3 100 0 0,-2-13-800 0 0,0 5-1644 0 0,0 8 1156 0 0,0 1 78 0 0,1 0 137 0 0,-1 0 289 0 0,-2 14 816 0 0,1-3-51 0 0,2-3-190 0 0,-1-7-322 0 0,3 13 197 0 0,-3-9 485 0 0,-9-25-1910 0 0,9 15-389 0 0,7 18 1203 0 0,-7-12 299 0 0,2 4-123 0 0,-3-3 1540 0 0,7-10-1336 0 0,6-14-147 0 0,-9 15-1 0 0,-3 7-48 0 0,0 0-1 0 0,0 0 0 0 0,0 0 1 0 0,0 0-1 0 0,0 0 1 0 0,1 0-1 0 0,-1 0 0 0 0,0-1 1 0 0,0 1-1 0 0,0 0 0 0 0,0 0 1 0 0,0 0-1 0 0,0 0 1 0 0,0 0-1 0 0,0 0 0 0 0,0 0 1 0 0,0 0-1 0 0,0 0 0 0 0,0 0 1 0 0,0-1-1 0 0,0 1 0 0 0,1 0 1 0 0,-1 0-1 0 0,0 0 1 0 0,0 0-1 0 0,0 0 0 0 0,0 0 1 0 0,0 0-1 0 0,0 0 0 0 0,0 0 1 0 0,0 0-1 0 0,0 0 1 0 0,1 0-1 0 0,-1 0 0 0 0,0 0 1 0 0,0 0-1 0 0,0 0 0 0 0,0 0 1 0 0,0 0-1 0 0,0 0 0 0 0,0 0 1 0 0,0 0-1 0 0,1 0 1 0 0,-1 0-1 0 0,0 0 0 0 0,0 0 1 0 0,0 0-1 0 0,0 0 0 0 0,0 1 1 0 0,0-1-1 0 0,0 0 1 0 0,0 0-1 0 0,0 0 0 0 0,0 0 1 0 0,0 0-1 0 0,1 0 0 0 0,-1 0 1 0 0,0 0-1 0 0,0 0 1 0 0,0 0-1 0 0,0 0 0 0 0,0 1 1 0 0,0-1-1 0 0,0 0 0 0 0,0 0 1 0 0,0 0-1 0 0,0 0 0 0 0,0 0 1 0 0,3 14-73 0 0,-1 8 277 0 0,-2-9 187 0 0,1-14-379 0 0,0 0 0 0 0,0-1 0 0 0,0 1 0 0 0,0 0 0 0 0,0 0 0 0 0,-1-1 0 0 0,1 1 0 0 0,0 0 0 0 0,-1-1 1 0 0,1 1-1 0 0,-1-1 0 0 0,1 1 0 0 0,-1-1 0 0 0,0 1 0 0 0,1-3 0 0 0,1-12-845 0 0,-2 16 818 0 0,2-2-109 0 0,-2 1 246 0 0,1 0 163 0 0,9 35 332 0 0,-2-21-243 0 0,1-17-45 0 0,6-26-484 0 0,-15 29 128 0 0,9 13-7 0 0,1 6 171 0 0,-5-17-44 0 0,-5-1-88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0"/>
    </inkml:context>
    <inkml:brush xml:id="br0">
      <inkml:brushProperty name="width" value="0.025" units="cm"/>
      <inkml:brushProperty name="height" value="0.025" units="cm"/>
      <inkml:brushProperty name="color" value="#996600"/>
    </inkml:brush>
  </inkml:definitions>
  <inkml:trace contextRef="#ctx0" brushRef="#br0">3 79 2704 0 0,'0'0'4226'0'0,"-3"-35"1284"0"0,10 5-4077 0 0,-2 37-920 0 0,-4 0-410 0 0,5 15-40 0 0,-6-22-29 0 0,0 1 1 0 0,0 0 0 0 0,0-1 0 0 0,1 1 0 0 0,-1-1-1 0 0,0 1 1 0 0,1 0 0 0 0,-1-1 0 0 0,0 1-1 0 0,1-1 1 0 0,-1 1 0 0 0,1-1 0 0 0,-1 1-1 0 0,1-1 1 0 0,-1 1 0 0 0,1-1 0 0 0,-1 0-1 0 0,1 1 1 0 0,0-1 0 0 0,-1 0 0 0 0,1 1-1 0 0,-1-1 1 0 0,1 0 0 0 0,0 0 0 0 0,1 1 0 0 0,1-5 105 0 0,-1 1 0 0 0,1-1 0 0 0,0 0 0 0 0,-1 0 0 0 0,0 0 0 0 0,3-6 0 0 0,-4 5-172 0 0,4-15 1167 0 0,-3 41-120 0 0,-2-13-919 0 0,3 31 415 0 0,-2-38-467 0 0,-1 1 0 0 0,1-1 0 0 0,0 1 0 0 0,-1-1 0 0 0,1 0 0 0 0,0 1 0 0 0,0-1 0 0 0,-1 0 0 0 0,1 1 0 0 0,0-1 0 0 0,0 0 0 0 0,1 0 0 0 0,1 2 0 0 0,-2-3-16 0 0,-1 0 1 0 0,1 0 0 0 0,0 1-1 0 0,0-1 1 0 0,0 0-1 0 0,0 0 1 0 0,-1 0-1 0 0,1 0 1 0 0,0 0 0 0 0,0 0-1 0 0,0 0 1 0 0,-1-1-1 0 0,1 1 1 0 0,0 0 0 0 0,0 0-1 0 0,0-1 1 0 0,-1 1-1 0 0,1 0 1 0 0,0-1 0 0 0,0 1-1 0 0,-1-1 1 0 0,1 1-1 0 0,-1-1 1 0 0,1 1 0 0 0,0-1-1 0 0,-1 1 1 0 0,1-1-1 0 0,-1 1 1 0 0,1-1 0 0 0,-1 0-1 0 0,1 0 1 0 0,-1 1-1 0 0,0-1 1 0 0,1 0 0 0 0,-1 0-1 0 0,0 1 1 0 0,1-1-1 0 0,-1-1 1 0 0,12-30 373 0 0,-11 29-375 0 0,6-17 509 0 0,-7 21-518 0 0,1-1-1 0 0,0 1 1 0 0,-1 0-1 0 0,1 0 1 0 0,-1-1-1 0 0,1 1 1 0 0,0 0-1 0 0,-1 0 1 0 0,0 0-1 0 0,1-1 1 0 0,-1 1-1 0 0,0 0 1 0 0,1 0-1 0 0,-1 0 1 0 0,0 0-1 0 0,0 0 1 0 0,0 0-1 0 0,1 0 1 0 0,-1 0-1 0 0,0 1 1 0 0,8 19 255 0 0,-7-21-266 0 0,-1 0 1 0 0,0 1-1 0 0,0-1 1 0 0,1 0-1 0 0,-1 0 1 0 0,0 0-1 0 0,0 0 1 0 0,1 1-1 0 0,-1-1 1 0 0,0 0-1 0 0,0 0 1 0 0,1 0-1 0 0,-1 0 1 0 0,0 0-1 0 0,1 0 1 0 0,-1 0-1 0 0,0 0 1 0 0,1 0-1 0 0,-1 0 1 0 0,0 0-1 0 0,0 0 0 0 0,1 0 1 0 0,-1 0-1 0 0,0 0 1 0 0,1 0-1 0 0,-1 0 1 0 0,0 0-1 0 0,1 0 1 0 0,-1 0-1 0 0,0-1 1 0 0,0 1-1 0 0,1 0 1 0 0,-1 0-1 0 0,0 0 1 0 0,4-4 51 0 0,-1 1 1 0 0,0-1-1 0 0,-1 0 0 0 0,1 0 1 0 0,-1 0-1 0 0,3-6 1 0 0,15-19 93 0 0,-20 29-151 0 0,0-1-1 0 0,0 1 1 0 0,0 0 0 0 0,0 0 0 0 0,0 0 0 0 0,1 0 0 0 0,-1 0 0 0 0,0 0 0 0 0,0 0 0 0 0,0 0 0 0 0,0 0 0 0 0,0 0 0 0 0,1 0 0 0 0,-1 0 0 0 0,0 0-1 0 0,0 0 1 0 0,0 0 0 0 0,0 0 0 0 0,0 0 0 0 0,0 0 0 0 0,1 0 0 0 0,-1 0 0 0 0,0 0 0 0 0,0 0 0 0 0,0 0 0 0 0,0 0 0 0 0,0 1 0 0 0,0-1-1 0 0,1 0 1 0 0,-1 0 0 0 0,0 0 0 0 0,0 0 0 0 0,0 0 0 0 0,0 0 0 0 0,0 0 0 0 0,0 0 0 0 0,0 1 0 0 0,0-1 0 0 0,0 0 0 0 0,0 0 0 0 0,0 0-1 0 0,0 0 1 0 0,1 0 0 0 0,-1 0 0 0 0,0 1 0 0 0,0-1 0 0 0,0 0 0 0 0,0 0 0 0 0,0 0 0 0 0,0 0 0 0 0,0 0 0 0 0,0 0 0 0 0,0 1 0 0 0,0-1 0 0 0,0 0-1 0 0,-1 0 1 0 0,1 0 0 0 0,0 0 0 0 0,0 0 0 0 0,0 0 0 0 0,0 1 0 0 0,0-1 0 0 0,0 0 0 0 0,0 19 34 0 0,0-15-26 0 0,-1 0 0 0 0,1 0 0 0 0,0 0 0 0 0,0 0 0 0 0,1 0 0 0 0,-1 0 0 0 0,1 0 0 0 0,2 8 0 0 0,-2-12-1 0 0,0 0-1 0 0,0 0 1 0 0,-1 0-1 0 0,1 0 1 0 0,0-1-1 0 0,0 1 1 0 0,-1 0-1 0 0,1 0 1 0 0,0 0 0 0 0,-1-1-1 0 0,1 1 1 0 0,0 0-1 0 0,-1-1 1 0 0,1 1-1 0 0,0-1 1 0 0,-1 1 0 0 0,1 0-1 0 0,-1-1 1 0 0,1 0-1 0 0,0 1 1 0 0,-1-1-1 0 0,0 1 1 0 0,2-2 0 0 0,15-17 0 0 0,-16 18 4 0 0,4-6-2 0 0,-4 6-11 0 0,-1 0 1 0 0,0 1 0 0 0,1-1-1 0 0,-1 0 1 0 0,1 0-1 0 0,-1 1 1 0 0,1-1 0 0 0,0 0-1 0 0,-1 1 1 0 0,1-1-1 0 0,0 0 1 0 0,-1 1 0 0 0,1-1-1 0 0,0 1 1 0 0,0-1-1 0 0,0 1 1 0 0,-1 0 0 0 0,1-1-1 0 0,0 1 1 0 0,0 0-1 0 0,0 0 1 0 0,0-1 0 0 0,1 1-1 0 0,0 32 0 0 0,-1-27 0 0 0,0 0 0 0 0,0 0 0 0 0,0 0 0 0 0,1-1 0 0 0,0 1 0 0 0,4 8 0 0 0,-1-1 0 0 0,-1-4 0 0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0"/>
    </inkml:context>
    <inkml:brush xml:id="br0">
      <inkml:brushProperty name="width" value="0.025" units="cm"/>
      <inkml:brushProperty name="height" value="0.025" units="cm"/>
      <inkml:brushProperty name="color" value="#996600"/>
    </inkml:brush>
  </inkml:definitions>
  <inkml:trace contextRef="#ctx0" brushRef="#br0">0 63 4216 0 0,'0'0'3864'0'0,"17"-12"-2627"0"0,-17 7-1087 0 0,0 0 1 0 0,-1 0-1 0 0,0 1 0 0 0,0-2 1 0 0,0 1-1 0 0,-1 1 0 0 0,-3-10 1 0 0,3 11-7 0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1"/>
    </inkml:context>
    <inkml:brush xml:id="br0">
      <inkml:brushProperty name="width" value="0.025" units="cm"/>
      <inkml:brushProperty name="height" value="0.025" units="cm"/>
      <inkml:brushProperty name="color" value="#996600"/>
    </inkml:brush>
  </inkml:definitions>
  <inkml:trace contextRef="#ctx0" brushRef="#br0">112 111 1800 0 0,'0'0'4888'0'0,"30"-1"-1959"0"0,-35-1-1785 0 0,-9-1 1736 0 0,-9-23-1443 0 0,-21-13 2254 0 0,25 24-3041 0 0,-10-6 197 0 0,21 17-506 0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4"/>
    </inkml:context>
    <inkml:brush xml:id="br0">
      <inkml:brushProperty name="width" value="0.025" units="cm"/>
      <inkml:brushProperty name="height" value="0.025" units="cm"/>
      <inkml:brushProperty name="color" value="#996600"/>
    </inkml:brush>
  </inkml:definitions>
  <inkml:trace contextRef="#ctx0" brushRef="#br0">93 0 2504 0 0,'0'0'12957'0'0,"-5"41"-9457"0"0,1 21 25 0 0,-5-48-3220 0 0,2 1-71 0 0,7-15-221 0 0,-2 2 1 0 0,1 0 0 0 0,0 0 1 0 0,0 0-1 0 0,0 0 0 0 0,1 0 0 0 0,0-1 1 0 0,-1 1-1 0 0,0 0 0 0 0,1 0 0 0 0,-1 0 0 0 0,1 2 1 0 0,0-4-2 0 0,-9 15 86 0 0,-8 4-14 0 0,16-18-80 0 0,0 0 1 0 0,0-1-1 0 0,0 1 1 0 0,1 0-1 0 0,-1 0 0 0 0,0 0 1 0 0,1 0-1 0 0,-1 0 1 0 0,1-1-1 0 0,-1 1 0 0 0,1 0 1 0 0,-1 0-1 0 0,1 0 1 0 0,0 0-1 0 0,-1 0 0 0 0,1 0 1 0 0,0 0-1 0 0,0 0 0 0 0,0 0 1 0 0,0 2-1 0 0,0 6-5 0 0,0 5 0 0 0,0 18 0 0 0,-7-5 15 0 0,6-23-13 0 0,-1-1 1 0 0,1 1-1 0 0,0-1 0 0 0,0 1 0 0 0,0-1 0 0 0,0 1 0 0 0,0 3 0 0 0,-5 34 14 0 0,5 15 6 0 0,2-34 60 0 0,1 14-183 0 0,1 33 578 0 0,-3-69-342 0 0,3 29 277 0 0,-3-26-359 0 0,0 5-38 0 0,0 16 115 0 0,0-17-102 0 0,0 3-9 0 0,3 0-17 0 0,7 6 6 0 0,0-8-3 0 0,-5-4-2 0 0,-4-4 3 0 0,0 0 2 0 0,-1 0-2 0 0,0 3-3 0 0,0 3-4 0 0,0 0 5 0 0,0 25 35 0 0,0-23-34 0 0,0 44 0 0 0,0-17-2 0 0,-7-4-3 0 0,7-16 0 0 0,0-9 0 0 0,0-1 0 0 0,0-1 0 0 0,0 3 0 0 0,0-2 0 0 0,0 1 0 0 0,-3 0 0 0 0,-3 9 0 0 0,8-1 0 0 0,0-2 0 0 0,-2-2 0 0 0,1 6 0 0 0,5 3 0 0 0,-4-9 0 0 0,-1 13 0 0 0,-2-13 0 0 0,-1 48 0 0 0,-11-35 0 0 0,13-19-27 0 0,-2 2 238 0 0,0 2 373 0 0,1-2-286 0 0,1-1-250 0 0,1 3 38 0 0,1 1-37 0 0,0-1-33 0 0,-1 0 13 0 0,4 11 4 0 0,-1-7-23 0 0,-2-4 36 0 0,-2 43 27 0 0,0-49-73 0 0,0-1 0 0 0,0 1 0 0 0,0 0 0 0 0,0 0 0 0 0,-1-1 0 0 0,1 0 0 0 0,0 1 0 0 0,-1 0 0 0 0,1 0 0 0 0,-1 0 0 0 0,0-1 0 0 0,0 1 0 0 0,1-1 0 0 0,-1 0 0 0 0,-2 3 0 0 0,1 7 0 0 0,6 13 0 0 0,0-6 0 0 0,-5 2-1 0 0,0-1 114 0 0,4-9-123 0 0,-1-7 41 0 0,-1 1 283 0 0,-1 10 124 0 0,0-5-25 0 0,0-6-383 0 0,-1 0 1 0 0,1 0 0 0 0,0 0 0 0 0,0-1-1 0 0,0 1 1 0 0,0 0 0 0 0,1 0 0 0 0,-1 0-1 0 0,0-1 1 0 0,1 1 0 0 0,0 0 0 0 0,3 4-1 0 0,8 37 194 0 0,5-8-120 0 0,-8-21-75 0 0,-8-14-28 0 0,1 1 0 0 0,-1 0-1 0 0,1 1 1 0 0,-1-1 0 0 0,0 0-1 0 0,0 1 1 0 0,0-2 0 0 0,0 2 0 0 0,-1-1-1 0 0,0 1 1 0 0,1-1 0 0 0,-1 0-1 0 0,0 4 1 0 0,12 24-9 0 0,-12-27 8 0 0,1 0 0 0 0,-1 0 0 0 0,0 0 0 0 0,1 0 0 0 0,0 1 0 0 0,1-2 0 0 0,2 5 0 0 0,4 17 0 0 0,-5 4 4 0 0,-1 35 0 0 0,-8-26-4 0 0,6-34 0 0 0,0 1 0 0 0,0 0 0 0 0,0 0 0 0 0,-1-1 0 0 0,1 2 0 0 0,-1-1 0 0 0,1-1 0 0 0,-1 0 0 0 0,0 1 0 0 0,0 0 0 0 0,-4 4 0 0 0,5-6 4 0 0,-1-1 0 0 0,1 0-1 0 0,0 0 1 0 0,-1 1 0 0 0,1-1 0 0 0,0 0-1 0 0,0 0 1 0 0,0 0 0 0 0,0 0 0 0 0,0 1-1 0 0,0-1 1 0 0,0 0 0 0 0,1 2 0 0 0,-1-2-1 0 0,0 1 0 0 0,0-1 0 0 0,0-1 0 0 0,0 2 0 0 0,0-1 0 0 0,0 1 0 0 0,0-1 1 0 0,0 0-1 0 0,0 1 0 0 0,-1-1 0 0 0,1 0 0 0 0,-1 1 0 0 0,0 0 0 0 0,-8 20-3 0 0,8-17 2 0 0,-1 1 1 0 0,2-1-1 0 0,-1 0 0 0 0,1 1 1 0 0,0-2-1 0 0,0 2 0 0 0,2 10 0 0 0,-1 3 12 0 0,-1-16-14 0 0,0 1-2 0 0,0-1-1 0 0,0 1 1 0 0,0-2-1 0 0,0 1 1 0 0,1 1 0 0 0,-1-1-1 0 0,1-1 1 0 0,0 2 0 0 0,3 5-1 0 0,11 21-20 0 0,-13-21 17 0 0,-1-2-1 0 0,-1 1 0 0 0,1 0 0 0 0,-1-1 0 0 0,0 1 0 0 0,-2 9 0 0 0,0 8 6 0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5"/>
    </inkml:context>
    <inkml:brush xml:id="br0">
      <inkml:brushProperty name="width" value="0.025" units="cm"/>
      <inkml:brushProperty name="height" value="0.025" units="cm"/>
      <inkml:brushProperty name="color" value="#996600"/>
    </inkml:brush>
  </inkml:definitions>
  <inkml:trace contextRef="#ctx0" brushRef="#br0">0 20 3000 0 0,'0'0'4080'0'0,"1"-19"10159"0"0,5 109-11351 0 0,-6-85-2842 0 0,0 1 1 0 0,1-1-1 0 0,0 1 0 0 0,0-2 0 0 0,0 2 0 0 0,1 0 0 0 0,2 4 1 0 0,0-2-1 0 0,-3-6-39 0 0,0 0 0 0 0,0 0 0 0 0,0 0-1 0 0,0 0 1 0 0,0-1 0 0 0,-1 1 0 0 0,1 0-1 0 0,-1 0 1 0 0,1 1 0 0 0,-1-1 0 0 0,0 0-1 0 0,0 3 1 0 0,11 12 24 0 0,-5 5-12 0 0,-1 6 11 0 0,8 1-30 0 0,9 18 2 0 0,-17-25 10 0 0,2 3-2 0 0,-2-12-10 0 0,-4-12 0 0 0,1 1 0 0 0,-2 0 0 0 0,1 0 0 0 0,0 0 0 0 0,0 0 0 0 0,0-1 0 0 0,-1 0 0 0 0,1 1 0 0 0,-1 0 0 0 0,0 0 0 0 0,1 3 0 0 0,3 24 0 0 0,-4-29 0 0 0,1 2 0 0 0,-1-1 0 0 0,1 1 0 0 0,-1-1 0 0 0,1 0 0 0 0,-1 1 0 0 0,1-1 0 0 0,0 0 0 0 0,0 0 0 0 0,-1 1 0 0 0,1-2 0 0 0,0 1 0 0 0,2 1 0 0 0,-2 0 0 0 0,0-1 0 0 0,0 0 0 0 0,-1 1 0 0 0,1-1 0 0 0,0 0 0 0 0,0 1 0 0 0,0-1 0 0 0,0 0 0 0 0,-1 1 0 0 0,1-1 0 0 0,0 1 0 0 0,-1 0 0 0 0,1 3 0 0 0,9 48 0 0 0,1 4 0 0 0,-10-50 0 0 0,-1 0 0 0 0,1 0 0 0 0,1 0 0 0 0,-1 0 0 0 0,1 0 0 0 0,3 7 0 0 0,11 21 0 0 0,-3-14 0 0 0,0 13 0 0 0,-4 13 5 0 0,-8-15-2 0 0,6 53 53 0 0,-6-76-45 0 0,0 0 1 0 0,0-1-1 0 0,1 0 0 0 0,3 12 0 0 0,-4-16-10 0 0,1-2-1 0 0,-1 1 1 0 0,0 1 0 0 0,0-1-1 0 0,0 0 1 0 0,0 0 0 0 0,0 1 0 0 0,-1-1-1 0 0,1 6 1 0 0,16 33 162 0 0,-17-41-160 0 0,6 19 185 0 0,0-1 0 0 0,3 23 1 0 0,-3-25 30 0 0,0 5 26 0 0,8 38 9 0 0,-6-43-246 0 0,-7-16-8 0 0,0 0 1 0 0,0 1 0 0 0,0 0 0 0 0,0-1 0 0 0,0 1-1 0 0,-1 0 1 0 0,1 0 0 0 0,0 0 0 0 0,-1-1-1 0 0,1 4 1 0 0,13 27-1 0 0,-12-27 1 0 0,-1 1 1 0 0,0 0-1 0 0,1-2 0 0 0,0 2 0 0 0,3 3 1 0 0,-2-2-2 0 0,-1 12 9 0 0,-2-17-9 0 0,0 0 0 0 0,0 0 0 0 0,1 0 0 0 0,-1 0 0 0 0,0-1 0 0 0,1 1-1 0 0,-1 0 1 0 0,1 0 0 0 0,-1 0 0 0 0,3 2 0 0 0,-2-2 3 0 0,-1 0-1 0 0,1 0 0 0 0,-1 0 1 0 0,1 0-1 0 0,-1 0 0 0 0,0 0 1 0 0,0-1-1 0 0,0 1 0 0 0,0 0 1 0 0,0 0-1 0 0,0 0 0 0 0,-1 2 1 0 0,1-3-1 0 0,-1 2 1 0 0,1-1-1 0 0,0 0 1 0 0,0 1 0 0 0,0-1-1 0 0,0 0 1 0 0,0 0-1 0 0,1 0 1 0 0,0 5-1 0 0,1-3-2 0 0,-1 2 0 0 0,0 0 0 0 0,-1-1 0 0 0,1 0 0 0 0,-1 0 0 0 0,-1 1 0 0 0,0 9 0 0 0,-1 4 0 0 0,2 84 0 0 0,14-55 530 0 0,-8 5 253 0 0,-6 4-568 0 0,0-31-145 0 0,0-9-28 0 0,0-11-24 0 0,0-2-10 0 0,0-2-1 0 0,0 2 0 0 0,0-1 1 0 0,0 1-1 0 0,0-2 0 0 0,-1 2 1 0 0,0-1-1 0 0,1 0 0 0 0,-1 0 1 0 0,0 0-1 0 0,0 0 0 0 0,-2 4 0 0 0,-3 0-1 0 0,5-5-5 0 0,0-1-1 0 0,0 1 0 0 0,0-1 0 0 0,0 0 0 0 0,0 1 0 0 0,0-1 0 0 0,0 1 0 0 0,1 0 0 0 0,-1 0 0 0 0,0 0 0 0 0,1 0 0 0 0,0-1 0 0 0,-1 0 0 0 0,1 1 0 0 0,0 2 0 0 0,-4 45 0 0 0,0-13 0 0 0,2-5-1 0 0,1-10 5 0 0,0-7 10 0 0,1-8 8 0 0,1 5-10 0 0,4 9-15 0 0,-4-13 3 0 0,-1-4 0 0 0,1 2 0 0 0,0-1 0 0 0,1 1 0 0 0,-1-2 0 0 0,1 1 0 0 0,2 4 0 0 0,10 18 0 0 0,-9-14 0 0 0,2 5 0 0 0,-5 5 0 0 0,-1-19 0 0 0,-1-1 0 0 0,0 0 0 0 0,1 1 0 0 0,-1 0 0 0 0,0-1 0 0 0,1 1 0 0 0,0-1 0 0 0,2 4 0 0 0,-1-4 0 0 0,-1 1 0 0 0,0-1 0 0 0,0 0 0 0 0,0 1 0 0 0,-1-1 0 0 0,1 1 0 0 0,-1-1 0 0 0,1 5 0 0 0,7 40 0 0 0,-8-46 1 0 0,1 2 0 0 0,-1-1 0 0 0,1 0 0 0 0,-1 0 0 0 0,1 0 0 0 0,0 0 0 0 0,-1-1 0 0 0,1 1 0 0 0,0 0 0 0 0,1 2 0 0 0,-1-2-25 0 0,0 0 1 0 0,0-1-1 0 0,0 1 1 0 0,0 0-1 0 0,0 0 1 0 0,0 0-1 0 0,0 1 1 0 0,-1-1-1 0 0,1-1 1 0 0,-1 5-1 0 0,3 4-13 0 0,-1 1-148 0 0,-1-3 24 0 0,-1-5 105 0 0,1 0-1 0 0,-1-1 0 0 0,1 1 0 0 0,-1 1 0 0 0,1-1 0 0 0,0-1 0 0 0,3 6 0 0 0,2 12-82 0 0,-2 15-13 0 0,-4 18 53 0 0,0-27 215 0 0,6 8 369 0 0,-1 0-135 0 0,-5-33-321 0 0,2 1-8 0 0,5 4-10 0 0,-2-1 12 0 0,-4-4 10 0 0,2 3-18 0 0,3 2 2 0 0,3-2 7 0 0,11 7 23 0 0,-18-9-40 0 0,0-1 0 0 0,0 1 1 0 0,0-1-1 0 0,0 0 0 0 0,-1 0 0 0 0,1 0 0 0 0,1 0 1 0 0,-1-1-1 0 0,0 1 0 0 0,1-1 0 0 0,1 1 0 0 0,4 0 10 0 0,-6-1-9 0 0,-1 0 0 0 0,1 0 0 0 0,0 0 0 0 0,1 0 0 0 0,-1 0 0 0 0,0 0 0 0 0,0-1 0 0 0,-1 1 1 0 0,1-1-1 0 0,0 0 0 0 0,4 0 0 0 0,1-5 14 0 0,3-4-11 0 0,-8 5-9 0 0,1-1-6 0 0,-3 1 13 0 0,0 0 8 0 0,0-49-17 0 0,0-26 0 0 0,0 2-241 0 0,-1 76 183 0 0,1 0 0 0 0,-1-1 0 0 0,0 1-1 0 0,0 1 1 0 0,0-1 0 0 0,1 0 0 0 0,-1 0 0 0 0,-1-1 0 0 0,1 2 0 0 0,-3-3 0 0 0,-1-3-54 0 0,5 5 86 0 0,-1 0 0 0 0,0 1-1 0 0,0-1 1 0 0,1 1 0 0 0,-1 0-1 0 0,0-1 1 0 0,1 0 0 0 0,0 0-1 0 0,-1 1 1 0 0,1-1 0 0 0,0 0-1 0 0,0 1 1 0 0,0-3 0 0 0,-3-19-86 0 0,-1 10 106 0 0,2-7-3 0 0,2-4-40 0 0,-2-32 17 0 0,0-15 727 0 0,7 77-475 0 0,8 12-72 0 0,-9-10-48 0 0,1-2-56 0 0,0 1-1 0 0,-2-1 1 0 0,2 1 0 0 0,-1 0 0 0 0,3 12-1 0 0,0-8 11 0 0,-6-9-53 0 0,0 0 1 0 0,-1 0-1 0 0,1-1 1 0 0,0 0-1 0 0,0 1 0 0 0,-1 0 1 0 0,1 0-1 0 0,0 0 1 0 0,-1 0-1 0 0,0 0 1 0 0,1 2-1 0 0,6 20-1 0 0,-7-22 0 0 0,0 0 0 0 0,0 1 0 0 0,0-1 0 0 0,0 0 0 0 0,0 1 0 0 0,1-2 0 0 0,0 1 0 0 0,-1 1 0 0 0,1-1 0 0 0,0 0 0 0 0,0 0 0 0 0,0-1 0 0 0,3 4 0 0 0,-4-2 2 0 0,1-1 1 0 0,-1 0-1 0 0,1 0 0 0 0,-1 0 1 0 0,0 1-1 0 0,0-1 0 0 0,0 0 1 0 0,0 1-1 0 0,-1 2 0 0 0,0 5-1 0 0,1-7-1 0 0,0 3 0 0 0,0-1 0 0 0,0-4 0 0 0,0 12 0 0 0,0-8 0 0 0,1 1 0 0 0,-2 0 0 0 0,1 0 0 0 0,-1-1 0 0 0,-2 10 0 0 0,-3-1 0 0 0,6-12 0 0 0,-1 0 0 0 0,0 1 0 0 0,0-1 0 0 0,0 0 0 0 0,1 0 0 0 0,-1 0 0 0 0,1 0 0 0 0,-1 5 0 0 0,-6 20 11 0 0,7-21 4 0 0,0 19 39 0 0,0-24-54 0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6"/>
    </inkml:context>
    <inkml:brush xml:id="br0">
      <inkml:brushProperty name="width" value="0.025" units="cm"/>
      <inkml:brushProperty name="height" value="0.025" units="cm"/>
      <inkml:brushProperty name="color" value="#996600"/>
    </inkml:brush>
  </inkml:definitions>
  <inkml:trace contextRef="#ctx0" brushRef="#br0">259 147 25651 0 0,'0'3'41'0'0,"2"1"27"0"0,-1 1 0 0 0,1 0-1 0 0,0-1 1 0 0,2 6 0 0 0,-2-7-37 0 0,-1 0 0 0 0,0 0 0 0 0,0 1-1 0 0,0-1 1 0 0,-1 0 0 0 0,1 0 0 0 0,-1 1 0 0 0,0 3-1 0 0,3 15 285 0 0,-2-17-213 0 0,6 25 449 0 0,-7-30-461 0 0,13 37 287 0 0,-6-24-258 0 0,-6-13-112 0 0,0 1-1 0 0,0 1 1 0 0,0-1 0 0 0,0 0-1 0 0,0 1 1 0 0,0-1-1 0 0,-1 1 1 0 0,1 0-1 0 0,-1-1 1 0 0,1 0-1 0 0,-1 0 1 0 0,1 1 0 0 0,-1 0-1 0 0,0-1 1 0 0,0 4-1 0 0,1-1 14 0 0,1 2-1 0 0,-2-1 1 0 0,2-1-1 0 0,0 2 1 0 0,0-1-1 0 0,4 5 1 0 0,1 6-4 0 0,12 18 32 0 0,-18-20-16 0 0,-1-13-33 0 0,0 0 0 0 0,0 0 0 0 0,0 1 0 0 0,0-1 0 0 0,0 0 0 0 0,0 0 0 0 0,0-1 0 0 0,0 1 0 0 0,1 1 0 0 0,-1-1 0 0 0,0 0 0 0 0,1 0 0 0 0,-1 0-1 0 0,1 1 1 0 0,-1-1-1 0 0,0 0-1 0 0,1 0 0 0 0,-1 0 0 0 0,1 0 0 0 0,-1-1 0 0 0,0 1 0 0 0,0-1 0 0 0,1 1 1 0 0,-1 0-1 0 0,0 0 0 0 0,0 0 0 0 0,0 0 0 0 0,0 0 0 0 0,0 0 0 0 0,-1 2 0 0 0,2 7-101 0 0,3-3-34 0 0,1 4-105 0 0,-3 12 130 0 0,-1-17-13 0 0,6 35-251 0 0,-5-34 342 0 0,0 1 0 0 0,-1 0 0 0 0,1 14 0 0 0,1 59 49 0 0,-2-70 68 0 0,0 9 168 0 0,0 1-57 0 0,0-7-247 0 0,0 50-266 0 0,0-23 186 0 0,-1-40 133 0 0</inkml:trace>
  <inkml:trace contextRef="#ctx0" brushRef="#br0" timeOffset="1">401 1109 26748 0 0,'2'174'-37'0'0,"-2"-82"37"0"0,-1-36 0 0 0,1-19 0 0 0,1-23-12 0 0,-3 19 86 0 0,2-31-69 0 0,-1 0 0 0 0,0 0 1 0 0,1-1-1 0 0,-1 0 0 0 0,0 1 0 0 0,0-1 0 0 0,0 1 0 0 0,0 0 1 0 0,0-1-1 0 0,-2 3 0 0 0,2-2 19 0 0,0-1 0 0 0,0 1 1 0 0,0 0-1 0 0,0 0 0 0 0,0 0 1 0 0,1 0-1 0 0,-1 0 0 0 0,0-1 0 0 0,1 2 1 0 0,-1-1-1 0 0,1 0 0 0 0,0 1 1 0 0,0 1-1 0 0,1 37 574 0 0,0-22-488 0 0,0 59 2 0 0,-1-30-95 0 0,0-16 15 0 0,0 10 39 0 0,1 23-25 0 0,-1-1-41 0 0,0-21-7 0 0,-1-2 28 0 0,-1-16 16 0 0,2-7-30 0 0,5 15-12 0 0,-2-12 0 0 0,-2-7 0 0 0,-1-10 0 0 0,0 0 0 0 0,0 1 0 0 0,1 0 0 0 0,-1-2 0 0 0,1 2 0 0 0,0-1 0 0 0,0-1 0 0 0,4 9 0 0 0,-4-10 0 0 0,0 0 0 0 0,0 1 0 0 0,-1-1 0 0 0,1 1 0 0 0,-1-1 0 0 0,1 0 0 0 0,-1 1 0 0 0,0 4 0 0 0,5 15 0 0 0,-4-20 0 0 0,-1 0 0 0 0,1 0 0 0 0,-1-1 0 0 0,1 1 0 0 0,-1 0 0 0 0,0 0 0 0 0,0 0 0 0 0,0 0 0 0 0,0 0 0 0 0,0-1 0 0 0,-1 5 0 0 0,0-5 0 0 0,1 1 0 0 0,-1-1 0 0 0,1 1 0 0 0,0 0 0 0 0,0-2 0 0 0,0 2 0 0 0,0-1 0 0 0,0 1 0 0 0,0 0 0 0 0,0-1 0 0 0,1 1 0 0 0,-1-1 0 0 0,0 1 0 0 0,1-1 0 0 0,-1 0 0 0 0,1 0 0 0 0,0 1 0 0 0,-1-1 0 0 0,1 1 0 0 0,1 1 0 0 0,8 30 0 0 0,-8-12 0 0 0,-3-18 0 0 0,1-2 0 0 0,0 1 0 0 0,0 0 0 0 0,0 1 0 0 0,0-1 0 0 0,1 0 0 0 0,-1 0 0 0 0,0-1 0 0 0,1 2 0 0 0,-1-1 0 0 0,0 0 0 0 0,3 2 0 0 0,28 44 0 0 0,-23-30 0 0 0,0 1 0 0 0,23 41 65 0 0,-27-43-78 0 0,0-2-272 0 0,3-6 5 0 0,2 0 68 0 0,1 9-163 0 0,0-1 219 0 0,-6-1 114 0 0,-2-5 26 0 0,2-5-12 0 0,14 14-30 0 0,-12-12 50 0 0,-4-2 8 0 0,1 2 7 0 0,4 5-31 0 0,7 2-31 0 0,-3-3 47 0 0,-8-10 8 0 0,-1 0 0 0 0,0 0 0 0 0,1 0 0 0 0,-2 1 0 0 0,1-1 0 0 0,0 0 0 0 0,-1 0 0 0 0,1 1 0 0 0,0 0 0 0 0,-1 0 0 0 0,0-1 0 0 0,0 4 0 0 0,4 2-2 0 0,0 7-36 0 0,-5-12 35 0 0,1-1-1 0 0,0 0 0 0 0,-1 0 1 0 0,1 0-1 0 0,0-1 0 0 0,-1 2 1 0 0,1-1-1 0 0,0 0 1 0 0,1-1-1 0 0,-1 1 0 0 0,1 0 1 0 0,-1-1-1 0 0,1 1 0 0 0,2 1 1 0 0,6 10-24 0 0,-4 10 20 0 0,-5 19 8 0 0,-1-33-2 0 0,0 9-80 0 0,0-5 72 0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8"/>
    </inkml:context>
    <inkml:brush xml:id="br0">
      <inkml:brushProperty name="width" value="0.025" units="cm"/>
      <inkml:brushProperty name="height" value="0.025" units="cm"/>
      <inkml:brushProperty name="color" value="#996600"/>
    </inkml:brush>
  </inkml:definitions>
  <inkml:trace contextRef="#ctx0" brushRef="#br0">10 1 2208 0 0,'0'0'14882'0'0,"10"13"-13953"0"0,-11-10-672 0 0,-2 0 0 0 0,1-1 0 0 0,0 1 0 0 0,0 0 0 0 0,1 0 0 0 0,-1 0 0 0 0,2-1-1 0 0,-2 2 1 0 0,1-1 0 0 0,0 1 0 0 0,0-2 0 0 0,0 2 0 0 0,0 5 0 0 0,1 46 1982 0 0,2-26-1840 0 0,-3-14 265 0 0,1 26 32 0 0,0-39-678 0 0,0 1 0 0 0,1-1 0 0 0,-1 1 0 0 0,1-2 1 0 0,-1 1-1 0 0,1 1 0 0 0,0-1 0 0 0,0 1 0 0 0,0-1 0 0 0,-1 0 0 0 0,1-1 0 0 0,0 1 0 0 0,2 3 0 0 0,5 7 116 0 0,-6-9-112 0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9"/>
    </inkml:context>
    <inkml:brush xml:id="br0">
      <inkml:brushProperty name="width" value="0.025" units="cm"/>
      <inkml:brushProperty name="height" value="0.025" units="cm"/>
      <inkml:brushProperty name="color" value="#996600"/>
    </inkml:brush>
  </inkml:definitions>
  <inkml:trace contextRef="#ctx0" brushRef="#br0">0 5 3112 0 0,'0'0'304'0'0,"25"3"1462"0"0,-11-2 2780 0 0,-9-3-2780 0 0,-5 2-1743 0 0,0 0 0 0 0,0 0-1 0 0,0-1 1 0 0,0 1 0 0 0,1 0 0 0 0,-1 0-1 0 0,0 0 1 0 0,0 0 0 0 0,0-1 0 0 0,0 1-1 0 0,0 0 1 0 0,0 0 0 0 0,0 0 0 0 0,1 0 0 0 0,-1 0-1 0 0,0 0 1 0 0,0-1 0 0 0,0 1 0 0 0,0 0-1 0 0,1 0 1 0 0,-1 0 0 0 0,0 0 0 0 0,0 0-1 0 0,0 0 1 0 0,0 0 0 0 0,1 0 0 0 0,-1 0 0 0 0,0 0-1 0 0,0 0 1 0 0,0 0 0 0 0,0 0 0 0 0,0 0-1 0 0,0 0 1 0 0,0 0 0 0 0,0 0 0 0 0,1 0-1 0 0,-1 0 1 0 0,0 0 0 0 0,0 0 0 0 0,0 0 0 0 0,0 0-1 0 0,1 1 1 0 0,-1-1 0 0 0,0 0 0 0 0,0 0-1 0 0,0 0 1 0 0,0 0 0 0 0,0 0 0 0 0,1 0-1 0 0,-1 1 1 0 0,0-1 0 0 0,0 0 0 0 0,0 0 0 0 0,0 0-1 0 0,9 2 1176 0 0,-5-2-278 0 0,-9 0 416 0 0,20 3 2519 0 0,-16-2-2885 0 0,-4 6 6 0 0,5-6-957 0 0,0-1 1 0 0,0 0-1 0 0,0 0 1 0 0,0 1-1 0 0,0-1 0 0 0,0 0 1 0 0,0 0-1 0 0,0 1 1 0 0,0-1-1 0 0,0 0 1 0 0,0 0-1 0 0,0 0 1 0 0,0 0-1 0 0,0 0 0 0 0,0 1 1 0 0,0-1-1 0 0,0 0 1 0 0,0 1-1 0 0,0-1 1 0 0,0 0-1 0 0,1 0 1 0 0,-1 1-1 0 0,0-1 0 0 0,0 0 1 0 0,0 0-1 0 0,0 1 1 0 0,1-1-1 0 0,-1 0 1 0 0,0 0-1 0 0,0 0 1 0 0,0 1-1 0 0,1-1 0 0 0,-1 0 1 0 0,0 0-1 0 0,0 0 1 0 0,1 0-1 0 0,-1 0 1 0 0,0 0-1 0 0,1 1 1 0 0,-1-1-1 0 0,0 0 0 0 0,0 0 1 0 0,1 0-1 0 0,-1 0 1 0 0,1 0-1 0 0,-1 0-2 0 0,0 0-1 0 0,0 0 1 0 0,0 0-1 0 0,1 0 1 0 0,-1 0-1 0 0,1 0 1 0 0,-1 1 0 0 0,1-1-1 0 0,-1 0 1 0 0,1 0-1 0 0,-1 0 1 0 0,1 1-1 0 0,-1-1 1 0 0,0 0-1 0 0,1 1 1 0 0,-1-1-1 0 0,0 0 1 0 0,1 1-1 0 0,-1-1 1 0 0,0 0-1 0 0,1 1 1 0 0,-1-1 0 0 0,0 1-1 0 0,0-1 1 0 0,1 0-1 0 0,-1 1 1 0 0,0-1-1 0 0,0 0 1 0 0,0 0-1 0 0,0 1 1 0 0,0-1-1 0 0,1 1 1 0 0,-1-1-1 0 0,0 1 1 0 0,0-1-1 0 0,0 1 1 0 0,0-1 0 0 0,0 1-1 0 0,-1-1 1 0 0,1 1-1 0 0,0-1 1 0 0,0 1-1 0 0,0-1 1 0 0,-1 1-1 0 0,1 5 167 0 0,9-6 114 0 0,-7 0-179 0 0,-10 0-52 0 0,9 0-33 0 0,2-1 510 0 0,-8-10-319 0 0,5 11-223 0 0,0-1 0 0 0,-1 1 0 0 0,1 0-1 0 0,0 0 1 0 0,0 0 0 0 0,0 0 0 0 0,0 0-1 0 0,0 0 1 0 0,-1 0 0 0 0,1 0 0 0 0,0 0-1 0 0,0 0 1 0 0,0-1 0 0 0,0 1 0 0 0,0 0-1 0 0,0 0 1 0 0,0 0 0 0 0,0 0 0 0 0,-1 0 0 0 0,1 0-1 0 0,0 0 1 0 0,0 0 0 0 0,0 0 0 0 0,0 0-1 0 0,0 0 1 0 0,0 0 0 0 0,0-1 0 0 0,0 1-1 0 0,0 0 1 0 0,0 0 0 0 0,0 0 0 0 0,0 0-1 0 0,0 0 1 0 0,0-1 0 0 0,0 1 0 0 0,0 0-1 0 0,0 0 1 0 0,0 0 0 0 0,0 0 0 0 0,0-1 0 0 0,1 1-1 0 0,-1 0 1 0 0,0 0 0 0 0,0 0 0 0 0,0 0-1 0 0,0 0 1 0 0,0 0 0 0 0,0-1 0 0 0,0 1-1 0 0,0 0 1 0 0,1 0 0 0 0,-1 0 0 0 0,0 0-1 0 0,0 0 1 0 0,0 0 0 0 0,0 0 0 0 0,0 0 0 0 0,1 0-1 0 0,-1 0 1 0 0,0 0 0 0 0,0-1 0 0 0,2 0 0 0 0,-6-5-2 0 0,4 6 1 0 0,0 0 0 0 0,0 0 0 0 0,0 0 0 0 0,0 0 0 0 0,0 0 0 0 0,0 0 0 0 0,1 0 0 0 0,-1 0 0 0 0,0 0 0 0 0,0 0 0 0 0,0 0 0 0 0,0 0 0 0 0,0 0 0 0 0,0 0 0 0 0,0 0 0 0 0,0 0 0 0 0,1 0 0 0 0,-1 0 0 0 0,0 0 0 0 0,0 0 0 0 0,0 0 0 0 0,0 0 0 0 0,0 0 0 0 0,0 0 0 0 0,0-1 0 0 0,0 1 0 0 0,0 0 0 0 0,0 0 0 0 0,0 0 0 0 0,1 0 0 0 0,-1 0 0 0 0,0 0 0 0 0,0 0 0 0 0,0 0 0 0 0,0 0 0 0 0,0 0 0 0 0,0 0 0 0 0,0 0 0 0 0,0 0 0 0 0,0 0 0 0 0,0 0 0 0 0,0 0 0 0 0,0 0 0 0 0,0 0 0 0 0,0-1 0 0 0,0 1 0 0 0,0 0 0 0 0,0 0 0 0 0,0 0 0 0 0,0 0 0 0 0,0 0 0 0 0,-1 0 0 0 0,3 0 0 0 0,-6-3 0 0 0,-2-1 5 0 0,-2-2 10 0 0,1-1 151 0 0,7 7-128 0 0,-11 0 202 0 0,8 0-148 0 0,3 0-85 0 0,0 0-1 0 0,0 0 0 0 0,0 0 0 0 0,-1 0 0 0 0,1 0 1 0 0,0 0-1 0 0,0 0 0 0 0,0 0 0 0 0,0 0 1 0 0,-1 1-1 0 0,1-1 0 0 0,0 0 0 0 0,0 0 1 0 0,0 0-1 0 0,0 0 0 0 0,-1 0 0 0 0,1 0 0 0 0,0 0 1 0 0,0 0-1 0 0,0 0 0 0 0,0 1 0 0 0,0-1 1 0 0,-1 0-1 0 0,1 0 0 0 0,0 0 0 0 0,0 0 1 0 0,0 0-1 0 0,0 1 0 0 0,0-1 0 0 0,0 0 0 0 0,0 0 1 0 0,0 0-1 0 0,0 0 0 0 0,0 1 0 0 0,0-1 1 0 0,0 0-1 0 0,-1 0 0 0 0,1 0 0 0 0,0 1 0 0 0,0-1 1 0 0,0 0-1 0 0,1 0 0 0 0,-1 0 0 0 0,0 0 1 0 0,0 1-1 0 0,0-1 0 0 0,0 0 0 0 0,0 0 1 0 0,0 0-1 0 0,0 1 0 0 0,0-1 0 0 0,0 0 0 0 0,0 0 1 0 0,0 0-1 0 0,0 0 0 0 0,1 0 0 0 0,-1 0 1 0 0,4 3-45 0 0,1 0 38 0 0,-4-2 0 0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0"/>
    </inkml:context>
    <inkml:brush xml:id="br0">
      <inkml:brushProperty name="width" value="0.025" units="cm"/>
      <inkml:brushProperty name="height" value="0.025" units="cm"/>
      <inkml:brushProperty name="color" value="#996600"/>
    </inkml:brush>
  </inkml:definitions>
  <inkml:trace contextRef="#ctx0" brushRef="#br0">1 1 992 0 0,'0'0'3545'0'0,"31"2"2683"0"0,-38 3-3482 0 0,12 0-337 0 0,1 3-608 0 0,2 3 179 0 0,-8-11-1978 0 0,2 3 64 0 0,-1-2 0 0 0,1 1 0 0 0,-1 0 0 0 0,1 0-1 0 0,0 0 1 0 0,0 0 0 0 0,0 0 0 0 0,0-1-1 0 0,1 0 1 0 0,-2 1 0 0 0,1-1 0 0 0,1 1-1 0 0,0-1 1 0 0,-1 0 0 0 0,0 0 0 0 0,1 0 0 0 0,2 0-1 0 0,0 6 223 0 0,-4-6-261 0 0,-1 0 0 0 0,0 0 1 0 0,0 0-1 0 0,0 0 0 0 0,1 0 0 0 0,-1 0 1 0 0,1 0-1 0 0,-1 0 0 0 0,1-1 0 0 0,0 0 0 0 0,-1 1 1 0 0,1 0-1 0 0,0 0 0 0 0,1 0 0 0 0,9 3-20 0 0,6 0 9 0 0,-14-2-9 0 0,-6-2-5 0 0,2 0-2 0 0,2 0 0 0 0,9 4 0 0 0,19 3 0 0 0,-25-6 0 0 0,8 1 14 0 0,-6-2-1 0 0,1 0 0 0 0,-1 0 0 0 0,1 0 0 0 0,-1 0 0 0 0,1 0 1 0 0,7-2-1 0 0,-5-2 9 0 0,-4 2-14 0 0,-1 0 0 0 0,-1 0 0 0 0,2 1 0 0 0,0 0 0 0 0,-2 1 0 0 0,2-1 0 0 0,4 0 0 0 0,2 1-10 0 0,-8 0 10 0 0,1 0 0 0 0,0 0 0 0 0,0 0 0 0 0,-1 0 0 0 0,1-1 0 0 0,0 0 0 0 0,0 1 1 0 0,-1-2-1 0 0,0 1 0 0 0,1 0 0 0 0,-1-1 0 0 0,1 1 0 0 0,4-3 0 0 0,23-8 1 0 0,-26 12 8 0 0,-1-1 0 0 0,-1 0-1 0 0,2-1 1 0 0,-1 1 0 0 0,0-1 0 0 0,4-3 0 0 0,11-10-33 0 0,-3 2 2 0 0,-5 5 14 0 0,-8 6 0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0"/>
    </inkml:context>
    <inkml:brush xml:id="br0">
      <inkml:brushProperty name="width" value="0.025" units="cm"/>
      <inkml:brushProperty name="height" value="0.025" units="cm"/>
      <inkml:brushProperty name="color" value="#996600"/>
    </inkml:brush>
  </inkml:definitions>
  <inkml:trace contextRef="#ctx0" brushRef="#br0">0 1 2504 0 0,'0'0'8806'0'0,"23"3"-6734"0"0,29 5-1254 0 0,-50-7-609 0 0,2 1 1 0 0,0-1-1 0 0,-1 1 1 0 0,-1 0-1 0 0,2 0 1 0 0,-1 0 0 0 0,5 5-1 0 0,18 11 842 0 0,-24-18-1003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1"/>
    </inkml:context>
    <inkml:brush xml:id="br0">
      <inkml:brushProperty name="width" value="0.025" units="cm"/>
      <inkml:brushProperty name="height" value="0.025" units="cm"/>
      <inkml:brushProperty name="color" value="#996600"/>
    </inkml:brush>
  </inkml:definitions>
  <inkml:trace contextRef="#ctx0" brushRef="#br0">1 8 4216 0 0,'0'0'6153'0'0,"38"2"-3130"0"0,21-10-655 0 0,-53 6-2232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1"/>
    </inkml:context>
    <inkml:brush xml:id="br0">
      <inkml:brushProperty name="width" value="0.025" units="cm"/>
      <inkml:brushProperty name="height" value="0.025" units="cm"/>
      <inkml:brushProperty name="color" value="#996600"/>
    </inkml:brush>
  </inkml:definitions>
  <inkml:trace contextRef="#ctx0" brushRef="#br0">74 1 96 0 0,'0'0'5592'0'0,"-6"2"-5490"0"0,-14 6 7956 0 0,14 15-6765 0 0,6-24-1290 0 0,0 1 0 0 0,1 0 0 0 0,-1 0 0 0 0,0 0 0 0 0,0 0 0 0 0,0 0 1 0 0,0-1-1 0 0,0 1 0 0 0,1 0 0 0 0,-1 0 0 0 0,0 0 0 0 0,0 0 0 0 0,0 0 0 0 0,0 0 0 0 0,1 0 0 0 0,-1 0 0 0 0,0 0 1 0 0,0 0-1 0 0,0 0 0 0 0,1 0 0 0 0,-1 0 0 0 0,0 0 0 0 0,0 0 0 0 0,0 0 0 0 0,1 0 0 0 0,-1 0 0 0 0,0 0 0 0 0,0 0 1 0 0,0 0-1 0 0,0 0 0 0 0,1 0 0 0 0,-1 0 0 0 0,0 0 0 0 0,0 0 0 0 0,0 1 0 0 0,0-1 0 0 0,1 0 0 0 0,-1 0 0 0 0,0 0 1 0 0,0 0-1 0 0,0 0 0 0 0,0 0 0 0 0,0 1 0 0 0,0-1 0 0 0,0 0 0 0 0,1 0 0 0 0,-1 0 0 0 0,0 0 0 0 0,0 1 0 0 0,0-1 1 0 0,0 0-1 0 0,0 0 0 0 0,0 0 0 0 0,0 1 0 0 0,0-1 0 0 0,0 0 0 0 0,0 0 0 0 0,0 0 0 0 0,0 1 0 0 0,10-11 172 0 0,-10 10-115 0 0,-8 28 17 0 0,-3 27 70 0 0,15-50-72 0 0,-2-2-15 0 0,-7 4-51 0 0,-7 5 21 0 0,7-8 24 0 0,13-15-21 0 0,5 26-329 0 0,-4-7 4497 0 0,-11-3-4170 0 0,0 0-1 0 0,0 0 1 0 0,-1 0-1 0 0,0 0 1 0 0,1 0-1 0 0,-1-1 1 0 0,-1 1 0 0 0,-5 5-1 0 0,-8 14 63 0 0,24-30-118 0 0,1 1 0 0 0,-1 0-1 0 0,1 1 1 0 0,0 0 0 0 0,1 0-1 0 0,14-4 1 0 0,-37 31 122 0 0,0-8-25 0 0,-13 18 663 0 0,63-45-656 0 0,-15 6-701 0 0,-20 7 584 0 0,-1-1 0 0 0,0 1 1 0 0,1-1-1 0 0,-1 1 0 0 0,0-1 0 0 0,0 1 0 0 0,1-1 0 0 0,-1 1 0 0 0,0-1 0 0 0,0 1 0 0 0,0-1 0 0 0,0 1 0 0 0,1-1 0 0 0,-1 1 1 0 0,0-1-1 0 0,0 1 0 0 0,0-1 0 0 0,0 1 0 0 0,0-1 0 0 0,-1 1 0 0 0,1-1 0 0 0,0 1 0 0 0,0 0 0 0 0,0 11-110 0 0,1-11-155 0 0,1 0-317 0 0,-8 5 261 0 0,4-4 325 0 0,-1 0 0 0 0,1 1-1 0 0,0-1 1 0 0,0 0 0 0 0,0 1-1 0 0,0-1 1 0 0,0 1 0 0 0,0 0-1 0 0,1 0 1 0 0,-1 0 0 0 0,-1 5-1 0 0,13-16-277 0 0,-10 9 336 0 0,0 1-1 0 0,-1 0 1 0 0,1-1-1 0 0,-1 1 0 0 0,0 0 1 0 0,1-1-1 0 0,-1 1 1 0 0,0-1-1 0 0,0 1 0 0 0,0-1 1 0 0,-2 3-1 0 0,-7 3 135 0 0,15-9 208 0 0,-4 13 261 0 0,0-11-619 0 0,-1 0 1 0 0,1 0-1 0 0,0 0 0 0 0,-1 0 0 0 0,1 0 0 0 0,0 0 0 0 0,-1-1 0 0 0,1 1 0 0 0,-1 0 0 0 0,1 0 0 0 0,0 0 0 0 0,-1-1 0 0 0,1 1 0 0 0,-1 0 0 0 0,1-1 0 0 0,-1 1 0 0 0,1-1 0 0 0,-1 1 1 0 0,1 0-1 0 0,-1-1 0 0 0,1 1 0 0 0,-1-1 0 0 0,0 1 0 0 0,1-1 0 0 0,-1 0 0 0 0,0 1 0 0 0,1-1 0 0 0,1-2 6 0 0,-16 12-101 0 0,4-4 20 0 0,1 1-1 0 0,0-1 1 0 0,-10 10-1 0 0,13-10-590 0 0,5-6 303 0 0,7-15 175 0 0,3-9-158 0 0,-10 40 465 0 0,1-4 243 0 0,20-12-155 0 0,-1-3 1109 0 0,-11 4-413 0 0,-12 3-496 0 0,4-3-413 0 0,9-16-457 0 0,-8 14-271 0 0,0 2 679 0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1"/>
    </inkml:context>
    <inkml:brush xml:id="br0">
      <inkml:brushProperty name="width" value="0.025" units="cm"/>
      <inkml:brushProperty name="height" value="0.025" units="cm"/>
      <inkml:brushProperty name="color" value="#996600"/>
    </inkml:brush>
  </inkml:definitions>
  <inkml:trace contextRef="#ctx0" brushRef="#br0">188 4 2504 0 0,'0'0'11494'0'0,"-22"0"-7924"0"0,19 0-1923 0 0,-2 3-216 0 0,-3-1 497 0 0,5-2-1359 0 0,-1 0-288 0 0,1 0-171 0 0,7 0 277 0 0,-17-3 15 0 0,-3-2 718 0 0,-26 6 35 0 0,42-1-895 0 0,-35 0 834 0 0,34 1-1089 0 0,0-1 0 0 0,0 0-1 0 0,1 1 1 0 0,-1 0-1 0 0,0-1 1 0 0,0 1 0 0 0,0-1-1 0 0,0 1 1 0 0,0 0-1 0 0,1-1 1 0 0,-1 1 0 0 0,0-1-1 0 0,0 1 1 0 0,1 0-1 0 0,-1 0 1 0 0,1 0-1 0 0,-1 0 1 0 0,1 0 0 0 0,-1 0-1 0 0,1 0 1 0 0,-1 0-1 0 0,1 1 1 0 0,0-1 0 0 0,0 1-1 0 0,0 0 5 0 0,-1 0-1 0 0,1 0 0 0 0,-1 0 1 0 0,0 0-1 0 0,0 0 0 0 0,0-1 1 0 0,0 0-1 0 0,-1 1 0 0 0,1 0 1 0 0,-2 2-1 0 0,1-3-3 0 0,2 1 0 0 0,-1-1 0 0 0,0 0 0 0 0,0 0 1 0 0,1 1-1 0 0,-1 0 0 0 0,0-1 0 0 0,1 1 0 0 0,-1 0 0 0 0,1 0 0 0 0,-1-1 0 0 0,1 0 0 0 0,0 1 0 0 0,0 0 0 0 0,0 0 1 0 0,0 0-1 0 0,0 0 0 0 0,0 0 0 0 0,1 1 0 0 0,-1 5-28 0 0,0-7 16 0 0,0 0-22 0 0,5 10 26 0 0,-4-7 3 0 0,0-3 2 0 0,1 0 0 0 0,-1 1 0 0 0,1-1 0 0 0,0 0 0 0 0,-1 0 0 0 0,1 0 0 0 0,0 0 0 0 0,-1 0 0 0 0,1 0 0 0 0,0 0-1 0 0,0-1 1 0 0,0 1 0 0 0,0-1 0 0 0,3 0 0 0 0,34 2 9 0 0,-34 0-11 0 0,-4-2 0 0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2"/>
    </inkml:context>
    <inkml:brush xml:id="br0">
      <inkml:brushProperty name="width" value="0.025" units="cm"/>
      <inkml:brushProperty name="height" value="0.025" units="cm"/>
      <inkml:brushProperty name="color" value="#996600"/>
    </inkml:brush>
  </inkml:definitions>
  <inkml:trace contextRef="#ctx0" brushRef="#br0">121 372 5224 0 0,'0'0'13074'0'0,"-14"2"-12091"0"0,7-1 2791 0 0,-13 2-2562 0 0,11 0 272 0 0,6-1-1313 0 0,5-3 11 0 0,0-1-15 0 0,-6 1-45 0 0,8 8 307 0 0,0-2-70 0 0,-11-9-218 0 0,-3 8 189 0 0,7-2-301 0 0,-1 0 1 0 0,1 0-1 0 0,-1 0 0 0 0,0 0 0 0 0,0-1 0 0 0,1 0 1 0 0,-8 1-1 0 0,11-2-28 0 0,-1 0 0 0 0,1 0 0 0 0,0 0 0 0 0,0 0 0 0 0,0 0 0 0 0,0 1 0 0 0,0-1 0 0 0,0 0 0 0 0,0 0 1 0 0,-1 0-1 0 0,1 1 0 0 0,0-1 0 0 0,0 0 0 0 0,0 0 0 0 0,0 0 0 0 0,0 1 0 0 0,-1-1 0 0 0,1 0 0 0 0,0 0 0 0 0,0 1 0 0 0,0-1 0 0 0,0 0 0 0 0,0 0 1 0 0,0 1-1 0 0,0-1 0 0 0,0 0 0 0 0,0 1 0 0 0,0-1 0 0 0,0 0 0 0 0,0 0 0 0 0,0 1 0 0 0,0-1 0 0 0,0 0 0 0 0,0 1 0 0 0,1-1 0 0 0,-1 1 0 0 0,0-1 1 0 0,0 1-1 0 0,0-1 0 0 0,0 1 0 0 0,0-1 0 0 0,0 1 0 0 0,0-1 0 0 0,0 1 0 0 0,0-1 0 0 0,0 1 0 0 0,0-1 0 0 0,-1 0 0 0 0,1 0 0 0 0,0 1 1 0 0,0-1-1 0 0,0 0 0 0 0,-1 1 0 0 0,1-1 0 0 0,0 1 0 0 0,0-1 0 0 0,-1 0 0 0 0,1 1 0 0 0,0-1 0 0 0,-1 1 0 0 0,1-1 0 0 0,0 0 0 0 0,-1 0 1 0 0,1 1-1 0 0,-1-1 0 0 0,1 0 0 0 0,-1 0 0 0 0,1 1 0 0 0,-1-1 0 0 0,1 0 0 0 0,0 0 0 0 0,-1 0 0 0 0,1 0 0 0 0,-1 0 0 0 0,1 0 0 0 0,-2 0 0 0 0,2 0 15 0 0,0 1 0 0 0,-1-1 0 0 0,1 0 0 0 0,0 0 0 0 0,0 0 0 0 0,-1 0-1 0 0,1 0 1 0 0,-1 0 0 0 0,1 1 0 0 0,0-1 0 0 0,-1 0 0 0 0,1 0-1 0 0,0 1 1 0 0,-1-1 0 0 0,1 0 0 0 0,0 1 0 0 0,-1-1 0 0 0,1 0-1 0 0,0 1 1 0 0,-1-1 0 0 0,1 0 0 0 0,0 1 0 0 0,0-1 0 0 0,-1 0 0 0 0,1 0-1 0 0,0 1 1 0 0,0-1 0 0 0,0 0 0 0 0,0 1 0 0 0,0-1 0 0 0,0 1-1 0 0,0-1 1 0 0,0 1 0 0 0,0-1 0 0 0,0 1 0 0 0,0-1 0 0 0,0 1-1 0 0,0-1 1 0 0,0 0 0 0 0,0 2 0 0 0,0-1 532 0 0,4 18 108 0 0,-3-17-663 0 0,3 2 22 0 0,7-1-3 0 0,15-3 22 0 0,-19 0 10 0 0,25 0 243 0 0,-23 0-135 0 0,-9 0-144 0 0,2 0-1 0 0,5-1 5 0 0,10 1 1 0 0,18-5-21 0 0,-14 2-265 0 0,-6 3-230 0 0,-15 0 472 0 0,4-1-175 0 0,26-7-20 0 0,-10 5 130 0 0,-12 1 39 0 0,-5 0-6 0 0,3-1 8 0 0,-1 1 0 0 0,1-1 0 0 0,0 1 0 0 0,0 0 0 0 0,0 2 0 0 0,9-3 0 0 0,-15 3 47 0 0,1-1-6 0 0,0 0 7 0 0,0 0 0 0 0,0 0 1 0 0,0 1-1 0 0,1-1 1 0 0,-1 0-1 0 0,1 0 1 0 0,-1 1-1 0 0,1-1 1 0 0,0 1-1 0 0,1-1 0 0 0,-1 0 1 0 0,0 0 0 0 0,-1-1 1 0 0,1 1-1 0 0,-1-1 0 0 0,1 0 0 0 0,-1 0 0 0 0,-1 0 0 0 0,2 0 0 0 0,-1 1 0 0 0,0-2 0 0 0,1-1 0 0 0,-1 0 4 0 0,6-7 2 0 0,-6 10 0 0 0,0 1 0 0 0,0-1 0 0 0,-1 0 0 0 0,1 1 0 0 0,-1-1 0 0 0,1 1 0 0 0,0-1 0 0 0,-1 0 0 0 0,0 0 0 0 0,1 0 0 0 0,-1 0 0 0 0,1 0 0 0 0,-1 1 0 0 0,0-1 0 0 0,0 0 0 0 0,1 0 0 0 0,-1-1 0 0 0,15-30 17 0 0,-8 12-1 0 0,-1 7-17 0 0,7 0-15 0 0,-12 12 16 0 0,0 1-1 0 0,0-1 1 0 0,0 0-1 0 0,-1 0 1 0 0,1 1 0 0 0,-1-1-1 0 0,1 0 1 0 0,0 0-1 0 0,0 1 1 0 0,-1-1 0 0 0,1 0-1 0 0,-1 0 1 0 0,1 0-1 0 0,0 0 1 0 0,-1 0 0 0 0,0 0-1 0 0,1 0 1 0 0,-1 0 0 0 0,1-2-1 0 0,5-10 6 0 0,11-9-52 0 0,-6 9 17 0 0,6-11 30 0 0,-8 13 0 0 0,1-6 27 0 0,-9 15-34 0 0,0 0-1 0 0,0 0 0 0 0,-1 0 1 0 0,1 0-1 0 0,-1 0 1 0 0,2 1-1 0 0,-1-1 0 0 0,0 1 1 0 0,1-1-1 0 0,-1 0 1 0 0,2-1-1 0 0,0 1 3 0 0,-2 2 0 0 0,1-2 0 0 0,0 0 0 0 0,0 0 0 0 0,0 0 0 0 0,0-1 0 0 0,0 1 0 0 0,-1 1 0 0 0,0-2 0 0 0,0 1 0 0 0,1-1 0 0 0,-1 1 0 0 0,0-1 0 0 0,0 1 0 0 0,1-5 0 0 0,0 2 7 0 0,1 2-8 0 0,-3-2-26 0 0,4-28-732 0 0,-2 26 660 0 0,0-2 34 0 0,1 0-1 0 0,-2 0 1 0 0,0 0 0 0 0,0-9-1 0 0,-1 17 55 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3"/>
    </inkml:context>
    <inkml:brush xml:id="br0">
      <inkml:brushProperty name="width" value="0.025" units="cm"/>
      <inkml:brushProperty name="height" value="0.025" units="cm"/>
      <inkml:brushProperty name="color" value="#996600"/>
    </inkml:brush>
  </inkml:definitions>
  <inkml:trace contextRef="#ctx0" brushRef="#br0">147 1 6824 0 0,'0'0'12697'0'0,"0"17"-11403"0"0,-2-16-1204 0 0,1 0-1 0 0,0 0 1 0 0,0 0-1 0 0,0-1 1 0 0,-1 1-1 0 0,1 0 1 0 0,0 0 0 0 0,0 1-1 0 0,0-1 1 0 0,0 0-1 0 0,0 1 1 0 0,0-1-1 0 0,-1 2 1 0 0,2-3-33 0 0,-8 13 290 0 0,2-6 17 0 0,6-7-356 0 0,-1 1 0 0 0,1-1 0 0 0,0 0-1 0 0,0 1 1 0 0,-1-1 0 0 0,1 1 0 0 0,0-1 0 0 0,0 1 0 0 0,0-1-1 0 0,0 1 1 0 0,0-1 0 0 0,-1 1 0 0 0,1 0 0 0 0,0-1-1 0 0,0 1 1 0 0,0-1 0 0 0,0 0 0 0 0,1 0 0 0 0,-1 1-1 0 0,0-1 1 0 0,0 1 0 0 0,0-1 0 0 0,0 1 0 0 0,0-1 0 0 0,1 1-1 0 0,-1-1 1 0 0,0 1 0 0 0,0-1 0 0 0,1 1 0 0 0,-1-1-1 0 0,0 1 1 0 0,0-1 24 0 0,0 13 48 0 0,-7-7-60 0 0,1 6 42 0 0,2-5-41 0 0,-2-1-17 0 0,6-5-2 0 0,-1-1 0 0 0,1 1 0 0 0,-1-1-1 0 0,1 1 1 0 0,-1-1 0 0 0,1 0 0 0 0,0 1-1 0 0,-1-1 1 0 0,1 1 0 0 0,0 0 0 0 0,0-1-1 0 0,0 1 1 0 0,0 0 0 0 0,0-1 0 0 0,0 1-1 0 0,-1 0 1 0 0,1-1 0 0 0,0 1 0 0 0,0 0 0 0 0,0 1-1 0 0,0-2 0 0 0,0 0-1 0 0,0 0 1 0 0,0 1-1 0 0,0-1 1 0 0,0 0-1 0 0,0 1 1 0 0,-1-1-1 0 0,1 0 1 0 0,0 0-1 0 0,0 1 1 0 0,0-1-1 0 0,-1 0 1 0 0,1 0-1 0 0,0 0 1 0 0,0 0-1 0 0,0 0 1 0 0,-1 0-1 0 0,1 0 1 0 0,0 1-1 0 0,0-1 1 0 0,-1 0-1 0 0,1 0 1 0 0,0 0-1 0 0,-1 0 1 0 0,1 0-1 0 0,0 0 1 0 0,0 0-1 0 0,-1 0 1 0 0,1 0-1 0 0,0 1 1 0 0,-1-1-1 0 0,1 0 1 0 0,0 0-1 0 0,-1-1 1 0 0,1 1-1 0 0,-1 0 1 0 0,1 0-1 0 0,1 0 1 0 0,-1 1-1 0 0,0-1 0 0 0,0 0 0 0 0,0 0 1 0 0,0 0-1 0 0,1 0 0 0 0,-1 0 1 0 0,0 0-1 0 0,0 1 0 0 0,0-1 1 0 0,0 0-1 0 0,0 0 0 0 0,0 0 1 0 0,0 0-1 0 0,0 1 0 0 0,0-1 1 0 0,1 0-1 0 0,-1 0 0 0 0,0 0 1 0 0,0 1-1 0 0,0-1 0 0 0,0 0 1 0 0,0 0-1 0 0,0 0 0 0 0,0 0 1 0 0,0 1-1 0 0,0-1 0 0 0,0 0 1 0 0,0 0-1 0 0,0 0 0 0 0,-1 1 1 0 0,1-1-1 0 0,0 0 0 0 0,0 0 1 0 0,0 0-1 0 0,0 0 0 0 0,0 1 1 0 0,0-1-1 0 0,0 0 0 0 0,0 0 0 0 0,0 0 1 0 0,-1 0-1 0 0,1 0 0 0 0,0 1 1 0 0,0-1-1 0 0,0 0 0 0 0,0 0 1 0 0,-1 0-1 0 0,1 0 0 0 0,0 0 1 0 0,0 0-1 0 0,0 0 0 0 0,0 0 1 0 0,-1 0-1 0 0,1 0 0 0 0,0 0 1 0 0,0 0-1 0 0,0 0 0 0 0,-1 0 1 0 0,1 0-1 0 0,0 0 0 0 0,0 0 1 0 0,0 0-1 0 0,0 0 0 0 0,-1 0 1 0 0,1 0-1 0 0,0 0 0 0 0,0 0 1 0 0,0 1 25 0 0,0 0 1 0 0,0 1-1 0 0,0-1 1 0 0,1-1-1 0 0,-1 1 1 0 0,0 0-1 0 0,0 1 1 0 0,-1-1-1 0 0,1 0 1 0 0,0 0-1 0 0,0 0 1 0 0,0 0-1 0 0,-1 1 1 0 0,1-1-1 0 0,0 0 1 0 0,-3 10 139 0 0,3-11-150 0 0,-1 2 226 0 0,-2 5-53 0 0,-7 14-50 0 0,-5 7-30 0 0,2-9-74 0 0,1-1 13 0 0,0-8-34 0 0,8-8-14 0 0,2 0 0 0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4"/>
    </inkml:context>
    <inkml:brush xml:id="br0">
      <inkml:brushProperty name="width" value="0.025" units="cm"/>
      <inkml:brushProperty name="height" value="0.025" units="cm"/>
      <inkml:brushProperty name="color" value="#996600"/>
    </inkml:brush>
  </inkml:definitions>
  <inkml:trace contextRef="#ctx0" brushRef="#br0">1339 1161 24919 0 0,'2'27'18'0'0,"2"11"-20"0"0,2-9 2 0 0,-6-27 0 0 0,0 0 0 0 0,1 1 0 0 0,-1-1 0 0 0,1-1 0 0 0,-1 1 0 0 0,1 0 0 0 0,0 1 0 0 0,0-1 0 0 0,2 2 0 0 0,2 12 0 0 0,1 16 0 0 0,-4-16 0 0 0,6 7 0 0 0,-3-9 0 0 0,11 62 0 0 0,-15-67 0 0 0,0-1 0 0 0,1 1 0 0 0,-1-2 0 0 0,0 14 0 0 0,4 22 0 0 0,-3-13 0 0 0,-2-9 0 0 0,0-5 0 0 0,3 47 0 0 0,0-26 0 0 0,-2-12 0 0 0,-1 76 0 0 0,0-61 0 0 0,0-13 0 0 0,1-1 0 0 0,2 14 0 0 0,0 2 0 0 0,-2-15 0 0 0,-1 0 0 0 0,0 12 0 0 0,0-12 0 0 0,0-9 0 0 0,1 1 0 0 0,3 10 0 0 0,1 22 0 0 0,-2 19 0 0 0,9-11 0 0 0,-12-46 0 0 0,0 7 0 0 0,2-8 0 0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5"/>
    </inkml:context>
    <inkml:brush xml:id="br0">
      <inkml:brushProperty name="width" value="0.025" units="cm"/>
      <inkml:brushProperty name="height" value="0.025" units="cm"/>
      <inkml:brushProperty name="color" value="#996600"/>
    </inkml:brush>
  </inkml:definitions>
  <inkml:trace contextRef="#ctx0" brushRef="#br0">358 1143 28095 0 0,'8'-4'0'0'0,"-7"3"0"0"0,1 0 1 0 0,-2 0-1 0 0,2-1 0 0 0,-1 1 1 0 0,0 0-1 0 0,1-1 0 0 0,-1 2 1 0 0,0-2-1 0 0,0 0 1 0 0,0 1-1 0 0,0-1 0 0 0,0 0 1 0 0,0 1-1 0 0,0-1 0 0 0,-1 0 1 0 0,0 1-1 0 0,0-1 0 0 0,1 0 1 0 0,-1 0-1 0 0,0 0 0 0 0,0 0 1 0 0,0-2-1 0 0,9-21 59 0 0,-1 7 3 0 0,-2-37 73 0 0,-3-55-87 0 0,-3 34-32 0 0,6-18 16 0 0,-6 49-32 0 0,0 45-3 0 0,0-1 1 0 0,-1 1-1 0 0,1-1 0 0 0,0 0 0 0 0,-1 1 0 0 0,1-1 1 0 0,0 0-1 0 0,-1 1 0 0 0,1-1 0 0 0,-1 1 0 0 0,1-1 1 0 0,-1 1-1 0 0,1-1 0 0 0,-1 1 0 0 0,1 0 1 0 0,0-1-1 0 0,0 1 0 0 0,-2-1 0 0 0,1 1 51 0 0,1-1-1 0 0,-1 1 0 0 0,1 0 1 0 0,-1-1-1 0 0,0 1 1 0 0,1-1-1 0 0,-1 1 1 0 0,1-1-1 0 0,-1 1 0 0 0,1 0 1 0 0,0 0-1 0 0,-1-1 1 0 0,1 1-1 0 0,0-1 0 0 0,-1 0 1 0 0,1 1-1 0 0,0-1 1 0 0,-1-1-1 0 0,1-16 602 0 0,0-9-370 0 0,0 19-206 0 0,-1 5-63 0 0,1 0-1 0 0,0 0 0 0 0,0 1 0 0 0,0-1 1 0 0,1 0-1 0 0,-1 0 0 0 0,1 0 0 0 0,-1 2 0 0 0,1-2 1 0 0,2-4-1 0 0,-2 3 17 0 0,1-1 1 0 0,-1 0-1 0 0,0 1 1 0 0,-1-1-1 0 0,1 0 1 0 0,-1 1-1 0 0,0-1 1 0 0,0 0-1 0 0,-1-7 0 0 0,0-4-41 0 0,1 8 17 0 0,0-26 0 0 0,0 23 18 0 0,-2-85-20 0 0,-3 80 0 0 0,0-4 0 0 0,-3-22-12 0 0,4 24 8 0 0,-5-7 5 0 0,-15-14-1 0 0,12 19 15 0 0,3 6-6 0 0,7 9-7 0 0,-1 0 1 0 0,0 0-1 0 0,1-1 0 0 0,0 1 0 0 0,0 0 1 0 0,1-1-1 0 0,0 1 0 0 0,0-1 1 0 0,-1-9-1 0 0,2 13-2 0 0,-1 0 1 0 0,1 0-1 0 0,-1 1 0 0 0,0-1 1 0 0,0 0-1 0 0,0 0 0 0 0,0 0 1 0 0,0 0-1 0 0,0 0 0 0 0,-1 1 1 0 0,2-1-1 0 0,-4-2 0 0 0,-8-14-12 0 0,9 6-29 0 0,2 11 33 0 0,1 0 0 0 0,0 0 1 0 0,0 0-1 0 0,0 0 0 0 0,-1 1 1 0 0,1-1-1 0 0,0 0 0 0 0,-1 0 1 0 0,1 0-1 0 0,-1 0 0 0 0,0 0 0 0 0,1 0 1 0 0,-1 1-1 0 0,1-1 0 0 0,-1 0 1 0 0,0 0-1 0 0,1 1 0 0 0,-1-1 1 0 0,1 0-1 0 0,-3 0 0 0 0,2 1 3 0 0,0-1-1 0 0,-1 0 0 0 0,1 0 1 0 0,0-1-1 0 0,0 1 0 0 0,0 0 1 0 0,0-1-1 0 0,0 1 0 0 0,1 0 1 0 0,-1-1-1 0 0,-1-1 0 0 0,-2-2 15 0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6"/>
    </inkml:context>
    <inkml:brush xml:id="br0">
      <inkml:brushProperty name="width" value="0.025" units="cm"/>
      <inkml:brushProperty name="height" value="0.025" units="cm"/>
      <inkml:brushProperty name="color" value="#996600"/>
    </inkml:brush>
  </inkml:definitions>
  <inkml:trace contextRef="#ctx0" brushRef="#br0">1 13 2000 0 0,'0'0'3806'0'0,"6"-12"4498"0"0,-4 14-7520 0 0,2 0 0 0 0,1-1-1 0 0,-1 1 1 0 0,-1-2 0 0 0,1 2 0 0 0,0-1-1 0 0,6 0 1 0 0,15 2 1146 0 0,-10-3-1211 0 0,-6 2-329 0 0,5 3-95 0 0,-3-2-127 0 0,-4-1-5 0 0,3-2-75 0 0,1 2 0 0 0,-1 0 0 0 0,16 4 0 0 0,5 1-16 0 0,31 4-70 0 0,-26-6 14 0 0,-34-4-15 0 0,0-1 0 0 0,0 0 1 0 0,0 1-1 0 0,-1 0 0 0 0,1-1 0 0 0,0 0 0 0 0,-2 1 0 0 0,2 0 0 0 0,0 0 0 0 0,-1 0 0 0 0,1 0 1 0 0,2 3-1 0 0,-3-3 0 0 0,0 1 0 0 0,1-1 0 0 0,0-1 1 0 0,-1 2-1 0 0,1-1 0 0 0,0 0 0 0 0,0 0 1 0 0,0 0-1 0 0,-1-1 0 0 0,1 1 0 0 0,1 0 1 0 0,-1-1-1 0 0,3 1 0 0 0,-1-1-2 0 0,1 1-1 0 0,0-1 1 0 0,-1 1-1 0 0,1 0 1 0 0,8 3-1 0 0,39 21 14 0 0,-15-5 19 0 0,-8-6-5 0 0,-1-1 8 0 0,-12-5-14 0 0,-5 0 20 0 0,1 1-1 0 0,-1 0 1 0 0,10 12-1 0 0,-20-20-39 0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7"/>
    </inkml:context>
    <inkml:brush xml:id="br0">
      <inkml:brushProperty name="width" value="0.025" units="cm"/>
      <inkml:brushProperty name="height" value="0.025" units="cm"/>
      <inkml:brushProperty name="color" value="#996600"/>
    </inkml:brush>
  </inkml:definitions>
  <inkml:trace contextRef="#ctx0" brushRef="#br0">54 9 6224 0 0,'0'0'720'0'0,"19"7"1582"0"0,-11-3-445 0 0,-6-3-406 0 0,-2-2-1416 0 0,0 1 1 0 0,-1 0-1 0 0,1 0 0 0 0,0 0 0 0 0,0-1 0 0 0,0 1 0 0 0,0 0 1 0 0,0 0-1 0 0,0 0 0 0 0,0-1 0 0 0,0 1 0 0 0,0 0 0 0 0,0 0 1 0 0,0-1-1 0 0,0 1 0 0 0,0 0 0 0 0,0 0 0 0 0,0 0 0 0 0,0-1 0 0 0,0 1 1 0 0,0 0-1 0 0,0 0 0 0 0,0-1 0 0 0,0 1 0 0 0,0 0 0 0 0,0 0 1 0 0,0 0-1 0 0,0-1 0 0 0,0 1 0 0 0,1 0 0 0 0,-1 0 0 0 0,0 0 1 0 0,0 0-1 0 0,0-1 0 0 0,0 1 0 0 0,1 0 0 0 0,-1 0 0 0 0,0 0 1 0 0,0 0-1 0 0,0 0 0 0 0,0-1 0 0 0,1 1 0 0 0,-1 0 0 0 0,0 0 0 0 0,0 0 1 0 0,1 0-1 0 0,-1 0 0 0 0,0 0 0 0 0,0 0 0 0 0,0 0 0 0 0,1 0 1 0 0,-1 0-1 0 0,0 0 0 0 0,0 0 0 0 0,1 0 0 0 0,-1 0 0 0 0,0 0 1 0 0,0 0-1 0 0,0 0 0 0 0,1 0 0 0 0,-1 0 0 0 0,0 0 0 0 0,0 1 1 0 0,0-6 2006 0 0,-16-2 2405 0 0,4 7-3739 0 0,9 6 159 0 0,-20 22 393 0 0,12-16-1005 0 0,10-11-215 0 0,1 0 0 0 0,-1-1 0 0 0,0 1 0 0 0,1 0 0 0 0,0 0 0 0 0,-1 0 0 0 0,0 0-1 0 0,0 0 1 0 0,0 0 0 0 0,0 0 0 0 0,0 0 0 0 0,0-1 0 0 0,0 1 0 0 0,0 0 0 0 0,-3 0 0 0 0,5 0-12 0 0,-1-1 0 0 0,0 1 0 0 0,0-1 0 0 0,0 1-1 0 0,0-1 1 0 0,0 1 0 0 0,0 0 0 0 0,0 0 0 0 0,0-1-1 0 0,0 1 1 0 0,0 0 0 0 0,0 0 0 0 0,0-1 0 0 0,0 1 0 0 0,-1 0-1 0 0,1-1 1 0 0,0 1 0 0 0,-1 0 0 0 0,1-1 0 0 0,0 1-1 0 0,0 0 1 0 0,0-1 0 0 0,-1 0 0 0 0,0 1 0 0 0,-1 4-5 0 0,-1 2-6 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8"/>
    </inkml:context>
    <inkml:brush xml:id="br0">
      <inkml:brushProperty name="width" value="0.025" units="cm"/>
      <inkml:brushProperty name="height" value="0.025" units="cm"/>
      <inkml:brushProperty name="color" value="#996600"/>
    </inkml:brush>
  </inkml:definitions>
  <inkml:trace contextRef="#ctx0" brushRef="#br0">1 73 2400 0 0,'0'0'4701'0'0,"2"0"-4048"0"0,20 0 5031 0 0,-20 0-4186 0 0,-8 3-579 0 0,13-2 1947 0 0,8-6-73 0 0,-14 1-2334 0 0,-1 3-423 0 0,0-1 0 0 0,1 1 0 0 0,-1 0 0 0 0,0 0 0 0 0,1-1 0 0 0,0 1 0 0 0,-1 0-1 0 0,1-1 1 0 0,-1 1 0 0 0,1-1 0 0 0,-1 1 0 0 0,1 0 0 0 0,0 0 0 0 0,0 0 0 0 0,0 0-1 0 0,2-1 1 0 0,-3 2 11 0 0,8-5 409 0 0,-8 2-455 0 0,0 1 0 0 0,-1 0 0 0 0,1-1 0 0 0,1 0 1 0 0,-1 0-1 0 0,0 1 0 0 0,1 0 0 0 0,-1-1 0 0 0,1 0 0 0 0,0 1 1 0 0,0-1-1 0 0,0 1 0 0 0,0 0 0 0 0,1-3 0 0 0,0 5-1 0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9"/>
    </inkml:context>
    <inkml:brush xml:id="br0">
      <inkml:brushProperty name="width" value="0.025" units="cm"/>
      <inkml:brushProperty name="height" value="0.025" units="cm"/>
      <inkml:brushProperty name="color" value="#996600"/>
    </inkml:brush>
  </inkml:definitions>
  <inkml:trace contextRef="#ctx0" brushRef="#br0">0 8 2808 0 0,'0'0'6534'0'0,"9"-5"-5121"0"0,-4 3 4655 0 0,-7 9-1718 0 0,0 15-3201 0 0,2-22-1106 0 0,0 4 12 0 0,0-1 0 0 0,0 1 1 0 0,1 0-1 0 0,-1 0 1 0 0,1-1-1 0 0,0 1 0 0 0,0 0 1 0 0,0-1-1 0 0,0 0 1 0 0,3 4-1 0 0,-3-4-54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0"/>
    </inkml:context>
    <inkml:brush xml:id="br0">
      <inkml:brushProperty name="width" value="0.025" units="cm"/>
      <inkml:brushProperty name="height" value="0.025" units="cm"/>
      <inkml:brushProperty name="color" value="#996600"/>
    </inkml:brush>
  </inkml:definitions>
  <inkml:trace contextRef="#ctx0" brushRef="#br0">1118 0 1896 0 0,'-2'1'35'0'0,"-5"0"94"0"0,8 0 432 0 0,-1-1-154 0 0,1 0 1 0 0,0 1 0 0 0,-1-1-1 0 0,1 0 1 0 0,0 1 0 0 0,0-1-1 0 0,-1 0 1 0 0,1 1-1 0 0,0-1 1 0 0,-1 1 0 0 0,1-1-1 0 0,0 0 1 0 0,-1 0 0 0 0,1 1-1 0 0,-1-1 1 0 0,2 2-1 0 0,-1-1-244 0 0,-1-1-1 0 0,1 0 0 0 0,-1 1 0 0 0,1-1 1 0 0,0 0-1 0 0,0 0 0 0 0,0 0 0 0 0,0 0 1 0 0,0 0-1 0 0,0 0 0 0 0,0 0 0 0 0,0 0 1 0 0,0 0-1 0 0,0 0 0 0 0,0-1 0 0 0,0 1 1 0 0,0 0-1 0 0,-1 0 0 0 0,0-1 0 0 0,1 1 1 0 0,0-1-1 0 0,0 1 0 0 0,0-1 0 0 0,0 1 1 0 0,-1-1-1 0 0,1 1 0 0 0,0 0 0 0 0,1-3 1 0 0,-6 0 2830 0 0,4 3-2684 0 0,3 1 1886 0 0,-8 1-851 0 0,-1 1-1073 0 0,5 1 377 0 0,1-1-63 0 0,-12-1 800 0 0,6 0-1370 0 0,4-2 134 0 0,-13 3 144 0 0,7 1-26 0 0,4-4-309 0 0,3 0 1261 0 0,1 1-1191 0 0,0 6 54 0 0,-1 5 50 0 0,1-11-127 0 0,0-1 0 0 0,0 1 0 0 0,0-1 1 0 0,0 1-1 0 0,-1-1 0 0 0,1 0 0 0 0,0 1 0 0 0,0-1 1 0 0,0 1-1 0 0,0-1 0 0 0,-1 1 0 0 0,1-1 0 0 0,0 1 0 0 0,0 0 1 0 0,0-1-1 0 0,0 0 0 0 0,0 1 0 0 0,-1-1 0 0 0,1 1 1 0 0,-1-1-1 0 0,1 1 0 0 0,-1-1 0 0 0,1 0 0 0 0,-1 1 0 0 0,1-1 1 0 0,-1 0-1 0 0,1 1 0 0 0,-2-1 0 0 0,-2 6 47 0 0,1 2-20 0 0,3-5-28 0 0,-4 6 0 0 0,0 2 5 0 0,3-1-6 0 0,-8 7-99 0 0,8-16 86 0 0,0 1 0 0 0,0-1 0 0 0,0 1 0 0 0,-1-1 0 0 0,2 0 0 0 0,-1 0 0 0 0,0 1 0 0 0,0 0 0 0 0,1 0 0 0 0,0-1 0 0 0,-1 5 0 0 0,0-4-30 0 0,-1 1 0 0 0,1 0 0 0 0,0 0 0 0 0,-1-1 0 0 0,1 1 0 0 0,-1 0-1 0 0,0-1 1 0 0,1 1 0 0 0,-1-1 0 0 0,0 0 0 0 0,-5 4 0 0 0,7-6 27 0 0,-30 28-261 0 0,7-4 44 0 0,11-17 170 0 0,5-5 46 0 0,1-1 14 0 0,-1 7 0 0 0,6-7 0 0 0,0 0 0 0 0,0 0 0 0 0,1 0 0 0 0,-1 0 0 0 0,0-1 0 0 0,0 0 0 0 0,0 1 0 0 0,0 0 0 0 0,0 0 0 0 0,0-1 0 0 0,0 1 0 0 0,0-1 0 0 0,0 1 0 0 0,1-1 0 0 0,-1 1 0 0 0,0-1 0 0 0,-1 0 0 0 0,-1 1 0 0 0,2 0 1 0 0,0-1 1 0 0,0 1-1 0 0,0 0 0 0 0,0 0 0 0 0,0-1 0 0 0,1 1 0 0 0,-1 0 1 0 0,1 0-1 0 0,-1-1 0 0 0,1 1 0 0 0,-1 0 0 0 0,0 0 0 0 0,1 0 1 0 0,-1 0-1 0 0,1 0 0 0 0,0 0 0 0 0,-1 1 0 0 0,1-1 1 0 0,0 0-1 0 0,0 0 0 0 0,-1 0 0 0 0,1 0 0 0 0,0 0 0 0 0,0 0 1 0 0,1 2-1 0 0,-4 12 5 0 0,-1-8-11 0 0,0-3 5 0 0,-1 0 0 0 0,4-3 0 0 0,0 0 0 0 0,0-1 0 0 0,0 1 0 0 0,1 0 0 0 0,-1 0 0 0 0,0 0 0 0 0,1-1 0 0 0,0 1 0 0 0,-1 1 0 0 0,0-1 0 0 0,1 0 0 0 0,-1 0 0 0 0,1 0 0 0 0,-1 1 0 0 0,1-1 0 0 0,0 2 0 0 0,-2 0-5 0 0,1 0-1 0 0,-1 0 1 0 0,1 0 0 0 0,-1-1-1 0 0,0 1 1 0 0,1 0-1 0 0,-1 0 1 0 0,-1-1-1 0 0,-2 3 1 0 0,-6 8-29 0 0,-30 32 52 0 0,16-15 531 0 0,5-13-311 0 0,18-15-240 0 0,-2 1 1 0 0,1 1-1 0 0,-1-1 0 0 0,1-1 0 0 0,-1 0 1 0 0,0 1-1 0 0,-1-1 0 0 0,2 0 0 0 0,-1 0 1 0 0,-1 0-1 0 0,-6 1 0 0 0,-9 1 10 0 0,13-2 34 0 0,1 0 0 0 0,-1 0-1 0 0,1-1 1 0 0,-12 0-1 0 0,-12 3 151 0 0,24-3-158 0 0,2 1-27 0 0,2-1 20 0 0,0-1 33 0 0,1-1 60 0 0,-9-1-24 0 0,-12 5 24 0 0,9-2-14 0 0,-26-1 605 0 0,-18 0-278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2"/>
    </inkml:context>
    <inkml:brush xml:id="br0">
      <inkml:brushProperty name="width" value="0.025" units="cm"/>
      <inkml:brushProperty name="height" value="0.025" units="cm"/>
      <inkml:brushProperty name="color" value="#996600"/>
    </inkml:brush>
  </inkml:definitions>
  <inkml:trace contextRef="#ctx0" brushRef="#br0">0 1 3712 0 0,'0'0'0'0'0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1"/>
    </inkml:context>
    <inkml:brush xml:id="br0">
      <inkml:brushProperty name="width" value="0.025" units="cm"/>
      <inkml:brushProperty name="height" value="0.025" units="cm"/>
      <inkml:brushProperty name="color" value="#996600"/>
    </inkml:brush>
  </inkml:definitions>
  <inkml:trace contextRef="#ctx0" brushRef="#br0">85 20 10031 0 0,'1'0'140'0'0,"-1"0"0"0"0,1 0 0 0 0,0 1 0 0 0,-1-1 0 0 0,1 0 0 0 0,-1 1 0 0 0,1-1 0 0 0,-1 0 0 0 0,1 1 0 0 0,-1-1 1 0 0,0 1-1 0 0,0-1 0 0 0,1 1 0 0 0,-1-1 0 0 0,1 1 0 0 0,-1 0 0 0 0,0-1 0 0 0,1 0 0 0 0,-1 0 0 0 0,0 1 0 0 0,0 0 0 0 0,1-1 0 0 0,-1 1 1 0 0,0 0-1 0 0,0 0 0 0 0,1 8 1444 0 0,-19-2-199 0 0,10-3-807 0 0</inkml:trace>
  <inkml:trace contextRef="#ctx0" brushRef="#br0" timeOffset="1">13 80 19681 0 0,'-3'1'13'0'0,"3"-1"-12"0"0,0 0 1 0 0,0 0-1 0 0,-1 0 1 0 0,1 1-1 0 0,0-1 1 0 0,0 0-1 0 0,0 0 0 0 0,0 0 1 0 0,0 0-1 0 0,0 0 1 0 0,-1 0-1 0 0,1 0 1 0 0,0 0-1 0 0,0 0 1 0 0,-1 0-1 0 0,1 0 1 0 0,0 0-1 0 0,0 0 1 0 0,-1 0-1 0 0,1 0 1 0 0,0 0-1 0 0,0 0 1 0 0,-1 0-1 0 0,1 0 1 0 0,0 0-1 0 0,0 0 1 0 0,-1 0-1 0 0,1 0 1 0 0,0 0-1 0 0,0 0 1 0 0,-1 0-1 0 0,1-1 0 0 0,0 1 1 0 0,0 0-1 0 0,0 0 1 0 0,-1 0-1 0 0,1-1 1 0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3"/>
    </inkml:context>
    <inkml:brush xml:id="br0">
      <inkml:brushProperty name="width" value="0.025" units="cm"/>
      <inkml:brushProperty name="height" value="0.025" units="cm"/>
      <inkml:brushProperty name="color" value="#996600"/>
    </inkml:brush>
  </inkml:definitions>
  <inkml:trace contextRef="#ctx0" brushRef="#br0">30 0 2504 0 0,'0'0'7758'0'0,"23"1"-7169"0"0,-17-1 2145 0 0,-26 14-310 0 0,11-3-896 0 0,7-1-784 0 0,2-9-711 0 0,0 0-1 0 0,0 0 1 0 0,0-1 0 0 0,0 1-1 0 0,0 0 1 0 0,-1 0 0 0 0,1 0-1 0 0,0-1 1 0 0,0 1 0 0 0,-1 0-1 0 0,1 0 1 0 0,0 0 0 0 0,-1-1-1 0 0,1 1 1 0 0,-1-1-1 0 0,1 0 1 0 0,-1 1 0 0 0,1 0-1 0 0,-1 0 1 0 0,-8 15 861 0 0,9-15-815 0 0,-1 1 0 0 0,1-1 0 0 0,-1 1 0 0 0,0-1 0 0 0,1 0 0 0 0,-1 0 0 0 0,0 0 0 0 0,1 0 0 0 0,-1 0 0 0 0,0 1 0 0 0,0-1 0 0 0,-2 1 0 0 0,2 0-7 0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4"/>
    </inkml:context>
    <inkml:brush xml:id="br0">
      <inkml:brushProperty name="width" value="0.025" units="cm"/>
      <inkml:brushProperty name="height" value="0.025" units="cm"/>
      <inkml:brushProperty name="color" value="#996600"/>
    </inkml:brush>
  </inkml:definitions>
  <inkml:trace contextRef="#ctx0" brushRef="#br0">1 1 3112 0 0,'0'0'13094'0'0,"3"39"-9474"0"0,-3-38-3385 0 0,5 41 2336 0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5"/>
    </inkml:context>
    <inkml:brush xml:id="br0">
      <inkml:brushProperty name="width" value="0.025" units="cm"/>
      <inkml:brushProperty name="height" value="0.025" units="cm"/>
      <inkml:brushProperty name="color" value="#996600"/>
    </inkml:brush>
  </inkml:definitions>
  <inkml:trace contextRef="#ctx0" brushRef="#br0">117 125 28188 0 0,'1'0'3'0'0,"0"-1"-1"0"0,-1 1 0 0 0,1-1 0 0 0,-1 1 0 0 0,1-1 0 0 0,-1 0 0 0 0,1 1 0 0 0,-1-1 0 0 0,0 0 0 0 0,1 1 0 0 0,-1-1 0 0 0,0 0 1 0 0,1 0-1 0 0,-1 1 0 0 0,0 0 0 0 0,0-1 0 0 0,0 0 0 0 0,0 1 0 0 0,0-1 0 0 0,0 0 0 0 0,0 0 0 0 0,0 0 0 0 0,0 1 0 0 0,0-1 1 0 0,0 0-1 0 0,0 0 0 0 0,-1 1 0 0 0,1-1 0 0 0,0 0 0 0 0,0 0 0 0 0,-1 0 0 0 0,1 1-1 0 0,0 0-1 0 0,0 0 1 0 0,0-1-1 0 0,0 1 1 0 0,0-1-1 0 0,0 1 1 0 0,0 0-1 0 0,0-1 1 0 0,0 1-1 0 0,0-1 1 0 0,0 1-1 0 0,0 0 1 0 0,1-1-1 0 0,-1 1 1 0 0,0 0 0 0 0,0-1-1 0 0,0 1 1 0 0,1 0-1 0 0,-1 0 1 0 0,0-1-1 0 0,0 1 1 0 0,0 0-1 0 0,0-1 1 0 0,0 1-1 0 0,1 0 1 0 0,0-1-1 0 0,-1 1 1 0 0,0 0-1 0 0,1 0 1 0 0,-1 0-1 0 0,0 0 1 0 0,1 0-1 0 0,-1 0 1 0 0,0 0-1 0 0,0-1 1 0 0,1 1 0 0 0,-1 0-1 0 0,0 0 1 0 0,0 0-1 0 0,1-1 1 0 0,-1 1-1 0 0,0 0 1 0 0,0 0-1 0 0,0-1 1 0 0,1 1-1 0 0,-1 0 1 0 0,0-1-1 0 0,0 1 1 0 0,0 0-1 0 0,0 0 1 0 0,0-1-1 0 0,0 1 1 0 0,0 0-1 0 0,1 0 1 0 0,-1 0-1 0 0,0 0 1 0 0,0-1-1 0 0,0 1 1 0 0,0 0 0 0 0,0-1-1 0 0,-1 1 1 0 0,1 0-1 0 0,0 0 1 0 0,0-1-1 0 0,0 1 1 0 0,0 0-1 0 0,0-1 1 0 0,0 1-1 0 0,0 0 1 0 0,-1-1-1 0 0,1 1 1 0 0,0 0-1 0 0,0 0 1 0 0,0-1-1 0 0,0 1 1 0 0,-1 0-1 0 0,1 0 1 0 0,-1-1-1 0 0,3-1 9 0 0,-1-1 0 0 0,0 1-1 0 0,0-1 1 0 0,0 0-1 0 0,0 1 1 0 0,0-1-1 0 0,-1 1 1 0 0,1-1-1 0 0,-1 0 1 0 0,0 0 0 0 0,0-3-1 0 0,2-17-10 0 0,1 0-4 0 0,-3 22 6 0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6"/>
    </inkml:context>
    <inkml:brush xml:id="br0">
      <inkml:brushProperty name="width" value="0.025" units="cm"/>
      <inkml:brushProperty name="height" value="0.025" units="cm"/>
      <inkml:brushProperty name="color" value="#996600"/>
    </inkml:brush>
  </inkml:definitions>
  <inkml:trace contextRef="#ctx0" brushRef="#br0">0 28 1104 0 0,'0'0'14324'0'0,"7"-6"-13935"0"0,-3 2 716 0 0,6 8 1253 0 0,1-4-957 0 0,-11 0-1172 0 0,3 0 168 0 0,17 0 128 0 0,-13 0-311 0 0,-7 0-19 0 0,11 0 507 0 0,-10 0-623 0 0,32 0 202 0 0,-33-1-282 0 0,0 1 0 0 0,0-1-1 0 0,1 1 1 0 0,-1 0 0 0 0,1-1 0 0 0,-1 1-1 0 0,0-1 1 0 0,1 1 0 0 0,-1 0 0 0 0,1-1-1 0 0,-1 1 1 0 0,1 0 0 0 0,-1 0 0 0 0,1 0-1 0 0,-1-1 1 0 0,1 1 0 0 0,-1 0-1 0 0,1 0 1 0 0,-1 0 0 0 0,1 0 0 0 0,-1 0-1 0 0,0 0 1 0 0,0 0 0 0 0,2 0 0 0 0,-2 0-3 0 0,1 0 0 0 0,-1 0 0 0 0,0 0 0 0 0,0 0 0 0 0,1 0 0 0 0,-1 0 0 0 0,0 0 0 0 0,1 0 1 0 0,-1 0-1 0 0,0 0 0 0 0,1 0 0 0 0,-1 0 0 0 0,0 0 0 0 0,1-1 0 0 0,-1 1 0 0 0,0 0 0 0 0,1 0 1 0 0,-1 0-1 0 0,0 0 0 0 0,0-1 0 0 0,1 1 0 0 0,-1 0 0 0 0,0 0 0 0 0,0 0 0 0 0,1-1 0 0 0,-1 1 1 0 0,0 0-1 0 0,0 0 0 0 0,0-1 0 0 0,0 1 0 0 0,1 0 0 0 0,-1-1 0 0 0,0 1 0 0 0,0 0 0 0 0,0-1 0 0 0,0 1 1 0 0,0 0-1 0 0,0-1 0 0 0,0 1 0 0 0,0 0 0 0 0,0-1 0 0 0,0 1 0 0 0,0 0 0 0 0,0 0 0 0 0,0 0 1 0 0,0-1-1 0 0,0 1-18 0 0,12 0-596 0 0,-7 0 638 0 0,-3 0 6 0 0,2 0-45 0 0,0 0-70 0 0,-1 0-387 0 0,3-4 432 0 0,-5 2 200 0 0,14 4-137 0 0,6-3 541 0 0,-6 0-177 0 0,20 1-140 0 0,-14 0-129 0 0,2 0-71 0 0,-7 0-21 0 0,-15 0-22 0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7"/>
    </inkml:context>
    <inkml:brush xml:id="br0">
      <inkml:brushProperty name="width" value="0.025" units="cm"/>
      <inkml:brushProperty name="height" value="0.025" units="cm"/>
      <inkml:brushProperty name="color" value="#996600"/>
    </inkml:brush>
  </inkml:definitions>
  <inkml:trace contextRef="#ctx0" brushRef="#br0">0 12 2904 0 0,'0'0'8196'0'0,"19"0"-5735"0"0,-20 0-86 0 0,7 0 448 0 0,-2-2 1220 0 0,8-4-2727 0 0,-13 11-709 0 0,2-1-219 0 0,7 0-312 0 0,-2 0-114 0 0,-5-4 38 0 0,-1-1 1 0 0,0 1-1 0 0,0 0 0 0 0,0 0 0 0 0,1 0 0 0 0,-1 0 1 0 0,0 0-1 0 0,0 0 0 0 0,1 0 0 0 0,-1 0 0 0 0,0 0 1 0 0,0 1-1 0 0,1-1 0 0 0,-1 0 0 0 0,0 0 0 0 0,0 0 0 0 0,0 0 1 0 0,1 0-1 0 0,-1 0 0 0 0,0 0 0 0 0,0 0 0 0 0,0 0 1 0 0,1 0-1 0 0,-1 0 0 0 0,0 0 0 0 0,0 0 0 0 0,0 0 1 0 0,0 1-1 0 0,0-1 0 0 0,1 0 0 0 0,-1 0 0 0 0,0 0 0 0 0,0 1 1 0 0,0-1-1 0 0,0 0 0 0 0,0 0 0 0 0,0 0 0 0 0,0 1 1 0 0,0-1-1 0 0,0 0 0 0 0,0 0 0 0 0,0 1 0 0 0,0-1 1 0 0,0 0-1 0 0,0 0 0 0 0,0 1 0 0 0,0-1 0 0 0,0 0 1 0 0,6 1-9 0 0,-3-1 6 0 0,6 2-30 0 0,-4 0-5 0 0,9-1 26 0 0,-13-1 11 0 0,0 0 0 0 0,0 0 0 0 0,0 1 0 0 0,-1-1 0 0 0,1 0 0 0 0,-1 0 0 0 0,1-1 0 0 0,0 1 0 0 0,-1 0 0 0 0,1 0 0 0 0,0 0 0 0 0,0 0 0 0 0,-1-1 0 0 0,1 1 0 0 0,0 0 0 0 0,0-1 0 0 0,-1 1 0 0 0,1 0 0 0 0,0-1 0 0 0,-1 1 0 0 0,1-1 0 0 0,0 1 0 0 0,-1-1 0 0 0,1-1 0 0 0,3-2 0 0 0,8 2 0 0 0,-7-1 0 0 0,-12 2 0 0 0,7 1-16 0 0,-1 0 6 0 0,0 0 4 0 0,4-9-361 0 0,0 4 202 0 0,-1 4-16 0 0,2 6-486 0 0,-4-4 665 0 0,1-1-1 0 0,-1 1 1 0 0,0-1 0 0 0,1 0 0 0 0,-1 1-1 0 0,1-1 1 0 0,-1 1 0 0 0,1-1 0 0 0,-1 1-1 0 0,0-1 1 0 0,0 1 0 0 0,1-1 0 0 0,-1 1-1 0 0,1-1 1 0 0,0 0 0 0 0,-1 1 0 0 0,1-1-1 0 0,0 0 1 0 0,0 1 0 0 0,13 4-32 0 0,-13-4 32 0 0,0 0 1 0 0,0-1-1 0 0,0 0 1 0 0,0 1-1 0 0,0-1 1 0 0,0 1-1 0 0,0-1 1 0 0,0 1 0 0 0,0-1-1 0 0,0 0 1 0 0,1 1-1 0 0,-1-1 1 0 0,2 0-1 0 0,0 1 2 0 0,-1-1-1 0 0,1 1 0 0 0,0 0 1 0 0,0 0-1 0 0,0 0 1 0 0,-1 0-1 0 0,1 1 0 0 0,0-1 1 0 0,-1 0-1 0 0,1 1 1 0 0,2 2-1 0 0,2 2 0 0 0,-3-5-1 0 0,1 0-1 0 0,0 1 1 0 0,0-1 0 0 0,0 1-1 0 0,0-1 1 0 0,-1-1-1 0 0,2 1 1 0 0,-1-1 0 0 0,-1 0-1 0 0,9-1 1 0 0,1 1 55 0 0,-14 0-8 0 0,35 0 546 0 0,-28 0-502 0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6"/>
    </inkml:context>
    <inkml:brush xml:id="br0">
      <inkml:brushProperty name="width" value="0.025" units="cm"/>
      <inkml:brushProperty name="height" value="0.025" units="cm"/>
      <inkml:brushProperty name="color" value="#996600"/>
    </inkml:brush>
  </inkml:definitions>
  <inkml:trace contextRef="#ctx0" brushRef="#br0">1 17 2608 0 0,'0'0'3833'0'0,"34"1"1077"0"0,-30-1-4764 0 0,5-4 12 0 0,-1 1 0 0 0,1-1 0 0 0,0 3 0 0 0,17-5 1 0 0,3 8-71 0 0,1 0-114 0 0,-27-2-2 0 0,0 1-1 0 0,0-1 0 0 0,-1 1 1 0 0,0 0-1 0 0,1-1 0 0 0,0 1 0 0 0,5 3 1 0 0,1 1-191 0 0,-6-4 216 0 0,-1 0 0 0 0,-1-1 0 0 0,2 1-1 0 0,-1-1 1 0 0,0 1 0 0 0,1-1 0 0 0,-1 0 0 0 0,-1 0-1 0 0,2 0 1 0 0,-1 0 0 0 0,1 0 0 0 0,-1 0 0 0 0,0-1-1 0 0,0 1 1 0 0,0-1 0 0 0,3-1 0 0 0,1 0-8 0 0,0 4-21 0 0,-4-2 25 0 0,41-8 2 0 0,-42 8 12 0 0,16-2 241 0 0,-5 1 148 0 0,2 2-186 0 0,12 4-59 0 0,-10-7-88 0 0,9 5 176 0 0,-5 0 107 0 0,3-2-155 0 0,-11 0-185 0 0,-4-1-252 0 0,0 0-535 0 0,5-2 223 0 0,1 0-336 0 0,-5 2-513 0 0,0-2-260 0 0,4-4-657 0 0,-10 4 1342 0 0,-1 0 431 0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7"/>
    </inkml:context>
    <inkml:brush xml:id="br0">
      <inkml:brushProperty name="width" value="0.025" units="cm"/>
      <inkml:brushProperty name="height" value="0.025" units="cm"/>
      <inkml:brushProperty name="color" value="#996600"/>
    </inkml:brush>
  </inkml:definitions>
  <inkml:trace contextRef="#ctx0" brushRef="#br0">1 1 192 0 0,'0'0'0'0'0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8"/>
    </inkml:context>
    <inkml:brush xml:id="br0">
      <inkml:brushProperty name="width" value="0.025" units="cm"/>
      <inkml:brushProperty name="height" value="0.025" units="cm"/>
      <inkml:brushProperty name="color" value="#996600"/>
    </inkml:brush>
  </inkml:definitions>
  <inkml:trace contextRef="#ctx0" brushRef="#br0">0 164 4008 0 0,'0'0'19'0'0,"23"-1"3186"0"0,-19-2-2819 0 0,0 2 0 0 0,0-1 0 0 0,0 1 0 0 0,1 0 0 0 0,-1 0 0 0 0,0 0 0 0 0,7-1 0 0 0,-1 0 270 0 0,8-2 455 0 0,30-11 1378 0 0,-26 10-2211 0 0,-20 5-262 0 0,1 0 0 0 0,-1 0 1 0 0,1-1-1 0 0,-2 1 0 0 0,2-1 0 0 0,-1 0 0 0 0,0 0 0 0 0,1 1 0 0 0,-1-2 0 0 0,-1 1 0 0 0,1 0 0 0 0,0 0 0 0 0,0 0 0 0 0,4-3 1 0 0,3 3 101 0 0,-8-1-108 0 0,0 0 0 0 0,1 0 0 0 0,-1 1 1 0 0,0 0-1 0 0,0 0 0 0 0,1-1 0 0 0,-1 1 0 0 0,1 0 0 0 0,0 0 0 0 0,0 0 0 0 0,0 0 0 0 0,1-1 0 0 0,-1 1-5 0 0,0 0 0 0 0,0 0 0 0 0,-1 1-1 0 0,1-1 1 0 0,0 0 0 0 0,0 0-1 0 0,-2 0 1 0 0,2-1 0 0 0,-1 1 0 0 0,1-1-1 0 0,-1 1 1 0 0,0-1 0 0 0,1 1-1 0 0,-1 0 1 0 0,0-1 0 0 0,0 0-1 0 0,0-3 1 0 0,2-25 77 0 0,0 27-107 0 0,-1 0 0 0 0,1-1 0 0 0,0 1 0 0 0,-1 1 0 0 0,1-1 0 0 0,0 0 0 0 0,1 0 0 0 0,-2 1 0 0 0,2-1 0 0 0,5-1 0 0 0,-9 4 4 0 0,4-3-51 0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9"/>
    </inkml:context>
    <inkml:brush xml:id="br0">
      <inkml:brushProperty name="width" value="0.025" units="cm"/>
      <inkml:brushProperty name="height" value="0.025" units="cm"/>
      <inkml:brushProperty name="color" value="#996600"/>
    </inkml:brush>
  </inkml:definitions>
  <inkml:trace contextRef="#ctx0" brushRef="#br0">0 139 5416 0 0,'0'0'5040'0'0,"19"3"-3864"0"0,-17-6-992 0 0,0 0 0 0 0,0 0 1 0 0,1 0-1 0 0,0 1 0 0 0,0-1 0 0 0,-1 1 1 0 0,1-1-1 0 0,1 1 0 0 0,2-1 1 0 0,-2 1-76 0 0,0-1 0 0 0,0 1 0 0 0,-2-1 0 0 0,2 1 0 0 0,-1-1 0 0 0,0 0 0 0 0,-1 0 0 0 0,4-4 0 0 0,29-25 289 0 0,-31 28-379 0 0,-1 1 0 0 0,1-1 0 0 0,-1 0-1 0 0,1 0 1 0 0,0 2 0 0 0,1-1 0 0 0,-2 0 0 0 0,2 0 0 0 0,7-3-1 0 0,26-10-36 0 0,-31 13 10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3"/>
    </inkml:context>
    <inkml:brush xml:id="br0">
      <inkml:brushProperty name="width" value="0.025" units="cm"/>
      <inkml:brushProperty name="height" value="0.025" units="cm"/>
      <inkml:brushProperty name="color" value="#996600"/>
    </inkml:brush>
  </inkml:definitions>
  <inkml:trace contextRef="#ctx0" brushRef="#br0">54 5 296 0 0,'0'0'321'0'0,"-4"6"1086"0"0,-4 4 617 0 0,8-24-1994 0 0,1 7 644 0 0,-9 14 82 0 0,-26 33 1657 0 0,55-61 63 0 0,-16 17-2200 0 0,0 1 0 0 0,-1-1 0 0 0,1 1 0 0 0,1 1 0 0 0,-1-1 0 0 0,8-2 0 0 0,-9 17 1179 0 0,-3-3-1117 0 0,-1-9-335 0 0,0 0-1 0 0,0 0 1 0 0,0 1 0 0 0,0-1-1 0 0,0 0 1 0 0,1 0 0 0 0,-1 0-1 0 0,0 0 1 0 0,0 0 0 0 0,0 0-1 0 0,0 0 1 0 0,0 0 0 0 0,0 0-1 0 0,1 0 1 0 0,-1 0 0 0 0,0 0-1 0 0,0 0 1 0 0,0 0 0 0 0,0 0-1 0 0,0 0 1 0 0,0 0 0 0 0,1 0-1 0 0,-1 0 1 0 0,0 0 0 0 0,0 0-1 0 0,0 0 1 0 0,0 0 0 0 0,0 0-1 0 0,0 0 1 0 0,0 0 0 0 0,1 0-1 0 0,-1 0 1 0 0,0-1 0 0 0,0 1-1 0 0,0 0 1 0 0,0 0 0 0 0,0 0-1 0 0,0 0 1 0 0,0 0 0 0 0,0 0 0 0 0,0 0-1 0 0,0 0 1 0 0,1-1 0 0 0,-1 1-1 0 0,0 0 1 0 0,0 0 0 0 0,0 0-1 0 0,0 0 1 0 0,0 0 0 0 0,0 0-1 0 0,0-1 1 0 0,0 1 0 0 0,0 0-1 0 0,0 0 1 0 0,0 0 0 0 0,0 0-1 0 0,0 0 1 0 0,0-1 0 0 0,5 1-443 0 0,-5 0 312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8"/>
    </inkml:context>
    <inkml:brush xml:id="br0">
      <inkml:brushProperty name="width" value="0.025" units="cm"/>
      <inkml:brushProperty name="height" value="0.025" units="cm"/>
      <inkml:brushProperty name="color" value="#996600"/>
    </inkml:brush>
  </inkml:definitions>
  <inkml:trace contextRef="#ctx0" brushRef="#br0">1 2 2000 0 0,'0'0'16039'0'0,"28"-1"-14415"0"0,17 14 679 0 0,9 4-1535 0 0,-44-15-675 0 0,38 4 191 0 0,-12-2-164 0 0,-35-4-88 0 0,34 0 59 0 0,4 0-47 0 0,16 0-54 0 0,-18 0-9 0 0,-11 0 17 0 0,-9 0 2 0 0,-5 0 0 0 0,5 2 21 0 0,6 3-8 0 0,-11-2-15 0 0,44 17 5 0 0,-10-3 9 0 0,-37-15-19 0 0,-5-1 7 0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9"/>
    </inkml:context>
    <inkml:brush xml:id="br0">
      <inkml:brushProperty name="width" value="0.025" units="cm"/>
      <inkml:brushProperty name="height" value="0.025" units="cm"/>
      <inkml:brushProperty name="color" value="#996600"/>
    </inkml:brush>
  </inkml:definitions>
  <inkml:trace contextRef="#ctx0" brushRef="#br0">12 12 1496 0 0,'0'0'11472'0'0,"-11"2"-7623"0"0,13-2-3526 0 0,13-4 28 0 0,-11 2 263 0 0,14 9 207 0 0,-13-5-805 0 0,0-1 1 0 0,1 0-1 0 0,0-1 1 0 0,-1 1-1 0 0,9-2 0 0 0,-4 1 39 0 0,-9 0-34 0 0,0 0-1 0 0,0 0 0 0 0,0-1 1 0 0,0 1-1 0 0,0 0 0 0 0,0-1 1 0 0,0 1-1 0 0,0-1 0 0 0,0 1 1 0 0,0-1-1 0 0,-1 1 0 0 0,1-1 1 0 0,0 0-1 0 0,-1 1 0 0 0,0-1 1 0 0,2-1-1 0 0,-2 2-17 0 0,1 0 1 0 0,-1-1-1 0 0,0 1 0 0 0,0 0 1 0 0,0 0-1 0 0,0 0 0 0 0,1 0 1 0 0,-1 0-1 0 0,0 0 0 0 0,0-1 1 0 0,0 1-1 0 0,0 0 1 0 0,0 0-1 0 0,1 0 0 0 0,-1-1 1 0 0,0 1-1 0 0,0 0 0 0 0,0 0 1 0 0,0 0-1 0 0,0 0 0 0 0,0 0 1 0 0,0 0-1 0 0,0 0 0 0 0,0 0 1 0 0,0-1-1 0 0,0 1 0 0 0,0 0 1 0 0,0 0-1 0 0,0 0 1 0 0,0-1-1 0 0,0 1 0 0 0,0 0 1 0 0,0 0-1 0 0,0 0 0 0 0,0-1 1 0 0,0 1-1 0 0,0 0 0 0 0,0 0 1 0 0,-1 0-1 0 0,1-1 0 0 0,0 1 1 0 0,0 0-1 0 0,0 0 0 0 0,0 0 1 0 0,0 0-1 0 0,0-1 0 0 0,-1 1 1 0 0,1 0-1 0 0,0 0 1 0 0,0 0-1 0 0,0 0 0 0 0,-1 0 1 0 0,1 0-1 0 0,0 0 0 0 0,0 0 1 0 0,0-1-1 0 0,-1 1 0 0 0,1 0 1 0 0,0 0-1 0 0,0 0 0 0 0,0 0 1 0 0,-1 0-1 0 0,1 0 0 0 0,7 0 94 0 0,12-1-5 0 0,-15 2-84 0 0,-7 1-22 0 0,3-2 14 0 0,0 0-1 0 0,0 0 1 0 0,0 0 0 0 0,0 0-1 0 0,0 0 1 0 0,0 0 0 0 0,0 0-1 0 0,0 0 1 0 0,0 0 0 0 0,0 0 0 0 0,0 0-1 0 0,0 0 1 0 0,1 0 0 0 0,-1 0-1 0 0,0 0 1 0 0,0 0 0 0 0,0 0-1 0 0,0 0 1 0 0,0 0 0 0 0,0 0-1 0 0,0 0 1 0 0,0 1 0 0 0,0-1-1 0 0,0 0 1 0 0,0 0 0 0 0,0 0-1 0 0,0 0 1 0 0,0 0 0 0 0,1 0-1 0 0,-1 0 1 0 0,0 0 0 0 0,0 0-1 0 0,0 0 1 0 0,0 0 0 0 0,0 0-1 0 0,0 0 1 0 0,0 0 0 0 0,0 1-1 0 0,0-1 1 0 0,0 0 0 0 0,0 0-1 0 0,0 0 1 0 0,0 0 0 0 0,0 0-1 0 0,0 0 1 0 0,0 0 0 0 0,0 0 0 0 0,0 0-1 0 0,0 0 1 0 0,0 0 0 0 0,0 1-1 0 0,0-1 1 0 0,0 0 0 0 0,0 0-1 0 0,0 0 1 0 0,0 0 0 0 0,0 0-1 0 0,-1 0 1 0 0,1 0 0 0 0,0 0-1 0 0,0 0 1 0 0,0 0 0 0 0,0 0-1 0 0,0 0 1 0 0,0 0 0 0 0,0 0-1 0 0,0 1 1 0 0,0-1 0 0 0,1 0-9 0 0,1 1 1 0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0"/>
    </inkml:context>
    <inkml:brush xml:id="br0">
      <inkml:brushProperty name="width" value="0.025" units="cm"/>
      <inkml:brushProperty name="height" value="0.025" units="cm"/>
      <inkml:brushProperty name="color" value="#996600"/>
    </inkml:brush>
  </inkml:definitions>
  <inkml:trace contextRef="#ctx0" brushRef="#br0">18 22 14050 0 0,'4'-2'2591'0'0,"5"-3"-1433"0"0,0 4-647 0 0,-5 2 80 0 0,-3-1-274 0 0,1-2-149 0 0,-1 1-131 0 0,0 0-5 0 0</inkml:trace>
  <inkml:trace contextRef="#ctx0" brushRef="#br0" timeOffset="1">50 11 19472 0 0,'1'-1'50'0'0,"1"0"48"0"0,1-1 0 0 0,0 2 0 0 0,0-2 0 0 0,0 1 1 0 0,0 0-1 0 0,0 0 0 0 0,0 1 0 0 0,0-1 0 0 0,0 1 0 0 0,0-1 1 0 0,0 1-1 0 0,5 0 0 0 0,-1 0 52 0 0,-7 0-60 0 0,-1 0 151 0 0,27 1-169 0 0,-24 0-34 0 0,-1 0-1 0 0,0-1 1 0 0,1 1-1 0 0,-1-1 1 0 0,0 0-1 0 0,0 1 1 0 0,1-1-1 0 0,-1 0 1 0 0,1 0-1 0 0,-1 0 1 0 0,1 0-1 0 0,-1 0 1 0 0,3-1 0 0 0,-3 1-11 0 0,0 0 1 0 0,1 0-1 0 0,-1 0 1 0 0,1-1 0 0 0,-1 1-1 0 0,0 1 1 0 0,1-1 0 0 0,-1 0-1 0 0,1 0 1 0 0,-2 0 0 0 0,1 1-1 0 0,1-1 1 0 0,-1 1-1 0 0,0-1 1 0 0,1 1 0 0 0,-1-1-1 0 0,2 1 1 0 0,3 2 23 0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2"/>
    </inkml:context>
    <inkml:brush xml:id="br0">
      <inkml:brushProperty name="width" value="0.025" units="cm"/>
      <inkml:brushProperty name="height" value="0.025" units="cm"/>
      <inkml:brushProperty name="color" value="#996600"/>
    </inkml:brush>
  </inkml:definitions>
  <inkml:trace contextRef="#ctx0" brushRef="#br0">46 1 1896 0 0,'0'0'18406'0'0,"-12"3"-17883"0"0,7-1 454 0 0,4-2 388 0 0,-9 1-417 0 0,7 0-183 0 0,4 0-350 0 0,-1 0-399 0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9"/>
    </inkml:context>
    <inkml:brush xml:id="br0">
      <inkml:brushProperty name="width" value="0.025" units="cm"/>
      <inkml:brushProperty name="height" value="0.025" units="cm"/>
      <inkml:brushProperty name="color" value="#996600"/>
    </inkml:brush>
  </inkml:definitions>
  <inkml:trace contextRef="#ctx0" brushRef="#br0">0 8 6424 0 0,'0'0'782'0'0,"25"-4"1168"0"0,-11 1 5724 0 0,-4 5-4165 0 0,-9-2-3422 0 0,0 0 1 0 0,0 0 0 0 0,0 1-1 0 0,0-1 1 0 0,0 0-1 0 0,0 1 1 0 0,-1-1 0 0 0,1 1-1 0 0,0-1 1 0 0,0 1 0 0 0,0 0-1 0 0,0-1 1 0 0,0 0-1 0 0,-1 1 1 0 0,0 0 0 0 0,1-1-1 0 0,-1 1 1 0 0,1 0 0 0 0,0 0-1 0 0,-1 0 1 0 0,1 0 0 0 0,-1 0-1 0 0,0 0 1 0 0,1 0-1 0 0,-1 0 1 0 0,1 1 0 0 0,-1-2 110 0 0,1 1-119 0 0,0 0-1 0 0,1 1 1 0 0,-1-1-1 0 0,0 1 1 0 0,0 0-1 0 0,-1 0 1 0 0,1-1-1 0 0,-1 1 1 0 0,1-1-1 0 0,0 1 1 0 0,-1 0-1 0 0,1 0 1 0 0,-1 0-1 0 0,1 3 1 0 0,8 22 142 0 0,-8-24-220 0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0"/>
    </inkml:context>
    <inkml:brush xml:id="br0">
      <inkml:brushProperty name="width" value="0.025" units="cm"/>
      <inkml:brushProperty name="height" value="0.025" units="cm"/>
      <inkml:brushProperty name="color" value="#996600"/>
    </inkml:brush>
  </inkml:definitions>
  <inkml:trace contextRef="#ctx0" brushRef="#br0">1 1 6328 0 0,'0'0'233'0'0,"21"9"2232"0"0,-10-4 573 0 0,-11-4-2766 0 0,-5 4 1849 0 0,6-4-2022 0 0,1 1 0 0 0,-1-1 1 0 0,0 1-1 0 0,0 0 0 0 0,0 0 1 0 0,-1 0-1 0 0,1 0 0 0 0,0-1 0 0 0,-1 1 1 0 0,1 1-1 0 0,-1-1 0 0 0,1 0 1 0 0,-1 0-1 0 0,0 0 0 0 0,0 4 0 0 0,0-4 88 0 0,1 1 0 0 0,-1-1 0 0 0,0 0 0 0 0,1 1 0 0 0,-1-1 0 0 0,1 1 0 0 0,0-1-1 0 0,0 0 1 0 0,1 3 0 0 0,8 18 1480 0 0,-5-6-908 0 0,-3 13-114 0 0,-2-30-536 0 0,0 4-75 0 0,-1-1 1 0 0,0 2-1 0 0,1-1 1 0 0,0 0-1 0 0,0 0 0 0 0,0 0 1 0 0,0 0-1 0 0,1 0 1 0 0,0 5-1 0 0,1 11 122 0 0,-2-16-149 0 0,0 7-35 0 0,0 0 0 0 0,1 0 0 0 0,2 14 0 0 0,-5-8-60 0 0,0 0-23 0 0,2-16 106 0 0,0 0 1 0 0,0 0-1 0 0,0 0 1 0 0,0 0-1 0 0,0 1 1 0 0,0-1-1 0 0,0 0 1 0 0,0 0-1 0 0,0 0 1 0 0,0-1-1 0 0,-1 1 1 0 0,1 0-1 0 0,0 0 1 0 0,-1 0-1 0 0,1 0 1 0 0,0 0-1 0 0,0 0 0 0 0,-1 0 1 0 0,0 0-1 0 0,1 0 1 0 0,-1-1-1 0 0,0 1 1 0 0,0 0-1 0 0,-1 0 1 0 0,1 0 4 0 0,0 0 17 0 0,1 0 0 0 0,0 1 0 0 0,-1-1 1 0 0,1 0-1 0 0,0 0 0 0 0,-1 1 1 0 0,1-1-1 0 0,0 0 0 0 0,0 0 0 0 0,0 0 1 0 0,0 0-1 0 0,0 0 0 0 0,0 1 0 0 0,1-1 1 0 0,-1 0-1 0 0,1 2 0 0 0,-1-2 12 0 0,0 0 1 0 0,1 1-1 0 0,-1-1 0 0 0,0 0 0 0 0,0 0 1 0 0,0 0-1 0 0,0 1 0 0 0,0-1 0 0 0,0 1 1 0 0,0-1-1 0 0,0 0 0 0 0,-1 1 0 0 0,1-1 1 0 0,0 0-1 0 0,-1 0 0 0 0,0 2 0 0 0,7 35 509 0 0,4-17-443 0 0,-8-12 16 0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1"/>
    </inkml:context>
    <inkml:brush xml:id="br0">
      <inkml:brushProperty name="width" value="0.025" units="cm"/>
      <inkml:brushProperty name="height" value="0.025" units="cm"/>
      <inkml:brushProperty name="color" value="#996600"/>
    </inkml:brush>
  </inkml:definitions>
  <inkml:trace contextRef="#ctx0" brushRef="#br0">1 29 10152 0 0,'7'-20'3088'0'0,"-2"11"-71"0"0,6 62-1157 0 0,-3 30 704 0 0,-8-74-2344 0 0,5 34-10 0 0,-2-3-193 0 0,-2 52 0 0 0,-1-55 189 0 0,2-31-124 0 0,-2-6-76 0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2"/>
    </inkml:context>
    <inkml:brush xml:id="br0">
      <inkml:brushProperty name="width" value="0.025" units="cm"/>
      <inkml:brushProperty name="height" value="0.025" units="cm"/>
      <inkml:brushProperty name="color" value="#996600"/>
    </inkml:brush>
  </inkml:definitions>
  <inkml:trace contextRef="#ctx0" brushRef="#br0">0 1 992 0 0,'0'0'13065'0'0,"0"43"-12024"0"0,3 95 1100 0 0,-3-138-2061 0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3"/>
    </inkml:context>
    <inkml:brush xml:id="br0">
      <inkml:brushProperty name="width" value="0.025" units="cm"/>
      <inkml:brushProperty name="height" value="0.025" units="cm"/>
      <inkml:brushProperty name="color" value="#996600"/>
    </inkml:brush>
  </inkml:definitions>
  <inkml:trace contextRef="#ctx0" brushRef="#br0">1 0 7832 0 0,'0'0'6017'0'0,"9"21"-5540"0"0,11 46 134 0 0,-14-42-90 0 0,12 29 1 0 0,-18-54-516 0 0,0 0 1 0 0,-1 0-1 0 0,1 0 1 0 0,0 0-1 0 0,0 0 1 0 0,0 0-1 0 0,-1 0 1 0 0,1 0-1 0 0,0 0 1 0 0,0 0-1 0 0,0 0 1 0 0,-1 0-1 0 0,1 0 1 0 0,0 0-1 0 0,0 0 1 0 0,0 0-1 0 0,-1 0 1 0 0,1 0-1 0 0,0 0 1 0 0,0 0-1 0 0,0 1 1 0 0,0-1-1 0 0,-1 0 1 0 0,1 0-1 0 0,0 0 1 0 0,0 0-1 0 0,0 0 1 0 0,0 0-1 0 0,0 1 1 0 0,0-1-1 0 0,0 0 1 0 0,0 0-1 0 0,0 0 1 0 0,0 1-1 0 0,0-1 1 0 0,0 0-1 0 0,0 0 1 0 0,0 0-1 0 0,0 0 1 0 0,0 1-1 0 0,0-1 1 0 0,0 0-1 0 0,0 0 1 0 0,0 0-1 0 0,0 0 1 0 0,0 0-1 0 0,0 0 1 0 0,0 0-1 0 0,0 0 1 0 0,0 1-1 0 0,0-1 1 0 0,0 0-1 0 0,0 0 1 0 0,0 0-1 0 0,0 1 1 0 0,0-1-1 0 0,0 0 1 0 0,0 0-1 0 0,0 0 1 0 0,0 0-1 0 0,0 1 1 0 0,0-1-1 0 0,0 0 1 0 0,0 0-1 0 0,0 0 1 0 0,1 0-1 0 0,-2 0 9 0 0,0 0 50 0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4"/>
    </inkml:context>
    <inkml:brush xml:id="br0">
      <inkml:brushProperty name="width" value="0.025" units="cm"/>
      <inkml:brushProperty name="height" value="0.025" units="cm"/>
      <inkml:brushProperty name="color" value="#996600"/>
    </inkml:brush>
  </inkml:definitions>
  <inkml:trace contextRef="#ctx0" brushRef="#br0">0 1 6928 0 0,'0'0'0'0'0,"7"18"0"0"0,-4-9 576 0 0,-1-1-8 0 0,0 1 8 0 0,3-2 0 0 0,-3 0 88 0 0,0-2 8 0 0,0-2 0 0 0,2 4 8 0 0,-1-2-264 0 0,-1-2 8 0 0,-1-1 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3"/>
    </inkml:context>
    <inkml:brush xml:id="br0">
      <inkml:brushProperty name="width" value="0.025" units="cm"/>
      <inkml:brushProperty name="height" value="0.025" units="cm"/>
      <inkml:brushProperty name="color" value="#996600"/>
    </inkml:brush>
  </inkml:definitions>
  <inkml:trace contextRef="#ctx0" brushRef="#br0">37 0 1896 0 0,'0'0'0'0'0,"0"1"0"0"0,0-1-32 0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5"/>
    </inkml:context>
    <inkml:brush xml:id="br0">
      <inkml:brushProperty name="width" value="0.025" units="cm"/>
      <inkml:brushProperty name="height" value="0.025" units="cm"/>
      <inkml:brushProperty name="color" value="#996600"/>
    </inkml:brush>
  </inkml:definitions>
  <inkml:trace contextRef="#ctx0" brushRef="#br0">3 0 2904 0 0,'0'0'10673'0'0,"-2"30"-10153"0"0,2-14-361 0 0,-1 7 300 0 0,2-1-1 0 0,5 41 1 0 0,3-48 134 0 0,-9-16-434 0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6"/>
    </inkml:context>
    <inkml:brush xml:id="br0">
      <inkml:brushProperty name="width" value="0.025" units="cm"/>
      <inkml:brushProperty name="height" value="0.025" units="cm"/>
      <inkml:brushProperty name="color" value="#996600"/>
    </inkml:brush>
  </inkml:definitions>
  <inkml:trace contextRef="#ctx0" brushRef="#br0">0 10 8240 0 0,'0'0'2360'0'0,"4"-6"-921"0"0,-2 3 1732 0 0,1 24-2567 0 0,-1 1 1 0 0,-1 23-1 0 0,4 29 83 0 0,-5-69-587 0 0,0-5-88 0 0,0 0 1 0 0,0 0-1 0 0,0 1 0 0 0,0-1 1 0 0,0 0-1 0 0,0 0 1 0 0,0 0-1 0 0,0 1 0 0 0,0-1 1 0 0,0 0-1 0 0,0 0 0 0 0,0 0 1 0 0,0 1-1 0 0,0-1 1 0 0,0 0-1 0 0,0 0 0 0 0,0 0 1 0 0,1 1-1 0 0,-1-1 0 0 0,0 0 1 0 0,0 0-1 0 0,0 0 0 0 0,0 0 1 0 0,0 0-1 0 0,0 0 1 0 0,1 0-1 0 0,-1 0 0 0 0,0 0 1 0 0,0 0-1 0 0,0 0 0 0 0,0 1 1 0 0,1-1-1 0 0,-1 0 1 0 0,0 0-1 0 0,0 0 0 0 0,0 0 1 0 0,0 0-1 0 0,0 0 0 0 0,0 0 1 0 0,0 0-1 0 0,0 0 1 0 0,1 0-1 0 0,-1 0 0 0 0,0 0 1 0 0,0 0-1 0 0,1 0 0 0 0,-1 0 52 0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7"/>
    </inkml:context>
    <inkml:brush xml:id="br0">
      <inkml:brushProperty name="width" value="0.025" units="cm"/>
      <inkml:brushProperty name="height" value="0.025" units="cm"/>
      <inkml:brushProperty name="color" value="#996600"/>
    </inkml:brush>
  </inkml:definitions>
  <inkml:trace contextRef="#ctx0" brushRef="#br0">0 0 9344 0 0,'0'0'3042'0'0,"2"23"-1956"0"0,0 8-774 0 0,-2-16-202 0 0,1 0 0 0 0,0 0 0 0 0,1 1 0 0 0,5 14 0 0 0,-2-8 258 0 0,-4-22-294 0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8"/>
    </inkml:context>
    <inkml:brush xml:id="br0">
      <inkml:brushProperty name="width" value="0.025" units="cm"/>
      <inkml:brushProperty name="height" value="0.025" units="cm"/>
      <inkml:brushProperty name="color" value="#996600"/>
    </inkml:brush>
  </inkml:definitions>
  <inkml:trace contextRef="#ctx0" brushRef="#br0">1 1 8640 0 0,'0'0'1152'0'0,"7"37"1808"0"0,-5 8-2671 0 0,-3-35-194 0 0,2 1 1 0 0,0-1 0 0 0,3 14 0 0 0,0-17 250 0 0,-1-3 37 0 0,-3-4-272 0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9"/>
    </inkml:context>
    <inkml:brush xml:id="br0">
      <inkml:brushProperty name="width" value="0.025" units="cm"/>
      <inkml:brushProperty name="height" value="0.025" units="cm"/>
      <inkml:brushProperty name="color" value="#996600"/>
    </inkml:brush>
  </inkml:definitions>
  <inkml:trace contextRef="#ctx0" brushRef="#br0">4 1 10544 0 0,'-1'1'241'0'0,"1"5"6"0"0,-2 13 233 0 0,14 93 2286 0 0,-7-98-1772 0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0"/>
    </inkml:context>
    <inkml:brush xml:id="br0">
      <inkml:brushProperty name="width" value="0.025" units="cm"/>
      <inkml:brushProperty name="height" value="0.025" units="cm"/>
      <inkml:brushProperty name="color" value="#996600"/>
    </inkml:brush>
  </inkml:definitions>
  <inkml:trace contextRef="#ctx0" brushRef="#br0">6 1 5624 0 0,'0'0'0'0'0,"-2"11"456"0"0,0-1 8 0 0,0 0-8 0 0,2 2 8 0 0,0 0 248 0 0,0-1-8 0 0,0-2 8 0 0,0 1 0 0 0,0-1-264 0 0,0 0 8 0 0,2-3 0 0 0,2 0 8 0 0,-3-5-192 0 0,0 0 16 0 0,1 0 0 0 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1"/>
    </inkml:context>
    <inkml:brush xml:id="br0">
      <inkml:brushProperty name="width" value="0.025" units="cm"/>
      <inkml:brushProperty name="height" value="0.025" units="cm"/>
      <inkml:brushProperty name="color" value="#996600"/>
    </inkml:brush>
  </inkml:definitions>
  <inkml:trace contextRef="#ctx0" brushRef="#br0">1 0 8432 0 0,'0'0'2065'0'0,"15"6"448"0"0,-5 46-2242 0 0,-5-20 205 0 0,-5-32-433 0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2"/>
    </inkml:context>
    <inkml:brush xml:id="br0">
      <inkml:brushProperty name="width" value="0.025" units="cm"/>
      <inkml:brushProperty name="height" value="0.025" units="cm"/>
      <inkml:brushProperty name="color" value="#996600"/>
    </inkml:brush>
  </inkml:definitions>
  <inkml:trace contextRef="#ctx0" brushRef="#br0">9 1 6728 0 0,'0'0'3129'0'0,"-1"3"-2644"0"0,0 1-251 0 0,-1 9 269 0 0,0-1 1 0 0,-1 22 0 0 0,4-30-407 0 0,-1 0 0 0 0,0-1 0 0 0,1 2 1 0 0,-1-1-1 0 0,1-1 0 0 0,0 1 0 0 0,1 0 0 0 0,-1 0 0 0 0,0-1 0 0 0,1 0 0 0 0,0 1 0 0 0,0 0 0 0 0,4 3 0 0 0,-5-4 98 0 0,-1 0 4 0 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3"/>
    </inkml:context>
    <inkml:brush xml:id="br0">
      <inkml:brushProperty name="width" value="0.025" units="cm"/>
      <inkml:brushProperty name="height" value="0.025" units="cm"/>
      <inkml:brushProperty name="color" value="#996600"/>
    </inkml:brush>
  </inkml:definitions>
  <inkml:trace contextRef="#ctx0" brushRef="#br0">3 0 5720 0 0,'0'0'7345'0'0,"0"20"-6453"0"0,-1-4-635 0 0,1-11-197 0 0,-1-1 0 0 0,1 0 0 0 0,-1 1 0 0 0,1-1 0 0 0,1 0 0 0 0,-1 1 0 0 0,1-1 0 0 0,-1 0 0 0 0,1 0 0 0 0,1 1 0 0 0,1 6 0 0 0,0-8-26 0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4"/>
    </inkml:context>
    <inkml:brush xml:id="br0">
      <inkml:brushProperty name="width" value="0.025" units="cm"/>
      <inkml:brushProperty name="height" value="0.025" units="cm"/>
      <inkml:brushProperty name="color" value="#996600"/>
    </inkml:brush>
  </inkml:definitions>
  <inkml:trace contextRef="#ctx0" brushRef="#br0">6 1 7432 0 0,'0'0'1049'0'0,"-4"24"1363"0"0,2 41-196 0 0,2-65-2140 0 0,0 1-1 0 0,1-1 1 0 0,-1 0 0 0 0,0 1 0 0 0,0-1 0 0 0,0 0-1 0 0,0 1 1 0 0,1-1 0 0 0,-1 1 0 0 0,0-1-1 0 0,0 0 1 0 0,1 0 0 0 0,-1 1 0 0 0,0-1 0 0 0,1 0-1 0 0,-1 1 1 0 0,0-1 0 0 0,1 0 0 0 0,-1 0-1 0 0,0 0 1 0 0,1 1 0 0 0,-1-1 0 0 0,1 0 0 0 0,-1 0-1 0 0,0 0 1 0 0,0 0 0 0 0,0 0 0 0 0,1 0-1 0 0,0 0 1 0 0,0 0 206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4"/>
    </inkml:context>
    <inkml:brush xml:id="br0">
      <inkml:brushProperty name="width" value="0.025" units="cm"/>
      <inkml:brushProperty name="height" value="0.025" units="cm"/>
      <inkml:brushProperty name="color" value="#996600"/>
    </inkml:brush>
  </inkml:definitions>
  <inkml:trace contextRef="#ctx0" brushRef="#br0">1 0 96 0 0,'0'0'0'0'0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5"/>
    </inkml:context>
    <inkml:brush xml:id="br0">
      <inkml:brushProperty name="width" value="0.025" units="cm"/>
      <inkml:brushProperty name="height" value="0.025" units="cm"/>
      <inkml:brushProperty name="color" value="#996600"/>
    </inkml:brush>
  </inkml:definitions>
  <inkml:trace contextRef="#ctx0" brushRef="#br0">8 0 4312 0 0,'0'0'2256'0'0,"-6"27"1953"0"0,6-14-3337 0 0,-1-8-610 0 0,1-1 0 0 0,0 0-1 0 0,0 1 1 0 0,0-1 0 0 0,1 1 0 0 0,0-1 0 0 0,2 7 0 0 0,6-5 562 0 0,-7-5-680 0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6"/>
    </inkml:context>
    <inkml:brush xml:id="br0">
      <inkml:brushProperty name="width" value="0.025" units="cm"/>
      <inkml:brushProperty name="height" value="0.025" units="cm"/>
      <inkml:brushProperty name="color" value="#996600"/>
    </inkml:brush>
  </inkml:definitions>
  <inkml:trace contextRef="#ctx0" brushRef="#br0">0 1 11552 0 0,'0'0'0'0'0,"0"13"152"0"0,0-9 0 0 0,0 0 0 0 0,4 4 0 0 0,-1-2 112 0 0,-1-2-8 0 0,-1-2 8 0 0,1 3-8 0 0,1-2-80 0 0,-2-1-8 0 0,1 0 0 0 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7"/>
    </inkml:context>
    <inkml:brush xml:id="br0">
      <inkml:brushProperty name="width" value="0.025" units="cm"/>
      <inkml:brushProperty name="height" value="0.025" units="cm"/>
      <inkml:brushProperty name="color" value="#996600"/>
    </inkml:brush>
  </inkml:definitions>
  <inkml:trace contextRef="#ctx0" brushRef="#br0">6 0 7432 0 0,'-1'3'385'0'0,"-1"3"117"0"0,1 1 0 0 0,0 0 0 0 0,1 0 0 0 0,-1-1 0 0 0,1 1 0 0 0,1 7 0 0 0,0 6 1152 0 0,0-18-1543 0 0,0 0-1 0 0,0 1 1 0 0,0-1 0 0 0,0 0-1 0 0,-1-1 1 0 0,2 1 0 0 0,-1 0-1 0 0,1 0 1 0 0,0 0 0 0 0,-1-1-1 0 0,4 4 1 0 0,-3-5 24 0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8"/>
    </inkml:context>
    <inkml:brush xml:id="br0">
      <inkml:brushProperty name="width" value="0.025" units="cm"/>
      <inkml:brushProperty name="height" value="0.025" units="cm"/>
      <inkml:brushProperty name="color" value="#996600"/>
    </inkml:brush>
  </inkml:definitions>
  <inkml:trace contextRef="#ctx0" brushRef="#br0">5 0 10344 0 0,'0'0'1653'0'0,"-4"27"72"0"0,3 8-1272 0 0,1-3 28 0 0,1-30-409 0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9"/>
    </inkml:context>
    <inkml:brush xml:id="br0">
      <inkml:brushProperty name="width" value="0.025" units="cm"/>
      <inkml:brushProperty name="height" value="0.025" units="cm"/>
      <inkml:brushProperty name="color" value="#996600"/>
    </inkml:brush>
  </inkml:definitions>
  <inkml:trace contextRef="#ctx0" brushRef="#br0">6 0 4416 0 0,'0'0'7889'0'0,"-1"25"-7570"0"0,0-22-242 0 0,0 0 0 0 0,0 0-1 0 0,1-1 1 0 0,-1 1 0 0 0,1 0 0 0 0,0 1 0 0 0,-1-2 0 0 0,1 1 0 0 0,1 0 0 0 0,-1 0 0 0 0,0 1 0 0 0,1-2 0 0 0,1 6 0 0 0,1 16 1446 0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0"/>
    </inkml:context>
    <inkml:brush xml:id="br0">
      <inkml:brushProperty name="width" value="0.025" units="cm"/>
      <inkml:brushProperty name="height" value="0.025" units="cm"/>
      <inkml:brushProperty name="color" value="#996600"/>
    </inkml:brush>
  </inkml:definitions>
  <inkml:trace contextRef="#ctx0" brushRef="#br0">14 0 8640 0 0,'0'0'2326'0'0,"-5"29"-1527"0"0,6-17-691 0 0,-2 0 0 0 0,1-1 0 0 0,-3 19 0 0 0,-3 20 448 0 0,6-48-509 0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1"/>
    </inkml:context>
    <inkml:brush xml:id="br0">
      <inkml:brushProperty name="width" value="0.025" units="cm"/>
      <inkml:brushProperty name="height" value="0.025" units="cm"/>
      <inkml:brushProperty name="color" value="#996600"/>
    </inkml:brush>
  </inkml:definitions>
  <inkml:trace contextRef="#ctx0" brushRef="#br0">25 0 8840 0 0,'0'0'2638'0'0,"-3"28"-1902"0"0,-5-1-203 0 0,5-20-243 0 0,0 1 0 0 0,2-1 0 0 0,-3 16-1 0 0,3-19-98 0 0,0-3-171 0 0,1-1 1 0 0,0 0 0 0 0,0 1 0 0 0,0-1-1 0 0,0 0 1 0 0,-1 0 0 0 0,1 1 0 0 0,0-1 0 0 0,0 0-1 0 0,0 1 1 0 0,0-1 0 0 0,0 0 0 0 0,0 1-1 0 0,0-1 1 0 0,0 0 0 0 0,0 1 0 0 0,0-1-1 0 0,0 0 1 0 0,0 1 0 0 0,0-1 0 0 0,0 0 0 0 0,1 1-1 0 0,-1-1 1 0 0,0 0 0 0 0,0 1 0 0 0,0-1-1 0 0,0 0 1 0 0,0 0 0 0 0,1 1 0 0 0,-1-1-1 0 0,0 0 1 0 0,0 0 0 0 0,1 1 0 0 0,-1-1 0 0 0,1 0 51 0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2"/>
    </inkml:context>
    <inkml:brush xml:id="br0">
      <inkml:brushProperty name="width" value="0.025" units="cm"/>
      <inkml:brushProperty name="height" value="0.025" units="cm"/>
      <inkml:brushProperty name="color" value="#996600"/>
    </inkml:brush>
  </inkml:definitions>
  <inkml:trace contextRef="#ctx0" brushRef="#br0">28 14 7232 0 0,'0'0'1033'0'0,"-4"-11"-227"0"0,2 8 1932 0 0,2 16-2342 0 0,-1 0 0 0 0,-1-1 0 0 0,-5 18 0 0 0,3-18-37 0 0,2 1 0 0 0,0 0 0 0 0,-1 18 0 0 0,3-31-345 0 0,2 28 900 0 0,-2-27-845 0 0,0 1 0 0 0,0-1 0 0 0,1 0 0 0 0,-1 0 0 0 0,0 0-1 0 0,1 0 1 0 0,-1 0 0 0 0,1 0 0 0 0,-1 0 0 0 0,1 0 0 0 0,0 0-1 0 0,-1 0 1 0 0,0 0 0 0 0,1 0 0 0 0,0 0 0 0 0,0 0 0 0 0,0 0-1 0 0,0 0 1 0 0,2 0 0 0 0,-1 0 68 0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3"/>
    </inkml:context>
    <inkml:brush xml:id="br0">
      <inkml:brushProperty name="width" value="0.025" units="cm"/>
      <inkml:brushProperty name="height" value="0.025" units="cm"/>
      <inkml:brushProperty name="color" value="#996600"/>
    </inkml:brush>
  </inkml:definitions>
  <inkml:trace contextRef="#ctx0" brushRef="#br0">0 0 8136 0 0,'0'0'1994'0'0,"3"41"532"0"0,-2-30-2411 0 0,1 14 161 0 0,0 1 0 0 0,3 1 0 0 0,0-2 0 0 0,11 32 1 0 0,-12-43-60 0 0,-3-10-106 0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4"/>
    </inkml:context>
    <inkml:brush xml:id="br0">
      <inkml:brushProperty name="width" value="0.025" units="cm"/>
      <inkml:brushProperty name="height" value="0.025" units="cm"/>
      <inkml:brushProperty name="color" value="#996600"/>
    </inkml:brush>
  </inkml:definitions>
  <inkml:trace contextRef="#ctx0" brushRef="#br0">0 0 3912 0 0,'0'0'7076'0'0,"4"36"-5528"0"0,-4-14-1131 0 0,2 0 1 0 0,-1 0 0 0 0,3 0 0 0 0,9 35 0 0 0,-12-54-336 0 0,-1-2-1 0 0,1 2 1 0 0,0-1 0 0 0,0 1-1 0 0,0-1 1 0 0,1 0 0 0 0,-1 0 0 0 0,0 0-1 0 0,0 0 1 0 0,0 0 0 0 0,1 0-1 0 0,0 0 1 0 0,3 1 0 0 0,-3 0 67 0 0,-3-2-3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5"/>
    </inkml:context>
    <inkml:brush xml:id="br0">
      <inkml:brushProperty name="width" value="0.025" units="cm"/>
      <inkml:brushProperty name="height" value="0.025" units="cm"/>
      <inkml:brushProperty name="color" value="#996600"/>
    </inkml:brush>
  </inkml:definitions>
  <inkml:trace contextRef="#ctx0" brushRef="#br0">34 1 1704 0 0,'0'0'9121'0'0,"-5"2"-5212"0"0,7-2-3034 0 0,-8 1 794 0 0,1-2-1593 0 0,10 0-229 0 0,0 0-31 0 0,-11 1 3846 0 0,-9 7-2494 0 0,14-7-1157 0 0,1 0 0 0 0,-1 0-1 0 0,1 0 1 0 0,0 0 0 0 0,-1 0-1 0 0,1 0 1 0 0,0 0 0 0 0,-1 1-1 0 0,1-1 1 0 0,0 0 0 0 0,-1 0-1 0 0,1 0 1 0 0,0 1 0 0 0,0-1-1 0 0,-1 0 1 0 0,1 0 0 0 0,0 1-1 0 0,0-1 1 0 0,-1 0 0 0 0,1 0-1 0 0,0 1 1 0 0,0-1 0 0 0,0 0 0 0 0,-1 1-1 0 0,1-1 1 0 0,0 0 0 0 0,0 1-1 0 0,0-1 1 0 0,0 0 0 0 0,0 1-1 0 0,0-1 1 0 0,0 0 0 0 0,0 1-1 0 0,0-1 1 0 0,0 1 0 0 0,1 16-60 0 0,0-11-45 0 0,-1-4 121 0 0,0-1 0 0 0,1 0 1 0 0,-1 0-1 0 0,1 0 1 0 0,-1 0-1 0 0,1 1 1 0 0,0-1-1 0 0,0 0 0 0 0,-1 0 1 0 0,1 0-1 0 0,0-1 1 0 0,0 1-1 0 0,0 0 1 0 0,0 0-1 0 0,0 0 0 0 0,0-1 1 0 0,0 1-1 0 0,0 0 1 0 0,0-1-1 0 0,0 1 0 0 0,0-1 1 0 0,3 1-1 0 0,-4-1 71 0 0,7 2 324 0 0,3 0-247 0 0,-7-1 25 0 0,0-1-109 0 0,19 0 433 0 0,-14-5-299 0 0,-6-4-162 0 0,-1 1-13 0 0,0 2 46 0 0,-3-1-92 0 0,-1 2 3 0 0,2 2-1 0 0,-1 1-1 0 0,1 0 1 0 0,-1 0-1 0 0,1 0 1 0 0,-1 1-1 0 0,0-1 1 0 0,0 0 0 0 0,0 1-1 0 0,-2-2 1 0 0,-2 1 21 0 0,5 2-41 0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5"/>
    </inkml:context>
    <inkml:brush xml:id="br0">
      <inkml:brushProperty name="width" value="0.025" units="cm"/>
      <inkml:brushProperty name="height" value="0.025" units="cm"/>
      <inkml:brushProperty name="color" value="#996600"/>
    </inkml:brush>
  </inkml:definitions>
  <inkml:trace contextRef="#ctx0" brushRef="#br0">4 0 11048 0 0,'0'0'2216'0'0,"0"2"-1708"0"0,-3 19 1225 0 0,9 34-753 0 0,22 94 0 0 0,-24-123-55 0 0,-4-26-820 0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6"/>
    </inkml:context>
    <inkml:brush xml:id="br0">
      <inkml:brushProperty name="width" value="0.025" units="cm"/>
      <inkml:brushProperty name="height" value="0.025" units="cm"/>
      <inkml:brushProperty name="color" value="#996600"/>
    </inkml:brush>
  </inkml:definitions>
  <inkml:trace contextRef="#ctx0" brushRef="#br0">0 0 8032 0 0,'0'0'2629'0'0,"9"7"-304"0"0,-8 14-1292 0 0,1-8-851 0 0,-1 22 85 0 0,-4 39 1 0 0,2-67-209 0 0,1 1 0 0 0,1-1 1 0 0,0 0-1 0 0,2 12 1 0 0,3 19 1036 0 0,-5-33-243 0 0,0-4-692 0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7"/>
    </inkml:context>
    <inkml:brush xml:id="br0">
      <inkml:brushProperty name="width" value="0.025" units="cm"/>
      <inkml:brushProperty name="height" value="0.025" units="cm"/>
      <inkml:brushProperty name="color" value="#996600"/>
    </inkml:brush>
  </inkml:definitions>
  <inkml:trace contextRef="#ctx0" brushRef="#br0">0 0 7232 0 0,'0'0'1777'0'0,"10"25"-346"0"0,-7-13-1215 0 0,0 1 0 0 0,-1-1 0 0 0,-1 1 0 0 0,-1 19 1 0 0,4 32 206 0 0,0-38 417 0 0,1 42 0 0 0,-3-57-184 0 0,-1-8-488 0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8"/>
    </inkml:context>
    <inkml:brush xml:id="br0">
      <inkml:brushProperty name="width" value="0.025" units="cm"/>
      <inkml:brushProperty name="height" value="0.025" units="cm"/>
      <inkml:brushProperty name="color" value="#996600"/>
    </inkml:brush>
  </inkml:definitions>
  <inkml:trace contextRef="#ctx0" brushRef="#br0">0 1 7832 0 0,'0'0'2033'0'0,"0"2"-1416"0"0,8 240 1661 0 0,-7-181-2245 0 0,-2-29-12 0 0,1-32-3 0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9"/>
    </inkml:context>
    <inkml:brush xml:id="br0">
      <inkml:brushProperty name="width" value="0.025" units="cm"/>
      <inkml:brushProperty name="height" value="0.025" units="cm"/>
      <inkml:brushProperty name="color" value="#996600"/>
    </inkml:brush>
  </inkml:definitions>
  <inkml:trace contextRef="#ctx0" brushRef="#br0">0 0 7232 0 0,'2'32'2017'0'0,"-3"42"0"0"0,0-21-522 0 0,1-52-1398 0 0,0 0 0 0 0,0 0 0 0 0,0 1 0 0 0,0-1 0 0 0,0 0 0 0 0,1 0 0 0 0,-1 0 0 0 0,0 1 0 0 0,1-1 0 0 0,-1-1 0 0 0,1 1 0 0 0,-1 0 0 0 0,1 0 0 0 0,1 2 0 0 0,-1-2 79 0 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0"/>
    </inkml:context>
    <inkml:brush xml:id="br0">
      <inkml:brushProperty name="width" value="0.025" units="cm"/>
      <inkml:brushProperty name="height" value="0.025" units="cm"/>
      <inkml:brushProperty name="color" value="#996600"/>
    </inkml:brush>
  </inkml:definitions>
  <inkml:trace contextRef="#ctx0" brushRef="#br0">4 0 8744 0 0,'0'0'856'0'0,"-4"29"1857"0"0,9 149-280 0 0,-6-158-2248 0 0,1 14 728 0 0,0-33 290 0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1"/>
    </inkml:context>
    <inkml:brush xml:id="br0">
      <inkml:brushProperty name="width" value="0.025" units="cm"/>
      <inkml:brushProperty name="height" value="0.025" units="cm"/>
      <inkml:brushProperty name="color" value="#996600"/>
    </inkml:brush>
  </inkml:definitions>
  <inkml:trace contextRef="#ctx0" brushRef="#br0">1 1 5720 0 0,'3'34'389'0'0,"-2"-10"317"0"0,0-9-348 0 0,-1 69 2240 0 0,-1-33-1417 0 0,1-46-999 0 0,-1-5-164 0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2"/>
    </inkml:context>
    <inkml:brush xml:id="br0">
      <inkml:brushProperty name="width" value="0.025" units="cm"/>
      <inkml:brushProperty name="height" value="0.025" units="cm"/>
      <inkml:brushProperty name="color" value="#996600"/>
    </inkml:brush>
  </inkml:definitions>
  <inkml:trace contextRef="#ctx0" brushRef="#br0">1 0 10040 0 0,'0'0'17'0'0,"1"5"-4"0"0,20 183 661 0 0,-15-137 188 0 0,2 50 2828 0 0,-8-97-3482 0 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3"/>
    </inkml:context>
    <inkml:brush xml:id="br0">
      <inkml:brushProperty name="width" value="0.025" units="cm"/>
      <inkml:brushProperty name="height" value="0.025" units="cm"/>
      <inkml:brushProperty name="color" value="#996600"/>
    </inkml:brush>
  </inkml:definitions>
  <inkml:trace contextRef="#ctx0" brushRef="#br0">1 0 11856 0 0,'5'12'398'0'0,"-2"0"1"0"0,1 0-1 0 0,4 23 1 0 0,2 79 765 0 0,-9-87-1010 0 0,18 129 1565 0 0,-15-148-855 0 0,-4-7-712 0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4"/>
    </inkml:context>
    <inkml:brush xml:id="br0">
      <inkml:brushProperty name="width" value="0.025" units="cm"/>
      <inkml:brushProperty name="height" value="0.025" units="cm"/>
      <inkml:brushProperty name="color" value="#996600"/>
    </inkml:brush>
  </inkml:definitions>
  <inkml:trace contextRef="#ctx0" brushRef="#br0">0 0 8136 0 0,'0'0'1126'0'0,"16"20"1932"0"0,9 57-915 0 0,9 44-657 0 0,-30-103-1351 0 0,-2 0 0 0 0,0 1 0 0 0,0 0 0 0 0,-2-1 0 0 0,-3 23 1 0 0,2 12 111 0 0,1-52-239 0 0,0-1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9"/>
    </inkml:context>
    <inkml:brush xml:id="br0">
      <inkml:brushProperty name="width" value="0.025" units="cm"/>
      <inkml:brushProperty name="height" value="0.025" units="cm"/>
      <inkml:brushProperty name="color" value="#996600"/>
    </inkml:brush>
  </inkml:definitions>
  <inkml:trace contextRef="#ctx0" brushRef="#br0">14 20 896 0 0,'0'0'8741'0'0,"-14"-19"-10842"0"0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5"/>
    </inkml:context>
    <inkml:brush xml:id="br0">
      <inkml:brushProperty name="width" value="0.025" units="cm"/>
      <inkml:brushProperty name="height" value="0.025" units="cm"/>
      <inkml:brushProperty name="color" value="#996600"/>
    </inkml:brush>
  </inkml:definitions>
  <inkml:trace contextRef="#ctx0" brushRef="#br0">0 1 8032 0 0,'8'26'115'0'0,"0"-3"348"0"0,-1 2 1 0 0,-1-1-1 0 0,4 36 1 0 0,-9-43-208 0 0,-1 1-1 0 0,0-1 1 0 0,-1 0 0 0 0,-4 23 0 0 0,0-3 102 0 0,5-34-292 0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6"/>
    </inkml:context>
    <inkml:brush xml:id="br0">
      <inkml:brushProperty name="width" value="0.025" units="cm"/>
      <inkml:brushProperty name="height" value="0.025" units="cm"/>
      <inkml:brushProperty name="color" value="#996600"/>
    </inkml:brush>
  </inkml:definitions>
  <inkml:trace contextRef="#ctx0" brushRef="#br0">1 0 10952 0 0,'8'77'331'0'0,"2"-3"199"0"0,-8-24-103 0 0,-2-25 71 0 0,7 49 1 0 0,-6-67-408 0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7"/>
    </inkml:context>
    <inkml:brush xml:id="br0">
      <inkml:brushProperty name="width" value="0.025" units="cm"/>
      <inkml:brushProperty name="height" value="0.025" units="cm"/>
      <inkml:brushProperty name="color" value="#996600"/>
    </inkml:brush>
  </inkml:definitions>
  <inkml:trace contextRef="#ctx0" brushRef="#br0">0 0 5624 0 0,'0'0'889'0'0,"11"0"761"0"0,-5 1 1888 0 0,-3 5-3283 0 0,-1-2 0 0 0,0 2 0 0 0,0 0 0 0 0,0 0 0 0 0,-1-1 0 0 0,1 1 0 0 0,0 9-1 0 0,5 21 147 0 0,1-7-197 0 0,-1 0 1 0 0,-2 0-1 0 0,-1 1 0 0 0,1 33 1 0 0,-2-23 102 0 0,10 56 0 0 0,-15-93-215 0 0,1-3-65 0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8"/>
    </inkml:context>
    <inkml:brush xml:id="br0">
      <inkml:brushProperty name="width" value="0.025" units="cm"/>
      <inkml:brushProperty name="height" value="0.025" units="cm"/>
      <inkml:brushProperty name="color" value="#996600"/>
    </inkml:brush>
  </inkml:definitions>
  <inkml:trace contextRef="#ctx0" brushRef="#br0">0 28 7528 0 0,'0'-6'358'0'0,"2"-12"2462"0"0,-2 18-2777 0 0,1 0 1 0 0,-1-1-1 0 0,0 1 1 0 0,0 0-1 0 0,1 0 0 0 0,-1-1 1 0 0,0 1-1 0 0,1 0 1 0 0,-1 0-1 0 0,0-1 0 0 0,1 1 1 0 0,-1 0-1 0 0,0 0 1 0 0,1 0-1 0 0,-1 0 0 0 0,0 0 1 0 0,0 0-1 0 0,0-1 1 0 0,0 1-1 0 0,1 0 1 0 0,-1 0-1 0 0,1 0 0 0 0,-1 0 1 0 0,0 0-1 0 0,1 0 1 0 0,-1 1-1 0 0,1-1 0 0 0,-1 0 1 0 0,0 0-1 0 0,1 0 1 0 0,-1 0-1 0 0,0 0 0 0 0,1 0 1 0 0,-1 1-1 0 0,0-1 1 0 0,1 0-1 0 0,-1 0 0 0 0,0 1 1 0 0,1-1-1 0 0,-1 0 1 0 0,0 0-1 0 0,0 1 1 0 0,1-1-1 0 0,-1 0 0 0 0,0 1 1 0 0,0-1-1 0 0,0 0 1 0 0,1 1-1 0 0,0 1 63 0 0,0 0 1 0 0,0 0-1 0 0,0 0 1 0 0,-1 1-1 0 0,0-1 0 0 0,1 0 1 0 0,0 0-1 0 0,-1 1 1 0 0,0-1-1 0 0,0 1 1 0 0,0 2-1 0 0,1 8 161 0 0,7 33 92 0 0,9 137 251 0 0,-15-163-502 0 0,9 37-1 0 0,-1-8 477 0 0,-10-47-491 0 0,2-2-3 0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9"/>
    </inkml:context>
    <inkml:brush xml:id="br0">
      <inkml:brushProperty name="width" value="0.025" units="cm"/>
      <inkml:brushProperty name="height" value="0.025" units="cm"/>
      <inkml:brushProperty name="color" value="#996600"/>
    </inkml:brush>
  </inkml:definitions>
  <inkml:trace contextRef="#ctx0" brushRef="#br0">1 0 4512 0 0,'0'0'2216'0'0,"2"4"-1104"0"0,7 13-73 0 0,0 1 1 0 0,-2 1-1 0 0,5 19 0 0 0,4 7 102 0 0,-5-10-912 0 0,-2 1-1 0 0,-1 0 1 0 0,4 57-1 0 0,-9-71-208 0 0,-4 15-100 0 0,0-5-42 0 0,5-11 73 0 0,-3-19-4 0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0"/>
    </inkml:context>
    <inkml:brush xml:id="br0">
      <inkml:brushProperty name="width" value="0.025" units="cm"/>
      <inkml:brushProperty name="height" value="0.025" units="cm"/>
      <inkml:brushProperty name="color" value="#996600"/>
    </inkml:brush>
  </inkml:definitions>
  <inkml:trace contextRef="#ctx0" brushRef="#br0">1 0 10952 0 0,'7'41'310'0'0,"-2"0"0"0"0,1 78-1 0 0,-4-54 579 0 0,-2-55-728 0 0,1 6 85 0 0,1 45 1151 0 0,-2-60-1336 0 0,0 0-9 0 0,0 0 0 0 0,0 0 0 0 0,0 0 0 0 0,0 0 0 0 0,0 0 0 0 0,0 0 0 0 0,0 0 0 0 0,1-1 0 0 0,-1 1 0 0 0,0-1 0 0 0,1 1 0 0 0,-1 0 0 0 0,0 0 0 0 0,1 0 0 0 0,-1-1 0 0 0,1 1 0 0 0,-1 0 0 0 0,1 0 0 0 0,-1 0 0 0 0,1-1 0 0 0,0 1 0 0 0,-1 0 0 0 0,2 0 0 0 0,-1-2 95 0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1"/>
    </inkml:context>
    <inkml:brush xml:id="br0">
      <inkml:brushProperty name="width" value="0.025" units="cm"/>
      <inkml:brushProperty name="height" value="0.025" units="cm"/>
      <inkml:brushProperty name="color" value="#996600"/>
    </inkml:brush>
  </inkml:definitions>
  <inkml:trace contextRef="#ctx0" brushRef="#br0">4 56 7736 0 0,'0'-12'509'0'0,"-2"-4"1436"0"0,1-11 559 0 0,1 27-2293 0 0,5 25 777 0 0,10 62-58 0 0,13 127 817 0 0,-29-134-751 0 0,1-80-984 0 0,0 1-1 0 0,0 0 1 0 0,0 0-1 0 0,1-1 1 0 0,-1 1-1 0 0,0 0 0 0 0,0 0 1 0 0,0-1-1 0 0,0 1 1 0 0,0 0-1 0 0,0-1 1 0 0,1 1-1 0 0,-1 0 1 0 0,1-1-1 0 0,-1 1 1 0 0,1-1-1 0 0,-1 1 1 0 0,1-1-1 0 0,-1 0 1 0 0,1 1-1 0 0,-1-1 1 0 0,1 0-1 0 0,0 1 1 0 0,6 8 601 0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2"/>
    </inkml:context>
    <inkml:brush xml:id="br0">
      <inkml:brushProperty name="width" value="0.025" units="cm"/>
      <inkml:brushProperty name="height" value="0.025" units="cm"/>
      <inkml:brushProperty name="color" value="#996600"/>
    </inkml:brush>
  </inkml:definitions>
  <inkml:trace contextRef="#ctx0" brushRef="#br0">3 14 11856 0 0,'-3'-14'1817'0'0,"5"26"262"0"0,3 20-1504 0 0,6 80-327 0 0,11 101 196 0 0,-17-191-107 0 0,-1-1 170 0 0,-3-9 317 0 0,3-10-72 0 0,-3-2-592 0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3"/>
    </inkml:context>
    <inkml:brush xml:id="br0">
      <inkml:brushProperty name="width" value="0.025" units="cm"/>
      <inkml:brushProperty name="height" value="0.025" units="cm"/>
      <inkml:brushProperty name="color" value="#996600"/>
    </inkml:brush>
  </inkml:definitions>
  <inkml:trace contextRef="#ctx0" brushRef="#br0">0 0 10656 0 0,'16'67'2609'0'0,"14"70"-988"0"0,-30-133-1605 0 0,10 98 424 0 0,-10-88-234 0 0,-1-1 0 0 0,-5 28 0 0 0,6-40-189 0 0,-1 0 0 0 0,1 0 1 0 0,0 0-1 0 0,0 0 1 0 0,0 0-1 0 0,0-1 1 0 0,0 1-1 0 0,0 0 1 0 0,0 0-1 0 0,0 0 1 0 0,0 0-1 0 0,0 0 1 0 0,1-1-1 0 0,-1 1 1 0 0,0-1-1 0 0,1 1 1 0 0,-1 0-1 0 0,0 0 1 0 0,1 0-1 0 0,-1-1 1 0 0,1 1-1 0 0,-1 0 0 0 0,1 0 1 0 0,0-1-1 0 0,-1 1 1 0 0,1 0-1 0 0,1 0 1 0 0,-2-1 76 0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4"/>
    </inkml:context>
    <inkml:brush xml:id="br0">
      <inkml:brushProperty name="width" value="0.025" units="cm"/>
      <inkml:brushProperty name="height" value="0.025" units="cm"/>
      <inkml:brushProperty name="color" value="#996600"/>
    </inkml:brush>
  </inkml:definitions>
  <inkml:trace contextRef="#ctx0" brushRef="#br0">1 1 10152 0 0,'-1'60'1532'0'0,"3"0"0"0"0,3 1 0 0 0,13 62 0 0 0,-16-105-1324 0 0,-2-14-147 0 0,1 0 0 0 0,-1 1 0 0 0,1-2-1 0 0,-1 1 1 0 0,1 0 0 0 0,0-1 0 0 0,1 0-1 0 0,-1 1 1 0 0,0 0 0 0 0,0-1 0 0 0,1 0-1 0 0,3 6 1 0 0,-3-9 172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0"/>
    </inkml:context>
    <inkml:brush xml:id="br0">
      <inkml:brushProperty name="width" value="0.025" units="cm"/>
      <inkml:brushProperty name="height" value="0.025" units="cm"/>
      <inkml:brushProperty name="color" value="#996600"/>
    </inkml:brush>
  </inkml:definitions>
  <inkml:trace contextRef="#ctx0" brushRef="#br0">13 17 1400 0 0,'0'0'327'0'0,"-8"-11"2027"0"0,4 7-162 0 0,3 2-528 0 0,3 3-932 0 0,2 0 98 0 0,5 3 460 0 0,4 8-1094 0 0,-7-8 568 0 0,-4-4 639 0 0,47 0 1277 0 0,-47 0-2672 0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5"/>
    </inkml:context>
    <inkml:brush xml:id="br0">
      <inkml:brushProperty name="width" value="0.025" units="cm"/>
      <inkml:brushProperty name="height" value="0.025" units="cm"/>
      <inkml:brushProperty name="color" value="#996600"/>
    </inkml:brush>
  </inkml:definitions>
  <inkml:trace contextRef="#ctx0" brushRef="#br0">0 8 5224 0 0,'5'-8'1052'0'0,"-3"9"643"0"0,-1 15 1622 0 0,1 2-3277 0 0,42 226 2112 0 0,-44-241-2094 0 0,3 32 345 0 0,-2-34-355 0 0,-1 1 0 0 0,0 0 0 0 0,0-2-1 0 0,0 2 1 0 0,-1 0 0 0 0,1-1 0 0 0,0 1 0 0 0,-1 0-1 0 0,1-1 1 0 0,-1 1 0 0 0,1-1 0 0 0,-1 0-1 0 0,0 0 1 0 0,1 1 0 0 0,-1-1 0 0 0,0 1-1 0 0,0-1 1 0 0,-1 2 0 0 0,2-3 39 0 0,-1 0 1 0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6"/>
    </inkml:context>
    <inkml:brush xml:id="br0">
      <inkml:brushProperty name="width" value="0.025" units="cm"/>
      <inkml:brushProperty name="height" value="0.025" units="cm"/>
      <inkml:brushProperty name="color" value="#996600"/>
    </inkml:brush>
  </inkml:definitions>
  <inkml:trace contextRef="#ctx0" brushRef="#br0">25 83 8840 0 0,'20'105'2429'0'0,"-15"-74"-1593"0"0,9 48 472 0 0,-11-25-603 0 0,-3-52-639 0 0</inkml:trace>
  <inkml:trace contextRef="#ctx0" brushRef="#br0" timeOffset="1">1 0 11256 0 0,'0'0'1560'0'0,"1"3"-1252"0"0,5 15-74 0 0,-1-1 1 0 0,-1 1-1 0 0,0 0 0 0 0,-2 0 1 0 0,0 0-1 0 0,0 20 1 0 0,5 33 109 0 0,-4-29 270 0 0,-1 82 0 0 0,-6-87-358 0 0,4-38-242 0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8"/>
    </inkml:context>
    <inkml:brush xml:id="br0">
      <inkml:brushProperty name="width" value="0.025" units="cm"/>
      <inkml:brushProperty name="height" value="0.025" units="cm"/>
      <inkml:brushProperty name="color" value="#996600"/>
    </inkml:brush>
  </inkml:definitions>
  <inkml:trace contextRef="#ctx0" brushRef="#br0">1 1 9144 0 0,'10'41'322'0'0,"-6"27"556"0"0,-2-33-164 0 0,0 20 535 0 0,2 32 530 0 0,4-30-311 0 0,-7-53-1233 0 0,2 12 401 0 0,-3-11 1394 0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9"/>
    </inkml:context>
    <inkml:brush xml:id="br0">
      <inkml:brushProperty name="width" value="0.025" units="cm"/>
      <inkml:brushProperty name="height" value="0.025" units="cm"/>
      <inkml:brushProperty name="color" value="#996600"/>
    </inkml:brush>
  </inkml:definitions>
  <inkml:trace contextRef="#ctx0" brushRef="#br0">1 0 11048 0 0,'0'0'3033'0'0,"2"2"-2696"0"0,2 3-284 0 0,-1 1 1 0 0,0 0-1 0 0,1-1 0 0 0,-1 1 0 0 0,-1-1 1 0 0,0 2-1 0 0,0-1 0 0 0,0 0 0 0 0,0 1 1 0 0,-1-1-1 0 0,1 8 0 0 0,0 16-33 0 0,-1 33-1 0 0,-1-38 37 0 0,6 107 86 0 0,-6-128-135 0 0,1 12 61 0 0,0 1 1 0 0,1-1-1 0 0,1 1 0 0 0,8 30 0 0 0,-11-47-63 0 0,0 0 1 0 0,0-1-1 0 0,1 1 0 0 0,-1 0 0 0 0,0 0 1 0 0,0 0-1 0 0,0 0 0 0 0,0 0 0 0 0,0 0 1 0 0,0 0-1 0 0,0 0 0 0 0,0 0 0 0 0,0 0 1 0 0,1 0-1 0 0,-1-1 0 0 0,0 1 0 0 0,0 0 1 0 0,0 0-1 0 0,0 0 0 0 0,0 0 0 0 0,0 0 1 0 0,0 0-1 0 0,0 0 0 0 0,1 0 0 0 0,-1 0 1 0 0,0 0-1 0 0,0 0 0 0 0,0 0 0 0 0,0 0 1 0 0,0 0-1 0 0,0 0 0 0 0,0 0 0 0 0,0 0 1 0 0,0 0-1 0 0,0 1 0 0 0,0-1 0 0 0,0 0 1 0 0,0 0-1 0 0,0 0 0 0 0,0 0 0 0 0,0 0 1 0 0,0 0-1 0 0,1 0 0 0 0,-1 0 0 0 0,0 0 1 0 0,0 0-1 0 0,0 0 0 0 0,0 1 0 0 0,0-1 1 0 0,0 0-1 0 0,0 0 0 0 0,0 0 0 0 0,0 0 1 0 0,0 0-1 0 0,0 0 0 0 0,0 0 0 0 0,0 1 1 0 0,0-1-1 0 0,0 0 0 0 0,0 0 0 0 0,0 0 1 0 0,0 0-1 0 0,1 0 78 0 0,-2-1-35 0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0"/>
    </inkml:context>
    <inkml:brush xml:id="br0">
      <inkml:brushProperty name="width" value="0.025" units="cm"/>
      <inkml:brushProperty name="height" value="0.025" units="cm"/>
      <inkml:brushProperty name="color" value="#996600"/>
    </inkml:brush>
  </inkml:definitions>
  <inkml:trace contextRef="#ctx0" brushRef="#br0">4 30 7432 0 0,'-1'-5'163'0'0,"0"1"-56"0"0,0-4 257 0 0,1 1 481 0 0,1 1 1906 0 0,0 7-2672 0 0,-1-1 0 0 0,1 0 0 0 0,-1 0 0 0 0,1 0 0 0 0,-1 1 0 0 0,0-1 0 0 0,1 0-1 0 0,-1 0 1 0 0,0 1 0 0 0,1-1 0 0 0,-1 0 0 0 0,0 1 0 0 0,1-1 0 0 0,-1 0 0 0 0,0 1 0 0 0,0-1 0 0 0,0 0-1 0 0,0 1 1 0 0,0-1 0 0 0,0 1 0 0 0,0-1 0 0 0,1 0 0 0 0,-1 0 0 0 0,0 0 0 0 0,0 1 0 0 0,0-1 0 0 0,0 1-1 0 0,0-1 1 0 0,0 1 0 0 0,0-1 0 0 0,0 0 0 0 0,0 1 0 0 0,0-1 0 0 0,0 1 0 0 0,0-1 0 0 0,-1 1-1 0 0,-2 23 12 0 0,1-13 256 0 0,1 21 102 0 0,1 2 0 0 0,8 59 0 0 0,-1-26-123 0 0,-3 16 34 0 0,-1 0 51 0 0,0-68-307 0 0,-1 5 234 0 0,-2-19 31 0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1"/>
    </inkml:context>
    <inkml:brush xml:id="br0">
      <inkml:brushProperty name="width" value="0.025" units="cm"/>
      <inkml:brushProperty name="height" value="0.025" units="cm"/>
      <inkml:brushProperty name="color" value="#996600"/>
    </inkml:brush>
  </inkml:definitions>
  <inkml:trace contextRef="#ctx0" brushRef="#br0">0 1 10152 0 0,'0'0'1982'0'0,"5"27"-402"0"0,-3-21-1436 0 0,-1 0-51 0 0,0 1 1 0 0,0 0-1 0 0,0 0 1 0 0,0 9-1 0 0,-3 42 88 0 0,7 69 0 0 0,14-5 380 0 0,-12-97 623 0 0,-6-25-1097 0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2"/>
    </inkml:context>
    <inkml:brush xml:id="br0">
      <inkml:brushProperty name="width" value="0.025" units="cm"/>
      <inkml:brushProperty name="height" value="0.025" units="cm"/>
      <inkml:brushProperty name="color" value="#996600"/>
    </inkml:brush>
  </inkml:definitions>
  <inkml:trace contextRef="#ctx0" brushRef="#br0">19 0 8536 0 0,'0'0'1193'0'0,"-16"14"2279"0"0,14-2-3197 0 0,2-1 0 0 0,0 1 1 0 0,0 0-1 0 0,4 16 0 0 0,-2-10-52 0 0,-1 66 431 0 0,-1-63-561 0 0,0-1 0 0 0,0 1-1 0 0,1-1 1 0 0,7 24 0 0 0,-5-37-47 0 0,-1 2 0 0 0,-1-1 0 0 0,0 0-1 0 0,1 1 1 0 0,-2-1 0 0 0,1 1 0 0 0,-1-1 0 0 0,-1 1-1 0 0,1 0 1 0 0,-2-1 0 0 0,1 1 0 0 0,0-1 0 0 0,-6 11-1 0 0,4-1 298 0 0,3-18-326 0 0,0 1-1 0 0,0-1 0 0 0,-1 0 1 0 0,1 1-1 0 0,0-1 1 0 0,0 0-1 0 0,0 1 0 0 0,0-1 1 0 0,0 0-1 0 0,0 1 0 0 0,0-1 1 0 0,0 0-1 0 0,0 0 1 0 0,0 1-1 0 0,0-1 0 0 0,0 0 1 0 0,0 1-1 0 0,0-1 1 0 0,0 0-1 0 0,1 1 0 0 0,-1-1 1 0 0,0 0-1 0 0,0 1 1 0 0,0-1-1 0 0,0 0 0 0 0,0 0 1 0 0,1 1-1 0 0,-1-1 0 0 0,0 0 1 0 0,0 0-1 0 0,1 0 1 0 0,-1 0-1 0 0,0 0 0 0 0,0 0 1 0 0,1 0-1 0 0,-1 0 1 0 0,0 0-1 0 0,1 1 0 0 0,-1-1 1 0 0,0 0-1 0 0,0 0 1 0 0,1 0-1 0 0,-1 0 0 0 0,0 0 1 0 0,1 0-1 0 0,-1 0 0 0 0,1 0 1 0 0,0-1 84 0 0,-1-1-4 0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3"/>
    </inkml:context>
    <inkml:brush xml:id="br0">
      <inkml:brushProperty name="width" value="0.025" units="cm"/>
      <inkml:brushProperty name="height" value="0.025" units="cm"/>
      <inkml:brushProperty name="color" value="#996600"/>
    </inkml:brush>
  </inkml:definitions>
  <inkml:trace contextRef="#ctx0" brushRef="#br0">0 1 7328 0 0,'0'0'2632'0'0,"1"30"-852"0"0,14 132-1058 0 0,-7-45-296 0 0,-5-89 328 0 0,-1 0 0 0 0,-1 1 0 0 0,-4 36 0 0 0,7-36 1077 0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4"/>
    </inkml:context>
    <inkml:brush xml:id="br0">
      <inkml:brushProperty name="width" value="0.025" units="cm"/>
      <inkml:brushProperty name="height" value="0.025" units="cm"/>
      <inkml:brushProperty name="color" value="#996600"/>
    </inkml:brush>
  </inkml:definitions>
  <inkml:trace contextRef="#ctx0" brushRef="#br0">0 0 11256 0 0,'0'0'830'0'0,"2"3"-412"0"0,3 4-113 0 0,-2 0 1 0 0,1 1 0 0 0,0 0 0 0 0,-1-1 0 0 0,-1 1-1 0 0,4 14 1 0 0,6 56 309 0 0,-5-32-450 0 0,-1 0-42 0 0,-1 86 0 0 0,-5-124-91 0 0,-1-5-5 0 0,1 0 1 0 0,0 0-1 0 0,0-1 0 0 0,0 0 0 0 0,0 1 0 0 0,0 0 0 0 0,0 0 0 0 0,1-1 1 0 0,0 1-1 0 0,1 4 0 0 0,7-7 260 0 0,-10 0-207 0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5"/>
    </inkml:context>
    <inkml:brush xml:id="br0">
      <inkml:brushProperty name="width" value="0.025" units="cm"/>
      <inkml:brushProperty name="height" value="0.025" units="cm"/>
      <inkml:brushProperty name="color" value="#996600"/>
    </inkml:brush>
  </inkml:definitions>
  <inkml:trace contextRef="#ctx0" brushRef="#br0">0 1 11856 0 0,'0'0'528'0'0,"1"3"-258"0"0,32 189 3269 0 0,-20-127-3203 0 0,2 31 429 0 0,-12-76-474 0 0,3-9-35 0 0,-3-8-122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1"/>
    </inkml:context>
    <inkml:brush xml:id="br0">
      <inkml:brushProperty name="width" value="0.025" units="cm"/>
      <inkml:brushProperty name="height" value="0.025" units="cm"/>
      <inkml:brushProperty name="color" value="#996600"/>
    </inkml:brush>
  </inkml:definitions>
  <inkml:trace contextRef="#ctx0" brushRef="#br0">0 32 2608 0 0,'0'0'3873'0'0,"6"-5"-3049"0"0,5-6 367 0 0,-6 8-1011 0 0,4-4 22 0 0,-3 2-90 0 0,-5 4-110 0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6"/>
    </inkml:context>
    <inkml:brush xml:id="br0">
      <inkml:brushProperty name="width" value="0.025" units="cm"/>
      <inkml:brushProperty name="height" value="0.025" units="cm"/>
      <inkml:brushProperty name="color" value="#996600"/>
    </inkml:brush>
  </inkml:definitions>
  <inkml:trace contextRef="#ctx0" brushRef="#br0">1 1 10544 0 0,'0'0'466'0'0,"0"7"456"0"0,1 11 107 0 0,15 61 1296 0 0,-10-51-1882 0 0,0-1-1 0 0,1 45 1 0 0,-6-63-372 0 0,1 0-1 0 0,-1-1 1 0 0,1 1-1 0 0,4 9 1 0 0,-4-12-26 0 0,0 0 1 0 0,0 1-1 0 0,-1-2 0 0 0,0 2 1 0 0,0 0-1 0 0,0-1 1 0 0,-1 1-1 0 0,0 9 0 0 0,0-10 2 0 0,1-1-6 0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7"/>
    </inkml:context>
    <inkml:brush xml:id="br0">
      <inkml:brushProperty name="width" value="0.025" units="cm"/>
      <inkml:brushProperty name="height" value="0.025" units="cm"/>
      <inkml:brushProperty name="color" value="#996600"/>
    </inkml:brush>
  </inkml:definitions>
  <inkml:trace contextRef="#ctx0" brushRef="#br0">0 0 8936 0 0,'2'9'286'0'0,"1"6"215"0"0,1 23 767 0 0,-2-27-995 0 0,6 99 2915 0 0,-6-71-2552 0 0,1 0 0 0 0,12 57 0 0 0,-9-84-518 0 0,-3-12-93 0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8"/>
    </inkml:context>
    <inkml:brush xml:id="br0">
      <inkml:brushProperty name="width" value="0.025" units="cm"/>
      <inkml:brushProperty name="height" value="0.025" units="cm"/>
      <inkml:brushProperty name="color" value="#996600"/>
    </inkml:brush>
  </inkml:definitions>
  <inkml:trace contextRef="#ctx0" brushRef="#br0">1 1 7936 0 0,'0'0'1873'0'0,"0"31"310"0"0,3 36-1391 0 0,16 89-1 0 0,-6-65 56 0 0,-3-61-272 0 0,-7-22-236 0 0,-3-7-275 0 0,0-1 0 0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9"/>
    </inkml:context>
    <inkml:brush xml:id="br0">
      <inkml:brushProperty name="width" value="0.025" units="cm"/>
      <inkml:brushProperty name="height" value="0.025" units="cm"/>
      <inkml:brushProperty name="color" value="#996600"/>
    </inkml:brush>
  </inkml:definitions>
  <inkml:trace contextRef="#ctx0" brushRef="#br0">0 0 6928 0 0,'3'89'1390'0'0,"0"-59"-493"0"0,0 1 0 0 0,10 38 0 0 0,-1-25 246 0 0,-11-43-1071 0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0"/>
    </inkml:context>
    <inkml:brush xml:id="br0">
      <inkml:brushProperty name="width" value="0.025" units="cm"/>
      <inkml:brushProperty name="height" value="0.025" units="cm"/>
      <inkml:brushProperty name="color" value="#996600"/>
    </inkml:brush>
  </inkml:definitions>
  <inkml:trace contextRef="#ctx0" brushRef="#br0">2 1 9536 0 0,'0'21'-11'0'0,"-1"2"205"0"0,1-2 0 0 0,1 2-1 0 0,1-1 1 0 0,1-1 0 0 0,9 35 0 0 0,-8-34 14 0 0,4 7 71 0 0,-8-27-260 0 0,1-2-1 0 0,-1 1 0 0 0,1 0 0 0 0,0 0 0 0 0,-1 0 0 0 0,1 0 1 0 0,-1 0-1 0 0,1 0 0 0 0,0 0 0 0 0,0 0 0 0 0,0 0 1 0 0,0 0-1 0 0,0 0 0 0 0,0-1 0 0 0,0 1 0 0 0,0-1 1 0 0,0 0-1 0 0,1 1 0 0 0,-1-1 0 0 0,0 0 0 0 0,1 1 1 0 0,1 0 61 0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1"/>
    </inkml:context>
    <inkml:brush xml:id="br0">
      <inkml:brushProperty name="width" value="0.025" units="cm"/>
      <inkml:brushProperty name="height" value="0.025" units="cm"/>
      <inkml:brushProperty name="color" value="#996600"/>
    </inkml:brush>
  </inkml:definitions>
  <inkml:trace contextRef="#ctx0" brushRef="#br0">1 44 7232 0 0,'3'-44'3717'0'0,"-6"57"-1673"0"0,2 11-1725 0 0,13 110 922 0 0,2 46 134 0 0,-7-101-510 0 0,-1-64-683 0 0,-6-14-180 0 0,0-1 1 0 0,0 0-1 0 0,0 0 0 0 0,0 1 1 0 0,0-1-1 0 0,0 0 0 0 0,0 0 0 0 0,0 0 1 0 0,0 1-1 0 0,0-1 0 0 0,0 0 1 0 0,0 0-1 0 0,0 0 0 0 0,1 1 1 0 0,-1-1-1 0 0,0 0 0 0 0,0 0 0 0 0,0 0 1 0 0,0 1-1 0 0,0-1 0 0 0,0 0 1 0 0,0 0-1 0 0,1 0 0 0 0,-1 0 0 0 0,0 0 1 0 0,0 1-1 0 0,0-1 0 0 0,0 0 1 0 0,1 0-1 0 0,-1 0 0 0 0,0 0 0 0 0,0 0 1 0 0,0 0-1 0 0,1 0 0 0 0,-1 0 1 0 0,0 0-1 0 0,0 0 0 0 0,0 0 0 0 0,1 0 1 0 0,-1 0-1 0 0,0 0 0 0 0,0 0 1 0 0,1 0-1 0 0,-1 0 0 0 0,0 0 1 0 0,0 0-1 0 0,0 0 0 0 0,1 0 0 0 0,-1 0 1 0 0,0 0-1 0 0,0 0 0 0 0,0 0 1 0 0,1 0-1 0 0,-1 0 0 0 0,0-1 0 0 0,0 1 1 0 0,0 0-1 0 0,0 0 0 0 0,1 0 1 0 0,-1 0-1 0 0,0 0 0 0 0,0-1 0 0 0,1-2-2 0 0,0 1 0 0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2"/>
    </inkml:context>
    <inkml:brush xml:id="br0">
      <inkml:brushProperty name="width" value="0.025" units="cm"/>
      <inkml:brushProperty name="height" value="0.025" units="cm"/>
      <inkml:brushProperty name="color" value="#996600"/>
    </inkml:brush>
  </inkml:definitions>
  <inkml:trace contextRef="#ctx0" brushRef="#br0">1 1 10544 0 0,'0'26'206'0'0,"2"31"1027"0"0,9 66 0 0 0,-14-118-875 0 0,3-5-276 0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3"/>
    </inkml:context>
    <inkml:brush xml:id="br0">
      <inkml:brushProperty name="width" value="0.025" units="cm"/>
      <inkml:brushProperty name="height" value="0.025" units="cm"/>
      <inkml:brushProperty name="color" value="#996600"/>
    </inkml:brush>
  </inkml:definitions>
  <inkml:trace contextRef="#ctx0" brushRef="#br0">1 0 11952 0 0,'12'36'613'0'0,"-2"2"1"0"0,7 40-1 0 0,-13-57-255 0 0,-2 1-1 0 0,-1 38 1 0 0,-1-55-275 0 0,0 1 1 0 0,0-2-1 0 0,1 2 1 0 0,-1-1-1 0 0,1 0 1 0 0,2 9-1 0 0,11 14 580 0 0,-5-28-345 0 0,-9 0-245 0 0</inkml:trace>
  <inkml:trace contextRef="#ctx0" brushRef="#br0" timeOffset="1">53 32 7632 0 0,'0'0'2545'0'0,"0"33"-1892"0"0,-3-21-652 0 0,1 0-1 0 0,0 1 1 0 0,1-1-1 0 0,0 24 1 0 0,2-15 66 0 0,1-1 0 0 0,0 1 0 0 0,2-2 0 0 0,8 27 0 0 0,-10-24 330 0 0,-3-19-271 0 0,1 0 0 0 0,0-1 0 0 0,0 0 0 0 0,1 0 0 0 0,-1 1 0 0 0,0-1 1 0 0,1 1-1 0 0,-1-1 0 0 0,1 0 0 0 0,0 0 0 0 0,2 4 0 0 0,-2-5 1084 0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5"/>
    </inkml:context>
    <inkml:brush xml:id="br0">
      <inkml:brushProperty name="width" value="0.025" units="cm"/>
      <inkml:brushProperty name="height" value="0.025" units="cm"/>
      <inkml:brushProperty name="color" value="#996600"/>
    </inkml:brush>
  </inkml:definitions>
  <inkml:trace contextRef="#ctx0" brushRef="#br0">1 1 4416 0 0,'0'0'5510'0'0,"18"0"-5128"0"0,-16 6-382 0 0,-1 0 1 0 0,-1 0-1 0 0,1-1 1 0 0,0 2 0 0 0,-1-2-1 0 0,0 2 1 0 0,-1 7-1 0 0,1 8 0 0 0,7 144 256 0 0,-7-152-46 0 0,-1-9-17 0 0,1-1 0 0 0,0 1 0 0 0,0 1 1 0 0,1-2-1 0 0,-1 1 0 0 0,1 0 1 0 0,0-1-1 0 0,1 1 0 0 0,0 4 0 0 0,-1-11 777 0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6"/>
    </inkml:context>
    <inkml:brush xml:id="br0">
      <inkml:brushProperty name="width" value="0.025" units="cm"/>
      <inkml:brushProperty name="height" value="0.025" units="cm"/>
      <inkml:brushProperty name="color" value="#996600"/>
    </inkml:brush>
  </inkml:definitions>
  <inkml:trace contextRef="#ctx0" brushRef="#br0">22 1 6728 0 0,'0'0'5888'0'0,"0"2"-5776"0"0,-4 10-31 0 0,0 0 0 0 0,1 0 0 0 0,0 1 0 0 0,2-1 0 0 0,0 0 0 0 0,0 2 0 0 0,1-2 0 0 0,2 15 0 0 0,-3 30 326 0 0,-1-32-202 0 0,-1 29 371 0 0,3-51-503 0 0,0 1 1 0 0,1 0-1 0 0,-1 0 0 0 0,1-1 1 0 0,0 1-1 0 0,0 0 0 0 0,1-1 1 0 0,-1 0-1 0 0,0 0 0 0 0,1 1 1 0 0,0-1-1 0 0,3 4 0 0 0,-5-7-64 0 0,0 0 0 0 0,0 0 0 0 0,0 0 0 0 0,0 1 0 0 0,1-1 0 0 0,-1 0 0 0 0,0 0 0 0 0,0 1 0 0 0,0-1 0 0 0,0 0 0 0 0,0 0 0 0 0,0 1 0 0 0,0-1 0 0 0,1 0 0 0 0,-1 0 0 0 0,0 1 0 0 0,0-1 0 0 0,0 0 0 0 0,0 0 0 0 0,0 1 0 0 0,0-1 0 0 0,0 0 0 0 0,-1 1 0 0 0,1-1 0 0 0,0 0 0 0 0,0 0 0 0 0,0 1 0 0 0,0-1 0 0 0,0 0 1 0 0,0 0-1 0 0,0 1 0 0 0,-1-1 0 0 0,-1 1 79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8"/>
    </inkml:context>
    <inkml:brush xml:id="br0">
      <inkml:brushProperty name="width" value="0.025" units="cm"/>
      <inkml:brushProperty name="height" value="0.025" units="cm"/>
      <inkml:brushProperty name="color" value="#996600"/>
    </inkml:brush>
  </inkml:definitions>
  <inkml:trace contextRef="#ctx0" brushRef="#br0">18 37 488 0 0,'0'0'11905'0'0,"-4"30"-10897"0"0,11-8 53 0 0,-5-17 148 0 0,-5-20-564 0 0,-15-62 524 0 0,17 76-1521 0 0,1 3 87 0 0,2 12 32 0 0,5 19 1223 0 0,-7-33-856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42"/>
    </inkml:context>
    <inkml:brush xml:id="br0">
      <inkml:brushProperty name="width" value="0.025" units="cm"/>
      <inkml:brushProperty name="height" value="0.025" units="cm"/>
      <inkml:brushProperty name="color" value="#996600"/>
    </inkml:brush>
  </inkml:definitions>
  <inkml:trace contextRef="#ctx0" brushRef="#br0">0 17 3112 0 0,'0'0'760'0'0,"25"-16"1368"0"0,-24 15-1992 0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7"/>
    </inkml:context>
    <inkml:brush xml:id="br0">
      <inkml:brushProperty name="width" value="0.025" units="cm"/>
      <inkml:brushProperty name="height" value="0.025" units="cm"/>
      <inkml:brushProperty name="color" value="#996600"/>
    </inkml:brush>
  </inkml:definitions>
  <inkml:trace contextRef="#ctx0" brushRef="#br0">6 21 6328 0 0,'0'-4'1125'0'0,"-2"-7"328"0"0,-2 7-728 0 0,5 2 1300 0 0,3 14-147 0 0,0 19-1287 0 0,-2-22-508 0 0,-1 1-1 0 0,0-1 0 0 0,-1 16 0 0 0,-6 111 328 0 0,6-131-393 0 0,0 0 1 0 0,1 0 0 0 0,0 1 0 0 0,0-2 0 0 0,0 1-1 0 0,3 6 1 0 0,-3-8-1 0 0,1 1-1 0 0,-1-1 1 0 0,0 1-1 0 0,0 0 1 0 0,-1-1-1 0 0,0 1 0 0 0,0 0 1 0 0,1 0-1 0 0,-1-1 1 0 0,-1 1-1 0 0,1 0 1 0 0,-1 5-1 0 0,1-8-7 0 0,0 0 1 0 0,-1 1-1 0 0,1-1 0 0 0,0 0 1 0 0,0 0-1 0 0,0 0 0 0 0,0 0 0 0 0,0-1 1 0 0,0 2-1 0 0,1-1 0 0 0,-1 0 0 0 0,0 0 1 0 0,0 0-1 0 0,1 0 0 0 0,-1 0 0 0 0,0 0 1 0 0,0 0-1 0 0,1 0 0 0 0,0 0 0 0 0,-1 0 1 0 0,1 0-1 0 0,0-1 0 0 0,-1 1 0 0 0,1 0 1 0 0,0 0-1 0 0,0-1 0 0 0,0 1 1 0 0,0 0-1 0 0,0 0 0 0 0,0-1 0 0 0,0 1 1 0 0,0-1-1 0 0,-1 1 0 0 0,1-1 0 0 0,0 0 1 0 0,2 1-1 0 0,-3-1 30 0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8"/>
    </inkml:context>
    <inkml:brush xml:id="br0">
      <inkml:brushProperty name="width" value="0.025" units="cm"/>
      <inkml:brushProperty name="height" value="0.025" units="cm"/>
      <inkml:brushProperty name="color" value="#996600"/>
    </inkml:brush>
  </inkml:definitions>
  <inkml:trace contextRef="#ctx0" brushRef="#br0">39 0 7632 0 0,'0'0'3072'0'0,"-8"26"-1108"0"0,4 44-1000 0 0,-4 1-522 0 0,7-49-195 0 0,-2 1 0 0 0,-1-1 0 0 0,-6 22 0 0 0,10-16 635 0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9"/>
    </inkml:context>
    <inkml:brush xml:id="br0">
      <inkml:brushProperty name="width" value="0.025" units="cm"/>
      <inkml:brushProperty name="height" value="0.025" units="cm"/>
      <inkml:brushProperty name="color" value="#996600"/>
    </inkml:brush>
  </inkml:definitions>
  <inkml:trace contextRef="#ctx0" brushRef="#br0">11 1 2504 0 0,'0'5'-17'0'0,"0"17"366"0"0,0-15 10 0 0,-5 83 2628 0 0,-1 12-245 0 0,7-87-2106 0 0,0-1 0 0 0,5 25 0 0 0,-4-31-293 0 0,0-2 0 0 0,0 2 0 0 0,1-1 0 0 0,1 0 0 0 0,-2 0 0 0 0,2 0 0 0 0,8 12 0 0 0,-8-19 9 0 0,-4-2-184 0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0"/>
    </inkml:context>
    <inkml:brush xml:id="br0">
      <inkml:brushProperty name="width" value="0.025" units="cm"/>
      <inkml:brushProperty name="height" value="0.025" units="cm"/>
      <inkml:brushProperty name="color" value="#996600"/>
    </inkml:brush>
  </inkml:definitions>
  <inkml:trace contextRef="#ctx0" brushRef="#br0">8 9 7232 0 0,'0'0'60'0'0,"0"0"0"0"0,0-1 0 0 0,0 1 0 0 0,0 0 0 0 0,0 0 0 0 0,0 0 0 0 0,0 0 0 0 0,0-1 0 0 0,0 1 0 0 0,0 0 0 0 0,0-1 0 0 0,0 1 0 0 0,0 0 1 0 0,0 0-1 0 0,0-1 0 0 0,0 1 0 0 0,-1 0 0 0 0,1-1 0 0 0,0 1 0 0 0,0 0 0 0 0,0 0 0 0 0,0-1 0 0 0,0 1 0 0 0,0 0 0 0 0,0 0 0 0 0,0-1 0 0 0,-1 1 0 0 0,1 0 0 0 0,0 0 0 0 0,0 0 0 0 0,-1 0 1 0 0,1-1-1 0 0,0 1 0 0 0,0 0 0 0 0,-1 0 0 0 0,1 0 0 0 0,0 0 0 0 0,-1 0 0 0 0,1 0 0 0 0,0 0 0 0 0,-1 0 0 0 0,-1 18 1790 0 0,3 77-1623 0 0,-2-44-63 0 0,12 102 1 0 0,-3-134 153 0 0,-8-18-277 0 0,0 0-1 0 0,1 0 1 0 0,-1-1-1 0 0,0 1 1 0 0,0-1 0 0 0,0 1-1 0 0,0 0 1 0 0,1-1 0 0 0,-1 1-1 0 0,0-1 1 0 0,1 1 0 0 0,-1-1-1 0 0,1 1 1 0 0,0-1 0 0 0,-1 1-1 0 0,1-1 1 0 0,-1 1 0 0 0,1-1-1 0 0,0 0 1 0 0,-1 0 0 0 0,1 1-1 0 0,-1-1 1 0 0,1 0 0 0 0,0 0-1 0 0,0 1 1 0 0,-1-1 0 0 0,1 0-1 0 0,0 0 1 0 0,0-1 214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1"/>
    </inkml:context>
    <inkml:brush xml:id="br0">
      <inkml:brushProperty name="width" value="0.025" units="cm"/>
      <inkml:brushProperty name="height" value="0.025" units="cm"/>
      <inkml:brushProperty name="color" value="#996600"/>
    </inkml:brush>
  </inkml:definitions>
  <inkml:trace contextRef="#ctx0" brushRef="#br0">1 1 6728 0 0,'0'244'6194'0'0,"1"-194"-5682"0"0,0-47-447 0 0,-1 0 0 0 0,0 0 0 0 0,1 1 0 0 0,0-2 0 0 0,0 2 0 0 0,0-1 0 0 0,0 0 0 0 0,0 0 0 0 0,0 0 0 0 0,1 0-1 0 0,0 0 1 0 0,3 3 0 0 0,-4-6-47 0 0,-1 0-1 0 0,0 1 1 0 0,1-1-1 0 0,-1 0 1 0 0,0 0-1 0 0,1 0 1 0 0,-1 0-1 0 0,0 0 0 0 0,0 0 1 0 0,0 0-1 0 0,0 0 1 0 0,1 0-1 0 0,-1 0 1 0 0,0 0-1 0 0,1 0 1 0 0,-1 0-1 0 0,1 0 1 0 0,-1 0-1 0 0,0 0 1 0 0,1 0-1 0 0,-1 0 0 0 0,0-1 1 0 0,1 1-1 0 0,-1 0 1 0 0,0 0-1 0 0,0 0 1 0 0,1 0-1 0 0,-1-1 1 0 0,0 1-1 0 0,1 0 1 0 0,-1 0-1 0 0,0-1 1 0 0,0 1-1 0 0,0 0 1 0 0,1 0-1 0 0,-1 0 0 0 0,0 0 1 0 0,0-1-1 0 0,0 1 1 0 0,1-2 77 0 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2"/>
    </inkml:context>
    <inkml:brush xml:id="br0">
      <inkml:brushProperty name="width" value="0.025" units="cm"/>
      <inkml:brushProperty name="height" value="0.025" units="cm"/>
      <inkml:brushProperty name="color" value="#996600"/>
    </inkml:brush>
  </inkml:definitions>
  <inkml:trace contextRef="#ctx0" brushRef="#br0">19 19 7136 0 0,'-5'-18'2526'0'0,"0"25"16"0"0,1 17-916 0 0,2-10-2223 0 0,0 185 1364 0 0,2-135 1 0 0,2-43-323 0 0,-2-20-393 0 0,0-1 0 0 0,0 1 0 0 0,0 0 0 0 0,0 0 0 0 0,0-1 0 0 0,0 1 0 0 0,0 0 0 0 0,1-1 0 0 0,-1 1-1 0 0,0-1 1 0 0,0 1 0 0 0,1 0 0 0 0,-1-1 0 0 0,1 1 0 0 0,-1 0 0 0 0,1-1 0 0 0,-1 1 0 0 0,1-1 0 0 0,-1 1 0 0 0,0 0 0 0 0,0-1 0 0 0,2 1 0 0 0,-1-1 107 0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3"/>
    </inkml:context>
    <inkml:brush xml:id="br0">
      <inkml:brushProperty name="width" value="0.025" units="cm"/>
      <inkml:brushProperty name="height" value="0.025" units="cm"/>
      <inkml:brushProperty name="color" value="#996600"/>
    </inkml:brush>
  </inkml:definitions>
  <inkml:trace contextRef="#ctx0" brushRef="#br0">22 7 9648 0 0,'0'0'1481'0'0,"0"-7"1239"0"0,-14 138-2075 0 0,13-118-623 0 0,-3 28 129 0 0,2 0 1 0 0,2 0-1 0 0,6 44 0 0 0,0-72 33 0 0,-2-8-22 0 0,-2-8 131 0 0,-2 3-205 0 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4"/>
    </inkml:context>
    <inkml:brush xml:id="br0">
      <inkml:brushProperty name="width" value="0.025" units="cm"/>
      <inkml:brushProperty name="height" value="0.025" units="cm"/>
      <inkml:brushProperty name="color" value="#996600"/>
    </inkml:brush>
  </inkml:definitions>
  <inkml:trace contextRef="#ctx0" brushRef="#br0">16 1 8536 0 0,'0'0'929'0'0,"-8"0"-188"0"0,5 1 558 0 0,5 5-1133 0 0,-1-1 1 0 0,-1 1-1 0 0,0-2 1 0 0,1 2-1 0 0,-1 0 1 0 0,0-1-1 0 0,-1 10 0 0 0,-1 8-60 0 0,0 80 265 0 0,0-2 85 0 0,2-94-369 0 0,-1-5 5 0 0,1 1 1 0 0,0-2 0 0 0,0 2-1 0 0,0-1 1 0 0,0 1 0 0 0,0-1-1 0 0,0 1 1 0 0,1-2 0 0 0,-1 1-1 0 0,1 1 1 0 0,0-1 0 0 0,-1 1-1 0 0,1-1 1 0 0,0 0 0 0 0,2 3-1 0 0,-2-7 706 0 0,-1 2-518 0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5"/>
    </inkml:context>
    <inkml:brush xml:id="br0">
      <inkml:brushProperty name="width" value="0.025" units="cm"/>
      <inkml:brushProperty name="height" value="0.025" units="cm"/>
      <inkml:brushProperty name="color" value="#996600"/>
    </inkml:brush>
  </inkml:definitions>
  <inkml:trace contextRef="#ctx0" brushRef="#br0">1 0 6328 0 0,'0'0'4790'0'0,"3"21"-2820"0"0,1 109-942 0 0,2-5-818 0 0,-11-52 56 0 0,6-69 218 0 0,3-11-182 0 0,4-17-63 0 0,-6 17-215 0 0,3-5 47 0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6"/>
    </inkml:context>
    <inkml:brush xml:id="br0">
      <inkml:brushProperty name="width" value="0.025" units="cm"/>
      <inkml:brushProperty name="height" value="0.025" units="cm"/>
      <inkml:brushProperty name="color" value="#996600"/>
    </inkml:brush>
  </inkml:definitions>
  <inkml:trace contextRef="#ctx0" brushRef="#br0">14 0 13056 0 0,'0'0'1001'0'0,"-2"3"-804"0"0,-1 5-89 0 0,1 2 0 0 0,1-2 0 0 0,-1 1 0 0 0,1 1 0 0 0,0-1 0 0 0,1 0 0 0 0,0 0 0 0 0,3 19 0 0 0,-2 6 47 0 0,-4 16 67 0 0,1-35-85 0 0,1 0 1 0 0,2 26-1 0 0,0-35-65 0 0,0-1-1 0 0,0 1 0 0 0,1 0 0 0 0,-1-1 1 0 0,0 1-1 0 0,5 6 0 0 0,2-3 269 0 0,-4-5 211 0 0,-3-7 466 0 0,-2 1-880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6"/>
    </inkml:context>
    <inkml:brush xml:id="br0">
      <inkml:brushProperty name="width" value="0.025" units="cm"/>
      <inkml:brushProperty name="height" value="0.025" units="cm"/>
      <inkml:brushProperty name="color" value="#996600"/>
    </inkml:brush>
  </inkml:definitions>
  <inkml:trace contextRef="#ctx0" brushRef="#br0">53 24 2400 0 0,'0'0'649'0'0,"0"-7"4140"0"0,-6 2-2843 0 0,-1 4 2451 0 0,4 0-2075 0 0,5 1-1467 0 0,0 0-793 0 0,-1 0 351 0 0,-1-1-396 0 0,0 1 0 0 0,0 0 0 0 0,0 0 0 0 0,-1 0-1 0 0,1-1 1 0 0,0 1 0 0 0,0 0 0 0 0,0 0 0 0 0,0 0 0 0 0,0-1 0 0 0,0 1 0 0 0,-1 0 0 0 0,1 0 0 0 0,0 0 0 0 0,0 0 0 0 0,0 0 0 0 0,0 0 0 0 0,-1-1 0 0 0,1 1 0 0 0,0 0 0 0 0,0 0 0 0 0,0 0-1 0 0,-1 0 1 0 0,1 0 0 0 0,0 0 0 0 0,0 0 0 0 0,-1 0 0 0 0,1 0 0 0 0,0 0 0 0 0,0 0 0 0 0,0 0 0 0 0,-1 0 0 0 0,1 0 0 0 0,0 0 0 0 0,0 0 0 0 0,0 0 0 0 0,-1 0 0 0 0,1 0 0 0 0,0 0-1 0 0,0 1 1 0 0,0-1 0 0 0,-1 0 0 0 0,1 0 0 0 0,0 0 0 0 0,0 0 0 0 0,0 0 0 0 0,0 0 0 0 0,-1 1 0 0 0,1-1 0 0 0,0 0 0 0 0,0 0 0 0 0,0 0 0 0 0,0 0 0 0 0,0 1 0 0 0,0-1 0 0 0,0 0 0 0 0,-1 1-1 0 0,1-1 144 0 0,-31 25 3583 0 0,33-14-3575 0 0,9 0-99 0 0,-4-5-39 0 0,-6-4-14 0 0,1-1 0 0 0,-1 1 0 0 0,1-1 0 0 0,0 1 0 0 0,0-1 0 0 0,0 0 0 0 0,0 0 0 0 0,0 0 0 0 0,0 0 0 0 0,0 0 0 0 0,0 0 0 0 0,3 0 0 0 0,5-5 16 0 0,-6 2-25 0 0,-3 0-8 0 0,3 0-1 0 0,4-1 12 0 0,4-4 21 0 0,-7 3 26 0 0,0-3-85 0 0,-1 1 64 0 0,-2-7 619 0 0,-5-2-269 0 0,2 14-381 0 0,1 0 0 0 0,0 1 1 0 0,-1-1-1 0 0,1 0 0 0 0,-1 0 0 0 0,1 1 1 0 0,-1-1-1 0 0,1 0 0 0 0,-1 0 0 0 0,0 1 1 0 0,1-1-1 0 0,-1 1 0 0 0,0-1 0 0 0,0 0 1 0 0,1 1-1 0 0,-1 0 0 0 0,0-1 0 0 0,0 1 1 0 0,0-1-1 0 0,1 1 0 0 0,-1 0 0 0 0,0 0 1 0 0,-2-1-1 0 0,-17 1 71 0 0,12 0-50 0 0,2 0-15 0 0,-19 7 0 0 0,25-6-14 0 0,-1-1 1 0 0,1 0 0 0 0,-1 0-1 0 0,1 0 1 0 0,0 1 0 0 0,-1-1-1 0 0,1 0 1 0 0,0 1-1 0 0,-1-1 1 0 0,1 0 0 0 0,0 1-1 0 0,0-1 1 0 0,-1 0 0 0 0,1 1-1 0 0,0-1 1 0 0,0 0-1 0 0,-1 1 1 0 0,1-1 0 0 0,0 1-1 0 0,0-1 1 0 0,0 0 0 0 0,0 1-1 0 0,0-1 1 0 0,0 1-1 0 0,-1-1 1 0 0,1 1 0 0 0,0-1-1 0 0,0 1 1 0 0,0-1 0 0 0,1 0-1 0 0,-1 1 1 0 0,0-1-1 0 0,0 1 1 0 0,0-1 0 0 0,0 1-1 0 0,0-1 1 0 0,0 0 0 0 0,1 1-1 0 0,-1-1 1 0 0,0 1-1 0 0,0-1 1 0 0,1 0 0 0 0,-1 1-1 0 0,0-1 1 0 0,1 0 0 0 0,-1 1-1 0 0,0-1 1 0 0,1 0-1 0 0,-1 0 1 0 0,0 1 0 0 0,1-1-1 0 0,-1 0 1 0 0,0 0 0 0 0,2 1-1 0 0,0 1-13 0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7"/>
    </inkml:context>
    <inkml:brush xml:id="br0">
      <inkml:brushProperty name="width" value="0.025" units="cm"/>
      <inkml:brushProperty name="height" value="0.025" units="cm"/>
      <inkml:brushProperty name="color" value="#996600"/>
    </inkml:brush>
  </inkml:definitions>
  <inkml:trace contextRef="#ctx0" brushRef="#br0">1 1 296 0 0,'0'52'4484'0'0,"1"28"-1409"0"0,-1-1-1220 0 0,0-26 267 0 0,1-49-1785 0 0,0 2 0 0 0,0-1 0 0 0,0 0 0 0 0,1 0 1 0 0,-1 0-1 0 0,1 0 0 0 0,0 0 0 0 0,0-1 1 0 0,1 1-1 0 0,0 0 0 0 0,5 6 0 0 0,-8-10 137 0 0,5-16 324 0 0,-4 9-637 0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8"/>
    </inkml:context>
    <inkml:brush xml:id="br0">
      <inkml:brushProperty name="width" value="0.025" units="cm"/>
      <inkml:brushProperty name="height" value="0.025" units="cm"/>
      <inkml:brushProperty name="color" value="#996600"/>
    </inkml:brush>
  </inkml:definitions>
  <inkml:trace contextRef="#ctx0" brushRef="#br0">39 0 8640 0 0,'0'0'968'0'0,"9"21"542"0"0,-8 11-699 0 0,-5 50-1 0 0,1-57-391 0 0,2 0 0 0 0,0 2 0 0 0,6 45-1 0 0,-3-65-203 0 0,-1-1 0 0 0,0 1 0 0 0,1-2-1 0 0,0 2 1 0 0,1-1 0 0 0,0-1 0 0 0,0 1-1 0 0,-1-1 1 0 0,2 1 0 0 0,5 6 0 0 0,-9-11-193 0 0,1-1 0 0 0,-1 0 0 0 0,0 0 0 0 0,1 0 0 0 0,-1 0 0 0 0,1 0 0 0 0,-1 0 0 0 0,0 0 0 0 0,1 0-1 0 0,-1 0 1 0 0,1 0 0 0 0,-1 0 0 0 0,0-1 0 0 0,1 1 0 0 0,-1 0 0 0 0,1 0 0 0 0,-1 0 0 0 0,0 0 0 0 0,1-1 0 0 0,-1 1 0 0 0,0 0 0 0 0,1 0 0 0 0,-1 0 0 0 0,0-1 0 0 0,1 1 0 0 0,-1 0 0 0 0,0-1 0 0 0,0 1 0 0 0,1 0 0 0 0,-1-1 0 0 0,0 1 0 0 0,0 0 0 0 0,0-1 0 0 0,0 1 0 0 0,1 0 0 0 0,-1-1 0 0 0,0 1 0 0 0,0-1 0 0 0,0 1-1 0 0,0 0 1 0 0,0 0 0 0 0,2-5 173 0 0,1 0 14 0 0</inkml:trace>
  <inkml:trace contextRef="#ctx0" brushRef="#br0" timeOffset="1">0 8 7136 0 0,'0'0'3426'0'0,"15"20"-1820"0"0,-13-5-1382 0 0,0 0 1 0 0,-1 1-1 0 0,0-1 1 0 0,-3 24 0 0 0,1-21-76 0 0,0 2 1 0 0,3 22 0 0 0,-1-37-90 0 0,6 39 160 0 0,-6-41-124 0 0,0 0 0 0 0,-1 0 0 0 0,1-1 0 0 0,1 1 0 0 0,-1 0 0 0 0,0-1 0 0 0,0 1 0 0 0,0-1 1 0 0,1 0-1 0 0,0 0 0 0 0,0 1 0 0 0,3 2 0 0 0,-4-4-58 0 0,-1-1 1 0 0,1 0-1 0 0,0 0 1 0 0,0 0-1 0 0,0-1 1 0 0,0 1-1 0 0,0 0 0 0 0,0 0 1 0 0,0 0-1 0 0,0-1 1 0 0,0 1-1 0 0,0 0 1 0 0,0-1-1 0 0,-1 1 0 0 0,1-1 1 0 0,0 1-1 0 0,-1-1 1 0 0,1 1-1 0 0,-1-1 1 0 0,1 0-1 0 0,0 0 1 0 0,2-1 68 0 0,2-1 39 0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0"/>
    </inkml:context>
    <inkml:brush xml:id="br0">
      <inkml:brushProperty name="width" value="0.025" units="cm"/>
      <inkml:brushProperty name="height" value="0.025" units="cm"/>
      <inkml:brushProperty name="color" value="#996600"/>
    </inkml:brush>
  </inkml:definitions>
  <inkml:trace contextRef="#ctx0" brushRef="#br0">1 1 8536 0 0,'0'3'321'0'0,"6"72"1692"0"0,-7 42 366 0 0,3-49-219 0 0,5-67-525 0 0,5-7-1265 0 0,-6 3-145 0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1"/>
    </inkml:context>
    <inkml:brush xml:id="br0">
      <inkml:brushProperty name="width" value="0.025" units="cm"/>
      <inkml:brushProperty name="height" value="0.025" units="cm"/>
      <inkml:brushProperty name="color" value="#996600"/>
    </inkml:brush>
  </inkml:definitions>
  <inkml:trace contextRef="#ctx0" brushRef="#br0">1 1 8336 0 0,'11'237'5457'0'0,"-10"-221"-5229"0"0,-1-12-94 0 0,0 1 0 0 0,0 0 0 0 0,1-2-1 0 0,-1 2 1 0 0,1-1 0 0 0,0 0-1 0 0,1 0 1 0 0,1 5 0 0 0,-4-6 850 0 0,2-3-865 0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2"/>
    </inkml:context>
    <inkml:brush xml:id="br0">
      <inkml:brushProperty name="width" value="0.025" units="cm"/>
      <inkml:brushProperty name="height" value="0.025" units="cm"/>
      <inkml:brushProperty name="color" value="#996600"/>
    </inkml:brush>
  </inkml:definitions>
  <inkml:trace contextRef="#ctx0" brushRef="#br0">8 0 8432 0 0,'0'0'2649'0'0,"-4"28"-1378"0"0,1 24-655 0 0,2 1 0 0 0,9 83 0 0 0,-8-135-572 0 0,0 0 1 0 0,0 0-1 0 0,0 0 1 0 0,0 0 0 0 0,1 0-1 0 0,-1 0 1 0 0,0-1-1 0 0,0 1 1 0 0,0 0 0 0 0,1 0-1 0 0,-1 0 1 0 0,0 0 0 0 0,1-1-1 0 0,-1 0 1 0 0,1 1-1 0 0,-1 0 1 0 0,1-1 0 0 0,0 1-1 0 0,-1 0 1 0 0,1-1-1 0 0,-1 1 1 0 0,1 0 0 0 0,0-1-1 0 0,0 1 1 0 0,1 0 0 0 0,-1-1 99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3"/>
    </inkml:context>
    <inkml:brush xml:id="br0">
      <inkml:brushProperty name="width" value="0.025" units="cm"/>
      <inkml:brushProperty name="height" value="0.025" units="cm"/>
      <inkml:brushProperty name="color" value="#996600"/>
    </inkml:brush>
  </inkml:definitions>
  <inkml:trace contextRef="#ctx0" brushRef="#br0">46 1 7632 0 0,'0'0'1834'0'0,"-2"2"-1202"0"0,-2 3-320 0 0,1-1-1 0 0,0 1 0 0 0,1 0 0 0 0,-1 0 1 0 0,1 1-1 0 0,-1-1 0 0 0,2 1 1 0 0,-1-1-1 0 0,0 9 0 0 0,-8 56-113 0 0,6-17-116 0 0,1-26 22 0 0,1 0-1 0 0,3 42 1 0 0,-1-68 26 0 0,0 2-1 0 0,0-1 1 0 0,1 1-1 0 0,-1-1 1 0 0,1 1-1 0 0,0-2 1 0 0,0 1-1 0 0,0 1 1 0 0,0-1-1 0 0,-1 0 1 0 0,1 0-1 0 0,1-1 1 0 0,1 4 0 0 0,-2-5 110 0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4"/>
    </inkml:context>
    <inkml:brush xml:id="br0">
      <inkml:brushProperty name="width" value="0.025" units="cm"/>
      <inkml:brushProperty name="height" value="0.025" units="cm"/>
      <inkml:brushProperty name="color" value="#996600"/>
    </inkml:brush>
  </inkml:definitions>
  <inkml:trace contextRef="#ctx0" brushRef="#br0">6 1 5016 0 0,'-3'32'2953'0'0,"1"17"-518"0"0,5 75-534 0 0,-3-106-1438 0 0,3 12 362 0 0,9 43 1 0 0,-12-72-788 0 0,6 9 401 0 0,3-7 442 0 0,-8-3-770 0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5"/>
    </inkml:context>
    <inkml:brush xml:id="br0">
      <inkml:brushProperty name="width" value="0.025" units="cm"/>
      <inkml:brushProperty name="height" value="0.025" units="cm"/>
      <inkml:brushProperty name="color" value="#996600"/>
    </inkml:brush>
  </inkml:definitions>
  <inkml:trace contextRef="#ctx0" brushRef="#br0">15 0 7232 0 0,'0'0'761'0'0,"-3"26"1223"0"0,2 250 2748 0 0,-3-243-4238 0 0,4-27-286 0 0,-1 1-1 0 0,0-1 1 0 0,1 1 0 0 0,0-2-1 0 0,1 12 1 0 0,-1-16-190 0 0,0-1 0 0 0,0 0 0 0 0,0 1 0 0 0,0-1 0 0 0,1 0 0 0 0,-1 0 0 0 0,0 1 0 0 0,0-1 0 0 0,0 0 0 0 0,0 0 0 0 0,0 1 0 0 0,0-1 0 0 0,0 0 0 0 0,0 0 0 0 0,1 1 0 0 0,-1-1 0 0 0,0 0 0 0 0,0 0 0 0 0,1 0 0 0 0,-1 0 0 0 0,0 0 0 0 0,1 1 0 0 0,-1-1 0 0 0,0 0 0 0 0,0 0 0 0 0,1 0 0 0 0,-1 0 0 0 0,0 0 0 0 0,1 0 0 0 0,-1 0 0 0 0,0 0 0 0 0,1 0 0 0 0,-1 0 0 0 0,0 0 0 0 0,1 0 0 0 0,-1 0 0 0 0,0 0 0 0 0,1 0 0 0 0,-1-1 0 0 0,0 1 0 0 0,1 0 0 0 0,0-1 96 0 0</inkml:trace>
  <inkml:trace contextRef="#ctx0" brushRef="#br0" timeOffset="1">7 119 5224 0 0,'-4'21'1682'0'0,"1"11"36"0"0,4 2-701 0 0,2 15-155 0 0,0-8-85 0 0,11 81 903 0 0,-12-112-1546 0 0,-2-5-34 0 0,1 13 131 0 0,-1-18-223 0 0,0 0 1 0 0,0 1 0 0 0,0-1 0 0 0,0 0-1 0 0,0 0 1 0 0,0 1 0 0 0,0-1-1 0 0,0 0 1 0 0,0 0 0 0 0,0 1 0 0 0,0-1-1 0 0,0 0 1 0 0,0 1 0 0 0,0-1-1 0 0,0 0 1 0 0,0 0 0 0 0,0 1 0 0 0,0-1-1 0 0,0 0 1 0 0,1 0 0 0 0,-1 0-1 0 0,0 1 1 0 0,0-1 0 0 0,0 0 0 0 0,0 0-1 0 0,1 0 1 0 0,-1 1 0 0 0,0-1-1 0 0,0 0 1 0 0,0 0 0 0 0,1 0 0 0 0,-1 0-1 0 0,0 1 1 0 0,0-1 0 0 0,1 0-1 0 0,-1 0 1 0 0,0 0 0 0 0,0 0 0 0 0,1 0-1 0 0,-1 0 1 0 0,0 0 0 0 0,1 0-1 0 0,-1 0 1 0 0,0 0 0 0 0,1-1 68 0 0,1-1-3 0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7"/>
    </inkml:context>
    <inkml:brush xml:id="br0">
      <inkml:brushProperty name="width" value="0.025" units="cm"/>
      <inkml:brushProperty name="height" value="0.025" units="cm"/>
      <inkml:brushProperty name="color" value="#996600"/>
    </inkml:brush>
  </inkml:definitions>
  <inkml:trace contextRef="#ctx0" brushRef="#br0">20 24 7936 0 0,'-6'-19'1352'0'0,"4"14"1630"0"0,-10 197-1027 0 0,12-185-1827 0 0,3 27 536 0 0,-3-33-629 0 0,0 0 0 0 0,0 0-1 0 0,1 0 1 0 0,-1 0 0 0 0,1 0 0 0 0,-1 0-1 0 0,0-1 1 0 0,1 1 0 0 0,0 0 0 0 0,-1 0 0 0 0,0 0-1 0 0,0 0 1 0 0,1-1 0 0 0,0 1 0 0 0,0 0 0 0 0,0-1-1 0 0,-1 1 1 0 0,1 0 0 0 0,0-1 0 0 0,0 1 0 0 0,0-1-1 0 0,0 1 1 0 0,0-1 0 0 0,0 1 0 0 0,0-1 0 0 0,0 0-1 0 0,0 0 1 0 0,-1 1 0 0 0,1-1 0 0 0,2 0 0 0 0,-2 0 109 0 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8"/>
    </inkml:context>
    <inkml:brush xml:id="br0">
      <inkml:brushProperty name="width" value="0.025" units="cm"/>
      <inkml:brushProperty name="height" value="0.025" units="cm"/>
      <inkml:brushProperty name="color" value="#996600"/>
    </inkml:brush>
  </inkml:definitions>
  <inkml:trace contextRef="#ctx0" brushRef="#br0">6 0 10448 0 0,'-1'1'450'0'0,"0"4"38"0"0,-2 9 620 0 0,4 201 2358 0 0,3-160-2539 0 0,-2-54-463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7"/>
    </inkml:context>
    <inkml:brush xml:id="br0">
      <inkml:brushProperty name="width" value="0.025" units="cm"/>
      <inkml:brushProperty name="height" value="0.025" units="cm"/>
      <inkml:brushProperty name="color" value="#996600"/>
    </inkml:brush>
  </inkml:definitions>
  <inkml:trace contextRef="#ctx0" brushRef="#br0">0 11 1496 0 0,'0'0'2184'0'0,"14"-3"5792"0"0,-5-4-6208 0 0,-8 7-1672 0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9"/>
    </inkml:context>
    <inkml:brush xml:id="br0">
      <inkml:brushProperty name="width" value="0.025" units="cm"/>
      <inkml:brushProperty name="height" value="0.025" units="cm"/>
      <inkml:brushProperty name="color" value="#996600"/>
    </inkml:brush>
  </inkml:definitions>
  <inkml:trace contextRef="#ctx0" brushRef="#br0">14 1 7024 0 0,'0'0'864'0'0,"-4"31"2616"0"0,-5 193-218 0 0,9-218-3028 0 0,0-1 1 0 0,0 0-1 0 0,0 1 0 0 0,1-1 0 0 0,3 10 0 0 0,-1 3 1034 0 0,-2-14-688 0 0,0-5-14 0 0,3-2 86 0 0,-3 3-450 0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0"/>
    </inkml:context>
    <inkml:brush xml:id="br0">
      <inkml:brushProperty name="width" value="0.025" units="cm"/>
      <inkml:brushProperty name="height" value="0.025" units="cm"/>
      <inkml:brushProperty name="color" value="#996600"/>
    </inkml:brush>
  </inkml:definitions>
  <inkml:trace contextRef="#ctx0" brushRef="#br0">8 0 12056 0 0,'1'80'2106'0'0,"-2"75"-908"0"0,-2-131-1141 0 0,2-20-18 0 0,0 0 0 0 0,0 0 0 0 0,0 1 0 0 0,1 0 0 0 0,0-2 0 0 0,0 2 0 0 0,0 0 0 0 0,0-2 0 0 0,1 2 0 0 0,-1-1 0 0 0,1 0 0 0 0,1 0 0 0 0,-1 1 0 0 0,2 5 0 0 0,4-4 1077 0 0,-6-6-915 0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1"/>
    </inkml:context>
    <inkml:brush xml:id="br0">
      <inkml:brushProperty name="width" value="0.025" units="cm"/>
      <inkml:brushProperty name="height" value="0.025" units="cm"/>
      <inkml:brushProperty name="color" value="#996600"/>
    </inkml:brush>
  </inkml:definitions>
  <inkml:trace contextRef="#ctx0" brushRef="#br0">4 22 12960 0 0,'-1'3'305'0'0,"0"8"108"0"0,0 0 1 0 0,1-1 0 0 0,0 1-1 0 0,1-1 1 0 0,4 21-1 0 0,0 26 290 0 0,5 98-54 0 0,-6-142-512 0 0,4-13 41 0 0,-4-1-120 0 0,-2 0-26 0 0</inkml:trace>
  <inkml:trace contextRef="#ctx0" brushRef="#br0" timeOffset="1">42 0 12160 0 0,'-5'71'1123'0'0,"3"-50"-369"0"0,1 1-1 0 0,2 40 1 0 0,-1-56-666 0 0,2 10 175 0 0,0-1-1 0 0,1 1 1 0 0,1 0-1 0 0,9 27 1 0 0,-1-26 206 0 0,-10-17-388 0 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3"/>
    </inkml:context>
    <inkml:brush xml:id="br0">
      <inkml:brushProperty name="width" value="0.025" units="cm"/>
      <inkml:brushProperty name="height" value="0.025" units="cm"/>
      <inkml:brushProperty name="color" value="#996600"/>
    </inkml:brush>
  </inkml:definitions>
  <inkml:trace contextRef="#ctx0" brushRef="#br0">3 0 13768 0 0,'-1'48'485'0'0,"0"-20"332"0"0,4 42 1 0 0,-1-28-45 0 0,-2-31-587 0 0,0-1 1 0 0,1 0 0 0 0,0 0-1 0 0,0 1 1 0 0,1-1 0 0 0,7 17-1 0 0,-7-23-32 0 0,1-3-116 0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4"/>
    </inkml:context>
    <inkml:brush xml:id="br0">
      <inkml:brushProperty name="width" value="0.025" units="cm"/>
      <inkml:brushProperty name="height" value="0.025" units="cm"/>
      <inkml:brushProperty name="color" value="#996600"/>
    </inkml:brush>
  </inkml:definitions>
  <inkml:trace contextRef="#ctx0" brushRef="#br0">1 41 12256 0 0,'-1'34'214'0'0,"1"9"261"0"0,1-13-28 0 0,10 53 936 0 0,-2-19-280 0 0,-3-40-437 0 0,-6-23-634 0 0,0-1 0 0 0,0 1 0 0 0,0-1 0 0 0,0 1-1 0 0,1-1 1 0 0,-1 0 0 0 0,0 1 0 0 0,0-1 0 0 0,0 0 0 0 0,0 0-1 0 0,0 1 1 0 0,0-1 0 0 0,1 0 0 0 0,-1 1 0 0 0,0-1 0 0 0,0 0-1 0 0,1 1 1 0 0,-1-1 0 0 0,0 0 0 0 0,1 1 0 0 0,-1-1 0 0 0,0 0-1 0 0,1 1 1 0 0,-1-1 0 0 0,0 0 0 0 0,1 0 0 0 0,-1 1 0 0 0,1-1-1 0 0,-1 0 1 0 0,0 0 0 0 0,0 0 0 0 0,0 0 0 0 0,1 0 0 0 0,-1 0-1 0 0,1 1 1 0 0,-1-1 0 0 0,1 0 0 0 0,-1 0 0 0 0,0 0 0 0 0,1 0-1 0 0,-1-1 1 0 0,1 1 0 0 0,-1 0 0 0 0,1 0 0 0 0,-1 0 0 0 0,0 0-1 0 0,1 0 1 0 0,-1-1 0 0 0,1 1 0 0 0,-1 0 0 0 0,0 0 0 0 0,1-1-1 0 0,1 0 105 0 0</inkml:trace>
  <inkml:trace contextRef="#ctx0" brushRef="#br0" timeOffset="1">24 1 12760 0 0,'5'21'809'0'0,"-2"1"1"0"0,0 38 0 0 0,2 9 666 0 0,9 23-606 0 0,-12-62-518 0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6"/>
    </inkml:context>
    <inkml:brush xml:id="br0">
      <inkml:brushProperty name="width" value="0.025" units="cm"/>
      <inkml:brushProperty name="height" value="0.025" units="cm"/>
      <inkml:brushProperty name="color" value="#996600"/>
    </inkml:brush>
  </inkml:definitions>
  <inkml:trace contextRef="#ctx0" brushRef="#br0">10 1 8136 0 0,'0'0'3162'0'0,"-1"21"-2740"0"0,-2-1-165 0 0,0 0 1 0 0,1 0 0 0 0,2 39 0 0 0,0-53-82 0 0,1 1 0 0 0,0-1 1 0 0,0 1-1 0 0,1-1 0 0 0,0 1 0 0 0,-1-1 1 0 0,2 0-1 0 0,-1 0 0 0 0,2 0 1 0 0,-1 0-1 0 0,0-1 0 0 0,0 1 0 0 0,2 0 1 0 0,-2-2-1 0 0,2 2 0 0 0,4 3 1 0 0,-3-6 228 0 0,-5-3-206 0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7"/>
    </inkml:context>
    <inkml:brush xml:id="br0">
      <inkml:brushProperty name="width" value="0.025" units="cm"/>
      <inkml:brushProperty name="height" value="0.025" units="cm"/>
      <inkml:brushProperty name="color" value="#996600"/>
    </inkml:brush>
  </inkml:definitions>
  <inkml:trace contextRef="#ctx0" brushRef="#br0">1 1 9344 0 0,'4'21'90'0'0,"0"13"330"0"0,1 0 244 0 0,1 15 543 0 0,2 20 241 0 0,-1-24-1044 0 0,5-16-48 0 0,-10-28-318 0 0,-2 2 0 0 0,2-1 0 0 0,-1 1 1 0 0,0 0-1 0 0,0-2 0 0 0,0 2 0 0 0,0 0 0 0 0,0 0 0 0 0,-1-1 0 0 0,1 1 0 0 0,-1 2 0 0 0,0-4-24 0 0,0-1 0 0 0,0 0 0 0 0,0 1 0 0 0,0-1-1 0 0,0 0 1 0 0,0 0 0 0 0,0 1 0 0 0,0-1 0 0 0,0 0 0 0 0,0 1 0 0 0,0-1-1 0 0,0 0 1 0 0,0 1 0 0 0,0-1 0 0 0,0 0 0 0 0,0 1 0 0 0,0-1-1 0 0,0 0 1 0 0,0 0 0 0 0,1 1 0 0 0,-1-1 0 0 0,0 0 0 0 0,0 1-1 0 0,0-1 1 0 0,0 0 0 0 0,1 0 0 0 0,-1 1 0 0 0,0-1 0 0 0,0 0 0 0 0,1 0-1 0 0,-1 0 1 0 0,0 0 0 0 0,0 0 0 0 0,1 0 0 0 0,-1 0 0 0 0,0 0-1 0 0,0 0 1 0 0,1 0 0 0 0,-1 0 0 0 0,0 0 0 0 0,0 1 0 0 0,0-1-1 0 0,0 0 1 0 0,1 0 0 0 0,-1 0 0 0 0,1 0 0 0 0,0 0 89 0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8"/>
    </inkml:context>
    <inkml:brush xml:id="br0">
      <inkml:brushProperty name="width" value="0.025" units="cm"/>
      <inkml:brushProperty name="height" value="0.025" units="cm"/>
      <inkml:brushProperty name="color" value="#996600"/>
    </inkml:brush>
  </inkml:definitions>
  <inkml:trace contextRef="#ctx0" brushRef="#br0">0 7 11760 0 0,'0'0'366'0'0,"1"2"-179"0"0,3 14 147 0 0,-2 0-1 0 0,0 1 1 0 0,-1-1 0 0 0,0-1-1 0 0,-2 20 1 0 0,1 25 295 0 0,12 89 467 0 0,-5-82-71 0 0,-6-57-760 0 0,-2-6-101 0 0,1-1 0 0 0,0 0 1 0 0,1 1-1 0 0,-1 0 0 0 0,1-1 1 0 0,0 0-1 0 0,0 1 0 0 0,0 0 0 0 0,2 4 1 0 0,-3-7-146 0 0,0-1 1 0 0,0 0-1 0 0,0 0 1 0 0,0 0-1 0 0,0 0 1 0 0,0 0-1 0 0,1 0 1 0 0,-1 0-1 0 0,0 0 1 0 0,0 0-1 0 0,0 0 1 0 0,0 0-1 0 0,1 1 1 0 0,-1-1-1 0 0,0 0 1 0 0,0 0-1 0 0,0 0 1 0 0,0 0-1 0 0,1 0 1 0 0,-1 0-1 0 0,0 0 0 0 0,0 0 1 0 0,0-1-1 0 0,1 1 1 0 0,-1 0-1 0 0,0 0 1 0 0,0 0-1 0 0,0 0 1 0 0,0 0-1 0 0,0 0 1 0 0,1 0-1 0 0,-1 0 1 0 0,0 0-1 0 0,0 0 1 0 0,0-1-1 0 0,0 1 1 0 0,0 0-1 0 0,1 0 1 0 0,-1 0-1 0 0,0 0 1 0 0,0 0-1 0 0,0 0 1 0 0,0-1-1 0 0,0 1 1 0 0,0 0-1 0 0,0 0 1 0 0,0 0-1 0 0,0 0 1 0 0,0-1-1 0 0,0 1 1 0 0,1-2-20 0 0,1 1 56 0 0</inkml:trace>
  <inkml:trace contextRef="#ctx0" brushRef="#br0" timeOffset="1">19 0 12864 0 0,'0'0'233'0'0,"0"21"506"0"0,2 175 1815 0 0,-2-152-2141 0 0,8 46 0 0 0,-2-22 201 0 0,-5-56-478 0 0,0 2 139 0 0,0 0 0 0 0,5 19 0 0 0,-6-32-260 0 0,0-1-1 0 0,0 0 0 0 0,0 1 1 0 0,0-1-1 0 0,0 0 0 0 0,0 1 0 0 0,0-1 1 0 0,0 0-1 0 0,0 1 0 0 0,0-1 0 0 0,0 0 1 0 0,0 0-1 0 0,0 1 0 0 0,0-1 1 0 0,0 0-1 0 0,0 1 0 0 0,1-1 0 0 0,-1 0 1 0 0,0 1-1 0 0,0-1 0 0 0,0 0 0 0 0,0 0 1 0 0,1 1-1 0 0,-1-1 0 0 0,0 0 1 0 0,0 0-1 0 0,0 0 0 0 0,1 0 0 0 0,-1 0 1 0 0,0 0-1 0 0,1 0 0 0 0,-1 1 1 0 0,0-1-1 0 0,0 0 0 0 0,0 0 0 0 0,0 0 1 0 0,0 0-1 0 0,1 0 0 0 0,-1 0 0 0 0,0 0 1 0 0,1 1-1 0 0,-1-1 0 0 0,0 0 1 0 0,1 0-1 0 0,-1 0 0 0 0,0 0 0 0 0,1-1 1 0 0,-1 1-1 0 0,0 0 0 0 0,1 0 0 0 0,-1 0 1 0 0,0 0-1 0 0,1 0 0 0 0,-1 0 1 0 0,0 0-1 0 0,0-1 0 0 0,1 1 0 0 0,-1 0 1 0 0,0 0-1 0 0,1 0 0 0 0,-1 0 0 0 0,0 0 1 0 0,0 0-1 0 0,0 0 0 0 0,1-1 1 0 0,2-1 104 0 0,-2 2-101 0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0"/>
    </inkml:context>
    <inkml:brush xml:id="br0">
      <inkml:brushProperty name="width" value="0.025" units="cm"/>
      <inkml:brushProperty name="height" value="0.025" units="cm"/>
      <inkml:brushProperty name="color" value="#996600"/>
    </inkml:brush>
  </inkml:definitions>
  <inkml:trace contextRef="#ctx0" brushRef="#br0">0 0 14368 0 0,'3'12'129'0'0,"0"0"1"0"0,-2-1 0 0 0,-1 2 0 0 0,1 17 0 0 0,2 25 363 0 0,7-5 413 0 0,16 55-1 0 0,-15-67-145 0 0,-3-14 320 0 0,-5-24-648 0 0,-3 0-306 0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1"/>
    </inkml:context>
    <inkml:brush xml:id="br0">
      <inkml:brushProperty name="width" value="0.025" units="cm"/>
      <inkml:brushProperty name="height" value="0.025" units="cm"/>
      <inkml:brushProperty name="color" value="#996600"/>
    </inkml:brush>
  </inkml:definitions>
  <inkml:trace contextRef="#ctx0" brushRef="#br0">1 1 13056 0 0,'10'67'1616'0'0,"-8"38"511"0"0,-2-21-986 0 0,5-30-779 0 0,-1-42-137 0 0,-4-12-211 0 0,0 0 0 0 0,0 0 0 0 0,0 0 0 0 0,0 0 0 0 0,0 1 0 0 0,0-1 0 0 0,0 0 0 0 0,0 0-1 0 0,0 0 1 0 0,0 0 0 0 0,0 1 0 0 0,0-1 0 0 0,0 0 0 0 0,0 0 0 0 0,0 0 0 0 0,0 0 0 0 0,0 0 0 0 0,0 1 0 0 0,1-1 0 0 0,-1 0 0 0 0,0 0 0 0 0,0 0 0 0 0,0 0 0 0 0,0 0 0 0 0,0 0 0 0 0,1 0 0 0 0,-1 0 0 0 0,0 1 0 0 0,0-1 0 0 0,0 0 0 0 0,0 0 0 0 0,1 0-1 0 0,-1 0 1 0 0,0 0 0 0 0,0 0 0 0 0,0 0 0 0 0,1 0 0 0 0,-1 0 0 0 0,0 0 0 0 0,0 0 0 0 0,0 0 0 0 0,0 0 0 0 0,1-1 0 0 0,-1 1 0 0 0,0 0 0 0 0,0 0 0 0 0,0 0 0 0 0,0 0 0 0 0,1 0 0 0 0,1-2 112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38"/>
    </inkml:context>
    <inkml:brush xml:id="br0">
      <inkml:brushProperty name="width" value="0.025" units="cm"/>
      <inkml:brushProperty name="height" value="0.025" units="cm"/>
      <inkml:brushProperty name="color" value="#996600"/>
    </inkml:brush>
  </inkml:definitions>
  <inkml:trace contextRef="#ctx0" brushRef="#br0">1 13 4312 0 0,'0'0'60'0'0,"0"0"1"0"0,0 0-1 0 0,0-1 0 0 0,0 1 1 0 0,0 0-1 0 0,0 0 0 0 0,1 0 1 0 0,-1 0-1 0 0,0 0 0 0 0,0 0 1 0 0,0 0-1 0 0,0 0 0 0 0,0 0 1 0 0,0 0-1 0 0,0 0 0 0 0,0 0 1 0 0,0 0-1 0 0,0 0 0 0 0,0-1 1 0 0,0 1-1 0 0,0 0 0 0 0,0 0 1 0 0,0 0-1 0 0,0 0 0 0 0,0 0 1 0 0,0 0-1 0 0,0 0 0 0 0,0 0 1 0 0,0 0-1 0 0,0 0 0 0 0,0-1 1 0 0,0 1-1 0 0,0 0 0 0 0,0 0 1 0 0,0 0-1 0 0,0 0 0 0 0,0 0 1 0 0,0 0-1 0 0,0 0 0 0 0,0 0 1 0 0,0 0-1 0 0,0 0 0 0 0,0 0 1 0 0,0-1-1 0 0,0 1 0 0 0,0 0 1 0 0,-1 0-1 0 0,1 0 0 0 0,0 0 1 0 0,0 0-1 0 0,0 0 0 0 0,0 0 1 0 0,0 0-1 0 0,0 0 0 0 0,0 0 1 0 0,1-1 1641 0 0,29-7 1047 0 0,-28 8-2571 0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2"/>
    </inkml:context>
    <inkml:brush xml:id="br0">
      <inkml:brushProperty name="width" value="0.025" units="cm"/>
      <inkml:brushProperty name="height" value="0.025" units="cm"/>
      <inkml:brushProperty name="color" value="#996600"/>
    </inkml:brush>
  </inkml:definitions>
  <inkml:trace contextRef="#ctx0" brushRef="#br0">33 0 11856 0 0,'0'0'2416'0'0,"2"12"-1304"0"0,4 27-441 0 0,-2 0 1 0 0,-1 0 0 0 0,-4 50-1 0 0,0 6-262 0 0,3-75-274 0 0,-2-19-123 0 0,0-1 0 0 0,0 1 0 0 0,0-1 0 0 0,0 0 0 0 0,0 1 0 0 0,0 0 0 0 0,0-1 0 0 0,1 1 0 0 0,-1 0 0 0 0,0-1 0 0 0,0 1 0 0 0,1 0 0 0 0,-1-1 0 0 0,1 1-1 0 0,-1-1 1 0 0,0 1 0 0 0,1-1 0 0 0,-1 1 0 0 0,1-1 0 0 0,-1 1 0 0 0,1-1 0 0 0,0 0 0 0 0,-1 1 0 0 0,1-1 0 0 0,-1 1 0 0 0,2-1 0 0 0,-2 0 10 0 0</inkml:trace>
  <inkml:trace contextRef="#ctx0" brushRef="#br0" timeOffset="1">0 29 13968 0 0,'5'120'2043'0'0,"0"15"552"0"0,6-97-756 0 0,-11-38-1741 0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4"/>
    </inkml:context>
    <inkml:brush xml:id="br0">
      <inkml:brushProperty name="width" value="0.025" units="cm"/>
      <inkml:brushProperty name="height" value="0.025" units="cm"/>
      <inkml:brushProperty name="color" value="#996600"/>
    </inkml:brush>
  </inkml:definitions>
  <inkml:trace contextRef="#ctx0" brushRef="#br0">0 0 14368 0 0,'5'18'116'0'0,"-3"-7"46"0"0,0 4 172 0 0,6 51 1119 0 0,-8-42-274 0 0,3 54 839 0 0,-2-71-1789 0 0,-1 1 0 0 0,2 0-1 0 0,0-1 1 0 0,0 1 0 0 0,1-1 0 0 0,0 1 0 0 0,3 8 0 0 0,-6-16-215 0 0,1 0 1 0 0,-1 0 0 0 0,0 0-1 0 0,1 0 1 0 0,-1 0-1 0 0,0 0 1 0 0,1 0 0 0 0,-1 0-1 0 0,0 0 1 0 0,1 0 0 0 0,-1 0-1 0 0,1 0 1 0 0,-1 0-1 0 0,0 0 1 0 0,1 0 0 0 0,-1 0-1 0 0,0 0 1 0 0,1 0 0 0 0,-1 0-1 0 0,0 0 1 0 0,1-1-1 0 0,-1 1 1 0 0,0 0 0 0 0,0 0-1 0 0,1 0 1 0 0,-1-1 0 0 0,0 1-1 0 0,0 0 1 0 0,0-1-1 0 0,0 1 1 0 0,0 0 0 0 0,0-1-1 0 0,1-1 90 0 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5"/>
    </inkml:context>
    <inkml:brush xml:id="br0">
      <inkml:brushProperty name="width" value="0.025" units="cm"/>
      <inkml:brushProperty name="height" value="0.025" units="cm"/>
      <inkml:brushProperty name="color" value="#996600"/>
    </inkml:brush>
  </inkml:definitions>
  <inkml:trace contextRef="#ctx0" brushRef="#br0">10 35 16280 0 0,'8'25'104'0'0,"-1"11"382"0"0,-3 1 266 0 0,0 20 570 0 0,-1 8-60 0 0,4-23-939 0 0,-6-32-239 0 0,3 18 121 0 0,-4-28-192 0 0,0 1 0 0 0,0-1 0 0 0,0 1 0 0 0,1 0 0 0 0,-1 0 1 0 0,0 0-1 0 0,0-1 0 0 0,1 1 0 0 0,-1 0 0 0 0,0 0 0 0 0,1-1 0 0 0,-1 1 0 0 0,1 0 0 0 0,-1-1 0 0 0,1 1 0 0 0,-1 0 0 0 0,1-1 0 0 0,-1 1 0 0 0,1-1 0 0 0,0 1 0 0 0,-1-1 1 0 0,1 0-1 0 0,0 0 0 0 0,0 1 0 0 0,1-6 195 0 0,-2 4-170 0 0</inkml:trace>
  <inkml:trace contextRef="#ctx0" brushRef="#br0" timeOffset="1">0 0 12552 0 0,'8'30'1473'0'0,"-1"0"1"0"0,5 47 0 0 0,-11-69-1392 0 0,5 59 1337 0 0,-6-43-878 0 0,2-1-1 0 0,10 45 0 0 0,-12-66-492 0 0,0-1 1 0 0,0 1-1 0 0,1 0 0 0 0,-1-1 0 0 0,1 0 0 0 0,0 0 0 0 0,0 1 0 0 0,-1-1 0 0 0,1 1 0 0 0,0-1 0 0 0,0 0 0 0 0,1 1 0 0 0,-1-1 0 0 0,0 0 0 0 0,0 0 0 0 0,1-1 0 0 0,-2 1 1 0 0,1 0-1 0 0,4 2 0 0 0,-3-2 36 0 0,-2-1-77 0 0,0 0 1 0 0,0 0 0 0 0,1 0 0 0 0,-1 0-1 0 0,0 0 1 0 0,0 1 0 0 0,0-1 0 0 0,1 0-1 0 0,-1 0 1 0 0,0 0 0 0 0,0 0-1 0 0,0 0 1 0 0,1 0 0 0 0,-1 0 0 0 0,0 0-1 0 0,0 0 1 0 0,0 0 0 0 0,1 0-1 0 0,-1 0 1 0 0,0 0 0 0 0,0 0 0 0 0,0 0-1 0 0,1 0 1 0 0,-1 0 0 0 0,0 0-1 0 0,0 0 1 0 0,0-1 0 0 0,0 1 0 0 0,0 0-1 0 0,0 0 1 0 0,0 0 0 0 0,0 0 0 0 0,1 0-1 0 0,-1 0 1 0 0,0-1 0 0 0,0 1-1 0 0,0 0 1 0 0,0 0 0 0 0,0 0 0 0 0,0 0-1 0 0,1-1 1 0 0,2-2 29 0 0,0 2 20 0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7"/>
    </inkml:context>
    <inkml:brush xml:id="br0">
      <inkml:brushProperty name="width" value="0.025" units="cm"/>
      <inkml:brushProperty name="height" value="0.025" units="cm"/>
      <inkml:brushProperty name="color" value="#996600"/>
    </inkml:brush>
  </inkml:definitions>
  <inkml:trace contextRef="#ctx0" brushRef="#br0">1 1 13864 0 0,'0'0'656'0'0,"1"2"-328"0"0,9 25 487 0 0,1 15 65 0 0,-4 1-329 0 0,-2 23-131 0 0,2 13-156 0 0,3-28 23 0 0,-4-31-66 0 0,-3-13 117 0 0,-1 2 0 0 0,-1-2 0 0 0,1 2 0 0 0,0 10 1 0 0,-2-20-221 0 0,2 0 2 0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8"/>
    </inkml:context>
    <inkml:brush xml:id="br0">
      <inkml:brushProperty name="width" value="0.025" units="cm"/>
      <inkml:brushProperty name="height" value="0.025" units="cm"/>
      <inkml:brushProperty name="color" value="#996600"/>
    </inkml:brush>
  </inkml:definitions>
  <inkml:trace contextRef="#ctx0" brushRef="#br0">1 0 12256 0 0,'0'0'4295'0'0,"5"13"-3893"0"0,-3 5-313 0 0,1-1 1 0 0,-1 1 0 0 0,-1 0-1 0 0,-2 22 1 0 0,2 29 74 0 0,2-28-71 0 0,-2-19 138 0 0,5 32 1 0 0,-4-51 28 0 0,1-4 46 0 0,-2 1-282 0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9"/>
    </inkml:context>
    <inkml:brush xml:id="br0">
      <inkml:brushProperty name="width" value="0.025" units="cm"/>
      <inkml:brushProperty name="height" value="0.025" units="cm"/>
      <inkml:brushProperty name="color" value="#996600"/>
    </inkml:brush>
  </inkml:definitions>
  <inkml:trace contextRef="#ctx0" brushRef="#br0">1 1 11952 0 0,'0'0'1960'0'0,"9"30"-1343"0"0,-5-9-553 0 0,-1 1 0 0 0,-1-1 0 0 0,-1 1 1 0 0,-4 37-1 0 0,2-35 224 0 0,0 1-1 0 0,1-1 1 0 0,7 37 0 0 0,-7-57-194 0 0,6 19 539 0 0,-6-22-571 0 0,0 0 0 0 0,1-1 0 0 0,-1 1 0 0 0,0 0 0 0 0,1-1 0 0 0,-1 1 0 0 0,0-1 0 0 0,1 1 0 0 0,-1 0 0 0 0,1-1 0 0 0,-1 1 0 0 0,1-1 0 0 0,-1 1 0 0 0,1-1 0 0 0,-1 0 0 0 0,1 1 0 0 0,-1-1 0 0 0,0 1 0 0 0,1-1 0 0 0,-1 0 0 0 0,1 0 0 0 0,-1 1 0 0 0,1-1 0 0 0,0 0 0 0 0,-1 0 0 0 0,2 0 413 0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0"/>
    </inkml:context>
    <inkml:brush xml:id="br0">
      <inkml:brushProperty name="width" value="0.025" units="cm"/>
      <inkml:brushProperty name="height" value="0.025" units="cm"/>
      <inkml:brushProperty name="color" value="#996600"/>
    </inkml:brush>
  </inkml:definitions>
  <inkml:trace contextRef="#ctx0" brushRef="#br0">1 22 12456 0 0,'6'16'235'0'0,"-2"1"1"0"0,3 18-1 0 0,4 70 1942 0 0,-5-36-1414 0 0,0-25 502 0 0,-5-44-1121 0 0,0 0 0 0 0</inkml:trace>
  <inkml:trace contextRef="#ctx0" brushRef="#br0" timeOffset="1">23 0 12056 0 0,'5'38'283'0'0,"1"17"918"0"0,1 85 2143 0 0,-6-119-3229 0 0,-1-12-7 0 0,-1-5-49 0 0,1 2 0 0 0,0-1-1 0 0,1-1 1 0 0,-1 1 0 0 0,1 0-1 0 0,0-1 1 0 0,0 1 0 0 0,0 0-1 0 0,1-1 1 0 0,-1 1 0 0 0,1-1-1 0 0,3 6 1 0 0,-4-10-49 0 0,0 1 0 0 0,-1-1-1 0 0,1 0 1 0 0,0 1 0 0 0,-1-1 0 0 0,1 0-1 0 0,0 0 1 0 0,-1 0 0 0 0,1 1 0 0 0,-1-1-1 0 0,1 0 1 0 0,-1 0 0 0 0,1 0 0 0 0,0 0-1 0 0,0 0 1 0 0,-1 0 0 0 0,1 0 0 0 0,0-1 0 0 0,0 1-1 0 0,-1 0 1 0 0,2-1 0 0 0,1-1 32 0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2"/>
    </inkml:context>
    <inkml:brush xml:id="br0">
      <inkml:brushProperty name="width" value="0.025" units="cm"/>
      <inkml:brushProperty name="height" value="0.025" units="cm"/>
      <inkml:brushProperty name="color" value="#996600"/>
    </inkml:brush>
  </inkml:definitions>
  <inkml:trace contextRef="#ctx0" brushRef="#br0">1 0 13672 0 0,'1'6'77'0'0,"3"6"157"0"0,-2-2-73 0 0,6 18 356 0 0,-1 0 1 0 0,-1 0-1 0 0,-1 1 1 0 0,0 54-1 0 0,-6-81-462 0 0,1 1 0 0 0,0 1 0 0 0,0-1 0 0 0,0 1 0 0 0,1-2-1 0 0,-1 1 1 0 0,1 1 0 0 0,0-1 0 0 0,0-1 0 0 0,0 1 0 0 0,0 1-1 0 0,0-1 1 0 0,1 0 0 0 0,-1-1 0 0 0,0 1 0 0 0,4 4-1 0 0,3-9 306 0 0,-7 2-272 0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3"/>
    </inkml:context>
    <inkml:brush xml:id="br0">
      <inkml:brushProperty name="width" value="0.025" units="cm"/>
      <inkml:brushProperty name="height" value="0.025" units="cm"/>
      <inkml:brushProperty name="color" value="#996600"/>
    </inkml:brush>
  </inkml:definitions>
  <inkml:trace contextRef="#ctx0" brushRef="#br0">27 0 13672 0 0,'14'139'3283'0'0,"-10"-89"-2448"0"0,-3-38-319 0 0,0-10-442 0 0,-1 0-1 0 0,1 0 1 0 0,-1 1-1 0 0,0-1 1 0 0,0-1-1 0 0,0 2 1 0 0,0-1-1 0 0,0 0 1 0 0,-1 1 0 0 0,1-1-1 0 0,-1-1 1 0 0,-1 5-1 0 0,1-5 72 0 0</inkml:trace>
  <inkml:trace contextRef="#ctx0" brushRef="#br0" timeOffset="1">0 0 12360 0 0,'5'12'80'0'0,"1"8"302"0"0,-1-2 236 0 0,2 11 559 0 0,6 20 771 0 0,-2-18-1335 0 0,-10-27-457 0 0,0 0 0 0 0,0 0 0 0 0,-1-1 1 0 0,1 1-1 0 0,-1 0 0 0 0,0-1 0 0 0,0 1 0 0 0,-1 5 0 0 0,2 17 943 0 0,-2-25-568 0 0,2 0-369 0 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5"/>
    </inkml:context>
    <inkml:brush xml:id="br0">
      <inkml:brushProperty name="width" value="0.025" units="cm"/>
      <inkml:brushProperty name="height" value="0.025" units="cm"/>
      <inkml:brushProperty name="color" value="#996600"/>
    </inkml:brush>
  </inkml:definitions>
  <inkml:trace contextRef="#ctx0" brushRef="#br0">0 39 16687 0 0,'18'132'2422'0'0,"-14"-107"-1004"0"0,13 42 0 0 0,-11-59-881 0 0,-5-8-528 0 0,-1 0-1 0 0,0 0 1 0 0,0 0-1 0 0,0 0 0 0 0,1 0 1 0 0,-1 0-1 0 0,0 0 1 0 0,0-1-1 0 0,0 1 0 0 0,1 0 1 0 0,-1 0-1 0 0,0 0 1 0 0,0 0-1 0 0,0 0 0 0 0,0 0 1 0 0,0 0-1 0 0,0 0 1 0 0,0-1-1 0 0,0 1 0 0 0,0 0 1 0 0,0 0-1 0 0,0 0 1 0 0,1 0-1 0 0,-1-1 1 0 0,0 1-1 0 0,0 0 0 0 0,0 0 1 0 0,0 0-1 0 0,0 0 1 0 0,0-1-1 0 0,0 1 0 0 0,0 0 1 0 0,0 0-1 0 0,0 0 1 0 0,0 0-1 0 0,0 0 0 0 0,0 0 1 0 0,0 0-1 0 0,0 0 1 0 0,0-1-1 0 0,0 1 0 0 0,0 0 1 0 0,0 0-1 0 0,0 0 1 0 0,0-1-1 0 0,0 1 1 0 0,0 0-1 0 0,0-1 33 0 0</inkml:trace>
  <inkml:trace contextRef="#ctx0" brushRef="#br0" timeOffset="1">1 0 16384 0 0,'9'30'254'0'0,"-2"-12"97"0"0,1 9 355 0 0,24 85 1832 0 0,-31-109-2456 0 0,-1 1 49 0 0,1 1 1 0 0,0-2-1 0 0,1 1 1 0 0,-2 0-1 0 0,2-1 1 0 0,-1 1-1 0 0,1-1 1 0 0,5 7-1 0 0,-6-9 82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5:59:49.239"/>
    </inkml:context>
    <inkml:brush xml:id="br0">
      <inkml:brushProperty name="width" value="0.025" units="cm"/>
      <inkml:brushProperty name="height" value="0.025" units="cm"/>
      <inkml:brushProperty name="color" value="#996600"/>
    </inkml:brush>
  </inkml:definitions>
  <inkml:trace contextRef="#ctx0" brushRef="#br0">1 0 3312 0 0,'0'0'0'0'0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7"/>
    </inkml:context>
    <inkml:brush xml:id="br0">
      <inkml:brushProperty name="width" value="0.025" units="cm"/>
      <inkml:brushProperty name="height" value="0.025" units="cm"/>
      <inkml:brushProperty name="color" value="#996600"/>
    </inkml:brush>
  </inkml:definitions>
  <inkml:trace contextRef="#ctx0" brushRef="#br0">1 0 13056 0 0,'6'32'390'0'0,"-1"14"1228"0"0,0 71 2152 0 0,-5-115-3721 0 0,0-1 0 0 0,0 0 0 0 0,0 1 0 0 0,0-1 0 0 0,0 1 0 0 0,1-1 0 0 0,-1 1 0 0 0,0-1 1 0 0,1 1-1 0 0,-1-1 0 0 0,1 0 0 0 0,0 0 0 0 0,0 2 102 0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8"/>
    </inkml:context>
    <inkml:brush xml:id="br0">
      <inkml:brushProperty name="width" value="0.025" units="cm"/>
      <inkml:brushProperty name="height" value="0.025" units="cm"/>
      <inkml:brushProperty name="color" value="#996600"/>
    </inkml:brush>
  </inkml:definitions>
  <inkml:trace contextRef="#ctx0" brushRef="#br0">58 55 15272 0 0,'1'3'328'0'0,"5"15"473"0"0,1 1 1 0 0,-3 0 0 0 0,1-1 0 0 0,-2 2 0 0 0,0-1 0 0 0,0 34 0 0 0,-3-43-548 0 0,0-7-147 0 0,0 0-1 0 0,0-1 0 0 0,0 1 0 0 0,0 0 1 0 0,0-1-1 0 0,0 1 0 0 0,1-1 0 0 0,1 6 0 0 0,-1-8-34 0 0</inkml:trace>
  <inkml:trace contextRef="#ctx0" brushRef="#br0" timeOffset="1">1 0 11152 0 0,'0'0'550'0'0,"4"24"3025"0"0,-2-20-3441 0 0,-1-1-1 0 0,0 0 1 0 0,1 1-1 0 0,-1 0 1 0 0,0-1 0 0 0,0 0-1 0 0,0 1 1 0 0,0 0 0 0 0,0 7-1 0 0,0-4 21 0 0,14 53 850 0 0,-7-30 154 0 0,-8-27-1018 0 0,0 0-4 0 0,1-2 412 0 0,0-1-438 0 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0"/>
    </inkml:context>
    <inkml:brush xml:id="br0">
      <inkml:brushProperty name="width" value="0.025" units="cm"/>
      <inkml:brushProperty name="height" value="0.025" units="cm"/>
      <inkml:brushProperty name="color" value="#996600"/>
    </inkml:brush>
  </inkml:definitions>
  <inkml:trace contextRef="#ctx0" brushRef="#br0">0 0 11952 0 0,'2'8'381'0'0,"0"13"32"0"0,1 13 890 0 0,2 1 0 0 0,15 52 0 0 0,-4-55 83 0 0,-16-31-1276 0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1"/>
    </inkml:context>
    <inkml:brush xml:id="br0">
      <inkml:brushProperty name="width" value="0.025" units="cm"/>
      <inkml:brushProperty name="height" value="0.025" units="cm"/>
      <inkml:brushProperty name="color" value="#996600"/>
    </inkml:brush>
  </inkml:definitions>
  <inkml:trace contextRef="#ctx0" brushRef="#br0">44 34 11256 0 0,'2'54'1362'0'0,"0"-21"-79"0"0,4 27 1023 0 0,-5-56-2132 0 0,0 0 1 0 0,1 1-1 0 0,-1-1 0 0 0,1 0 1 0 0,-1 0-1 0 0,5 5 0 0 0,-2-3 158 0 0,1-1 619 0 0,-5-7-870 0 0</inkml:trace>
  <inkml:trace contextRef="#ctx0" brushRef="#br0" timeOffset="1">0 0 12664 0 0,'4'62'883'0'0,"7"32"1987"0"0,-1-17-1497 0 0,-5-59-1022 0 0,-1-1 1058 0 0,-4-16-1288 0 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3"/>
    </inkml:context>
    <inkml:brush xml:id="br0">
      <inkml:brushProperty name="width" value="0.025" units="cm"/>
      <inkml:brushProperty name="height" value="0.025" units="cm"/>
      <inkml:brushProperty name="color" value="#996600"/>
    </inkml:brush>
  </inkml:definitions>
  <inkml:trace contextRef="#ctx0" brushRef="#br0">1 0 12360 0 0,'23'134'2307'0'0,"4"-48"-1014"0"0,-26-80-1202 0 0,1 4 84 0 0,2-7 622 0 0,-3-3-685 0 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4"/>
    </inkml:context>
    <inkml:brush xml:id="br0">
      <inkml:brushProperty name="width" value="0.025" units="cm"/>
      <inkml:brushProperty name="height" value="0.025" units="cm"/>
      <inkml:brushProperty name="color" value="#996600"/>
    </inkml:brush>
  </inkml:definitions>
  <inkml:trace contextRef="#ctx0" brushRef="#br0">0 18 12160 0 0,'3'39'489'0'0,"6"21"1038"0"0,-2-25-965 0 0,-6-28-391 0 0,0 0 91 0 0,-1-1-1 0 0,1 1 1 0 0,-1 0 0 0 0,0 10 0 0 0,0-17-234 0 0,0 1 0 0 0,0 0 0 0 0,0-1-1 0 0,0 1 1 0 0,0 0 0 0 0,0-1 0 0 0,0 1-1 0 0,1-1 1 0 0,-1 1 0 0 0,0 0 0 0 0,0-1 0 0 0,1 1-1 0 0,-1-1 1 0 0,0 1 0 0 0,1 0 0 0 0,-1-1 0 0 0,0 0-1 0 0,1 0 1 0 0,-1 1 0 0 0,1-1 0 0 0,-1 0-1 0 0,1 1 1 0 0,-1-1 0 0 0,1 1 0 0 0,-1-1 0 0 0,1 0-1 0 0,-1 1 1 0 0,1-1 0 0 0,0 0 0 0 0,0 1-1 0 0,0-1 53 0 0</inkml:trace>
  <inkml:trace contextRef="#ctx0" brushRef="#br0" timeOffset="1">23 1 11856 0 0,'2'16'820'0'0,"0"1"0"0"0,0-2 0 0 0,2 1 0 0 0,9 29 0 0 0,-7-23 765 0 0,7 34 0 0 0,-4-44-526 0 0,-8-12-1021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6"/>
    </inkml:context>
    <inkml:brush xml:id="br0">
      <inkml:brushProperty name="width" value="0.025" units="cm"/>
      <inkml:brushProperty name="height" value="0.025" units="cm"/>
      <inkml:brushProperty name="color" value="#996600"/>
    </inkml:brush>
  </inkml:definitions>
  <inkml:trace contextRef="#ctx0" brushRef="#br0">0 36 14272 0 0,'6'19'302'0'0,"-2"0"1"0"0,0-1 0 0 0,-1 1-1 0 0,1 22 1 0 0,0-20 530 0 0,13 5 1166 0 0,-11-19-1185 0 0,-6-6-638 0 0</inkml:trace>
  <inkml:trace contextRef="#ctx0" brushRef="#br0" timeOffset="1">8 1 13360 0 0,'10'16'182'0'0,"15"28"1251"0"0,-21-37-1111 0 0,0 1-1 0 0,0 1 0 0 0,-1-1 1 0 0,0 1-1 0 0,3 17 0 0 0,-6-23-129 0 0,4 13 566 0 0,2-6-68 0 0,-4-9-610 0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8"/>
    </inkml:context>
    <inkml:brush xml:id="br0">
      <inkml:brushProperty name="width" value="0.025" units="cm"/>
      <inkml:brushProperty name="height" value="0.025" units="cm"/>
      <inkml:brushProperty name="color" value="#996600"/>
    </inkml:brush>
  </inkml:definitions>
  <inkml:trace contextRef="#ctx0" brushRef="#br0">22 24 12664 0 0,'46'81'3233'0'0,"-46"-73"-2594"0"0,-2-4-222 0 0,2-3-379 0 0</inkml:trace>
  <inkml:trace contextRef="#ctx0" brushRef="#br0" timeOffset="1">0 1 13768 0 0,'3'9'12'0'0,"1"6"53"0"0,-1-6 3 0 0,6 27 437 0 0,-9-30-299 0 0,1-1 0 0 0,0 0 0 0 0,-1-1 0 0 0,1 2 0 0 0,1-1-1 0 0,0-1 1 0 0,0 2 0 0 0,1-1 0 0 0,-1-1 0 0 0,0 0 0 0 0,5 6 0 0 0,4-3 129 0 0,-2-4-58 0 0,-9-2-179 0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0"/>
    </inkml:context>
    <inkml:brush xml:id="br0">
      <inkml:brushProperty name="width" value="0.025" units="cm"/>
      <inkml:brushProperty name="height" value="0.025" units="cm"/>
      <inkml:brushProperty name="color" value="#996600"/>
    </inkml:brush>
  </inkml:definitions>
  <inkml:trace contextRef="#ctx0" brushRef="#br0">5 1 9536 0 0,'-3'7'1099'0'0,"1"2"-429"0"0,10 43 1225 0 0,-1 29-791 0 0,-8 9-347 0 0,3-59-150 0 0,-2-29-508 0 0,0 0 1 0 0,0-1-1 0 0,1 1 1 0 0,-1 0-1 0 0,0-1 1 0 0,1 0-1 0 0,-1 1 1 0 0,1-1-1 0 0,0 1 1 0 0,-1-1-1 0 0,1 1 1 0 0,-1-1-1 0 0,1 1 1 0 0,0-1-1 0 0,0 0 1 0 0,2 1-1 0 0,-3-2 109 0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1"/>
    </inkml:context>
    <inkml:brush xml:id="br0">
      <inkml:brushProperty name="width" value="0.025" units="cm"/>
      <inkml:brushProperty name="height" value="0.025" units="cm"/>
      <inkml:brushProperty name="color" value="#996600"/>
    </inkml:brush>
  </inkml:definitions>
  <inkml:trace contextRef="#ctx0" brushRef="#br0">0 0 10344 0 0,'0'2'431'0'0,"2"4"176"0"0,0 14 441 0 0,0 19 319 0 0,2 18-152 0 0,3 12-74 0 0,-7-47-708 0 0,0-16-313 0 0,-1-1 0 0 0,2 0 0 0 0,-1 0 0 0 0,1-1-1 0 0,-1 2 1 0 0,1-1 0 0 0,2 8 0 0 0,1 7 1406 0 0,-4-19-1366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5:59:49.239"/>
    </inkml:context>
    <inkml:brush xml:id="br0">
      <inkml:brushProperty name="width" value="0.025" units="cm"/>
      <inkml:brushProperty name="height" value="0.025" units="cm"/>
      <inkml:brushProperty name="color" value="#996600"/>
    </inkml:brush>
  </inkml:definitions>
  <inkml:trace contextRef="#ctx0" brushRef="#br0">1 0 3312 0 0,'0'0'0'0'0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2"/>
    </inkml:context>
    <inkml:brush xml:id="br0">
      <inkml:brushProperty name="width" value="0.025" units="cm"/>
      <inkml:brushProperty name="height" value="0.025" units="cm"/>
      <inkml:brushProperty name="color" value="#996600"/>
    </inkml:brush>
  </inkml:definitions>
  <inkml:trace contextRef="#ctx0" brushRef="#br0">16 0 11352 0 0,'0'0'2348'0'0,"-9"19"-474"0"0,5 160 599 0 0,3-176-2353 0 0,0 2 0 0 0,1-1 0 0 0,0-1 0 0 0,-1 2 0 0 0,1-1 0 0 0,1 0 0 0 0,-1 0 0 0 0,1 0 0 0 0,0 1 0 0 0,0-2 0 0 0,0 1 0 0 0,0 1 0 0 0,0-2 0 0 0,0 1 0 0 0,1 0 0 0 0,4 4 0 0 0,-4-6 56 0 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3"/>
    </inkml:context>
    <inkml:brush xml:id="br0">
      <inkml:brushProperty name="width" value="0.025" units="cm"/>
      <inkml:brushProperty name="height" value="0.025" units="cm"/>
      <inkml:brushProperty name="color" value="#996600"/>
    </inkml:brush>
  </inkml:definitions>
  <inkml:trace contextRef="#ctx0" brushRef="#br0">2 1 12160 0 0,'4'72'4431'0'0,"-9"36"-197"0"0,5-91-3935 0 0,0-16-279 0 0,0-1-1 0 0,1 1 0 0 0,-1-1 0 0 0,0 0 0 0 0,0 0 0 0 0,0 1 0 0 0,0-1 0 0 0,0 1 1 0 0,0-1-1 0 0,1 1 0 0 0,-1-1 0 0 0,0 1 0 0 0,0-1 0 0 0,1 0 0 0 0,-1 1 1 0 0,0-1-1 0 0,1 1 0 0 0,-1-1 0 0 0,1 0 0 0 0,-1 1 0 0 0,0-1 0 0 0,1 0 0 0 0,-1 0 1 0 0,1 1-1 0 0,-1-1 0 0 0,0 0 0 0 0,0 0 0 0 0,1 0 0 0 0,-1 1 0 0 0,1-1 1 0 0,0 0-1 0 0,-1 0 43 0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4"/>
    </inkml:context>
    <inkml:brush xml:id="br0">
      <inkml:brushProperty name="width" value="0.025" units="cm"/>
      <inkml:brushProperty name="height" value="0.025" units="cm"/>
      <inkml:brushProperty name="color" value="#996600"/>
    </inkml:brush>
  </inkml:definitions>
  <inkml:trace contextRef="#ctx0" brushRef="#br0">39 0 13056 0 0,'-3'37'1897'0'0,"3"20"643"0"0,14 85 878 0 0,-7-129-3257 0 0,-1 1 326 0 0,-6-13-431 0 0</inkml:trace>
  <inkml:trace contextRef="#ctx0" brushRef="#br0" timeOffset="1">1 153 15776 0 0,'0'0'0'0'0,"2"16"0"0"0,-1-1 0 0 0,0-1 304 0 0,-1 0 16 0 0,0 3-17 0 0,0 0 9 0 0,2-3 40 0 0,-1-4 0 0 0,1 0-8 0 0,1-1 8 0 0,1-2-8 0 0,1 0 0 0 0,-2-3-8 0 0,4 0 16 0 0,-1 1-192 0 0,2-3 0 0 0,0-2 8 0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6"/>
    </inkml:context>
    <inkml:brush xml:id="br0">
      <inkml:brushProperty name="width" value="0.025" units="cm"/>
      <inkml:brushProperty name="height" value="0.025" units="cm"/>
      <inkml:brushProperty name="color" value="#996600"/>
    </inkml:brush>
  </inkml:definitions>
  <inkml:trace contextRef="#ctx0" brushRef="#br0">8 8 5624 0 0,'0'0'6882'0'0,"-8"-8"-4724"0"0,16 112 303 0 0,-8-103-2427 0 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7"/>
    </inkml:context>
    <inkml:brush xml:id="br0">
      <inkml:brushProperty name="width" value="0.025" units="cm"/>
      <inkml:brushProperty name="height" value="0.025" units="cm"/>
      <inkml:brushProperty name="color" value="#996600"/>
    </inkml:brush>
  </inkml:definitions>
  <inkml:trace contextRef="#ctx0" brushRef="#br0">8 1 5416 0 0,'0'0'7353'0'0,"-1"2"-7074"0"0,0 1-181 0 0,0 0 0 0 0,0 0 1 0 0,0 1-1 0 0,0-1 1 0 0,0 0-1 0 0,1 1 1 0 0,-1-1-1 0 0,1 1 0 0 0,0-1 1 0 0,0 0-1 0 0,1 5 1 0 0,6 47 576 0 0,-1-21-290 0 0,-5-21-159 0 0,-1-7-27 0 0,0-2 1 0 0,0 2 0 0 0,1-1-1 0 0,0 0 1 0 0,0 0 0 0 0,0 1-1 0 0,0-2 1 0 0,3 7-1 0 0,2-8 179 0 0,-5-2-260 0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8"/>
    </inkml:context>
    <inkml:brush xml:id="br0">
      <inkml:brushProperty name="width" value="0.025" units="cm"/>
      <inkml:brushProperty name="height" value="0.025" units="cm"/>
      <inkml:brushProperty name="color" value="#996600"/>
    </inkml:brush>
  </inkml:definitions>
  <inkml:trace contextRef="#ctx0" brushRef="#br0">0 0 11760 0 0,'0'34'2280'0'0,"2"4"-1639"0"0,1-1 1 0 0,1 0 0 0 0,12 46-1 0 0,-12-66-492 0 0,9 28 958 0 0,-12-45-946 0 0,2-1-1 0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9"/>
    </inkml:context>
    <inkml:brush xml:id="br0">
      <inkml:brushProperty name="width" value="0.025" units="cm"/>
      <inkml:brushProperty name="height" value="0.025" units="cm"/>
      <inkml:brushProperty name="color" value="#996600"/>
    </inkml:brush>
  </inkml:definitions>
  <inkml:trace contextRef="#ctx0" brushRef="#br0">0 1 10344 0 0,'0'0'7127'0'0,"0"24"-6639"0"0,11 67 15 0 0,-6-63 118 0 0,1 48-1 0 0,-6-76-587 0 0,0 1-1 0 0,0-1 0 0 0,0 0 0 0 0,0 1 0 0 0,-1-1 0 0 0,1 1 0 0 0,0-1 0 0 0,0 0 0 0 0,0 1 1 0 0,0-1-1 0 0,0 1 0 0 0,0-1 0 0 0,0 0 0 0 0,0 1 0 0 0,0-1 0 0 0,1 1 0 0 0,-1-1 1 0 0,0 0-1 0 0,0 0 0 0 0,0 0 0 0 0,0 0 0 0 0,0 1 0 0 0,1-1 0 0 0,-1 0 0 0 0,0 1 0 0 0,0-1 1 0 0,1 0-1 0 0,-1 1 0 0 0,0-1 0 0 0,1 0 0 0 0,-1 0 0 0 0,0 1 0 0 0,1-1 0 0 0,-1 0 0 0 0,0 0 1 0 0,1 1-1 0 0,-1-1 0 0 0,0 0 0 0 0,1 0 0 0 0,-1 0 0 0 0,0 0 0 0 0,1 0 0 0 0,-1 0 1 0 0,1 0-1 0 0,-1 0 0 0 0,0 0 0 0 0,1 0 0 0 0,-1 0 0 0 0,1 0 0 0 0,-1 0 0 0 0,0 0 0 0 0,1 0 1 0 0,-1 0-1 0 0,1 0 0 0 0,-1 0 0 0 0,0-1 0 0 0,2-1 81 0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0"/>
    </inkml:context>
    <inkml:brush xml:id="br0">
      <inkml:brushProperty name="width" value="0.025" units="cm"/>
      <inkml:brushProperty name="height" value="0.025" units="cm"/>
      <inkml:brushProperty name="color" value="#996600"/>
    </inkml:brush>
  </inkml:definitions>
  <inkml:trace contextRef="#ctx0" brushRef="#br0">0 0 9240 0 0,'0'0'4824'0'0,"11"26"-4096"0"0,-4 63-162 0 0,-3-49-212 0 0,4 13 751 0 0,-7-52-1044 0 0,-1 0 1 0 0,1-1-1 0 0,-1 1 1 0 0,1 0-1 0 0,-1-1 1 0 0,1 0-1 0 0,-1 1 1 0 0,0 0-1 0 0,1-1 1 0 0,0 1-1 0 0,-1 0 0 0 0,1-1 1 0 0,0 1-1 0 0,0-1 1 0 0,0 1-1 0 0,-1-1 1 0 0,1 0-1 0 0,0 1 1 0 0,0-1-1 0 0,0 0 1 0 0,0 0-1 0 0,0 1 1 0 0,0-1-1 0 0,0 0 1 0 0,-1 0-1 0 0,1 0 0 0 0,0 0 1 0 0,0 0-1 0 0,2 0 155 0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1"/>
    </inkml:context>
    <inkml:brush xml:id="br0">
      <inkml:brushProperty name="width" value="0.025" units="cm"/>
      <inkml:brushProperty name="height" value="0.025" units="cm"/>
      <inkml:brushProperty name="color" value="#996600"/>
    </inkml:brush>
  </inkml:definitions>
  <inkml:trace contextRef="#ctx0" brushRef="#br0">0 0 10752 0 0,'0'0'1722'0'0,"16"23"1729"0"0,-20 110-2682 0 0,9-109-392 0 0,-2 2 702 0 0,-3-26-1063 0 0,0 0-1 0 0,0 1 1 0 0,0-1 0 0 0,0 0-1 0 0,1 0 1 0 0,-1 0-1 0 0,0 0 1 0 0,0 1 0 0 0,0-1-1 0 0,0 0 1 0 0,0 0 0 0 0,0 0-1 0 0,0 1 1 0 0,1-1-1 0 0,-1 0 1 0 0,0 0 0 0 0,0 0-1 0 0,0 0 1 0 0,0 0-1 0 0,1 0 1 0 0,-1 1 0 0 0,0-1-1 0 0,0 0 1 0 0,0 0 0 0 0,1 0-1 0 0,-1 0 1 0 0,0 0-1 0 0,0 0 1 0 0,0 0 0 0 0,1 0-1 0 0,-1 0 1 0 0,0 0 0 0 0,0 0-1 0 0,1 0 1 0 0,-1 0-1 0 0,0 0 1 0 0,0 0 0 0 0,0 0-1 0 0,1 0 1 0 0,-1 0-1 0 0,4 0 282 0 0,-1 1-73 0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2"/>
    </inkml:context>
    <inkml:brush xml:id="br0">
      <inkml:brushProperty name="width" value="0.025" units="cm"/>
      <inkml:brushProperty name="height" value="0.025" units="cm"/>
      <inkml:brushProperty name="color" value="#996600"/>
    </inkml:brush>
  </inkml:definitions>
  <inkml:trace contextRef="#ctx0" brushRef="#br0">54 1 10848 0 0,'0'0'1440'0'0,"-6"9"1656"0"0,6-5-2944 0 0,2 0 1 0 0,0 0 0 0 0,-1-1-1 0 0,0 2 1 0 0,0-1 0 0 0,-1-1-1 0 0,1 1 1 0 0,-1 1 0 0 0,0-2 0 0 0,0 1-1 0 0,0 1 1 0 0,-1 3 0 0 0,1 24 79 0 0,7 34 247 0 0,-5-21 208 0 0,-2-45-660 0 0,0 0 0 0 0,0 1 0 0 0,0-1 0 0 0,1 1 1 0 0,-1-1-1 0 0,0 0 0 0 0,1 1 0 0 0,-1-1 0 0 0,0 0 0 0 0,0 1 0 0 0,1-1 0 0 0,-1 0 0 0 0,1 0 0 0 0,-1 0 0 0 0,0 0 0 0 0,1 0 0 0 0,-1 1 0 0 0,1-1 0 0 0,-1 0 0 0 0,1 0 0 0 0,-1 0 0 0 0,0 0 0 0 0,1 0 0 0 0,0 1 0 0 0,1 0 49 0 0,0 0-12 0 0</inkml:trace>
  <inkml:trace contextRef="#ctx0" brushRef="#br0" timeOffset="1">37 35 11256 0 0,'-5'5'866'0'0,"-1"15"198"0"0,1 21-120 0 0,5-25-978 0 0,-21 109 936 0 0,27-111 981 0 0,-5-14-1629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7:36.878"/>
    </inkml:context>
    <inkml:brush xml:id="br0">
      <inkml:brushProperty name="width" value="0.025" units="cm"/>
      <inkml:brushProperty name="height" value="0.025" units="cm"/>
      <inkml:brushProperty name="color" value="#996600"/>
    </inkml:brush>
  </inkml:definitions>
  <inkml:trace contextRef="#ctx0" brushRef="#br0">1 0 3312 0 0,'0'0'0'0'0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4"/>
    </inkml:context>
    <inkml:brush xml:id="br0">
      <inkml:brushProperty name="width" value="0.025" units="cm"/>
      <inkml:brushProperty name="height" value="0.025" units="cm"/>
      <inkml:brushProperty name="color" value="#996600"/>
    </inkml:brush>
  </inkml:definitions>
  <inkml:trace contextRef="#ctx0" brushRef="#br0">89 1 11760 0 0,'-5'8'493'0'0,"1"1"0"0"0,1-1 0 0 0,0 1 0 0 0,0 0 0 0 0,1-1 0 0 0,0 2 0 0 0,0-2 0 0 0,1 1 1 0 0,0 12-1 0 0,-1 6 281 0 0,0-21-672 0 0,2 0 0 0 0,-1 0 0 0 0,0-1-1 0 0,1 2 1 0 0,0-2 0 0 0,1 1 0 0 0,0 0 0 0 0,2 10 0 0 0,2-15 113 0 0,-4-1-181 0 0</inkml:trace>
  <inkml:trace contextRef="#ctx0" brushRef="#br0" timeOffset="1">9 117 14368 0 0,'0'0'0'0'0,"-1"19"0"0"0,0-9 152 0 0,-2 2 0 0 0,3 2 0 0 0,0-3 0 0 0,-3 0 208 0 0,2-4 8 0 0,2 3 0 0 0,2 1-1 0 0,1-3-103 0 0,0-2 8 0 0,1-1-8 0 0,0 1 8 0 0,4-2-240 0 0,-1-3 16 0 0,1-2-16 0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6"/>
    </inkml:context>
    <inkml:brush xml:id="br0">
      <inkml:brushProperty name="width" value="0.025" units="cm"/>
      <inkml:brushProperty name="height" value="0.025" units="cm"/>
      <inkml:brushProperty name="color" value="#996600"/>
    </inkml:brush>
  </inkml:definitions>
  <inkml:trace contextRef="#ctx0" brushRef="#br0">16 5 8640 0 0,'0'0'4033'0'0,"-11"-5"-2406"0"0,9 14-1271 0 0,1 0 0 0 0,0 0 1 0 0,0 0-1 0 0,1 1 1 0 0,1-2-1 0 0,0 1 1 0 0,0 1-1 0 0,0-2 0 0 0,1 1 1 0 0,0 0-1 0 0,5 11 1 0 0,2-15 296 0 0,-7-5-508 0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7"/>
    </inkml:context>
    <inkml:brush xml:id="br0">
      <inkml:brushProperty name="width" value="0.025" units="cm"/>
      <inkml:brushProperty name="height" value="0.025" units="cm"/>
      <inkml:brushProperty name="color" value="#996600"/>
    </inkml:brush>
  </inkml:definitions>
  <inkml:trace contextRef="#ctx0" brushRef="#br0">3 0 7232 0 0,'-1'24'3055'0'0,"0"-16"-2510"0"0,1 0 0 0 0,-1 0 0 0 0,1-1-1 0 0,1 0 1 0 0,0 2 0 0 0,0-2 0 0 0,0 1-1 0 0,1-1 1 0 0,-1 1 0 0 0,6 8 0 0 0,2-5 103 0 0,-9-10-523 0 0,1-1 0 0 0,0 1 1 0 0,0-1-1 0 0,0 0 0 0 0,-1 1 1 0 0,1 0-1 0 0,-1 0 0 0 0,1-1 1 0 0,0 1-1 0 0,-1 0 0 0 0,1 0 1 0 0,-1 0-1 0 0,0 0 0 0 0,1 0 0 0 0,-1 0 1 0 0,0 0-1 0 0,1 1 0 0 0,0-2 91 0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8"/>
    </inkml:context>
    <inkml:brush xml:id="br0">
      <inkml:brushProperty name="width" value="0.025" units="cm"/>
      <inkml:brushProperty name="height" value="0.025" units="cm"/>
      <inkml:brushProperty name="color" value="#996600"/>
    </inkml:brush>
  </inkml:definitions>
  <inkml:trace contextRef="#ctx0" brushRef="#br0">0 0 10848 0 0,'0'0'3774'0'0,"6"27"-1363"0"0,22 95 451 0 0,-28-121-2810 0 0,1 0-1 0 0,-1-1 0 0 0,1 1 0 0 0,-1 0 0 0 0,1 0 0 0 0,-1-1 0 0 0,1 1 0 0 0,-1-1 1 0 0,1 1-1 0 0,0 0 0 0 0,-1-1 0 0 0,1 0 0 0 0,0 0 0 0 0,0 0 0 0 0,-1 1 0 0 0,1-1 1 0 0,0 0-1 0 0,0 1 0 0 0,0-1 0 0 0,-1 0 0 0 0,1 0 0 0 0,-1 0 0 0 0,1 1 0 0 0,0-1 1 0 0,1 0-1 0 0,-2 0 83 0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9"/>
    </inkml:context>
    <inkml:brush xml:id="br0">
      <inkml:brushProperty name="width" value="0.025" units="cm"/>
      <inkml:brushProperty name="height" value="0.025" units="cm"/>
      <inkml:brushProperty name="color" value="#996600"/>
    </inkml:brush>
  </inkml:definitions>
  <inkml:trace contextRef="#ctx0" brushRef="#br0">1 0 13056 0 0,'4'21'1512'0'0,"8"28"2233"0"0,-8-38-3311 0 0,0 0 0 0 0,1 0 0 0 0,0-1-1 0 0,11 16 1 0 0,-15-25-397 0 0,-1 0-1 0 0,1 0 1 0 0,-1 0-1 0 0,1 0 1 0 0,0-1 0 0 0,0 0-1 0 0,-1 1 1 0 0,1 0 0 0 0,0 0-1 0 0,0-1 1 0 0,0 1-1 0 0,0-1 1 0 0,0 1 0 0 0,0-1-1 0 0,-1 1 1 0 0,1-1-1 0 0,0 1 1 0 0,0-1 0 0 0,0 0-1 0 0,0 0 1 0 0,0 1-1 0 0,0-1 1 0 0,2 0 0 0 0,-2 0 17 0 0</inkml:trace>
  <inkml:trace contextRef="#ctx0" brushRef="#br0" timeOffset="1">46 8 13560 0 0,'3'6'458'0'0,"2"7"-27"0"0,23 90 3087 0 0,-24-84-3176 0 0,-4-17-252 0 0,0 1 1 0 0,1-1-1 0 0,-1-1 1 0 0,0 1-1 0 0,1 0 1 0 0,-1 0-1 0 0,1 0 1 0 0,0 0-1 0 0,-1 0 1 0 0,0 0-1 0 0,1-1 0 0 0,0 1 1 0 0,0-1-1 0 0,1 1 1 0 0,-1 0-1 0 0,0 0 1 0 0,1-1-1 0 0,-1 1 1 0 0,1-1-1 0 0,1 2 1 0 0,1-2 683 0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1"/>
    </inkml:context>
    <inkml:brush xml:id="br0">
      <inkml:brushProperty name="width" value="0.025" units="cm"/>
      <inkml:brushProperty name="height" value="0.025" units="cm"/>
      <inkml:brushProperty name="color" value="#996600"/>
    </inkml:brush>
  </inkml:definitions>
  <inkml:trace contextRef="#ctx0" brushRef="#br0">19 12 15472 0 0,'0'0'710'0'0,"-3"3"-357"0"0,1-1-249 0 0,1 0-1 0 0,-1 0 0 0 0,1-1 0 0 0,-1 1 0 0 0,2 0 0 0 0,-1 1 0 0 0,0-1 0 0 0,0 0 0 0 0,0 0 0 0 0,0 0 0 0 0,0 1 0 0 0,1-1 0 0 0,-1 1 0 0 0,1-1 0 0 0,0 0 0 0 0,0 1 0 0 0,0-1 0 0 0,0 1 0 0 0,0-1 0 0 0,0 1 0 0 0,1-2 0 0 0,-1 2 0 0 0,1-1 0 0 0,1 4 0 0 0,1 11 305 0 0,2 0 0 0 0,0 1 0 0 0,9 17 0 0 0,4 3 354 0 0,-9-38-316 0 0,-8 0-374 0 0</inkml:trace>
  <inkml:trace contextRef="#ctx0" brushRef="#br0" timeOffset="1">67 0 15176 0 0,'6'11'614'0'0,"-2"-1"0"0"0,1 2 1 0 0,3 11-1 0 0,7 22 1303 0 0,5 25 118 0 0,-18-67-1726 0 0,-2-3-252 0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3"/>
    </inkml:context>
    <inkml:brush xml:id="br0">
      <inkml:brushProperty name="width" value="0.025" units="cm"/>
      <inkml:brushProperty name="height" value="0.025" units="cm"/>
      <inkml:brushProperty name="color" value="#996600"/>
    </inkml:brush>
  </inkml:definitions>
  <inkml:trace contextRef="#ctx0" brushRef="#br0">0 1 13264 0 0,'0'0'886'0'0,"8"32"3042"0"0,2 14-2284 0 0,-7-30-1234 0 0,-1-1 0 0 0,8 19-1 0 0,-9-30-304 0 0,-1-3-87 0 0,-1-1-1 0 0,1 1 1 0 0,0-1-1 0 0,0 0 1 0 0,0 1-1 0 0,0-1 0 0 0,0 1 1 0 0,0-1-1 0 0,0 1 1 0 0,1-1-1 0 0,-1 1 1 0 0,0-1-1 0 0,0 0 0 0 0,0 1 1 0 0,0-1-1 0 0,0 1 1 0 0,0-1-1 0 0,0 0 0 0 0,0 1 1 0 0,1-1-1 0 0,-1 0 1 0 0,0 1-1 0 0,0-1 1 0 0,1 0-1 0 0,-1 0 0 0 0,0 0 1 0 0,1 0-1 0 0,-1 0 1 0 0,1 1-1 0 0,-1-1 0 0 0,0 0 1 0 0,1 0 15 0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4"/>
    </inkml:context>
    <inkml:brush xml:id="br0">
      <inkml:brushProperty name="width" value="0.025" units="cm"/>
      <inkml:brushProperty name="height" value="0.025" units="cm"/>
      <inkml:brushProperty name="color" value="#996600"/>
    </inkml:brush>
  </inkml:definitions>
  <inkml:trace contextRef="#ctx0" brushRef="#br0">0 0 13168 0 0,'0'0'2890'0'0,"8"29"-643"0"0,3 18-1167 0 0,-10-35-592 0 0,1-1-1 0 0,1 0 1 0 0,0 0 0 0 0,8 19-1 0 0,-9-25-214 0 0,-2-4-255 0 0,-1-1 1 0 0,1 0-1 0 0,0 0 0 0 0,0 0 0 0 0,0 0 1 0 0,0 0-1 0 0,0 1 0 0 0,0-1 0 0 0,0 0 0 0 0,0 1 1 0 0,0-1-1 0 0,0 0 0 0 0,0 0 0 0 0,0 1 1 0 0,0-1-1 0 0,1 0 0 0 0,-1 1 0 0 0,0-1 1 0 0,0 0-1 0 0,0 0 0 0 0,0 1 0 0 0,0-1 1 0 0,1 0-1 0 0,-1 0 0 0 0,0 1 0 0 0,0-1 1 0 0,0 0-1 0 0,1 0 0 0 0,-1 0 0 0 0,0 1 0 0 0,0-1 1 0 0,1 0-1 0 0,-1 0 0 0 0,0 0 0 0 0,0 0 1 0 0,1 1-1 0 0,-1-1 0 0 0,0 0 0 0 0,0 0 1 0 0,1 0-1 0 0,-1 0 0 0 0,0 0 0 0 0,1 0 1 0 0,-1 0-1 0 0,0 0 0 0 0,1 0 0 0 0,-1 0 1 0 0,0 0-1 0 0,0 0 0 0 0,0 0 0 0 0,0 0 0 0 0,0 0 1 0 0,1-1-1 0 0,-1 1 0 0 0,0 0 0 0 0,0 0 1 0 0,1 0-1 0 0,-1 0 0 0 0,0 0 0 0 0,0-1 1 0 0,1 1-1 0 0,-1 0 0 0 0,0-1 0 0 0,1 0 14 0 0</inkml:trace>
  <inkml:trace contextRef="#ctx0" brushRef="#br0" timeOffset="1">62 0 12256 0 0,'0'0'3458'0'0,"6"24"-1431"0"0,-6-14-1785 0 0,1-1 1 0 0,0 1-1 0 0,1-1 1 0 0,0 1-1 0 0,-1-1 1 0 0,2 0-1 0 0,0 1 1 0 0,1-1-1 0 0,0-1 0 0 0,0 2 1 0 0,1-2-1 0 0,0 1 1 0 0,7 6-1 0 0,-9-7 140 0 0,-3-8-355 0 0,0 0 1 0 0,0 1-1 0 0,0-1 1 0 0,0 0-1 0 0,0 0 1 0 0,0 0-1 0 0,0 1 1 0 0,0-1-1 0 0,0 0 1 0 0,0 0-1 0 0,0 0 1 0 0,0 1-1 0 0,0-1 1 0 0,0 0-1 0 0,1 0 0 0 0,-1 0 1 0 0,0 0-1 0 0,0 1 1 0 0,0-1-1 0 0,0 0 1 0 0,0 0-1 0 0,1 0 1 0 0,-1 0-1 0 0,0 0 1 0 0,0 0-1 0 0,0 0 1 0 0,1 0-1 0 0,-1 0 1 0 0,0 0-1 0 0,0 0 1 0 0,0 0-1 0 0,1 0 1 0 0,-1 0-1 0 0,0 0 1 0 0,0 0-1 0 0,0 0 1 0 0,1 0-1 0 0,-1 0 1 0 0,0 0-1 0 0,0 0 1 0 0,0 0-1 0 0,1 0 0 0 0,-1 0 1 0 0,0 0-1 0 0,0 0 1 0 0,1 0-1 0 0,-1 0 1 0 0,0 0-1 0 0,0 0 1 0 0,0 0-1 0 0,0 0 1 0 0,1 0-1 0 0,-1 0 1 0 0,0 0-1 0 0,0 0 1 0 0,0 0-1 0 0,0-1 1 0 0,1 1-1 0 0,-1 0 1 0 0,0 0-1 0 0,0-1 1 0 0,2 0 102 0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6"/>
    </inkml:context>
    <inkml:brush xml:id="br0">
      <inkml:brushProperty name="width" value="0.025" units="cm"/>
      <inkml:brushProperty name="height" value="0.025" units="cm"/>
      <inkml:brushProperty name="color" value="#996600"/>
    </inkml:brush>
  </inkml:definitions>
  <inkml:trace contextRef="#ctx0" brushRef="#br0">68 1 14464 0 0,'-2'41'4105'0'0,"3"-35"-3887"0"0,0-1 1 0 0,0 1-1 0 0,1-2 1 0 0,0 2-1 0 0,0 0 1 0 0,0-2-1 0 0,3 7 1 0 0,7 16 2 0 0,-4-22-70 0 0,-8-4-121 0 0</inkml:trace>
  <inkml:trace contextRef="#ctx0" brushRef="#br0" timeOffset="1">1 1 13056 0 0,'0'7'322'0'0,"1"-1"1"0"0,0 1-1 0 0,1-1 1 0 0,0 1 0 0 0,-1-2-1 0 0,1 2 1 0 0,0-2-1 0 0,5 8 1 0 0,27 45 2664 0 0,-33-57-2940 0 0,1 1-1 0 0,-1 0 1 0 0,1-1-1 0 0,-1 1 1 0 0,1-1-1 0 0,-1-1 1 0 0,0 1-1 0 0,1 1 1 0 0,0-1-1 0 0,0 0 0 0 0,0 0 1 0 0,0-1-1 0 0,0 1 1 0 0,-1 0-1 0 0,1-1 1 0 0,0 1-1 0 0,0-1 1 0 0,0 0-1 0 0,1 0 1 0 0,-1 1-1 0 0,-1-1 1 0 0,5-1-1 0 0,-1 1 34 0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8"/>
    </inkml:context>
    <inkml:brush xml:id="br0">
      <inkml:brushProperty name="width" value="0.025" units="cm"/>
      <inkml:brushProperty name="height" value="0.025" units="cm"/>
      <inkml:brushProperty name="color" value="#996600"/>
    </inkml:brush>
  </inkml:definitions>
  <inkml:trace contextRef="#ctx0" brushRef="#br0">0 1 10952 0 0,'1'2'522'0'0,"2"6"220"0"0,3 15 2050 0 0,15 10-1265 0 0,3 8-726 0 0,-17-12-474 0 0,-1-15-58 0 0,-1-9 142 0 0,-4-6-339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7:36.879"/>
    </inkml:context>
    <inkml:brush xml:id="br0">
      <inkml:brushProperty name="width" value="0.025" units="cm"/>
      <inkml:brushProperty name="height" value="0.025" units="cm"/>
      <inkml:brushProperty name="color" value="#996600"/>
    </inkml:brush>
  </inkml:definitions>
  <inkml:trace contextRef="#ctx0" brushRef="#br0">1 0 3312 0 0,'0'0'0'0'0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9"/>
    </inkml:context>
    <inkml:brush xml:id="br0">
      <inkml:brushProperty name="width" value="0.025" units="cm"/>
      <inkml:brushProperty name="height" value="0.025" units="cm"/>
      <inkml:brushProperty name="color" value="#996600"/>
    </inkml:brush>
  </inkml:definitions>
  <inkml:trace contextRef="#ctx0" brushRef="#br0">0 1 12256 0 0,'16'57'1401'0'0,"-13"-44"-517"0"0,-1 0 1 0 0,10 20-1 0 0,-1 6 1191 0 0,-10-39-1925 0 0,0 0 2 0 0</inkml:trace>
  <inkml:trace contextRef="#ctx0" brushRef="#br0" timeOffset="1">21 16 14464 0 0,'18'66'2225'0'0,"-10"-31"-1153"0"0,-4-20-315 0 0,4 20 742 0 0,0-23-269 0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1"/>
    </inkml:context>
    <inkml:brush xml:id="br0">
      <inkml:brushProperty name="width" value="0.025" units="cm"/>
      <inkml:brushProperty name="height" value="0.025" units="cm"/>
      <inkml:brushProperty name="color" value="#996600"/>
    </inkml:brush>
  </inkml:definitions>
  <inkml:trace contextRef="#ctx0" brushRef="#br0">1 23 16184 0 0,'1'14'82'0'0,"4"7"303"0"0,0-3 220 0 0,6 11 489 0 0,2 8 122 0 0,-6-12-848 0 0,-6-22-285 0 0,0-1-1 0 0,0 1 1 0 0,1 0 0 0 0,-1 0 0 0 0,0 0-1 0 0,0-1 1 0 0,1 1 0 0 0,0-1-1 0 0,0 1 1 0 0,3 2 0 0 0,-4-4-18 0 0,-1-1 1 0 0,1 1 0 0 0,0 0-1 0 0,0 0 1 0 0,1 0 0 0 0,-1 0-1 0 0,0 0 1 0 0,0-1 0 0 0,1 1-1 0 0,-1-1 1 0 0,0 1-1 0 0,0-1 1 0 0,0 1 0 0 0,1-1-1 0 0,1 0 1 0 0,-1 0 39 0 0</inkml:trace>
  <inkml:trace contextRef="#ctx0" brushRef="#br0" timeOffset="1">76 1 15272 0 0,'5'20'399'0'0,"2"6"1022"0"0,-2 1 0 0 0,3 40 0 0 0,-3-39-458 0 0,1-1 19 0 0,-11-23-487 0 0,3-3-398 0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3"/>
    </inkml:context>
    <inkml:brush xml:id="br0">
      <inkml:brushProperty name="width" value="0.025" units="cm"/>
      <inkml:brushProperty name="height" value="0.025" units="cm"/>
      <inkml:brushProperty name="color" value="#996600"/>
    </inkml:brush>
  </inkml:definitions>
  <inkml:trace contextRef="#ctx0" brushRef="#br0">0 1 13056 0 0,'3'11'200'0'0,"1"6"499"0"0,1-1 348 0 0,4 8 861 0 0,-3-7-701 0 0,0 0-1 0 0,4 24 0 0 0,-8-15-887 0 0,-2-10-72 0 0,0-16-239 0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4"/>
    </inkml:context>
    <inkml:brush xml:id="br0">
      <inkml:brushProperty name="width" value="0.025" units="cm"/>
      <inkml:brushProperty name="height" value="0.025" units="cm"/>
      <inkml:brushProperty name="color" value="#996600"/>
    </inkml:brush>
  </inkml:definitions>
  <inkml:trace contextRef="#ctx0" brushRef="#br0">1 0 5320 0 0,'0'0'3248'0'0,"1"3"-2704"0"0,3 6-423 0 0,-2 1 0 0 0,0 1 1 0 0,0-1-1 0 0,0 0 0 0 0,-1 0 0 0 0,0 1 1 0 0,-2 18-1 0 0,2 16-42 0 0,7 11 1784 0 0,1-54-102 0 0,-10-2-1434 0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5"/>
    </inkml:context>
    <inkml:brush xml:id="br0">
      <inkml:brushProperty name="width" value="0.025" units="cm"/>
      <inkml:brushProperty name="height" value="0.025" units="cm"/>
      <inkml:brushProperty name="color" value="#996600"/>
    </inkml:brush>
  </inkml:definitions>
  <inkml:trace contextRef="#ctx0" brushRef="#br0">38 11 14464 0 0,'4'24'336'0'0,"-1"-9"-47"0"0,1 7 247 0 0,22 51 1828 0 0,-19-58-1712 0 0,4-3-1 0 0,-10-11-528 0 0,0 0 0 0 0,0-1 0 0 0,0 1 0 0 0,0 0 0 0 0,0 0 0 0 0,0 0 1 0 0,0 0-1 0 0,-1 0 0 0 0,1 0 0 0 0,0 0 0 0 0,-1 1 0 0 0,0-1 1 0 0,1 0-1 0 0,-1-1 0 0 0,1 3 0 0 0,-2-2 22 0 0</inkml:trace>
  <inkml:trace contextRef="#ctx0" brushRef="#br0" timeOffset="1">0 1 15880 0 0,'0'13'128'0'0,"1"-5"51"0"0,1 2 189 0 0,4 14 712 0 0,1-6-585 0 0,0 2 684 0 0,-4-11-614 0 0,0-1 0 0 0,1-1 0 0 0,7 14 0 0 0,-10-20-521 0 0,-1 0 1 0 0,1 0-1 0 0,0 0 1 0 0,-1 0-1 0 0,1 0 1 0 0,-1-1 0 0 0,1 1-1 0 0,0 0 1 0 0,0-1-1 0 0,0 1 1 0 0,0 0-1 0 0,0-1 1 0 0,0 1 0 0 0,0-1-1 0 0,1 1 1 0 0,-1-1-1 0 0,0 1 1 0 0,0-1-1 0 0,0 0 1 0 0,0 1-1 0 0,0-1 1 0 0,0 0 0 0 0,0 0-1 0 0,1 0 1 0 0,1 0-1 0 0,1-2 36 0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7"/>
    </inkml:context>
    <inkml:brush xml:id="br0">
      <inkml:brushProperty name="width" value="0.025" units="cm"/>
      <inkml:brushProperty name="height" value="0.025" units="cm"/>
      <inkml:brushProperty name="color" value="#996600"/>
    </inkml:brush>
  </inkml:definitions>
  <inkml:trace contextRef="#ctx0" brushRef="#br0">0 0 12664 0 0,'8'18'1536'0'0,"13"7"1486"0"0,-11-13-2219 0 0,-8-9-736 0 0,0 0 1 0 0,0-2 0 0 0,-1 2-1 0 0,1 0 1 0 0,-2 0-1 0 0,2 0 1 0 0,-1-1 0 0 0,0 1-1 0 0,0 0 1 0 0,0 0-1 0 0,0 4 1 0 0,2 7 55 0 0,9 7 197 0 0,-8-17-248 0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8"/>
    </inkml:context>
    <inkml:brush xml:id="br0">
      <inkml:brushProperty name="width" value="0.025" units="cm"/>
      <inkml:brushProperty name="height" value="0.025" units="cm"/>
      <inkml:brushProperty name="color" value="#996600"/>
    </inkml:brush>
  </inkml:definitions>
  <inkml:trace contextRef="#ctx0" brushRef="#br0">1 0 9536 0 0,'0'0'7390'0'0,"15"7"-6563"0"0,-5 11 501 0 0,12 34 1 0 0,-15-33-338 0 0,-7-19-970 0 0,0 0 1 0 0,0 1 0 0 0,0-1-1 0 0,1 0 1 0 0,-1 1-1 0 0,0-1 1 0 0,0 0 0 0 0,0 0-1 0 0,0 1 1 0 0,0-1 0 0 0,1 0-1 0 0,-1 0 1 0 0,0 1-1 0 0,0-1 1 0 0,0 0 0 0 0,1 0-1 0 0,-1 0 1 0 0,0 1-1 0 0,0-1 1 0 0,1 0 0 0 0,-1 0-1 0 0,0 0 1 0 0,0 0 0 0 0,1 0-1 0 0,-1 0 1 0 0,0 0-1 0 0,1 1 1 0 0,-1-1 0 0 0,0 0-1 0 0,1 0 1 0 0,-1 0 0 0 0,0 0-1 0 0,0 0 1 0 0,1 0-1 0 0,-1 0 1 0 0,0 0 0 0 0,0 0-1 0 0,0-1 1 0 0,0 1-1 0 0,0 0 1 0 0,1 0 0 0 0,-1 0-1 0 0,0 0 1 0 0,1 0 0 0 0,-1 0-1 0 0,0-1 1 0 0,0 1-1 0 0,1 0 1 0 0,-1 0 0 0 0,0-1-1 0 0,2 0 67 0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9"/>
    </inkml:context>
    <inkml:brush xml:id="br0">
      <inkml:brushProperty name="width" value="0.025" units="cm"/>
      <inkml:brushProperty name="height" value="0.025" units="cm"/>
      <inkml:brushProperty name="color" value="#996600"/>
    </inkml:brush>
  </inkml:definitions>
  <inkml:trace contextRef="#ctx0" brushRef="#br0">1 6 8432 0 0,'0'0'4560'0'0,"21"-3"-2338"0"0,-9 1-995 0 0,-11 2-1162 0 0,-1 0 0 0 0,0 0 0 0 0,0 1 1 0 0,0-1-1 0 0,0 0 0 0 0,1 0 0 0 0,-1 0 0 0 0,1 1 1 0 0,-1-1-1 0 0,0 0 0 0 0,0 1 0 0 0,1-1 0 0 0,-1 0 1 0 0,0 0-1 0 0,1 1 0 0 0,-1-1 0 0 0,0 1 0 0 0,0-1 1 0 0,0 0-1 0 0,1 1 0 0 0,-1-1 0 0 0,0 0 0 0 0,0 1 1 0 0,0-1-1 0 0,0 0 0 0 0,0 0 0 0 0,0 1 0 0 0,0-1 1 0 0,0 0-1 0 0,0 1 0 0 0,0-1 0 0 0,0 1 0 0 0,0-1 1 0 0,0 1-1 0 0,0 0 0 0 0,2 22 294 0 0,-2-19-83 0 0,1 3-38 0 0,-1-1 76 0 0,0 0 0 0 0,1 0-1 0 0,0 0 1 0 0,0-1-1 0 0,1 2 1 0 0,2 6 0 0 0,-1-11 6 0 0,-3-1-218 0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0"/>
    </inkml:context>
    <inkml:brush xml:id="br0">
      <inkml:brushProperty name="width" value="0.025" units="cm"/>
      <inkml:brushProperty name="height" value="0.025" units="cm"/>
      <inkml:brushProperty name="color" value="#996600"/>
    </inkml:brush>
  </inkml:definitions>
  <inkml:trace contextRef="#ctx0" brushRef="#br0">0 1 8240 0 0,'0'0'1066'0'0,"0"2"117"0"0,1 6 290 0 0,0 13 477 0 0,0-18-1653 0 0,0 0-193 0 0,0 9 210 0 0,1 1-1 0 0,1-1 1 0 0,0 0 0 0 0,1 0-1 0 0,0-1 1 0 0,1 1-1 0 0,1-1 1 0 0,7 14-1 0 0,-8-19-233 0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1"/>
    </inkml:context>
    <inkml:brush xml:id="br0">
      <inkml:brushProperty name="width" value="0.025" units="cm"/>
      <inkml:brushProperty name="height" value="0.025" units="cm"/>
      <inkml:brushProperty name="color" value="#996600"/>
    </inkml:brush>
  </inkml:definitions>
  <inkml:trace contextRef="#ctx0" brushRef="#br0">1 1 8536 0 0,'0'0'6904'0'0,"0"2"-6599"0"0,6 17 370 0 0,-3-1 0 0 0,1 1 0 0 0,1 37 0 0 0,1 15 1282 0 0,-2-62-911 0 0,-1-5-693 0 0,-3-3-259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3"/>
    </inkml:context>
    <inkml:brush xml:id="br0">
      <inkml:brushProperty name="width" value="0.025" units="cm"/>
      <inkml:brushProperty name="height" value="0.025" units="cm"/>
      <inkml:brushProperty name="color" value="#996600"/>
    </inkml:brush>
  </inkml:definitions>
  <inkml:trace contextRef="#ctx0" brushRef="#br0">540 14 3408 0 0,'0'0'145'0'0,"20"-10"1006"0"0,-6 7 16468 0 0,-18 4-11677 0 0,-3-1-7566 0 0,5 2 1712 0 0,-1-1 0 0 0,0 0 1 0 0,0 0-1 0 0,0 1 1 0 0,1-2-1 0 0,-1 1 0 0 0,0 0 1 0 0,0-1-1 0 0,0 1 1 0 0,0-1-1 0 0,0 0 0 0 0,-6 0 1 0 0,-40 5 2080 0 0,24 1-2018 0 0,24-5-144 0 0,-1 0 0 0 0,1 0 0 0 0,0-1 0 0 0,0 1 1 0 0,-1 0-1 0 0,1-1 0 0 0,0 1 0 0 0,-1 0 0 0 0,1-1 1 0 0,0 0-1 0 0,-1 1 0 0 0,1-1 0 0 0,-1 0 0 0 0,1 0 1 0 0,0 0-1 0 0,-1 0 0 0 0,-2 0 0 0 0,4 0 65 0 0,-15 6 23 0 0,13-6-95 0 0,0 0 0 0 0,0 1 0 0 0,0-1 0 0 0,0 1 0 0 0,0-1 0 0 0,0 1 0 0 0,1 0 1 0 0,-1 0-1 0 0,0 0 0 0 0,0 0 0 0 0,1 0 0 0 0,-3 2 0 0 0,-14 7 0 0 0,3 1-1 0 0,15-10 1 0 0,-1 0-1 0 0,1 0 1 0 0,-1-1 0 0 0,0 1-1 0 0,1 0 1 0 0,-1 0 0 0 0,0-1-1 0 0,0 1 1 0 0,0-1-1 0 0,0 1 1 0 0,1-1 0 0 0,-1 1-1 0 0,0-1 1 0 0,0 1 0 0 0,0-1-1 0 0,0 0 1 0 0,0 0 0 0 0,0 1-1 0 0,-2-1 1 0 0,3 0 0 0 0,-1 0 0 0 0,0 0 0 0 0,0 0 0 0 0,0 1 0 0 0,1-1 0 0 0,-1 0 0 0 0,0 0 0 0 0,1 1 0 0 0,-1-1 0 0 0,0 0 0 0 0,0 1 0 0 0,1-1 0 0 0,-1 1 0 0 0,1-1 0 0 0,-1 1 0 0 0,0-1 0 0 0,1 1 0 0 0,-1 0 0 0 0,0 0 0 0 0,1 0 0 0 0,-1 0 0 0 0,0 0 0 0 0,1-1 0 0 0,-1 1 0 0 0,0 0 0 0 0,1-1 0 0 0,-1 1 0 0 0,0-1 0 0 0,1 1 0 0 0,-1-1 0 0 0,0 1 0 0 0,0-1 0 0 0,0 0 0 0 0,0 1 0 0 0,0-1 0 0 0,1 0 0 0 0,-1 0 0 0 0,0 1 0 0 0,0-1 0 0 0,-1 0 0 0 0,1 0 1 0 0,-1 0 0 0 0,1 0-1 0 0,0 0 1 0 0,0 1 0 0 0,-1-1-1 0 0,1 0 1 0 0,0 1 0 0 0,0-1 0 0 0,0 1-1 0 0,0-1 1 0 0,0 1 0 0 0,0 0 0 0 0,0-1-1 0 0,0 1 1 0 0,0 0 0 0 0,0 0-1 0 0,0 0 1 0 0,0 0 0 0 0,0 0 0 0 0,1 0-1 0 0,-1 0 1 0 0,0 0 0 0 0,1 0 0 0 0,-2 2-1 0 0,1-2 2 0 0,0 1 0 0 0,0 0 0 0 0,0-1 0 0 0,0 1-1 0 0,0-1 1 0 0,0 0 0 0 0,-1 1 0 0 0,1-1 0 0 0,-1 0-1 0 0,1 0 1 0 0,-2 1 0 0 0,-18 10-2 0 0,-8 10 0 0 0,20-12 0 0 0,-13 10 0 0 0,-4 7 0 0 0,15-7 0 0 0,7-10 0 0 0,-18 28 88 0 0,18-31-88 0 0,-1 7 0 0 0,2-3 0 0 0,0-3 0 0 0,2-2 0 0 0,1-4 0 0 0,-1 0 0 0 0,1 0 1 0 0,-1 0-1 0 0,0 0 0 0 0,0 0 0 0 0,1 0 0 0 0,-1-1 0 0 0,0 1 1 0 0,-1 0-1 0 0,1 0 0 0 0,0-1 0 0 0,-3 4 0 0 0,2-4-4 0 0,1 1 0 0 0,0 0 0 0 0,-1-1 0 0 0,1 1-1 0 0,0 0 1 0 0,0 0 0 0 0,0 0 0 0 0,0 0 0 0 0,0 0 0 0 0,0 0 0 0 0,0 0-1 0 0,1 1 1 0 0,-1 1 0 0 0,1-3-4 0 0,0 0 3 0 0,-1 1-1 0 0,1 0 1 0 0,-1 0 0 0 0,0-1-1 0 0,1 1 1 0 0,-1 0 0 0 0,0-1-1 0 0,0 1 1 0 0,0-1 0 0 0,0 1-1 0 0,-2 1 1 0 0,-12 31 1612 0 0,13-26-1490 0 0,2-1 0 0 0,-1 0 0 0 0,1 0-1 0 0,0 0 1 0 0,1 14 0 0 0,0-9-65 0 0,-2 63-52 0 0,-3 44 0 0 0,4 5 0 0 0,0-36 0 0 0,0-86 0 0 0,0 1 0 0 0,1 0 0 0 0,-2-1 0 0 0,1 1 0 0 0,0-1 0 0 0,0 1 0 0 0,-1 0 0 0 0,0-1 0 0 0,1 1 0 0 0,-1-1 0 0 0,0 1 0 0 0,0-1 0 0 0,0 0 0 0 0,-1 0 0 0 0,-1 3 0 0 0,-2 3 0 0 0,3-7 0 0 0,1 1 0 0 0,0-1 0 0 0,0 1 0 0 0,0-1 0 0 0,0 1 0 0 0,0 0 0 0 0,0 0 0 0 0,0-1 0 0 0,1 1 0 0 0,-1 0 0 0 0,0 0 0 0 0,1 0 0 0 0,0 0 0 0 0,-1-1 0 0 0,1 4 0 0 0,-2 41 0 0 0,1 12 0 0 0,12-17 0 0 0,1-12 0 0 0,-11-28 0 0 0,0 1 0 0 0,-1-1 0 0 0,1 0 0 0 0,0 0 0 0 0,-1 0 0 0 0,1 0 0 0 0,-1 1 0 0 0,1-1 0 0 0,-1 0 0 0 0,0 1 0 0 0,0-1 0 0 0,0 0 0 0 0,1 0 0 0 0,-1 1 0 0 0,-1 1 0 0 0,1-2 0 0 0,0 1 0 0 0,0-1 0 0 0,1 0 0 0 0,-1 1 0 0 0,0-1 0 0 0,0 1 0 0 0,1-1 0 0 0,-1 0 0 0 0,0 1 0 0 0,1-1 0 0 0,0 0 0 0 0,-1 1 0 0 0,1-1 0 0 0,0 0 0 0 0,1 2 0 0 0,-1-1 0 0 0,0 0 0 0 0,0 0 0 0 0,0 0 0 0 0,0 0 0 0 0,-1 0 0 0 0,1 0 0 0 0,0 0 0 0 0,-1 0 0 0 0,1 0 0 0 0,-1 0 0 0 0,0 0 0 0 0,0 0 0 0 0,0 0 0 0 0,0 1 0 0 0,0-1 0 0 0,0 0 0 0 0,-1 0 0 0 0,1 0 0 0 0,-2 3 0 0 0,1-2 0 0 0,1 0 0 0 0,-1 0 0 0 0,1 0 0 0 0,0 0 0 0 0,0 0 0 0 0,0 0 0 0 0,0 0 0 0 0,0 0 0 0 0,1 0 0 0 0,-1 0 0 0 0,2 5 0 0 0,10 32 0 0 0,11 0 0 0 0,-21-38 0 0 0,0 0 0 0 0,0 0 0 0 0,0 0 0 0 0,0-1 0 0 0,0 1 0 0 0,1-1 0 0 0,-1 0 0 0 0,1 1 0 0 0,-1-1 0 0 0,4 1 0 0 0,16 3 0 0 0,-20-2 0 0 0,-2-2 0 0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2"/>
    </inkml:context>
    <inkml:brush xml:id="br0">
      <inkml:brushProperty name="width" value="0.025" units="cm"/>
      <inkml:brushProperty name="height" value="0.025" units="cm"/>
      <inkml:brushProperty name="color" value="#996600"/>
    </inkml:brush>
  </inkml:definitions>
  <inkml:trace contextRef="#ctx0" brushRef="#br0">0 1 7736 0 0,'0'0'5353'0'0,"19"9"-3858"0"0,-14 0-1312 0 0,0-2 1 0 0,0 2 0 0 0,-1-1-1 0 0,0 1 1 0 0,0 0 0 0 0,-2 0 0 0 0,1-1-1 0 0,0 2 1 0 0,2 17 0 0 0,-2-12 114 0 0,13 85 2048 0 0,-12-96-1674 0 0,-3-4-562 0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3"/>
    </inkml:context>
    <inkml:brush xml:id="br0">
      <inkml:brushProperty name="width" value="0.025" units="cm"/>
      <inkml:brushProperty name="height" value="0.025" units="cm"/>
      <inkml:brushProperty name="color" value="#996600"/>
    </inkml:brush>
  </inkml:definitions>
  <inkml:trace contextRef="#ctx0" brushRef="#br0">0 0 11760 0 0,'0'0'1770'0'0,"8"41"2151"0"0,6 21-2496 0 0,-1 32 58 0 0,-11-74-1121 0 0,-1-11-209 0 0,6 25 1068 0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4"/>
    </inkml:context>
    <inkml:brush xml:id="br0">
      <inkml:brushProperty name="width" value="0.025" units="cm"/>
      <inkml:brushProperty name="height" value="0.025" units="cm"/>
      <inkml:brushProperty name="color" value="#996600"/>
    </inkml:brush>
  </inkml:definitions>
  <inkml:trace contextRef="#ctx0" brushRef="#br0">0 1 9944 0 0,'0'0'7457'0'0,"2"3"-7347"0"0,6 18 5 0 0,0 2 0 0 0,-2-1 0 0 0,-1 0 0 0 0,5 44 0 0 0,-7-33 88 0 0,-4-24-19 0 0,1-2 1 0 0,1 0 0 0 0,0 2-1 0 0,0-2 1 0 0,1 1 0 0 0,0-1-1 0 0,2 9 1 0 0,-1-10 245 0 0,-3-4 693 0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5"/>
    </inkml:context>
    <inkml:brush xml:id="br0">
      <inkml:brushProperty name="width" value="0.025" units="cm"/>
      <inkml:brushProperty name="height" value="0.025" units="cm"/>
      <inkml:brushProperty name="color" value="#996600"/>
    </inkml:brush>
  </inkml:definitions>
  <inkml:trace contextRef="#ctx0" brushRef="#br0">1 0 7328 0 0,'0'0'6376'0'0,"2"3"-5864"0"0,0-1-420 0 0,0 0-1 0 0,-1 0 1 0 0,0 1 0 0 0,0 0 0 0 0,0-1 0 0 0,1 1 0 0 0,-1-1 0 0 0,-1 1 0 0 0,1 0 0 0 0,0 0 0 0 0,0 5 0 0 0,3 42 423 0 0,-3-10 49 0 0,4-8 1156 0 0,2 44 617 0 0,-5-77-1673 0 0,-1-2-528 0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6"/>
    </inkml:context>
    <inkml:brush xml:id="br0">
      <inkml:brushProperty name="width" value="0.025" units="cm"/>
      <inkml:brushProperty name="height" value="0.025" units="cm"/>
      <inkml:brushProperty name="color" value="#996600"/>
    </inkml:brush>
  </inkml:definitions>
  <inkml:trace contextRef="#ctx0" brushRef="#br0">0 0 12256 0 0,'0'0'4419'0'0,"1"3"-4293"0"0,44 119 791 0 0,-29-94-427 0 0,-11-21-204 0 0,0 0-1 0 0,-2 0 1 0 0,7 15 0 0 0,-9-19-125 0 0,4 16 1021 0 0,-3-20-1021 0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7"/>
    </inkml:context>
    <inkml:brush xml:id="br0">
      <inkml:brushProperty name="width" value="0.025" units="cm"/>
      <inkml:brushProperty name="height" value="0.025" units="cm"/>
      <inkml:brushProperty name="color" value="#996600"/>
    </inkml:brush>
  </inkml:definitions>
  <inkml:trace contextRef="#ctx0" brushRef="#br0">0 0 12360 0 0,'0'0'4081'0'0,"2"3"-3424"0"0,2 7-344 0 0,0 0 0 0 0,-1 1 0 0 0,0 0 0 0 0,0-1 0 0 0,-1 1 0 0 0,-2 0 0 0 0,2 21 0 0 0,4 23 1124 0 0,-6-53-1333 0 0,0-1 1 0 0,1 1-1 0 0,-1-1 0 0 0,1 0 0 0 0,-1 0 0 0 0,1 1 0 0 0,0-1 0 0 0,0 0 0 0 0,-1 1 0 0 0,0-1 0 0 0,1 0 0 0 0,0 1 0 0 0,0-1 0 0 0,0 0 0 0 0,0 0 0 0 0,1-1 1 0 0,1 2-1 0 0,-3-2-18 0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8"/>
    </inkml:context>
    <inkml:brush xml:id="br0">
      <inkml:brushProperty name="width" value="0.025" units="cm"/>
      <inkml:brushProperty name="height" value="0.025" units="cm"/>
      <inkml:brushProperty name="color" value="#996600"/>
    </inkml:brush>
  </inkml:definitions>
  <inkml:trace contextRef="#ctx0" brushRef="#br0">5 1 11256 0 0,'0'0'4521'0'0,"-5"23"-3837"0"0,5-4-303 0 0,1 0 0 0 0,1-1 0 0 0,0 1 0 0 0,7 23 0 0 0,2-11 1294 0 0,-11-31-1565 0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9"/>
    </inkml:context>
    <inkml:brush xml:id="br0">
      <inkml:brushProperty name="width" value="0.025" units="cm"/>
      <inkml:brushProperty name="height" value="0.025" units="cm"/>
      <inkml:brushProperty name="color" value="#996600"/>
    </inkml:brush>
  </inkml:definitions>
  <inkml:trace contextRef="#ctx0" brushRef="#br0">4 1 12056 0 0,'0'0'2681'0'0,"0"2"-2204"0"0,-2 12-162 0 0,1-1-1 0 0,0 1 0 0 0,1 0 1 0 0,1-1-1 0 0,4 23 1 0 0,-4-22-169 0 0,3 10 42 0 0,6 5 771 0 0,-8-26-800 0 0,-1 0-10 0 0,0-1-4 0 0</inkml:trace>
  <inkml:trace contextRef="#ctx0" brushRef="#br0" timeOffset="1">43 160 7832 0 0,'0'0'0'0'0,"-4"19"0"0"0,5-7 1040 0 0,1 1 8 0 0,-1-3-8 0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1"/>
    </inkml:context>
    <inkml:brush xml:id="br0">
      <inkml:brushProperty name="width" value="0.025" units="cm"/>
      <inkml:brushProperty name="height" value="0.025" units="cm"/>
      <inkml:brushProperty name="color" value="#996600"/>
    </inkml:brush>
  </inkml:definitions>
  <inkml:trace contextRef="#ctx0" brushRef="#br0">27 48 2000 0 0,'0'0'4441'0'0,"-16"-21"-2812"0"0,23-4 1418 0 0,-7 25-3017 0 0,0 0 0 0 0,0 1 0 0 0,0-1 1 0 0,-1 0-1 0 0,1 0 0 0 0,0 0 0 0 0,0 0 0 0 0,0 0 0 0 0,0 0 0 0 0,0 0 0 0 0,0 0 1 0 0,0 0-1 0 0,0 0 0 0 0,0 0 0 0 0,0 0 0 0 0,0 0 0 0 0,0 0 0 0 0,0 0 0 0 0,0 0 1 0 0,0 0-1 0 0,-1 0 0 0 0,1 0 0 0 0,0 0 0 0 0,0 0 0 0 0,0-1 0 0 0,0 1 0 0 0,0 0 1 0 0,0 0-1 0 0,0 0 0 0 0,0 0 0 0 0,0 0 0 0 0,0 0 0 0 0,0 0 0 0 0,0 0 0 0 0,0 0 0 0 0,0 0 1 0 0,0 0-1 0 0,0 0 0 0 0,0 0 0 0 0,0 0 0 0 0,0 0 0 0 0,0 0 0 0 0,0 0 0 0 0,0 0 1 0 0,0 0-1 0 0,0-1 0 0 0,0 1 0 0 0,0 0 0 0 0,0 0 0 0 0,0 0 0 0 0,0 0 0 0 0,0 0 1 0 0,0 0-1 0 0,-7 15 279 0 0,6-9-242 0 0,-1 0 1 0 0,0 0-1 0 0,1 0 0 0 0,0 1 1 0 0,0-2-1 0 0,1 2 1 0 0,0-1-1 0 0,0 1 0 0 0,0-2 1 0 0,1 2-1 0 0,0-1 0 0 0,0 0 1 0 0,1 1-1 0 0,2 6 1 0 0,-3-12-52 0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2"/>
    </inkml:context>
    <inkml:brush xml:id="br0">
      <inkml:brushProperty name="width" value="0.025" units="cm"/>
      <inkml:brushProperty name="height" value="0.025" units="cm"/>
      <inkml:brushProperty name="color" value="#996600"/>
    </inkml:brush>
  </inkml:definitions>
  <inkml:trace contextRef="#ctx0" brushRef="#br0">19 1 1104 0 0,'0'0'4127'0'0,"-9"26"-2764"0"0,7-22-1284 0 0,1-1 0 0 0,0 0-1 0 0,-1 1 1 0 0,1 1 0 0 0,0-2-1 0 0,1 1 1 0 0,-1 0 0 0 0,0 0-1 0 0,1-1 1 0 0,0 2 0 0 0,0-1-1 0 0,1-1 1 0 0,-1 1 0 0 0,1 1-1 0 0,0-1 1 0 0,0-1 0 0 0,0 1-1 0 0,0 0 1 0 0,2 4 0 0 0,2 15 618 0 0,-5-23-594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4"/>
    </inkml:context>
    <inkml:brush xml:id="br0">
      <inkml:brushProperty name="width" value="0.025" units="cm"/>
      <inkml:brushProperty name="height" value="0.025" units="cm"/>
      <inkml:brushProperty name="color" value="#996600"/>
    </inkml:brush>
  </inkml:definitions>
  <inkml:trace contextRef="#ctx0" brushRef="#br0">296 981 32759 0 0,'-5'22'0'0'0,"5"-21"0"0"0,0 1 0 0 0,-1 0 0 0 0,1 0 0 0 0,0-1 0 0 0,-1 1 0 0 0,1 0 0 0 0,-1-1 0 0 0,1 1 0 0 0,-1-1 0 0 0,0 1 0 0 0,1-1 0 0 0,-1 1 0 0 0,0-1 0 0 0,-2 3 0 0 0,-14 35 0 0 0,17-37 0 0 0,0 0 0 0 0,-1 1 0 0 0,1-1 0 0 0,0 0 0 0 0,-1 0 0 0 0,0 0 0 0 0,0 0 0 0 0,0 0 0 0 0,1 0 0 0 0,-2 0 0 0 0,0 2 0 0 0,0-2 0 0 0,1 0 0 0 0,0 0 0 0 0,0 0 0 0 0,0 1 0 0 0,0-1 0 0 0,0 0 0 0 0,0 0 0 0 0,1 1 0 0 0,-1-1 0 0 0,1 1 0 0 0,-1 3 0 0 0,-6 29 0 0 0,6-32 0 0 0,1 0 0 0 0,0-1 0 0 0,-1 1 0 0 0,0 0 0 0 0,0 0 0 0 0,0-1 0 0 0,0 1 0 0 0,0-1 0 0 0,0 1 0 0 0,-1-1 0 0 0,1 1 0 0 0,-1-1 0 0 0,-3 4 0 0 0,4-2 0 0 0,1 1 0 0 0,-1-1 0 0 0,1 1 0 0 0,-1-1 0 0 0,1 1 0 0 0,1-1 0 0 0,0 7 0 0 0,0 1 0 0 0,-12 22 0 0 0,-2 3 0 0 0,12-34 0 0 0,0 1 0 0 0,0 0 0 0 0,0-1 0 0 0,-1 1 0 0 0,0-1 0 0 0,1 0 0 0 0,-1 1 0 0 0,-1-1 0 0 0,-3 5 0 0 0,-6 28 0 0 0,8-29 0 0 0,1 0 0 0 0,0 0 0 0 0,1 0 0 0 0,0 1 0 0 0,0-1 0 0 0,0 1 0 0 0,0 14 0 0 0,1-19 0 0 0,0 1 0 0 0,0-1 0 0 0,0 0 0 0 0,0 0 0 0 0,0-1 0 0 0,0 1 0 0 0,-1 0 0 0 0,1 0 0 0 0,-1-1 0 0 0,-3 4 0 0 0,-4 10 0 0 0,3-4 0 0 0,-4 9 0 0 0,5-4 0 0 0,5-16 0 0 0,0 0 0 0 0,0 0 0 0 0,0 1 0 0 0,0-1 0 0 0,-1 0 0 0 0,1 0 0 0 0,0 0 0 0 0,-1 0 0 0 0,1 0 0 0 0,-1 0 0 0 0,1 0 0 0 0,-1 0 0 0 0,0 0 0 0 0,1 0 0 0 0,-2 2 0 0 0,0 1 0 0 0,1 1 0 0 0,0 0 0 0 0,0 0 0 0 0,1 0 0 0 0,-1 0 0 0 0,1 8 0 0 0,0-1 0 0 0,0-1 0 0 0,-1 0 0 0 0,-1 1 0 0 0,-4 17 0 0 0,3-18 0 0 0,1 0 0 0 0,0 1 0 0 0,1-1 0 0 0,0 0 0 0 0,1 17 0 0 0,-6-19 0 0 0,6-8 0 0 0,-1-1 0 0 0,0 1 0 0 0,1 0 0 0 0,-1 0 0 0 0,0 0 0 0 0,1 0 0 0 0,-1 0 0 0 0,1 0 0 0 0,0 0 0 0 0,-1 0 0 0 0,1 0 0 0 0,0 0 0 0 0,-1 0 0 0 0,1 1 0 0 0,-8 49 0 0 0,6-33 0 0 0,0 5 0 0 0,2-22 0 0 0,0 10 0 0 0,0-1 0 0 0,-1 0 0 0 0,-3 15 0 0 0,2-14 0 0 0,1 0 0 0 0,0 0 0 0 0,0 0 0 0 0,1 13 0 0 0,1-10 0 0 0,-7 18 0 0 0,6-24 0 0 0,0 0 0 0 0,-1 1 0 0 0,0-1 0 0 0,-4 17 0 0 0,2-12 0 0 0,1 1 0 0 0,1-1 0 0 0,0 1 0 0 0,1 17 0 0 0,0-27 0 0 0,-4 12 0 0 0,1 5 0 0 0,3-6 0 0 0,0 35 0 0 0,0-37 0 0 0,0 7 0 0 0,-1 22 0 0 0,0 22 0 0 0,0 3 0 0 0,0-21 0 0 0,1-20 0 0 0,0 15 0 0 0,0 63 0 0 0,0-79 0 0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3"/>
    </inkml:context>
    <inkml:brush xml:id="br0">
      <inkml:brushProperty name="width" value="0.025" units="cm"/>
      <inkml:brushProperty name="height" value="0.025" units="cm"/>
      <inkml:brushProperty name="color" value="#996600"/>
    </inkml:brush>
  </inkml:definitions>
  <inkml:trace contextRef="#ctx0" brushRef="#br0">6 0 488 0 0,'-2'7'455'0'0,"0"1"-1"0"0,1-1 1 0 0,1 1 0 0 0,-1-2-1 0 0,1 2 1 0 0,0-1 0 0 0,1 1-1 0 0,0-1 1 0 0,0 1 0 0 0,3 7-1 0 0,-3-1 562 0 0,-1-5 200 0 0,3-3 39 0 0,-3-5-1121 0 0,0 0-4 0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4"/>
    </inkml:context>
    <inkml:brush xml:id="br0">
      <inkml:brushProperty name="width" value="0.025" units="cm"/>
      <inkml:brushProperty name="height" value="0.025" units="cm"/>
      <inkml:brushProperty name="color" value="#996600"/>
    </inkml:brush>
  </inkml:definitions>
  <inkml:trace contextRef="#ctx0" brushRef="#br0">2 24 4120 0 0,'0'0'631'0'0,"-1"-13"531"0"0,2 12-1105 0 0,0-1-1 0 0,0 1 1 0 0,0 1 0 0 0,1 0-1 0 0,-1-1 1 0 0,0 0 0 0 0,0 0-1 0 0,0 1 1 0 0,1-1-1 0 0,-1 0 1 0 0,1 1 0 0 0,-1 0-1 0 0,1-1 1 0 0,0 1 0 0 0,-1 0-1 0 0,0 0 1 0 0,0-1-1 0 0,3 2 1 0 0,-5 1-17 0 0,0 0 0 0 0,-1 0 0 0 0,1-1-1 0 0,0 2 1 0 0,1-1 0 0 0,0 1 0 0 0,-1-1 0 0 0,0 0-1 0 0,1 0 1 0 0,-1 0 0 0 0,1 6 0 0 0,0-6 5 0 0,-2 6 176 0 0,0 1 0 0 0,1 0 0 0 0,0 0 0 0 0,1-1 0 0 0,0 2 0 0 0,0-2 0 0 0,4 15 0 0 0,-5-7 969 0 0,0-13 194 0 0,2-10-817 0 0,-1 5-460 0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5"/>
    </inkml:context>
    <inkml:brush xml:id="br0">
      <inkml:brushProperty name="width" value="0.025" units="cm"/>
      <inkml:brushProperty name="height" value="0.025" units="cm"/>
      <inkml:brushProperty name="color" value="#996600"/>
    </inkml:brush>
  </inkml:definitions>
  <inkml:trace contextRef="#ctx0" brushRef="#br0">7 1 4816 0 0,'0'0'4824'0'0,"10"15"-4178"0"0,-13-9-515 0 0,0 0 0 0 0,1 1 0 0 0,0-1 0 0 0,1 0 0 0 0,-1 0 0 0 0,1 1 0 0 0,0-1-1 0 0,0 1 1 0 0,1-1 0 0 0,0 1 0 0 0,1 12 0 0 0,-3 16 2804 0 0,8-40-2559 0 0,-5 3-312 0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6"/>
    </inkml:context>
    <inkml:brush xml:id="br0">
      <inkml:brushProperty name="width" value="0.025" units="cm"/>
      <inkml:brushProperty name="height" value="0.025" units="cm"/>
      <inkml:brushProperty name="color" value="#996600"/>
    </inkml:brush>
  </inkml:definitions>
  <inkml:trace contextRef="#ctx0" brushRef="#br0">19 0 7232 0 0,'0'0'1080'0'0,"-13"16"-760"0"0,17 30 142 0 0,-2-39-287 0 0,-1 1-1 0 0,0 0 1 0 0,0-1-1 0 0,-1 2 1 0 0,0-2-1 0 0,0 1 1 0 0,-1 0 0 0 0,0-1-1 0 0,-4 14 1 0 0,2-13 296 0 0,2-7-414 0 0,1-1 1 0 0,-1 1-1 0 0,1-1 1 0 0,0 0-1 0 0,-1 1 1 0 0,1-1-1 0 0,0 1 1 0 0,0-1 0 0 0,-1 1-1 0 0,1-1 1 0 0,0 1-1 0 0,0-1 1 0 0,0 1-1 0 0,-1-1 1 0 0,1 1-1 0 0,0-1 1 0 0,0 1-1 0 0,0-1 1 0 0,0 1 0 0 0,0-1-1 0 0,0 1 1 0 0,0-1-1 0 0,0 0 1 0 0,0 0-1 0 0,1 1 1 0 0,-1-1-1 0 0,0 1 1 0 0,0-1-1 0 0,0 1 1 0 0,1-1 0 0 0,-1 1-1 0 0,0-1 1 0 0,0 1-1 0 0,1-1 1 0 0,0 1-1 0 0,-1-2 11 0 0,0-1 0 0 0,0 1 0 0 0,0-1-1 0 0,0 2 1 0 0,0-2 0 0 0,1 1 0 0 0,-1-1 0 0 0,1 1 0 0 0,-1-1-1 0 0,1 1 1 0 0,-1 0 0 0 0,0-1 0 0 0,1 1 0 0 0,0 0-1 0 0,0 1 1 0 0,1-3 0 0 0,4-7 29 0 0,-2 0-25 0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7"/>
    </inkml:context>
    <inkml:brush xml:id="br0">
      <inkml:brushProperty name="width" value="0.025" units="cm"/>
      <inkml:brushProperty name="height" value="0.025" units="cm"/>
      <inkml:brushProperty name="color" value="#996600"/>
    </inkml:brush>
  </inkml:definitions>
  <inkml:trace contextRef="#ctx0" brushRef="#br0">11 1 6016 0 0,'0'0'3953'0'0,"-1"3"-3836"0"0,-2 21 452 0 0,-1 1-1 0 0,2-1 0 0 0,2 42 1 0 0,0-43 176 0 0,1-19 104 0 0,0-11-126 0 0,0 3-835 0 0,1 0 155 0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8"/>
    </inkml:context>
    <inkml:brush xml:id="br0">
      <inkml:brushProperty name="width" value="0.025" units="cm"/>
      <inkml:brushProperty name="height" value="0.025" units="cm"/>
      <inkml:brushProperty name="color" value="#996600"/>
    </inkml:brush>
  </inkml:definitions>
  <inkml:trace contextRef="#ctx0" brushRef="#br0">5 1 3808 0 0,'0'0'3441'0'0,"1"2"-3300"0"0,0 22 747 0 0,0 0 0 0 0,-1 1 0 0 0,-1-1 0 0 0,-4 27 0 0 0,5-50-822 0 0,0-1-1 0 0,-1 1 0 0 0,1 0 0 0 0,0-1 1 0 0,0 1-1 0 0,0 0 0 0 0,0 0 0 0 0,-1-1 1 0 0,1 1-1 0 0,0-1 0 0 0,0 1 1 0 0,0-1-1 0 0,0 1 0 0 0,0 0 0 0 0,1 0 1 0 0,-1-1-1 0 0,0 1 0 0 0,0 0 0 0 0,0-1 1 0 0,1 1-1 0 0,0 1 0 0 0,7-11 1061 0 0,10-20-450 0 0,-8-1-488 0 0,-3 19-100 0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9"/>
    </inkml:context>
    <inkml:brush xml:id="br0">
      <inkml:brushProperty name="width" value="0.025" units="cm"/>
      <inkml:brushProperty name="height" value="0.025" units="cm"/>
      <inkml:brushProperty name="color" value="#996600"/>
    </inkml:brush>
  </inkml:definitions>
  <inkml:trace contextRef="#ctx0" brushRef="#br0">1 0 9240 0 0,'0'0'953'0'0,"9"32"-305"0"0,-7-20-566 0 0,-1 0-1 0 0,0 0 1 0 0,-2 15 0 0 0,3 25 723 0 0,2-41 237 0 0,1-20-124 0 0,-2 4-1029 0 0,2-2 225 0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0"/>
    </inkml:context>
    <inkml:brush xml:id="br0">
      <inkml:brushProperty name="width" value="0.025" units="cm"/>
      <inkml:brushProperty name="height" value="0.025" units="cm"/>
      <inkml:brushProperty name="color" value="#996600"/>
    </inkml:brush>
  </inkml:definitions>
  <inkml:trace contextRef="#ctx0" brushRef="#br0">20 0 7936 0 0,'-2'1'96'0'0,"1"0"1"0"0,0 0-1 0 0,0 0 1 0 0,0 0-1 0 0,0 0 0 0 0,0 0 1 0 0,0 0-1 0 0,1 0 1 0 0,-1 0-1 0 0,0 0 1 0 0,1 0-1 0 0,-1 1 1 0 0,0-1-1 0 0,1 0 1 0 0,0 1-1 0 0,0-1 0 0 0,0 1 1 0 0,0-2-1 0 0,-1 2 1 0 0,1 1-1 0 0,0 35 1722 0 0,1-12-1605 0 0,-8 31 753 0 0,10-50-661 0 0,-3-7-289 0 0,0 0 1 0 0,1 0-1 0 0,-1 0 1 0 0,0 1-1 0 0,0-1 1 0 0,0 0-1 0 0,0 0 1 0 0,1 0-1 0 0,-1 1 0 0 0,0-1 1 0 0,0 0-1 0 0,0 0 1 0 0,0 0-1 0 0,0 1 1 0 0,0-1-1 0 0,0 0 1 0 0,1 0-1 0 0,-1 0 1 0 0,0 0-1 0 0,0 0 0 0 0,0 0 1 0 0,0 1-1 0 0,0-1 1 0 0,0 0-1 0 0,0 0 1 0 0,0 1-1 0 0,0-1 1 0 0,0 0-1 0 0,-1 0 0 0 0,1 1 1 0 0,0-1-1 0 0,0 0 1 0 0,0 1-1 0 0,0 0 90 0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1"/>
    </inkml:context>
    <inkml:brush xml:id="br0">
      <inkml:brushProperty name="width" value="0.025" units="cm"/>
      <inkml:brushProperty name="height" value="0.025" units="cm"/>
      <inkml:brushProperty name="color" value="#996600"/>
    </inkml:brush>
  </inkml:definitions>
  <inkml:trace contextRef="#ctx0" brushRef="#br0">1 1 7024 0 0,'0'0'1648'0'0,"6"19"-776"0"0,-5-5-670 0 0,0 1 1 0 0,0-1-1 0 0,-1-1 1 0 0,-3 25-1 0 0,0 15 456 0 0,3-53-400 0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2"/>
    </inkml:context>
    <inkml:brush xml:id="br0">
      <inkml:brushProperty name="width" value="0.025" units="cm"/>
      <inkml:brushProperty name="height" value="0.025" units="cm"/>
      <inkml:brushProperty name="color" value="#996600"/>
    </inkml:brush>
  </inkml:definitions>
  <inkml:trace contextRef="#ctx0" brushRef="#br0">29 0 2400 0 0,'0'15'647'0'0,"0"42"869"0"0,-8 27 1349 0 0,8-83-2743 0 0,-1 9 720 0 0,3-7 662 0 0,-1-3-1296 0 0</inkml:trace>
  <inkml:trace contextRef="#ctx0" brushRef="#br0" timeOffset="1">8 40 4008 0 0,'0'0'408'0'0,"-1"8"454"0"0,-4 9-228 0 0,3 43 673 0 0,14 30-405 0 0,-3-24-257 0 0,-9-62-565 0 0,0-2-28 0 0,0 0 0 0 0,0 0 1 0 0,1 0-1 0 0,-1-1 0 0 0,0 1 1 0 0,1 0-1 0 0,-1 0 0 0 0,1 0 0 0 0,-1 0 1 0 0,1 0-1 0 0,0 0 0 0 0,0-1 1 0 0,0 0-1 0 0,0 1 0 0 0,2 2 0 0 0,-3-4 130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9"/>
    </inkml:context>
    <inkml:brush xml:id="br0">
      <inkml:brushProperty name="width" value="0.025" units="cm"/>
      <inkml:brushProperty name="height" value="0.025" units="cm"/>
      <inkml:brushProperty name="color" value="#996600"/>
    </inkml:brush>
  </inkml:definitions>
  <inkml:trace contextRef="#ctx0" brushRef="#br0">36 42 2304 0 0,'0'0'5393'0'0,"-7"-10"-2343"0"0,-5-10 476 0 0,1 12-1574 0 0,7 5-1152 0 0,3 2-91 0 0,3 39-628 0 0,6-15 126 0 0,-5-19-150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5"/>
    </inkml:context>
    <inkml:brush xml:id="br0">
      <inkml:brushProperty name="width" value="0.025" units="cm"/>
      <inkml:brushProperty name="height" value="0.025" units="cm"/>
      <inkml:brushProperty name="color" value="#996600"/>
    </inkml:brush>
  </inkml:definitions>
  <inkml:trace contextRef="#ctx0" brushRef="#br0">7 1591 32759 0 0,'0'34'0'0'0,"0"-3"0"0"0,1-9 0 0 0,4 12 0 0 0,0 1 0 0 0,5 17 0 0 0,-1-18 0 0 0,-11-15 0 0 0,1 14 0 0 0,4-16 0 0 0,-1-7 0 0 0,1-1 0 0 0,-2 0 0 0 0,1 1 0 0 0,-2-1 0 0 0,1 1 0 0 0,-1-1 0 0 0,0 1 0 0 0,-3 11 0 0 0,2 14 0 0 0,1 219 0 0 0</inkml:trace>
  <inkml:trace contextRef="#ctx0" brushRef="#br0" timeOffset="1">73 2771 31770 0 0,'0'71'989'0'0,"-13"-18"-989"0"0,6-14 0 0 0,3-27 0 0 0,-11 28 0 0 0,14-37 0 0 0,-1 0 0 0 0,1 1 0 0 0,-1-1 0 0 0,1 1 0 0 0,0-1 0 0 0,0 1 0 0 0,1-1 0 0 0,-1 6 0 0 0,-2 7 0 0 0,-4 22 0 0 0</inkml:trace>
  <inkml:trace contextRef="#ctx0" brushRef="#br0" timeOffset="2">476 3404 27120 0 0,'-16'-28'550'0'0,"12"22"-453"0"0,2 4-83 0 0,1 1 0 0 0,0-1 1 0 0,0 0-1 0 0,0 1 0 0 0,0-1 0 0 0,0 0 0 0 0,0 0 0 0 0,0 0 0 0 0,1 0 1 0 0,-1 1-1 0 0,1-1 0 0 0,-1-3 0 0 0,-3-14 20 0 0,-10-3 23 0 0,5 9-41 0 0,8 9-11 0 0,0-1 0 0 0,1 1-1 0 0,-1 0 1 0 0,1 0 0 0 0,0 0 0 0 0,0-1 0 0 0,2-7 0 0 0,-1-2-7 0 0,-1-22-1 0 0,-1-17-568 0 0,1-2-16 0 0,-1 19 564 0 0,7 13 30 0 0,-5 21-21 0 0,0-1 1 0 0,-1 1-1 0 0,1-1 1 0 0,0 0-1 0 0,-1 0 1 0 0,1 1 0 0 0,-1-1-1 0 0,0 0 1 0 0,0-5-1 0 0,12 54-82 0 0,-11-43 96 0 0,-1-1 0 0 0,1 0 0 0 0,0 0 0 0 0,0 0 0 0 0,0 0 0 0 0,0 0 0 0 0,0 0 0 0 0,0-1 0 0 0,3 4 0 0 0,-3-4 0 0 0,1 1 0 0 0,-1 0 0 0 0,0-1 0 0 0,0 1 0 0 0,0 0 0 0 0,0-1 0 0 0,0 1 0 0 0,-1 0 0 0 0,1 0 0 0 0,0 0 0 0 0,-1 0 0 0 0,1 0 0 0 0,-1 0 0 0 0,0 0 0 0 0,0 3 0 0 0,6 15-10 0 0,-1-7 45 0 0,-3-3 83 0 0,-2-10-54 0 0,1 2-19 0 0,0-1-1 0 0,0 1 1 0 0,0-1 0 0 0,0 1 0 0 0,0 0 0 0 0,0-1-1 0 0,0 1 1 0 0,-1 0 0 0 0,1 0 0 0 0,-1 0 0 0 0,1 0 0 0 0,-1 2-1 0 0,6 12 224 0 0,-5-13-251 0 0,1-1 0 0 0,-1 0 0 0 0,1 1 0 0 0,-1-1-1 0 0,0 1 1 0 0,0-1 0 0 0,0 1 0 0 0,0 0 0 0 0,0-1-1 0 0,-1 1 1 0 0,1 0 0 0 0,-1 0 0 0 0,0-1-1 0 0,0 1 1 0 0,0 0 0 0 0,0 4 0 0 0,3 1-1 0 0,3 7 24 0 0,3 67 785 0 0,-6-22 143 0 0,-3-60-936 0 0,0 6 106 0 0</inkml:trace>
  <inkml:trace contextRef="#ctx0" brushRef="#br0" timeOffset="3">702 3436 28584 0 0,'0'-54'-106'0'0,"0"26"2"0"0,0 9-32 0 0,0 5-256 0 0,1 11 333 0 0,-1 0 1 0 0,0-1 0 0 0,0 1-1 0 0,0-1 1 0 0,0 1-1 0 0,-1-1 1 0 0,1 1-1 0 0,-1 0 1 0 0,0-1-1 0 0,0 1 1 0 0,-2-5 0 0 0,3 7 49 0 0,-1-1 1 0 0,1 1 0 0 0,-1-1 0 0 0,1 1 0 0 0,0 0 0 0 0,0-1 0 0 0,0 1 0 0 0,-1-1 0 0 0,1 1 0 0 0,1-1 0 0 0,-1 1 0 0 0,0-3 0 0 0,1 2-1 0 0,-1 1 0 0 0,0-1 1 0 0,0 1-1 0 0,0-1 0 0 0,0 0 0 0 0,0 1 1 0 0,0-1-1 0 0,0 1 0 0 0,-1-1 0 0 0,1 1 0 0 0,0-1 1 0 0,-2-2-1 0 0,-3-13-141 0 0,5 16 133 0 0,0-1-1 0 0,0 0 1 0 0,-1 1 0 0 0,1-1-1 0 0,-1 1 1 0 0,1-1-1 0 0,-1 1 1 0 0,0-1-1 0 0,1 1 1 0 0,-1-1 0 0 0,-2-1-1 0 0,2 1-26 0 0,0 1 1 0 0,0 0-1 0 0,0 0 0 0 0,0-1 1 0 0,0 1-1 0 0,0-1 0 0 0,1 1 1 0 0,-1-1-1 0 0,0 1 0 0 0,1-1 0 0 0,-1 0 1 0 0,1 1-1 0 0,0-1 0 0 0,0 0 1 0 0,-1-3-1 0 0,-4-14-359 0 0,-4-21 256 0 0,9 40 140 0 0,-5-32-74 0 0,-5-1 1 0 0,-2-18 1 0 0,12-10 79 0 0,-8 14-8 0 0,8 47-1 0 0,1-3 8 0 0,-1 0 0 0 0,0 0 1 0 0,0 0-1 0 0,0 0 0 0 0,0 0 0 0 0,-1 0 1 0 0,1 0-1 0 0,-1 0 0 0 0,0 0 0 0 0,0 0 0 0 0,0 0 1 0 0,0 1-1 0 0,0-1 0 0 0,-1 0 0 0 0,1 1 1 0 0,-1-1-1 0 0,0 1 0 0 0,-2-3 0 0 0,-6-19 1 0 0,3 14 24 0 0,-11-20 682 0 0,13 20-487 0 0,4 9-211 0 0,0 1 1 0 0,1-1 0 0 0,-1 0-1 0 0,1 0 1 0 0,-1 0 0 0 0,1 0 0 0 0,-1 1-1 0 0,1-1 1 0 0,0 0 0 0 0,0 0 0 0 0,-1 0-1 0 0,1 0 1 0 0,0 0 0 0 0,0 0-1 0 0,0-2 1 0 0,-1-1 17 0 0,-1 0 0 0 0,1 0 0 0 0,-1 0 0 0 0,0 0 0 0 0,0 1 0 0 0,0-1 0 0 0,-3-3 0 0 0,-10-22 172 0 0,9 23-136 0 0,3 4-32 0 0,1 1 0 0 0,0-1 0 0 0,0 0 0 0 0,0 0 0 0 0,1 0 0 0 0,-1 0 0 0 0,0 0 0 0 0,1 0 0 0 0,-1 0 0 0 0,1-1 0 0 0,0 1 0 0 0,-1-3 0 0 0,2 5 39 0 0,-8-6 170 0 0,-8-11 197 0 0,11 11-381 0 0,-14-26 112 0 0,5-11-16 0 0,0 11-140 0 0,-3-6 19 0 0,14 21-7 0 0,0-1 0 0 0,1 1 0 0 0,1-1 0 0 0,1-21 0 0 0,0 22-26 0 0,-5-72-581 0 0,5-73-1729 0 0,7 106 1906 0 0,2 33-22 0 0,-9 21 417 0 0,0 0-1 0 0,1 0 1 0 0,-1 1 0 0 0,1-1 0 0 0,0 0-1 0 0,-1 1 1 0 0,1-1 0 0 0,0 0 0 0 0,0 1-1 0 0,0-1 1 0 0,2-1 0 0 0,-2 1 2 0 0,1 0 0 0 0,-1 1 0 0 0,0-1 0 0 0,0 0 0 0 0,0 0 0 0 0,0 0 0 0 0,0 1 1 0 0,-1-1-1 0 0,1 0 0 0 0,0 0 0 0 0,-1 0 0 0 0,1-3 0 0 0,-1 0-12 0 0,1 0 0 0 0,0 0-1 0 0,0 0 1 0 0,0 1 0 0 0,4-9 0 0 0,-3 8 9 0 0,-1 0 1 0 0,1 0 0 0 0,-1 0 0 0 0,0 0 0 0 0,1-10-1 0 0,1-14 14 0 0,10-13-68 0 0,-5 16-208 0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4"/>
    </inkml:context>
    <inkml:brush xml:id="br0">
      <inkml:brushProperty name="width" value="0.025" units="cm"/>
      <inkml:brushProperty name="height" value="0.025" units="cm"/>
      <inkml:brushProperty name="color" value="#996600"/>
    </inkml:brush>
  </inkml:definitions>
  <inkml:trace contextRef="#ctx0" brushRef="#br0">0 1 992 0 0,'4'15'497'0'0,"-1"0"0"0"0,-1 0 1 0 0,-1 1-1 0 0,0-2 0 0 0,-1 19 0 0 0,0-29-457 0 0,0 5 236 0 0,0 1 1 0 0,0 0-1 0 0,1 0 1 0 0,1-1-1 0 0,0 2 1 0 0,0-2 0 0 0,1 0-1 0 0,5 15 1 0 0,-4-16-125 0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5"/>
    </inkml:context>
    <inkml:brush xml:id="br0">
      <inkml:brushProperty name="width" value="0.025" units="cm"/>
      <inkml:brushProperty name="height" value="0.025" units="cm"/>
      <inkml:brushProperty name="color" value="#996600"/>
    </inkml:brush>
  </inkml:definitions>
  <inkml:trace contextRef="#ctx0" brushRef="#br0">7 14 488 0 0,'0'0'672'0'0,"-5"-13"712"0"0,3 42-1264 0 0,3 14-17 0 0,-2-28 166 0 0,2 0-1 0 0,-1-1 0 0 0,2 1 1 0 0,0 0-1 0 0,6 24 0 0 0,-3-19 397 0 0,-5-18-553 0 0,0 1 1 0 0,0-1-1 0 0,1 0 0 0 0,-1 0 1 0 0,1 0-1 0 0,0 1 1 0 0,-1-1-1 0 0,0 0 0 0 0,2 0 1 0 0,-1 0-1 0 0,0 0 1 0 0,0 0-1 0 0,1 0 0 0 0,2 3 1 0 0,1-1 183 0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7"/>
    </inkml:context>
    <inkml:brush xml:id="br0">
      <inkml:brushProperty name="width" value="0.025" units="cm"/>
      <inkml:brushProperty name="height" value="0.025" units="cm"/>
      <inkml:brushProperty name="color" value="#996600"/>
    </inkml:brush>
  </inkml:definitions>
  <inkml:trace contextRef="#ctx0" brushRef="#br0">7 26 2704 0 0,'0'0'3485'0'0,"-7"-6"508"0"0,8 5-3722 0 0,0-1 0 0 0,0 1-1 0 0,0 0 1 0 0,0 0-1 0 0,0 0 1 0 0,0 1-1 0 0,-1-1 1 0 0,2 0 0 0 0,-1 0-1 0 0,0 0 1 0 0,0 1-1 0 0,1-1 1 0 0,-1 1-1 0 0,0 0 1 0 0,1 0 0 0 0,1-1-1 0 0,-2 1-62 0 0,1 0 0 0 0,-1 0 0 0 0,1 0 0 0 0,-1 0 1 0 0,1 0-1 0 0,-1 1 0 0 0,1-1 0 0 0,-1 0 0 0 0,0 0 0 0 0,0 1 0 0 0,0-1 0 0 0,1 1 0 0 0,-1 0 0 0 0,1-1 0 0 0,-1 1 0 0 0,0 0 0 0 0,0 0 0 0 0,2 2 0 0 0,-1 0-385 0 0,28 11-1366 0 0,-30-14 1532 0 0,1 0 0 0 0,-1 0 0 0 0,1 0 0 0 0,0 1-1 0 0,-1-1 1 0 0,1 0 0 0 0,-1 0 0 0 0,1 0-1 0 0,0 0 1 0 0,-1 0 0 0 0,1 0 0 0 0,0 0-1 0 0,-1-1 1 0 0,1 1 0 0 0,-1 0 0 0 0,0 0 0 0 0,1 0-1 0 0,-1 0 1 0 0,1-1 0 0 0,-1 1 0 0 0,1 0-1 0 0,0-1 1 0 0,-1 1 0 0 0,1 0 0 0 0,-1-1-1 0 0,1 1 1 0 0,-1-1 0 0 0,0 1 0 0 0,1-1-1 0 0,-1 1 1 0 0,1-2 0 0 0,3-2-6 0 0,12 2-628 0 0,-15 3 596 0 0,0-1 0 0 0,0 0 0 0 0,0 0 1 0 0,0 0-1 0 0,0 0 0 0 0,0 0 1 0 0,0 0-1 0 0,0 0 0 0 0,0 0 0 0 0,0 0 1 0 0,1-1-1 0 0,-2 1 0 0 0,1 0 0 0 0,0-1 1 0 0,0 1-1 0 0,0-1 0 0 0,0 1 1 0 0,-1-1-1 0 0,1 0 0 0 0,0 1 0 0 0,0-1 1 0 0,1-1-1 0 0,-2 2 32 0 0,22-12-823 0 0,10 11-906 0 0,-31 1 1652 0 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8"/>
    </inkml:context>
    <inkml:brush xml:id="br0">
      <inkml:brushProperty name="width" value="0.025" units="cm"/>
      <inkml:brushProperty name="height" value="0.025" units="cm"/>
      <inkml:brushProperty name="color" value="#996600"/>
    </inkml:brush>
  </inkml:definitions>
  <inkml:trace contextRef="#ctx0" brushRef="#br0">1 0 792 0 0,'0'0'4672'0'0,"2"1"-4023"0"0,7 1 4463 0 0,-5-1-3793 0 0,-5 10 372 0 0,0-5-526 0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3"/>
    </inkml:context>
    <inkml:brush xml:id="br0">
      <inkml:brushProperty name="width" value="0.025" units="cm"/>
      <inkml:brushProperty name="height" value="0.025" units="cm"/>
      <inkml:brushProperty name="color" value="#996600"/>
    </inkml:brush>
  </inkml:definitions>
  <inkml:trace contextRef="#ctx0" brushRef="#br0">0 26 4512 0 0,'0'0'14183'0'0,"8"2"-13305"0"0,-2-1 571 0 0,-7-5-691 0 0,0-2-144 0 0,7 0-482 0 0,3 4 40 0 0,-4 2-25 0 0,-3-1-33 0 0,4 0-39 0 0,8 0 1 0 0,-7 0-75 0 0,4 1 3 0 0,4 1 23 0 0,9 0 37 0 0,-21-1-13 0 0,-1 1-8 0 0,-1-1-32 0 0,8 0-11 0 0,-4 0 0 0 0,2 0 0 0 0,-2 0 0 0 0,-4 0 0 0 0,10 0 0 0 0,-9 0 0 0 0,3-1 491 0 0,-1 1 14 0 0,-1 0-366 0 0,0 0-10 0 0,-1 0-157 0 0,18 10-748 0 0,-17-9 699 0 0,7-1-10 0 0,5 0 39 0 0,-11-1 42 0 0,6-2 19 0 0,-1 1-41 0 0,-4 1-55 0 0,-4 1 75 0 0,0 0-2 0 0,0 0 1 0 0,2-1 0 0 0,2 1 3 0 0,-2-1 8 0 0,2 1 120 0 0,4 0 171 0 0,-4 0-66 0 0,0 0-78 0 0,9 0 139 0 0,-6 1-255 0 0,17-1 127 0 0,-17-2-114 0 0,-5 0-36 0 0,17-4-10 0 0,-19 5 0 0 0,-1 1 0 0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4"/>
    </inkml:context>
    <inkml:brush xml:id="br0">
      <inkml:brushProperty name="width" value="0.025" units="cm"/>
      <inkml:brushProperty name="height" value="0.025" units="cm"/>
      <inkml:brushProperty name="color" value="#996600"/>
    </inkml:brush>
  </inkml:definitions>
  <inkml:trace contextRef="#ctx0" brushRef="#br0">40 2 2808 0 0,'0'0'1823'0'0,"3"0"5"0"0,7-1 9975 0 0,-18 0-8395 0 0,8 1-3277 0 0,-1 0 0 0 0,0 0 0 0 0,0 0-1 0 0,0 0 1 0 0,0 0 0 0 0,0 0 0 0 0,0 0 0 0 0,0 0 0 0 0,1 1 0 0 0,-1-1-1 0 0,1 0 1 0 0,-1 0 0 0 0,0 1 0 0 0,0-1 0 0 0,1 1 0 0 0,-1-1 0 0 0,0 1 0 0 0,0-1-1 0 0,0 1 1 0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5"/>
    </inkml:context>
    <inkml:brush xml:id="br0">
      <inkml:brushProperty name="width" value="0.025" units="cm"/>
      <inkml:brushProperty name="height" value="0.025" units="cm"/>
      <inkml:brushProperty name="color" value="#996600"/>
    </inkml:brush>
  </inkml:definitions>
  <inkml:trace contextRef="#ctx0" brushRef="#br0">10 1 3712 0 0,'0'0'16294'0'0,"-6"9"-14605"0"0,6-8-1604 0 0,-1 0 0 0 0,1 1 0 0 0,-1-1 0 0 0,1 0-1 0 0,-1 1 1 0 0,1-1 0 0 0,0 1 0 0 0,0-1 0 0 0,0 0-1 0 0,0 0 1 0 0,0 1 0 0 0,0-1 0 0 0,0 0 0 0 0,0 1-1 0 0,0-1 1 0 0,1 1 0 0 0,-1-1 0 0 0,1 0 0 0 0,0 2-1 0 0,-1-2-41 0 0,1 1 1 0 0,0 0-1 0 0,-1-1 0 0 0,1 1 0 0 0,0-1 0 0 0,-1 1 0 0 0,1-2 0 0 0,0 1 0 0 0,0 1 0 0 0,0-1 0 0 0,0 0 1 0 0,0 0-1 0 0,1 1 0 0 0,-1-1 0 0 0,0 0 0 0 0,1 0 0 0 0,-1-1 0 0 0,0 1 0 0 0,0 0 0 0 0,4 0 1 0 0,23 0 162 0 0,-21-3-457 0 0,0-9 204 0 0,-5-14 250 0 0,-2 20-204 0 0,0 5 1 0 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6"/>
    </inkml:context>
    <inkml:brush xml:id="br0">
      <inkml:brushProperty name="width" value="0.025" units="cm"/>
      <inkml:brushProperty name="height" value="0.025" units="cm"/>
      <inkml:brushProperty name="color" value="#996600"/>
    </inkml:brush>
  </inkml:definitions>
  <inkml:trace contextRef="#ctx0" brushRef="#br0">459 513 1400 0 0,'-6'-7'15582'0'0,"-13"-1"-12018"0"0,3-2-1980 0 0,3 8-1332 0 0,-9-10 344 0 0,0-11 305 0 0,17 18-543 0 0,-6-5-244 0 0,5 6-50 0 0,0-2-60 0 0,-7 0 52 0 0,2 1-4 0 0,-6-5 16 0 0,-5-2-16 0 0,5-3-29 0 0,7 3-9 0 0,9 10-11 0 0,0 2-1 0 0,-1-4 3 0 0,-5-5 1 0 0,-1-5-2 0 0,5 8-5 0 0,3 3 1 0 0,-1 0 0 0 0,1 1 0 0 0,-1 0 0 0 0,0-1 0 0 0,0 1 0 0 0,0-1 0 0 0,0 1 0 0 0,-1 0 0 0 0,1 0 0 0 0,0 0 0 0 0,0 0 0 0 0,-1-1 0 0 0,0 1 0 0 0,0 0 0 0 0,-3-2 0 0 0,5 4 1 0 0,-2-2 5 0 0,-3-3 4 0 0,-2 1 16 0 0,3 3 2 0 0,-6-1-27 0 0,-4-4-1 0 0,1-3 0 0 0,-1-8 0 0 0,3 0 0 0 0,1 1 0 0 0,4 5 0 0 0,1 3 0 0 0,-2-4 0 0 0,1 2 0 0 0,-12-33 410 0 0,10 18 92 0 0,6 21-471 0 0,-7-20 146 0 0,-7-10 62 0 0,10 25-199 0 0,-5-6 3 0 0,3 5-20 0 0,3 6-8 0 0,3 1-7 0 0,2 3-8 0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7"/>
    </inkml:context>
    <inkml:brush xml:id="br0">
      <inkml:brushProperty name="width" value="0.025" units="cm"/>
      <inkml:brushProperty name="height" value="0.025" units="cm"/>
      <inkml:brushProperty name="color" value="#996600"/>
    </inkml:brush>
  </inkml:definitions>
  <inkml:trace contextRef="#ctx0" brushRef="#br0">0 609 4216 0 0,'0'0'403'0'0,"7"-1"1424"0"0,7-2 1352 0 0,-11 3-1484 0 0,-2-7 8517 0 0,2-6-8821 0 0,0 5-1590 0 0,-1 1 1332 0 0,-1 5-1009 0 0,-1-2 0 0 0,1 0 0 0 0,1 1 0 0 0,0 0 0 0 0,0 0 0 0 0,0 0 0 0 0,0 0 0 0 0,0-1 0 0 0,0 2 0 0 0,5-4 0 0 0,9-19 1066 0 0,-7 9-446 0 0,-1 7-468 0 0,2 0-38 0 0,6-2-5 0 0,0-1-122 0 0,-5 4-94 0 0,1-3 402 0 0,-3 4 113 0 0,2 1 225 0 0,-11 6-729 0 0,13-3 459 0 0,2-2-484 0 0,-9 3 45 0 0,6 2-42 0 0,5-2 28 0 0,23-10 13 0 0,-24 6-33 0 0,-12 5-5 0 0,0 0-1 0 0,1-1 0 0 0,-2 0 0 0 0,1 0 0 0 0,0 0 1 0 0,1 0-1 0 0,4-5 0 0 0,1 0 29 0 0,24-9-60 0 0,-13 8 10 0 0,10-8 12 0 0,-23 11 49 0 0,2 0 0 0 0,-1 0 0 0 0,0 2 0 0 0,17-6 0 0 0,-5 5-48 0 0,-5 0 0 0 0,-5 0 0 0 0,44-12 24 0 0,-29 5-14 0 0,22-9 42 0 0,-20 3-50 0 0,-16 9 15 0 0,10-1-3 0 0,-5 3-21 0 0,2-2 5 0 0,10-2-25 0 0,-10 4 36 0 0,-7 2 23 0 0,8-4 575 0 0,11-2-280 0 0,24-9-388 0 0,-19 4 424 0 0,-19 6-347 0 0,7-8-134 0 0,-9 4 200 0 0,-5 4 146 0 0,8-10 293 0 0,-7 7-600 0 0,-3 5 117 0 0,-7 6-38 0 0,0 0 0 0 0,0 0 0 0 0,0 0 0 0 0,0 0 0 0 0,0 0 0 0 0,-1-1 0 0 0,1 1 0 0 0,-1 0 0 0 0,1 0 0 0 0,0 0 0 0 0,-1 0 0 0 0,1-1 0 0 0,-1 1 0 0 0,1-1 0 0 0,-1 1 0 0 0,0-1 0 0 0,0 1 0 0 0,0-1 0 0 0,1 2 0 0 0,-2-2 0 0 0,1 1 0 0 0,0-2 0 0 0,0 2 0 0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8"/>
    </inkml:context>
    <inkml:brush xml:id="br0">
      <inkml:brushProperty name="width" value="0.025" units="cm"/>
      <inkml:brushProperty name="height" value="0.025" units="cm"/>
      <inkml:brushProperty name="color" value="#996600"/>
    </inkml:brush>
  </inkml:definitions>
  <inkml:trace contextRef="#ctx0" brushRef="#br0">1237 769 3000 0 0,'0'0'1481'0'0,"-5"0"5014"0"0,6 0-6327 0 0,-1 0 0 0 0,0 0 0 0 0,0 0 1 0 0,1 0-1 0 0,-1 0 0 0 0,0 0 0 0 0,0 0 1 0 0,1-1-1 0 0,-1 1 0 0 0,0 0 0 0 0,0 0 1 0 0,0 0-1 0 0,1 0 0 0 0,-1 0 0 0 0,0-1 1 0 0,0 1-1 0 0,0 0 0 0 0,0 0 0 0 0,1-1 1 0 0,-1 1-1 0 0,0 0 0 0 0,0 0 0 0 0,0 0 1 0 0,0-1-1 0 0,0 1 0 0 0,0 0 0 0 0,0 0 1 0 0,0-1-1 0 0,0 1 0 0 0,1 0 0 0 0,-1 0 1 0 0,0-1-1 0 0,0 1 0 0 0,-1-1 0 0 0,1-13 1947 0 0,0 12-2020 0 0,0 1 1 0 0,0-1 0 0 0,0 0 0 0 0,0 0 0 0 0,0 0 0 0 0,0 0-1 0 0,0 0 1 0 0,1 1 0 0 0,-1-1 0 0 0,1-3 0 0 0,2-8 113 0 0,-7-10 454 0 0,1 7-361 0 0,4 8 483 0 0,-1 4-76 0 0,0 0-516 0 0,0-8-68 0 0,-2-10 41 0 0,1 15 275 0 0,-9-28 544 0 0,8 21-645 0 0,2 3 254 0 0,-1-3-78 0 0,0 0 0 0 0,-2 0 1 0 0,-5-25-1 0 0,-26-69 1633 0 0,34 108-2142 0 0,-2-9 93 0 0,1 0 0 0 0,-2 1 1 0 0,0 0-1 0 0,-1 0 0 0 0,-5-12 0 0 0,-2-2 544 0 0,6 11-25 0 0,1 5-294 0 0,2 1-211 0 0,-14-22 459 0 0,4 11-456 0 0,2 6-117 0 0,-1-8 0 0 0,-12-14 0 0 0,-42-18 0 0 0,24 23 0 0 0,38 21 0 0 0,1 1 0 0 0,0 2 0 0 0,-11-9 0 0 0,-12 1 0 0 0,-2 0 0 0 0,22 8 0 0 0,0 1 0 0 0,0 1 0 0 0,0-1 0 0 0,1 1 0 0 0,-10-1 0 0 0,-11 0 0 0 0,20 2 0 0 0,-7-2 0 0 0,-16-5 0 0 0,-3 2 0 0 0,9 3 0 0 0,0 2 0 0 0,8 0 0 0 0,9 0 0 0 0,-29-2 0 0 0,-13 0 0 0 0,18 6 0 0 0,-2 2 0 0 0,-18 1 0 0 0,7-2 0 0 0,15 1 0 0 0,9-3 0 0 0,-9 0 0 0 0,-21 6 0 0 0,17-1 0 0 0,6 0 0 0 0,-15-1 0 0 0,-3 2 0 0 0,15-1 0 0 0,1 3 0 0 0,22-9 0 0 0,-2 0 0 0 0,2-1 0 0 0,-2 1 0 0 0,2-1 0 0 0,-9 0 0 0 0,-2-1 0 0 0,-37 4 0 0 0,40-2 0 0 0,7 2 0 0 0,5-4 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9"/>
    </inkml:context>
    <inkml:brush xml:id="br0">
      <inkml:brushProperty name="width" value="0.025" units="cm"/>
      <inkml:brushProperty name="height" value="0.025" units="cm"/>
      <inkml:brushProperty name="color" value="#996600"/>
    </inkml:brush>
  </inkml:definitions>
  <inkml:trace contextRef="#ctx0" brushRef="#br0">32 2214 28369 0 0,'0'4'5'0'0,"0"0"-1"0"0,1 6 0 0 0,-1 0-3 0 0,-1 11-1 0 0,-1 0 0 0 0,-4 22 0 0 0,3-30 0 0 0,2 10 0 0 0,1-20 0 0 0,1 1 0 0 0,-2-1 0 0 0,1 1 0 0 0,0-1 0 0 0,-1 0 0 0 0,1 1 0 0 0,-2 3 0 0 0,0-1 0 0 0,1 1 0 0 0,1-1 0 0 0,-1 0 0 0 0,1 1 0 0 0,0-1 0 0 0,0 1 0 0 0,2 6 0 0 0,-1 10 0 0 0,-1 85 0 0 0,0-81 0 0 0,-7-6 23 0 0,6-19-23 0 0,0 0 0 0 0,0 0 0 0 0,0 1 0 0 0,0-1 1 0 0,0 0-1 0 0,0 1 0 0 0,1-1 0 0 0,-1 0 0 0 0,0 4 0 0 0,1 146 0 0 0,1-149 0 0 0,-1-1 0 0 0,1 1 0 0 0,-1-1 0 0 0,1 1 0 0 0,0-1 0 0 0,-1 1 0 0 0,1-1 0 0 0,0 0 0 0 0,3 5 0 0 0,-2-5 0 0 0,-1 0 0 0 0,0 0 0 0 0,0 1 0 0 0,0-1 0 0 0,0 0 0 0 0,0 1 0 0 0,-1-1 0 0 0,1 1 0 0 0,0 4 0 0 0,6 32-16 0 0,-6-34 16 0 0,1 0 0 0 0,-1-1 0 0 0,0 1 0 0 0,-1 0 0 0 0,1 0 0 0 0,-1-1 0 0 0,0 1 0 0 0,0 0 0 0 0,0 0 0 0 0,-2 9 0 0 0,1-10 0 0 0,0 1 0 0 0,0 0 0 0 0,0 0 0 0 0,1 0 0 0 0,0-1 0 0 0,0 7 0 0 0,0 1 0 0 0,0-8 0 0 0,1 0 0 0 0,-1 0 0 0 0,0 0 0 0 0,1 0 0 0 0,0 0 0 0 0,0 0 0 0 0,0 0 0 0 0,1-1 0 0 0,2 7 0 0 0,-4 13 0 0 0,-1-14 0 0 0,1-5 0 0 0,0 0 0 0 0,0 1 0 0 0,0-1 0 0 0,0 0 0 0 0,1 1 0 0 0,1 7 0 0 0,2-2 5 0 0,-2 6-17 0 0,2 6 91 0 0,-3-2-71 0 0,-2-18-7 0 0,1 1-1 0 0,0-1 1 0 0,0 1 0 0 0,0-1 0 0 0,0 1 0 0 0,0-1 0 0 0,1 1-1 0 0,-1-1 1 0 0,2 5 0 0 0,1 1-1 0 0,-3-7 0 0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9"/>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0"/>
    </inkml:context>
    <inkml:brush xml:id="br0">
      <inkml:brushProperty name="width" value="0.025" units="cm"/>
      <inkml:brushProperty name="height" value="0.025" units="cm"/>
      <inkml:brushProperty name="color" value="#996600"/>
    </inkml:brush>
  </inkml:definitions>
  <inkml:trace contextRef="#ctx0" brushRef="#br0">13 6 1896 0 0,'0'0'167'0'0,"-4"-1"939"0"0,10-4 1638 0 0,7 10-231 0 0,-8-5 4453 0 0,-6 7-2647 0 0,-2 12-2745 0 0,2-12-198 0 0,0 32 1218 0 0,2-29-2195 0 0,1-6-177 0 0,-2-3-177 0 0,-1 16 486 0 0,0-10 148 0 0,1 0-385 0 0,0 1-26 0 0,0 6 6 0 0,-2-1-206 0 0,0-3-48 0 0,2-4 28 0 0,-1-3-39 0 0,0 3-9 0 0,-4 4-4 0 0,1-4 12 0 0,1-1 28 0 0,-6 13 307 0 0,9-17-343 0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1"/>
    </inkml:context>
    <inkml:brush xml:id="br0">
      <inkml:brushProperty name="width" value="0.025" units="cm"/>
      <inkml:brushProperty name="height" value="0.025" units="cm"/>
      <inkml:brushProperty name="color" value="#996600"/>
    </inkml:brush>
  </inkml:definitions>
  <inkml:trace contextRef="#ctx0" brushRef="#br0">7 15 296 0 0,'0'0'921'0'0,"-6"-10"11667"0"0,7 7-11680 0 0,0 1-357 0 0,10 13 4302 0 0,4 4-4501 0 0,-10-9 74 0 0,-5-5-368 0 0,1 0 0 0 0,-1-1 0 0 0,0 1 0 0 0,1 0 0 0 0,0 0 0 0 0,0 0 0 0 0,-1 0 0 0 0,1 0 0 0 0,0 0-1 0 0,0 0 1 0 0,0-1 0 0 0,0 1 0 0 0,2 0 0 0 0,7 8 501 0 0,-7 0-385 0 0,1-2 36 0 0,16 5-9 0 0,-4-1-93 0 0,-6-2-52 0 0,8 3-38 0 0,-9-6-19 0 0,-2-1-8 0 0,2 1 17 0 0,16 8 300 0 0,-14-9 13 0 0,9 2-110 0 0,-9-4-126 0 0,-3-1-3 0 0,5 5 57 0 0,3 6-12 0 0,8 4 0 0 0,-6-3 1 0 0,-7-6-90 0 0,-5-3-43 0 0,48 22 50 0 0,-34-18-29 0 0,-8-3-13 0 0,2-2 9 0 0,10 0 28 0 0,-7-3-17 0 0,-8 0-18 0 0,22 2-5 0 0,-13-1 0 0 0,-6-1 0 0 0,-10-1 0 0 0,2 2 0 0 0,6 4 0 0 0,-2-2 0 0 0,0 1-1 0 0,0-1 1 0 0,0 0-1 0 0,1-1 0 0 0,-1 0 1 0 0,14 4-1 0 0,-1-2-11 0 0,-16-3 4 0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2"/>
    </inkml:context>
    <inkml:brush xml:id="br0">
      <inkml:brushProperty name="width" value="0.025" units="cm"/>
      <inkml:brushProperty name="height" value="0.025" units="cm"/>
      <inkml:brushProperty name="color" value="#996600"/>
    </inkml:brush>
  </inkml:definitions>
  <inkml:trace contextRef="#ctx0" brushRef="#br0">126 13 2304 0 0,'0'0'2664'0'0,"2"-3"-781"0"0,0-1 2259 0 0,-2 4-4032 0 0,1 0 0 0 0,-1 0 0 0 0,0 0 0 0 0,0 0-1 0 0,0 0 1 0 0,0 0 0 0 0,0 0 0 0 0,0 0 0 0 0,1 0 0 0 0,-1 0 0 0 0,0 0 0 0 0,0 0 0 0 0,0 0 0 0 0,0 0-1 0 0,0 0 1 0 0,0 0 0 0 0,0 0 0 0 0,1 0 0 0 0,-1-1 0 0 0,0 1 0 0 0,0 0 0 0 0,0 0 0 0 0,0 0-1 0 0,0 0 1 0 0,0 0 0 0 0,0 0 0 0 0,0 0 0 0 0,0 0 0 0 0,0 0 0 0 0,0 0 0 0 0,0-1 0 0 0,0 1-1 0 0,0 0 1 0 0,0 0 0 0 0,0 0 0 0 0,0 0 0 0 0,0 0 0 0 0,0 0 0 0 0,0 0 0 0 0,0-1 0 0 0,0 1 0 0 0,0 0-1 0 0,0 0 1 0 0,0 0 0 0 0,0 0 0 0 0,0 0 0 0 0,0 0 0 0 0,0-1 0 0 0,0 1 0 0 0,0 0 0 0 0,0 0-1 0 0,0 0 1 0 0,0 0 0 0 0,0 0 0 0 0,0 0 0 0 0,0 0 0 0 0,0-1 0 0 0,0 1 0 0 0,0 0 0 0 0,0 0-1 0 0,0 0 1 0 0,0 0 0 0 0,0 0 0 0 0,0 0 0 0 0,0 0 0 0 0,0 0 0 0 0,0 0 0 0 0,-1 0 0 0 0,6 0 2077 0 0,-3 1 603 0 0,-2 17-737 0 0,-2-5-1129 0 0,1-8 24 0 0,3 8-433 0 0,1-1-312 0 0,-4-1-65 0 0,3 3 90 0 0,-3-2-134 0 0,1-10-80 0 0,1 2 5 0 0,-1 4-3 0 0,-2-4-18 0 0,1 2 72 0 0,3 6 823 0 0,-1-3-166 0 0,-1-4-388 0 0,-1-1-235 0 0,0-1-213 0 0,0-2 120 0 0,0 1-1 0 0,0 0 1 0 0,1 1 0 0 0,-1-1-1 0 0,1 0 1 0 0,0 1 0 0 0,-1-2-1 0 0,1 1 1 0 0,0 1 0 0 0,0-1-1 0 0,1 1 1 0 0,0 2 0 0 0,-1 7 18 0 0,0-9-29 0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3"/>
    </inkml:context>
    <inkml:brush xml:id="br0">
      <inkml:brushProperty name="width" value="0.025" units="cm"/>
      <inkml:brushProperty name="height" value="0.025" units="cm"/>
      <inkml:brushProperty name="color" value="#996600"/>
    </inkml:brush>
  </inkml:definitions>
  <inkml:trace contextRef="#ctx0" brushRef="#br0">116 0 3112 0 0,'0'0'8769'0'0,"16"3"-713"0"0,-16 1-6639 0 0,2 1-971 0 0,-1 2 0 0 0,0-2 1 0 0,-1 1-1 0 0,0 0 0 0 0,0 6 0 0 0,-4 36 404 0 0,-12 6 924 0 0,2-14-406 0 0,2-14-1127 0 0,-17 39-90 0 0,25-58-74 0 0,1 0 1 0 0,0 1-1 0 0,0-1 0 0 0,-2 13 0 0 0,-4 10 276 0 0,1 10-372 0 0,0-2-203 0 0,6-24 149 0 0,-1 0 0 0 0,-1 28 0 0 0,4-6 38 0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4"/>
    </inkml:context>
    <inkml:brush xml:id="br0">
      <inkml:brushProperty name="width" value="0.025" units="cm"/>
      <inkml:brushProperty name="height" value="0.025" units="cm"/>
      <inkml:brushProperty name="color" value="#996600"/>
    </inkml:brush>
  </inkml:definitions>
  <inkml:trace contextRef="#ctx0" brushRef="#br0">19 1 3000 0 0,'0'0'12025'0'0,"-1"34"-6563"0"0,-1 2-3419 0 0,1-8-480 0 0,-1-23-1442 0 0,1 0 79 0 0,0 1 1 0 0,0-2-1 0 0,0 1 0 0 0,1 0 1 0 0,-1 0-1 0 0,2 5 1 0 0,-1-5-81 0 0,0-5-59 0 0,0 37 968 0 0,1-24-476 0 0,-1-10-483 0 0,1 1 1 0 0,-1-1 0 0 0,0 1 0 0 0,0-1-1 0 0,0 1 1 0 0,-1 0 0 0 0,1-1 0 0 0,-2 7-1 0 0,0-2-47 0 0,0 0-1 0 0,1-1 0 0 0,0 1 0 0 0,0 0 0 0 0,1 0 1 0 0,1 16-1 0 0,-1-13-18 0 0,-1 152 105 0 0,1 1 1757 0 0,12-102-2754 0 0,-12-60 847 0 0,-1 8-67 0 0,1 0-1 0 0,1-1 0 0 0,0 0 0 0 0,0 1 1 0 0,4 10-1 0 0,1 18 35 0 0,-5-22 95 0 0,-1-6-27 0 0,0-3 6 0 0,-1 0 0 0 0,1-1 0 0 0,0 0 0 0 0,1 0 0 0 0,-1 1 0 0 0,3 7 0 0 0,-2-11 0 0 0,0-1 0 0 0,0 2 1 0 0,0-1-1 0 0,-1 1 0 0 0,1-2 0 0 0,-1 2 0 0 0,0-1 0 0 0,0 5 1 0 0,-1-4 3 0 0,1 0 0 0 0,0-1 1 0 0,1 2-1 0 0,-1-1 0 0 0,0 0 1 0 0,2 6-1 0 0,-1-8-4 0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5"/>
    </inkml:context>
    <inkml:brush xml:id="br0">
      <inkml:brushProperty name="width" value="0.025" units="cm"/>
      <inkml:brushProperty name="height" value="0.025" units="cm"/>
      <inkml:brushProperty name="color" value="#996600"/>
    </inkml:brush>
  </inkml:definitions>
  <inkml:trace contextRef="#ctx0" brushRef="#br0">130 488 4816 0 0,'0'0'13109'0'0,"-4"-29"-8516"0"0,4 27-4537 0 0,0-1 0 0 0,0 0 0 0 0,-1 0 1 0 0,1 1-1 0 0,-1-1 0 0 0,0 0 0 0 0,0 0 0 0 0,-2-3 0 0 0,2 4-48 0 0,0 1 1 0 0,0-1-1 0 0,1 1 0 0 0,-1-1 0 0 0,0 0 0 0 0,0 1 0 0 0,0 0 0 0 0,0-1 0 0 0,1 0 0 0 0,-1 1 1 0 0,1-1-1 0 0,-1 0 0 0 0,1-3 0 0 0,-2-3 96 0 0,1 4-115 0 0,-1-1 307 0 0,1 0-63 0 0,1 2-151 0 0,0 1 0 0 0,0 0 0 0 0,0-1 0 0 0,0 0 0 0 0,-1 1-1 0 0,1-1 1 0 0,-1 2 0 0 0,0-2 0 0 0,-2-3 0 0 0,-2-6-27 0 0,-3-8 76 0 0,-11-7-88 0 0,16 25 2 0 0,2-1 0 0 0,-1 0 0 0 0,0 0 1 0 0,0 0-1 0 0,0 0 0 0 0,1 0 0 0 0,-1-1 0 0 0,0-5 0 0 0,-9-16 847 0 0,0-7-508 0 0,3 18-319 0 0,5-14 7 0 0,2 10-48 0 0,-2 7-19 0 0,-1-8-223 0 0,4-13-406 0 0,1 15 482 0 0,-8-45 150 0 0,6 58-8 0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30T22:26:34.066"/>
    </inkml:context>
    <inkml:brush xml:id="br0">
      <inkml:brushProperty name="width" value="0.025" units="cm"/>
      <inkml:brushProperty name="height" value="0.025" units="cm"/>
      <inkml:brushProperty name="color" value="#996600"/>
    </inkml:brush>
  </inkml:definitions>
  <inkml:trace contextRef="#ctx0" brushRef="#br0">0 1 24575,'0'0'0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7"/>
    </inkml:context>
    <inkml:brush xml:id="br0">
      <inkml:brushProperty name="width" value="0.025" units="cm"/>
      <inkml:brushProperty name="height" value="0.025" units="cm"/>
      <inkml:brushProperty name="color" value="#996600"/>
    </inkml:brush>
  </inkml:definitions>
  <inkml:trace contextRef="#ctx0" brushRef="#br0">0 1475 488 0 0,'0'0'3939'0'0,"8"5"9763"0"0,-5-26-9568 0 0,-1 2-3814 0 0,-2 19-304 0 0,8-36 1680 0 0,-7 24-1622 0 0,1 2 0 0 0,1 0 0 0 0,4-15 0 0 0,-1 0-12 0 0,2-7-68 0 0,-1-12 6 0 0,-5 38-53 0 0,0 2 0 0 0,0-2 0 0 0,-1 1-1 0 0,-1-1 1 0 0,1 0 0 0 0,0 1 0 0 0,-1-9 0 0 0,0 7-15 0 0,1 1 0 0 0,-1-1 1 0 0,1 1-1 0 0,0-1 0 0 0,4-10 0 0 0,1-25-196 0 0,3-9 151 0 0,-7 20-506 0 0,-2 27 550 0 0,0 1 0 0 0,0-1-1 0 0,0 1 1 0 0,1-1 0 0 0,0 0-1 0 0,-1 0 1 0 0,4-6 0 0 0,-1 3-8 0 0,0-1 0 0 0,-1 1 1 0 0,1-1-1 0 0,-1 1 1 0 0,0-1-1 0 0,-1 0 1 0 0,0 0-1 0 0,0-16 0 0 0,-1 17 89 0 0,1-1 0 0 0,0 0 0 0 0,0 0 0 0 0,0 0 0 0 0,6-12 0 0 0,-6-13-36 0 0,-2 19 16 0 0,11-59 336 0 0,-9 62-245 0 0,0 0-1 0 0,1 1 0 0 0,4-17 1 0 0,6-30-831 0 0,-10 48 746 0 0,9-18 328 0 0,-9 21-316 0 0,1 0 1 0 0,0 0 0 0 0,-1-1-1 0 0,0 2 1 0 0,0-2 0 0 0,-1 1-1 0 0,0-1 1 0 0,-1 1 0 0 0,1-1-1 0 0,-1-8 1 0 0,7-28-66 0 0,-5 40 25 0 0,0-2 0 0 0,0 1 1 0 0,-2 1-1 0 0,2-2 0 0 0,-1 1 0 0 0,0 0 0 0 0,0-7 0 0 0,0-60 49 0 0,-1 43 201 0 0,1-43-569 0 0,0-8 524 0 0,-1 79-145 0 0,5-35-159 0 0,-3 30 125 0 0,-1 2-11 0 0,1-2 0 0 0,-1 1 1 0 0,1 1-1 0 0,0-1 0 0 0,0 0 1 0 0,0 0-1 0 0,-1 2 1 0 0,2-2-1 0 0,3-3 0 0 0,11-25 247 0 0,5 3-182 0 0,-4 12 1132 0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8"/>
    </inkml:context>
    <inkml:brush xml:id="br0">
      <inkml:brushProperty name="width" value="0.025" units="cm"/>
      <inkml:brushProperty name="height" value="0.025" units="cm"/>
      <inkml:brushProperty name="color" value="#996600"/>
    </inkml:brush>
  </inkml:definitions>
  <inkml:trace contextRef="#ctx0" brushRef="#br0">106 1 192 0 0,'0'0'17839'0'0,"0"31"-14941"0"0,3 13-1196 0 0,-4-20-1004 0 0,-4 1 3 0 0,10 8-386 0 0,3 17 605 0 0,-7-42-763 0 0,0 2 0 0 0,-1-1 1 0 0,0-1-1 0 0,0 2 0 0 0,-2 7 1 0 0,0 3-133 0 0,2-15-5 0 0,0 0 4 0 0,2 22 115 0 0,-2-18-138 0 0,0-1 0 0 0,1-1 0 0 0,-1 2-1 0 0,-1-2 1 0 0,1 2 0 0 0,-2 7 0 0 0,-21 82 39 0 0,16-48-29 0 0,2-14-6 0 0,-6 59 3 0 0,5-52-8 0 0,-3 20-448 0 0,4-40 112 0 0,-10 71-198 0 0,5-21 464 0 0,1-23 26 0 0,1 4 3 0 0,5-25 34 0 0,2-23 7 0 0,0 0 0 0 0,0-1 0 0 0,1 1 0 0 0,0 0 0 0 0,0-1 0 0 0,2 8 0 0 0,-2-11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0"/>
    </inkml:context>
    <inkml:brush xml:id="br0">
      <inkml:brushProperty name="width" value="0.025" units="cm"/>
      <inkml:brushProperty name="height" value="0.025" units="cm"/>
      <inkml:brushProperty name="color" value="#996600"/>
    </inkml:brush>
  </inkml:definitions>
  <inkml:trace contextRef="#ctx0" brushRef="#br0">129 182 29673 0 0,'1'1'9'0'0,"-1"0"0"0"0,1 0-1 0 0,0 0 1 0 0,-1 0-1 0 0,1 0 1 0 0,0 0-1 0 0,-1 1 1 0 0,1-1-1 0 0,-1 0 1 0 0,0 0-1 0 0,1 0 1 0 0,-1 2-1 0 0,0-3-1 0 0,0 2 123 0 0,-1 0 1 0 0,1-1-1 0 0,0 1 1 0 0,-1 0-1 0 0,1 0 1 0 0,0-1-1 0 0,0 1 0 0 0,0 0 1 0 0,1 0-1 0 0,-1 0 1 0 0,0-1-1 0 0,1 1 0 0 0,-1 0 1 0 0,2 3-1 0 0,0 6 293 0 0,-2-11-353 0 0,0 42 257 0 0,0 94-135 0 0,0-132-192 0 0,0 0 0 0 0,0 0 0 0 0,0 1 0 0 0,0-1 0 0 0,0 0 0 0 0,1 1 0 0 0,0-1 0 0 0,0 0 0 0 0,0 1 0 0 0,0-1 0 0 0,1 0 0 0 0,1 4 0 0 0,-1-3 0 0 0,-1-1 0 0 0,0 1 0 0 0,-1-1 0 0 0,1 1 0 0 0,-1-1 0 0 0,0 1 0 0 0,-1 5 0 0 0,1-4 0 0 0,6 103 0 0 0,-2-24 0 0 0,1-51 0 0 0,-6-6 0 0 0,0-18 0 0 0,0 1 0 0 0,1 0 0 0 0,3 17 0 0 0,-1-12 0 0 0,0 1 0 0 0,-2 28 0 0 0,0-25 0 0 0,2 84 0 0 0,1 4 0 0 0,-3-58 0 0 0,0-17 0 0 0,0 140 0 0 0,0-59 0 0 0,-7-40 0 0 0,6-71 0 0 0,1 0 0 0 0,-1 0 0 0 0,0 0 0 0 0,0 0 0 0 0,0 0 0 0 0,0 0 0 0 0,0 0 0 0 0,-1 0 0 0 0,-2 4 0 0 0,2-4 0 0 0,0 0 0 0 0,1 0 0 0 0,-1 1 0 0 0,1-1 0 0 0,-1 0 0 0 0,1 1 0 0 0,0-1 0 0 0,0 1 0 0 0,0 6 0 0 0,-6 11 0 0 0,1 2 0 0 0,-3 6 0 0 0,8-26 0 0 0,-1 0 0 0 0,1 1 0 0 0,-1-1 0 0 0,1 1 0 0 0,1-1 0 0 0,-1 1 0 0 0,0 5 0 0 0,0-7 0 0 0,1-1 0 0 0,0 0 0 0 0,-1 1 0 0 0,1-1 0 0 0,-1 0 0 0 0,0 1 0 0 0,1-1 0 0 0,-1 0 0 0 0,0 0 0 0 0,0 1 0 0 0,0-1 0 0 0,0 0 0 0 0,0 0 0 0 0,0 0 0 0 0,0 0 0 0 0,0 0 0 0 0,0 0 0 0 0,-2 0 0 0 0,1 0 0 0 0,1 0 0 0 0,0 0 0 0 0,-1 0 0 0 0,1 0 0 0 0,0 0 0 0 0,0 0 0 0 0,0 0 0 0 0,0 1 0 0 0,0-1 0 0 0,0 0 0 0 0,0 1 0 0 0,0-1 0 0 0,0 1 0 0 0,0-1 0 0 0,1 1 0 0 0,-1-1 0 0 0,1 1 0 0 0,-1 2 0 0 0,-5 12 0 0 0,-1 4 0 0 0,-2 44 0 0 0,2 5 0 0 0,6-55 0 0 0,0 0 0 0 0,0-1 0 0 0,-4 15 0 0 0,-5 44 0 0 0,9-67 0 0 0,0 1 0 0 0,1-1 0 0 0,-1 1 0 0 0,1 0 0 0 0,0 0 0 0 0,2 6 0 0 0,-1 8 0 0 0,-1 97 0 0 0,0-103 0 0 0,-1 7 0 0 0,0 15 0 0 0,1 5 0 0 0,0 20 0 0 0,0 40 0 0 0,1-59 0 0 0,0-16 0 0 0,-1-9 0 0 0,0 76 0 0 0,0 46 0 0 0,-4-96 0 0 0,0 4 0 0 0,4 29 0 0 0,0-45 0 0 0,0-11 0 0 0,0-8 0 0 0,0 80 0 0 0,0-55 0 0 0,0-12 0 0 0,-1 13 0 0 0,2 40 0 0 0,5 56 0 0 0,-2-32 0 0 0,-4-33 0 0 0,0-48 0 0 0,1 10 0 0 0,0 1 0 0 0,0-10 0 0 0,-3 20 0 0 0,1 13 0 0 0,4-20 0 0 0,0 7 0 0 0,-3 22 0 0 0,-1-24 0 0 0,6-11 0 0 0,5 18 0 0 0,-7-37 0 0 0,-3 0-10 0 0,0-2-547 0 0,0-8 493 0 0,-6 25-905 0 0,-11 10 896 0 0,11-1-45 0 0,4-28 108 0 0,0 0 0 0 0,1 0-1 0 0,0 0 1 0 0,0 0-1 0 0,1 7 1 0 0,-2 10 72 0 0,2 41 1729 0 0,0-64-1791 0 0,0 1 0 0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4"/>
    </inkml:context>
    <inkml:brush xml:id="br0">
      <inkml:brushProperty name="width" value="0.025" units="cm"/>
      <inkml:brushProperty name="height" value="0.025" units="cm"/>
      <inkml:brushProperty name="color" value="#996600"/>
    </inkml:brush>
  </inkml:definitions>
  <inkml:trace contextRef="#ctx0" brushRef="#br0">0 1 3808 0 0,'0'0'14807'0'0,"4"34"-11469"0"0,-4-31-3233 0 0,1 2 1 0 0,0 0 0 0 0,0-1 0 0 0,-1 0 0 0 0,2 1-1 0 0,-1-2 1 0 0,1 2 0 0 0,3 4 0 0 0,-1-4 255 0 0,-1 1-204 0 0,1-1 0 0 0,0 1 0 0 0,-2 0 0 0 0,1 0-1 0 0,3 7 1 0 0,3 1 29 0 0,-8-13-176 0 0,0-1-1 0 0,0 1 1 0 0,0 0-1 0 0,-1 0 0 0 0,1-1 1 0 0,0 1-1 0 0,-1 0 1 0 0,1-1-1 0 0,-1 1 1 0 0,1 0-1 0 0,-1 0 1 0 0,1 0-1 0 0,-1 0 1 0 0,0 0-1 0 0,1 1 1 0 0,-1 1 1 0 0,0-1 0 0 0,0 1 1 0 0,1-1-1 0 0,-1 1 1 0 0,1 0-1 0 0,0-1 1 0 0,0 0-1 0 0,3 4 0 0 0,-3-3-11 0 0,0 0 0 0 0,1-2 0 0 0,-1 2 0 0 0,-1 0 0 0 0,1 0 0 0 0,-1 0 0 0 0,1-1 0 0 0,0 6 0 0 0,3 37 0 0 0,1 3 0 0 0,-5 77 1464 0 0,-7-95-1305 0 0,1 3-94 0 0,-2 15-33 0 0,4-12 12 0 0,2-7 51 0 0,-1-9-74 0 0,-1 6-21 0 0,5 16 0 0 0,1-12 0 0 0,-2-27 43 0 0,1 2 0 0 0,0-1 1 0 0,0 0-1 0 0,1 0 0 0 0,-1 1 0 0 0,0-2 0 0 0,4 8 0 0 0,6 15 668 0 0,-7-16-526 0 0,1 11 54 0 0,-5-21-199 0 0,0 35 112 0 0,-7 94-1680 0 0,8-125 1525 0 0,1 1 1 0 0,0 0-1 0 0,0-1 0 0 0,-1 0 1 0 0,2 1-1 0 0,-1-2 0 0 0,1 1 1 0 0,4 6-1 0 0,-1-2 3 0 0,19 41 24 0 0,-20-42-24 0 0,-3-5 0 0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5"/>
    </inkml:context>
    <inkml:brush xml:id="br0">
      <inkml:brushProperty name="width" value="0.025" units="cm"/>
      <inkml:brushProperty name="height" value="0.025" units="cm"/>
      <inkml:brushProperty name="color" value="#996600"/>
    </inkml:brush>
  </inkml:definitions>
  <inkml:trace contextRef="#ctx0" brushRef="#br0">53 7 1496 0 0,'0'0'12584'0'0,"3"-7"-9433"0"0,-13 31 1505 0 0,0-6-2952 0 0,5-9-992 0 0,5-8-633 0 0,-1 0 0 0 0,0 0 0 0 0,0 0 0 0 0,1 1 0 0 0,-1-1 0 0 0,1 0 0 0 0,-1 0 0 0 0,1 0 0 0 0,0 0 0 0 0,-1 0 0 0 0,1 0 0 0 0,0 0 0 0 0,0 2 0 0 0,-13 48 566 0 0,8-11-578 0 0,0 26 67 0 0,4-50-134 0 0,5 12 95 0 0,-3-23-1 0 0,-1 0-1 0 0,1-1 1 0 0,-1 0-1 0 0,1 1 1 0 0,0-1-1 0 0,0 1 0 0 0,3 3 1 0 0,-1-1 78 0 0,0-1-143 0 0,-1 0 1 0 0,2 1-1 0 0,0-2 0 0 0,0 1 1 0 0,5 5-1 0 0,-7-8-36 0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6"/>
    </inkml:context>
    <inkml:brush xml:id="br0">
      <inkml:brushProperty name="width" value="0.025" units="cm"/>
      <inkml:brushProperty name="height" value="0.025" units="cm"/>
      <inkml:brushProperty name="color" value="#996600"/>
    </inkml:brush>
  </inkml:definitions>
  <inkml:trace contextRef="#ctx0" brushRef="#br0">65 3 992 0 0,'0'0'7881'0'0,"3"-2"-3372"0"0,-3 27-1112 0 0,0-8-3106 0 0,0-5 152 0 0,1 5 622 0 0,-1-9-770 0 0,3 4-121 0 0,-1 3-287 0 0,-1-5-102 0 0,-2 21-330 0 0,-1-13 345 0 0,2-6 177 0 0,-2 0 183 0 0,1 3 200 0 0,2-11-268 0 0,-1-1-1 0 0,0 0 0 0 0,0 0 0 0 0,-1 1 1 0 0,1-1-1 0 0,-1 0 0 0 0,0 0 0 0 0,1 1 0 0 0,-2-1 1 0 0,1 0-1 0 0,-1 3 0 0 0,-3 23 703 0 0,-1-1 373 0 0,1-9-548 0 0,1 12-244 0 0,1-7-307 0 0,-1-10-26 0 0,1 5 21 0 0,0 9-7 0 0,-4 11 323 0 0,4-21-233 0 0,-14 50 906 0 0,16-65-1052 0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9"/>
    </inkml:context>
    <inkml:brush xml:id="br0">
      <inkml:brushProperty name="width" value="0.025" units="cm"/>
      <inkml:brushProperty name="height" value="0.025" units="cm"/>
      <inkml:brushProperty name="color" value="#996600"/>
    </inkml:brush>
  </inkml:definitions>
  <inkml:trace contextRef="#ctx0" brushRef="#br0">0 8 696 0 0,'0'0'9425'0'0,"7"-5"-7182"0"0,-4 2 2160 0 0,-3 11-1885 0 0,0 5-314 0 0,0 8-1055 0 0,2 46 620 0 0,-2-67-1761 0 0,1 40 231 0 0,-1 37 1244 0 0,7-64-1384 0 0,-2-5-56 0 0,-4-7-34 0 0,1 1 0 0 0,-1 0 0 0 0,0-1 0 0 0,0 0 0 0 0,0 1 0 0 0,0 0 0 0 0,0 0 0 0 0,-1 0 0 0 0,0 0 0 0 0,1 0 0 0 0,-1-1 0 0 0,1 4 0 0 0,7 17 10 0 0,-7-19-16 0 0,0 0 0 0 0,-1 1 0 0 0,1 0 0 0 0,-1-1 0 0 0,0 1-1 0 0,0 0 1 0 0,0-1 0 0 0,0 1 0 0 0,-1 5 0 0 0,0 3 39 0 0,1 15 23 0 0,1-5-46 0 0,-2 0 0 0 0,-4 27-1 0 0,5-45-26 0 0,0-3 8 0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0"/>
    </inkml:context>
    <inkml:brush xml:id="br0">
      <inkml:brushProperty name="width" value="0.025" units="cm"/>
      <inkml:brushProperty name="height" value="0.025" units="cm"/>
      <inkml:brushProperty name="color" value="#996600"/>
    </inkml:brush>
  </inkml:definitions>
  <inkml:trace contextRef="#ctx0" brushRef="#br0">605 492 3312 0 0,'0'0'9896'0'0,"15"24"-6696"0"0,-9-8-2606 0 0,-5-14-314 0 0,0 0 0 0 0,0 1 0 0 0,0 0-1 0 0,0-2 1 0 0,0 2 0 0 0,-1-1 0 0 0,1 1 0 0 0,0 3 764 0 0,-11 9 2021 0 0,2-15-2776 0 0,4 0-170 0 0,3 0 141 0 0,-40 0 2145 0 0,39 0-2385 0 0,-1 0 0 0 0,0 1 1 0 0,0-1-1 0 0,0 1 0 0 0,1 0 0 0 0,-1 0 0 0 0,1 0 0 0 0,-5 3 0 0 0,-7 2 126 0 0,-4 3 273 0 0,16-8-349 0 0,0 0-1 0 0,0 0 0 0 0,-1 0 1 0 0,2 0-1 0 0,-1 0 1 0 0,-1-1-1 0 0,1 1 0 0 0,0 0 1 0 0,-1-1-1 0 0,2 1 0 0 0,-2-1 1 0 0,-3 0-1 0 0,1 0-49 0 0,-2 0 0 0 0,1-1 0 0 0,0 0 0 0 0,-1 0 0 0 0,-7-3 0 0 0,-56-9 157 0 0,45 5 51 0 0,22 6-106 0 0,0 1 1 0 0,-1-1-1 0 0,0 1 0 0 0,2 0 0 0 0,-2 0 0 0 0,0 1 1 0 0,-5-2-1 0 0,-28-4 295 0 0,21 1-298 0 0,-9-11 16 0 0,17 10-122 0 0,2 2-73 0 0,-11-8-550 0 0,14 9 524 0 0,0 2 1 0 0,1-2-1 0 0,0 0 0 0 0,1 1 1 0 0,-2-1-1 0 0,2 1 1 0 0,-4-8-1 0 0,1 1 17 0 0,-2 0-1 0 0,0-1 1 0 0,1 2 0 0 0,-2-1-1 0 0,-11-14 1 0 0,5 7 61 0 0,-3-11 8 0 0,5 8 0 0 0,4-5 44 0 0,-2-3-32 0 0,3 17-46 0 0,1-6-483 0 0,0 0 18 0 0,0 8 397 0 0,-3-20-146 0 0,-7-4 98 0 0,-5 2 76 0 0,18 22 72 0 0,0 2-1 0 0,0-2 0 0 0,1 2 1 0 0,0-2-1 0 0,0 1 0 0 0,1 0 1 0 0,0 0-1 0 0,1-13 0 0 0,-1-1-29 0 0,2 15 21 0 0,0 1 1 0 0,0 0-1 0 0,-1-1 0 0 0,2 2 0 0 0,-1-1 0 0 0,1 0 0 0 0,4-5 1 0 0,8-13-64 0 0,-13 21 58 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9"/>
    </inkml:context>
    <inkml:brush xml:id="br0">
      <inkml:brushProperty name="width" value="0.025" units="cm"/>
      <inkml:brushProperty name="height" value="0.025" units="cm"/>
      <inkml:brushProperty name="color" value="#996600"/>
    </inkml:brush>
  </inkml:definitions>
  <inkml:trace contextRef="#ctx0" brushRef="#br0">151 6 896 0 0,'0'0'3241'0'0,"22"-1"5598"0"0,-18 40-4286 0 0,-4-39-4516 0 0,5 31 1587 0 0,-5-29-1479 0 0,1 0 0 0 0,-1 0 0 0 0,0 0 0 0 0,0 0 0 0 0,0 0-1 0 0,0 0 1 0 0,0-1 0 0 0,0 1 0 0 0,-1 0 0 0 0,1 0 0 0 0,-1-1 0 0 0,-1 5 0 0 0,0 2 1318 0 0,-7 25-369 0 0,-1-24-558 0 0,9-7-509 0 0,1-1 0 0 0,-2 0 0 0 0,1-1 1 0 0,0 2-1 0 0,0-1 0 0 0,0 0 0 0 0,-1 0 1 0 0,1-1-1 0 0,0 1 0 0 0,-1 0 0 0 0,1 0 0 0 0,-2 0 1 0 0,-3 1-1 0 0,0 0 1 0 0,0-1 0 0 0,0 0 0 0 0,0 0-1 0 0,-9 0 1 0 0,12-1-25 0 0,0-1 0 0 0,1 1 0 0 0,-1-1-1 0 0,0 0 1 0 0,1 1 0 0 0,-1-1 0 0 0,1 0-1 0 0,0-1 1 0 0,-1 1 0 0 0,1-1 0 0 0,-1 1 0 0 0,1-1-1 0 0,1 0 1 0 0,-5-3 0 0 0,-28-33 54 0 0,27 27-52 0 0,2-9-5 0 0,3 10 0 0 0,1 5 0 0 0,-1-23 11 0 0,3 25-9 0 0,-1 0-1 0 0,0 1 0 0 0,0 0 0 0 0,0 0 0 0 0,0-1 0 0 0,-1 0 1 0 0,1 1-1 0 0,-1 0 0 0 0,1 0 0 0 0,-2-4 0 0 0,0-5-1 0 0,2 10 0 0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0"/>
    </inkml:context>
    <inkml:brush xml:id="br0">
      <inkml:brushProperty name="width" value="0.025" units="cm"/>
      <inkml:brushProperty name="height" value="0.025" units="cm"/>
      <inkml:brushProperty name="color" value="#996600"/>
    </inkml:brush>
  </inkml:definitions>
  <inkml:trace contextRef="#ctx0" brushRef="#br0">0 7 4008 0 0,'0'0'4936'0'0,"1"-7"3882"0"0,5 20-7859 0 0,-4-1 403 0 0,5 6-678 0 0,-1 1-385 0 0,1-6 66 0 0,-6-12-357 0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1"/>
    </inkml:context>
    <inkml:brush xml:id="br0">
      <inkml:brushProperty name="width" value="0.025" units="cm"/>
      <inkml:brushProperty name="height" value="0.025" units="cm"/>
      <inkml:brushProperty name="color" value="#996600"/>
    </inkml:brush>
  </inkml:definitions>
  <inkml:trace contextRef="#ctx0" brushRef="#br0">1 1 3208 0 0,'0'0'6629'0'0,"7"15"-2498"0"0,-4-10-3655 0 0,1-1 1 0 0,0 1 0 0 0,-1 0 0 0 0,0 0 0 0 0,3 5 0 0 0,26 44 1093 0 0,-5-13 750 0 0,-27-40-2305 0 0,0-1 10 0 0,1 3 30 0 0,0-1 0 0 0,1 1 0 0 0,0 0 0 0 0,0-2 0 0 0,0 2-1 0 0,0-1 1 0 0,0 0 0 0 0,0 0 0 0 0,5 3 0 0 0,-2 0 771 0 0,6 8-104 0 0,-6-6-558 0 0,-1-3-58 0 0,-1 0 67 0 0,1 0 0 0 0,-2 0 0 0 0,1-1 0 0 0,0 1 0 0 0,0 1 0 0 0,-1-2 0 0 0,4 10 0 0 0,-4-10-160 0 0,0 1 0 0 0,1-1 0 0 0,-1 0 0 0 0,1-1 0 0 0,0 1 0 0 0,0 0 0 0 0,0-1 0 0 0,-1 1 0 0 0,2-2-1 0 0,-1 1 1 0 0,1 0 0 0 0,-1 0 0 0 0,0-1 0 0 0,6 2 0 0 0,-3 0-14 0 0,-4-2 1 0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2"/>
    </inkml:context>
    <inkml:brush xml:id="br0">
      <inkml:brushProperty name="width" value="0.025" units="cm"/>
      <inkml:brushProperty name="height" value="0.025" units="cm"/>
      <inkml:brushProperty name="color" value="#996600"/>
    </inkml:brush>
  </inkml:definitions>
  <inkml:trace contextRef="#ctx0" brushRef="#br0">1 0 392 0 0,'4'3'2208'0'0,"10"3"5443"0"0,1-1-2282 0 0,8 6-4980 0 0,-22-10-358 0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3"/>
    </inkml:context>
    <inkml:brush xml:id="br0">
      <inkml:brushProperty name="width" value="0.025" units="cm"/>
      <inkml:brushProperty name="height" value="0.025" units="cm"/>
      <inkml:brushProperty name="color" value="#996600"/>
    </inkml:brush>
  </inkml:definitions>
  <inkml:trace contextRef="#ctx0" brushRef="#br0">1 0 2904 0 0,'0'0'9937'0'0,"19"30"-7754"0"0,-8-12-593 0 0,-11-17-1411 0 0,1 1-1 0 0,0 0 1 0 0,0 0-1 0 0,0 0 1 0 0,0 0-1 0 0,0 0 1 0 0,0-1 0 0 0,0 0-1 0 0,1 0 1 0 0,0 1-1 0 0,-1-1 1 0 0,4 3-1 0 0,3 5-193 0 0,-1 13-72 0 0,1-2-137 0 0,22 33 2710 0 0,-28-47-2407 0 0,14 10 26 0 0,-10-9-73 0 0,1 1 0 0 0,0-2 0 0 0,0 0 0 0 0,1 0 0 0 0,15 9 0 0 0,-21-14-16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1"/>
    </inkml:context>
    <inkml:brush xml:id="br0">
      <inkml:brushProperty name="width" value="0.025" units="cm"/>
      <inkml:brushProperty name="height" value="0.025" units="cm"/>
      <inkml:brushProperty name="color" value="#996600"/>
    </inkml:brush>
  </inkml:definitions>
  <inkml:trace contextRef="#ctx0" brushRef="#br0">568 2594 3912 0 0,'0'0'6705'0'0,"0"-5"-6549"0"0,2-10 9561 0 0,8 17-6290 0 0,-22 1-1207 0 0,18 13-102 0 0,-7-14-2001 0 0,-1-1 0 0 0,1 1 0 0 0,-1-1 0 0 0,1 1 0 0 0,-1 0 0 0 0,1 0 0 0 0,0 0 0 0 0,0 0 0 0 0,0 0 0 0 0,0 0 0 0 0,0 0 0 0 0,-1 4 0 0 0,2-6-86 0 0,-7 14 80 0 0,-6 26 75 0 0,5-24 52 0 0,6-14-119 0 0,1 0 0 0 0,0 0 0 0 0,0 0 0 0 0,0-1-1 0 0,0 1 1 0 0,0 0 0 0 0,1 1 0 0 0,-1-1 0 0 0,1 0 0 0 0,-1 0 0 0 0,1 3 327 0 0,-19 16 217 0 0,4-10-663 0 0,14-10 0 0 0,-1 0 0 0 0,0 0 0 0 0,1-1 0 0 0,-1 1 0 0 0,1 1 0 0 0,-1-1 0 0 0,1 0 0 0 0,0 0 0 0 0,0 0 0 0 0,-1 1 0 0 0,1-1 0 0 0,0 1 0 0 0,0-1 0 0 0,0 1 0 0 0,0-1 0 0 0,0 3 0 0 0,-23 16 0 0 0,8-2 0 0 0,15-18 0 0 0,-1 1 0 0 0,1 0 0 0 0,0-1 0 0 0,-1 1 0 0 0,1 0 0 0 0,0 0 0 0 0,0 0 0 0 0,-1 0 0 0 0,1 0 0 0 0,0 0 0 0 0,0 0 0 0 0,-1 3 0 0 0,-22 29 0 0 0,21-29 0 0 0,1 1 0 0 0,0 0 0 0 0,0 0 0 0 0,0 0 0 0 0,1 0 0 0 0,-2 8 0 0 0,-1 4 0 0 0,-5-4 0 0 0,1-2 0 0 0,6-1 0 0 0,0-8 0 0 0,1-1 0 0 0,0 0 0 0 0,-1 1 0 0 0,1-1 0 0 0,-1 0 0 0 0,0 0 0 0 0,1 0 0 0 0,-1 0 0 0 0,0 0 0 0 0,1-1 0 0 0,-5 2 0 0 0,-8 6 0 0 0,12-7 0 0 0,1 1 0 0 0,-1 0 0 0 0,1 0 0 0 0,-1 0 0 0 0,0 0 0 0 0,0-1 0 0 0,0 1 0 0 0,1-1 0 0 0,-2 0 0 0 0,1 1 0 0 0,0-1 0 0 0,0 0 0 0 0,0 0 0 0 0,0 0 0 0 0,-1 0 0 0 0,1-1 0 0 0,0 1 0 0 0,-1-1 0 0 0,1 1 0 0 0,-1-1 0 0 0,1 0 0 0 0,-3 0 0 0 0,3 0 0 0 0,1 1 0 0 0,0-1 0 0 0,0 0 0 0 0,0 1 0 0 0,-1-1 0 0 0,1 1 0 0 0,0 0 0 0 0,0-1 0 0 0,0 1 0 0 0,0 0 0 0 0,0 0 0 0 0,0-1 0 0 0,0 1 0 0 0,-1 1 0 0 0,1-1 0 0 0,1 0 0 0 0,-1 0 0 0 0,0 0 0 0 0,0 0 0 0 0,0 0 0 0 0,-1 0 0 0 0,1-1 0 0 0,0 1 0 0 0,0 0 0 0 0,0-1 0 0 0,0 1 0 0 0,-1-1 0 0 0,1 1 0 0 0,-2-1 0 0 0,0 2 0 0 0,0-1 0 0 0,1 1 0 0 0,-1 0 0 0 0,1 0 0 0 0,0 0 0 0 0,-1 0 0 0 0,1 0 0 0 0,0 0 0 0 0,-3 5 0 0 0,-10 9 0 0 0,6-8 0 0 0,-3 0 0 0 0,0-6 0 0 0,0 1 0 0 0,-3 7 0 0 0,10-6 0 0 0,-9 10-1683 0 0,13-13 1663 0 0,0 1 0 0 0,0-1 1 0 0,-1 1-1 0 0,1-1 0 0 0,0 0 1 0 0,-1 1-1 0 0,1-1 0 0 0,-1 0 1 0 0,1 0-1 0 0,-1 0 0 0 0,1 0 1 0 0,-1 0-1 0 0,-2 0 0 0 0,4-1 8 0 0,-29 29-208 0 0,20-16 155 0 0,-3 14 29 0 0,9-20 40 0 0,-12 36 412 0 0,13-38-288 0 0,0 0 0 0 0,1 0-1 0 0,-1 0 1 0 0,1 0 0 0 0,1 1-1 0 0,-1-1 1 0 0,1 0 0 0 0,0 1 0 0 0,0-1-1 0 0,1 9 1 0 0,0 6 68 0 0,-1-20-93 0 0,1 2-88 0 0,-1-1 0 0 0,1 1 0 0 0,-1 0 0 0 0,0 0 1 0 0,1-1-1 0 0,-1 1 0 0 0,0 0 0 0 0,0 0 0 0 0,0 0 0 0 0,0-1 0 0 0,-1 3 0 0 0,2 18-28 0 0,0-21 9 0 0,0 0-1 0 0,0 0 1 0 0,-1-1-1 0 0,1 1 1 0 0,0 0 0 0 0,0-1-1 0 0,0 1 1 0 0,0-1-1 0 0,0 1 1 0 0,0-1-1 0 0,0 0 1 0 0,0 1 0 0 0,0-1-1 0 0,0 0 1 0 0,0 0-1 0 0,2 0 1 0 0,-2 0-44 0 0,0 0 1 0 0,-1 0-1 0 0,1 0 0 0 0,-1 0 0 0 0,1 0 1 0 0,0 0-1 0 0,-1 0 0 0 0,1 0 1 0 0,0 1-1 0 0,-1-1 0 0 0,1 0 1 0 0,-1 0-1 0 0,1 0 0 0 0,-1 1 1 0 0,1-1-1 0 0,-1 0 0 0 0,1 1 1 0 0,-1-1-1 0 0,1 0 0 0 0,-1 1 0 0 0,1-1 1 0 0,-1 1-1 0 0,1-1 0 0 0,-1 1 1 0 0,0-1-1 0 0,1 1 0 0 0,-1-1 1 0 0,0 1-1 0 0,1-1 0 0 0,-1 1 1 0 0,0-1-1 0 0,0 1 0 0 0,1-1 0 0 0,-1 1 1 0 0,0 0-1 0 0,0-1 33 0 0,1 0 1 0 0,-1 0-1 0 0,1 0 0 0 0,0 0 0 0 0,-1 0 1 0 0,1 0-1 0 0,-1 0 0 0 0,1 0 0 0 0,-1 1 1 0 0,0-1-1 0 0,1 0 0 0 0,-1 0 0 0 0,1 0 1 0 0,-1 0-1 0 0,1 1 0 0 0,-1-1 0 0 0,1 0 1 0 0,-1 0-1 0 0,0 1 0 0 0,1-1 0 0 0,-1 0 1 0 0,1 1-1 0 0,-1-1 0 0 0,0 1 0 0 0,0-1 1 0 0,1 0-1 0 0,-1 1 0 0 0,0-1 0 0 0,0 1 1 0 0,1-1-1 0 0,-1 1 0 0 0,0 1 13 0 0,0-1 0 0 0,1 0-1 0 0,-1 0 1 0 0,0 0 0 0 0,1 0 0 0 0,-1 0 0 0 0,1 0-1 0 0,-1 0 1 0 0,1 0 0 0 0,-1 0 0 0 0,1 0 0 0 0,0 0 0 0 0,-1 0-1 0 0,1 0 1 0 0,0 0 0 0 0,0 0 0 0 0,0 0 0 0 0,-1-1-1 0 0,1 1 1 0 0,0 0 0 0 0,2 0 0 0 0,14 7 2 0 0</inkml:trace>
  <inkml:trace contextRef="#ctx0" brushRef="#br0" timeOffset="1">460 3472 29975 0 0,'1'0'5'0'0,"7"0"32"0"0,9 0 72 0 0,6-1 20 0 0,-20 0-135 0 0,0 0-1 0 0,0 0 1 0 0,0 0 0 0 0,0 0-1 0 0,-1 0 1 0 0,1-1 0 0 0,4-3-1 0 0,41-18-574 0 0,-13 6 112 0 0,8 2 146 0 0,-16-3 193 0 0,-12 7 108 0 0,3-3 17 0 0,1-1-35 0 0,-4 8 13 0 0,7-10-18 0 0,-7 1 32 0 0,-5 5-16 0 0,74-65-108 0 0,-38 42 121 0 0,-45 34 16 0 0,-1-1 0 0 0,1 1 0 0 0,-1-1 0 0 0,1 1 0 0 0,0 0 0 0 0,-1-1 0 0 0,1 1 0 0 0,0 0 0 0 0,0-1 0 0 0,-1 1 0 0 0,1 0 0 0 0,0 0 0 0 0,0 0 0 0 0,-1 0 0 0 0,1 0 0 0 0,0-1 0 0 0,0 1 0 0 0,-1 1 0 0 0,1-1 0 0 0,0 0 0 0 0,0 0 0 0 0,1 0 0 0 0,-1 1 0 0 0,0-1 0 0 0,0 0 0 0 0,0 0 0 0 0,0 0 0 0 0,0 0 0 0 0,0 0 0 0 0,0 0 0 0 0,0 0 0 0 0,0 0 0 0 0,0 0 0 0 0,0-1 0 0 0,0 1 0 0 0,0 0 0 0 0,0-1 0 0 0,0 1 0 0 0,0 0 0 0 0,1-2 0 0 0,0 1 0 0 0,1 0 0 0 0,-1 1 0 0 0,1-1 0 0 0,-1 0 0 0 0,1 1 0 0 0,-1-1 0 0 0,1 1 0 0 0,-1 0 0 0 0,1 0 0 0 0,-1 0 0 0 0,1 0 0 0 0,3 0 0 0 0,-4 1 0 0 0,1-1 0 0 0,0 0 0 0 0,-1 0 0 0 0,1 0 0 0 0,0 0 0 0 0,-1-1 0 0 0,1 1 0 0 0,-1-1 0 0 0,4 0 0 0 0,-4 0 1 0 0,1-1 1 0 0,-1 1-1 0 0,0 0 0 0 0,1 0 1 0 0,-1 0-1 0 0,1 1 0 0 0,0-1 1 0 0,-1 1-1 0 0,1-1 0 0 0,0 1 1 0 0,3 0-1 0 0,-3 0-1 0 0,-1-1-1 0 0,0 0 0 0 0,0 1 1 0 0,0-1-1 0 0,0 0 1 0 0,0 0-1 0 0,0 0 0 0 0,-1 0 1 0 0,1-1-1 0 0,0 1 1 0 0,0 0-1 0 0,1-3 0 0 0,7-3 1 0 0,5 1-18 0 0,-15 6 28 0 0,1 0 1 0 0,-1 0-1 0 0,1 0 0 0 0,0 0 0 0 0,-1 0 0 0 0,1-1 1 0 0,-1 1-1 0 0,1 0 0 0 0,0 0 0 0 0,-1-1 0 0 0,1 1 1 0 0,-1-1-1 0 0,1 1 0 0 0,-1 0 0 0 0,1-1 0 0 0,-1 1 1 0 0,1-1-1 0 0,-1 1 0 0 0,0-1 0 0 0,1 1 0 0 0,-1-1 1 0 0,0 1-1 0 0,1-1 0 0 0,-1 1 0 0 0,0-1 1 0 0,0 0-1 0 0,1 1 0 0 0,-1-1 0 0 0,0 1 0 0 0,0-1 1 0 0,0 0-1 0 0,0 1 0 0 0,0-1 0 0 0,0 0 0 0 0,0 1 1 0 0,0-1-1 0 0,0 0 0 0 0,0 1 0 0 0,0-1 0 0 0,0 1 1 0 0,-1-2-1 0 0,2-37 818 0 0,0 20-940 0 0,-1 0 1 0 0,-2-23-1 0 0,2 39 84 0 0,-1 0-1 0 0,1 0 1 0 0,-1 1 0 0 0,1-1-1 0 0,-1 0 1 0 0,0 1 0 0 0,0-1-1 0 0,0 1 1 0 0,0-1-1 0 0,-3-3 1 0 0,2 4 16 0 0,1-1-1 0 0,-1 0 1 0 0,1 0 0 0 0,-1 0-1 0 0,1 0 1 0 0,0-1 0 0 0,0 1-1 0 0,0 0 1 0 0,1 0-1 0 0,-1-6 1 0 0,-5-3 12 0 0,5 11 0 0 0,0-1 0 0 0,0 1 0 0 0,0 0 0 0 0,1-1 0 0 0,-1 1 0 0 0,0 0 0 0 0,1-1 0 0 0,-1 1 0 0 0,1-1 0 0 0,0 1 0 0 0,-1-3 0 0 0,-8-29 7 0 0,9 33-14 0 0,-9-21-97 0 0,5-41 0 0 0,-4 26 51 0 0,6 30 41 0 0,1 0-1 0 0,-1 0 1 0 0,1 0 0 0 0,1-1 0 0 0,-1 1 0 0 0,1 0-1 0 0,0-1 1 0 0,2-11 0 0 0,-2-2 15 0 0,0 14 17 0 0,0 2-141 0 0,0-1 1 0 0,0 1-1 0 0,1-1 0 0 0,-1 1 0 0 0,1 0 1 0 0,2-9-1 0 0,-1 4-35 0 0,-1-1 0 0 0,0 1 1 0 0,-1-17-1 0 0,0 26 148 0 0,0-42-121 0 0,-4-29 74 0 0,-3 26 55 0 0,-5 4 0 0 0,10 31-7 0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1"/>
    </inkml:context>
    <inkml:brush xml:id="br0">
      <inkml:brushProperty name="width" value="0.025" units="cm"/>
      <inkml:brushProperty name="height" value="0.025" units="cm"/>
      <inkml:brushProperty name="color" value="#996600"/>
    </inkml:brush>
  </inkml:definitions>
  <inkml:trace contextRef="#ctx0" brushRef="#br0">35 253 4312 0 0,'-2'1'12579'0'0,"-3"-12"-10698"0"0,-1-20-36 0 0,-1-51-2941 0 0,7 82 1061 0 0,-3-35-741 0 0,0 25 762 0 0,2-8 48 0 0,0 8-31 0 0,0 4-55 0 0,-4-38-1206 0 0,5 37 1258 0 0,0 7 0 0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2"/>
    </inkml:context>
    <inkml:brush xml:id="br0">
      <inkml:brushProperty name="width" value="0.025" units="cm"/>
      <inkml:brushProperty name="height" value="0.025" units="cm"/>
      <inkml:brushProperty name="color" value="#996600"/>
    </inkml:brush>
  </inkml:definitions>
  <inkml:trace contextRef="#ctx0" brushRef="#br0">0 0 296 0 0,'0'0'0'0'0,"7"0"0"0"0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3"/>
    </inkml:context>
    <inkml:brush xml:id="br0">
      <inkml:brushProperty name="width" value="0.025" units="cm"/>
      <inkml:brushProperty name="height" value="0.025" units="cm"/>
      <inkml:brushProperty name="color" value="#996600"/>
    </inkml:brush>
  </inkml:definitions>
  <inkml:trace contextRef="#ctx0" brushRef="#br0">649 1 2208 0 0,'0'4'5919'0'0,"1"4"-1564"0"0,-3 6-1740 0 0,2-8-218 0 0,1-6-2348 0 0,-1 1-1 0 0,0 0 0 0 0,0-1 1 0 0,0 0-1 0 0,0 0 0 0 0,1 1 1 0 0,-1 0-1 0 0,0-1 0 0 0,0 1 1 0 0,0 0-1 0 0,-1-1 0 0 0,1 1 0 0 0,0-1 1 0 0,0 1-1 0 0,0 0 0 0 0,0-1 1 0 0,0 1-1 0 0,-1-1 0 0 0,1 1 1 0 0,0-1-1 0 0,-1 1 0 0 0,1-1 1 0 0,0 1-1 0 0,-1-1 0 0 0,1 1 1 0 0,-1-1-1 0 0,1 1 0 0 0,-1 0 0 0 0,1 0 472 0 0,-1 8 280 0 0,-1 8 242 0 0,1-10-605 0 0,-2 6 299 0 0,-3 7 606 0 0,-2-12-961 0 0,8-8-336 0 0,-15 17 193 0 0,8-10-122 0 0,5-5 69 0 0,-1 1-3 0 0,1 1 1 0 0,-1-1 0 0 0,0 1 0 0 0,1 0 0 0 0,0 0 0 0 0,-2 4 0 0 0,-8 13 101 0 0,9-15-222 0 0,0 0 1 0 0,0 0 0 0 0,0 1 0 0 0,-3 9 0 0 0,5-11 1 0 0,-8 22 16 0 0,1-13-80 0 0,4-4 0 0 0,1 7-27 0 0,2-13 14 0 0,-3 13 14 0 0,-3 15-34 0 0,6-24 32 0 0,-2-1-1 0 0,0 0 0 0 0,0 0 1 0 0,-8 12-1 0 0,7-13 2 0 0,1 0 0 0 0,0 0 0 0 0,-1 1 0 0 0,1-1 0 0 0,1 1 0 0 0,0-1 0 0 0,0 2 0 0 0,-2 10 0 0 0,-5 10 31 0 0,0-11-46 0 0,1 51-1126 0 0,-5 3 922 0 0,11-61 259 0 0,1 1 0 0 0,0-1 0 0 0,1 15-1 0 0,-2 21 769 0 0,1-21-695 0 0,0 10-801 0 0,-2-22 591 0 0,0 0 0 0 0,2 0-1 0 0,-1 26 1 0 0,1-10 368 0 0,1-17-31 0 0,-1 4-21 0 0,-1 2-72 0 0,2-8-35 0 0,-1 16 27 0 0,0 1-62 0 0,-2 13-85 0 0,3-30 6 0 0,-1-1 0 0 0,-1 1 0 0 0,-5 20 0 0 0,5-13-256 0 0,-2 8-204 0 0,2-22 461 0 0,1 1 1 0 0,0-1-1 0 0,0 0 0 0 0,0 1 0 0 0,1 0 1 0 0,-1-1-1 0 0,1 0 0 0 0,0 1 0 0 0,0 4 1 0 0,-1 21 1 0 0,-5-3 240 0 0,-4 12-34 0 0,-4 8-60 0 0,8-27-128 0 0,-15 47 204 0 0,-10 39-14 0 0,23-67-209 0 0,-4 18-40 0 0,-4 8-8 0 0,2-25 48 0 0,8-27 0 0 0,2 0 0 0 0,-6 23 0 0 0,-3 1 0 0 0,6-20 0 0 0,-9 30-40 0 0,-9 27 32 0 0,22-66 23 0 0,1 0 1 0 0,0 0-1 0 0,1-1 0 0 0,-1 12 0 0 0,0-5-3 0 0,0-1-10 0 0,-3 6 5 0 0,3-11-4 0 0,0 0 0 0 0,0-1 0 0 0,1 2 0 0 0,0 8 0 0 0,1-7-15 0 0,-2 0 0 0 0,1 0 1 0 0,-5 14-1 0 0,-2 17-21 0 0,2-14 33 0 0,-4 14 0 0 0,9-36 0 0 0,-6 21 0 0 0,-9 30 0 0 0,-2 30 48 0 0,-2-21 32 0 0,19-55-168 0 0,-11 37-905 0 0,7-22 786 0 0,-2 2-9 0 0,6-15 182 0 0,-3 3-82 0 0,-1 0 50 0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4"/>
    </inkml:context>
    <inkml:brush xml:id="br0">
      <inkml:brushProperty name="width" value="0.025" units="cm"/>
      <inkml:brushProperty name="height" value="0.025" units="cm"/>
      <inkml:brushProperty name="color" value="#996600"/>
    </inkml:brush>
  </inkml:definitions>
  <inkml:trace contextRef="#ctx0" brushRef="#br0">21 1 2208 0 0,'0'0'3622'0'0,"-6"34"6642"0"0,3-15-8933 0 0,2-5-1003 0 0,-2-7 30 0 0,1-3-41 0 0,1 7 536 0 0,1-10-795 0 0,0 0 0 0 0,0 0 0 0 0,0 0-1 0 0,0 0 1 0 0,0 0 0 0 0,0 0 0 0 0,0 0 0 0 0,-1 0 0 0 0,1 0-1 0 0,0 0 1 0 0,-1 0 0 0 0,1 0 0 0 0,0 0 0 0 0,-2 0 0 0 0,2 0-10 0 0,-1 1 1 0 0,1-1 0 0 0,0 0 0 0 0,0 1-1 0 0,0-1 1 0 0,0 0 0 0 0,0 1 0 0 0,0-1-1 0 0,1-1 1 0 0,-1 2 0 0 0,0-1 0 0 0,0 0-1 0 0,1 0 1 0 0,-1 1 0 0 0,2 0 0 0 0,-1 0-19 0 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5"/>
    </inkml:context>
    <inkml:brush xml:id="br0">
      <inkml:brushProperty name="width" value="0.025" units="cm"/>
      <inkml:brushProperty name="height" value="0.025" units="cm"/>
      <inkml:brushProperty name="color" value="#996600"/>
    </inkml:brush>
  </inkml:definitions>
  <inkml:trace contextRef="#ctx0" brushRef="#br0">24 0 2000 0 0,'0'0'9902'0'0,"-6"21"-5650"0"0,-3 31 184 0 0,6-49-3794 0 0,-1 12-482 0 0,3 1-58 0 0,1-10 437 0 0,0 0-268 0 0,-1-10 110 0 0,5-15-51 0 0,-3 17-315 0 0,0 0-1 0 0,-1 0 1 0 0,1 1-1 0 0,-1 0 0 0 0,0-1 1 0 0,0 0-1 0 0,1 0 1 0 0,-1 0-1 0 0,0-1 1 0 0,0 1-1 0 0,0-1 1 0 0,3-21 75 0 0,-1 10-90 0 0,-2 14 0 0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6"/>
    </inkml:context>
    <inkml:brush xml:id="br0">
      <inkml:brushProperty name="width" value="0.025" units="cm"/>
      <inkml:brushProperty name="height" value="0.025" units="cm"/>
      <inkml:brushProperty name="color" value="#996600"/>
    </inkml:brush>
  </inkml:definitions>
  <inkml:trace contextRef="#ctx0" brushRef="#br0">12 1 7024 0 0,'0'0'30'0'0,"15"9"466"0"0,-7-3 7228 0 0,-16-10-664 0 0,-14 4-7139 0 0,18 0 614 0 0,4 0-534 0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7"/>
    </inkml:context>
    <inkml:brush xml:id="br0">
      <inkml:brushProperty name="width" value="0.025" units="cm"/>
      <inkml:brushProperty name="height" value="0.025" units="cm"/>
      <inkml:brushProperty name="color" value="#996600"/>
    </inkml:brush>
  </inkml:definitions>
  <inkml:trace contextRef="#ctx0" brushRef="#br0">1 8 392 0 0,'0'0'5942'0'0,"2"-7"3594"0"0,3 7-5474 0 0,15 2-2275 0 0,-6-4-1851 0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8"/>
    </inkml:context>
    <inkml:brush xml:id="br0">
      <inkml:brushProperty name="width" value="0.025" units="cm"/>
      <inkml:brushProperty name="height" value="0.025" units="cm"/>
      <inkml:brushProperty name="color" value="#996600"/>
    </inkml:brush>
  </inkml:definitions>
  <inkml:trace contextRef="#ctx0" brushRef="#br0">0 7 1296 0 0,'0'0'8456'0'0,"35"-4"-2138"0"0,-31 3-6279 0 0,-1 0-1 0 0,0 1 1 0 0,0 0-1 0 0,0 0 1 0 0,1 0-1 0 0,-1 0 1 0 0,0 0-1 0 0,4 1 1 0 0,-6 0 46 0 0,-1-1 0 0 0,1 0 0 0 0,0 0 0 0 0,-1 0 0 0 0,1 1 0 0 0,-1-1 0 0 0,1 0 0 0 0,0 0 0 0 0,-1 0 0 0 0,1 0 0 0 0,-1 0 0 0 0,0 0 0 0 0,1 0 0 0 0,-1 0 0 0 0,1 0 0 0 0,-1 0 0 0 0,1-1 0 0 0,0 1 0 0 0,-1 0 0 0 0,1 0 0 0 0,0-1 0 0 0,4 0 362 0 0,-4 1-422 0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5"/>
    </inkml:context>
    <inkml:brush xml:id="br0">
      <inkml:brushProperty name="width" value="0.025" units="cm"/>
      <inkml:brushProperty name="height" value="0.025" units="cm"/>
      <inkml:brushProperty name="color" value="#996600"/>
    </inkml:brush>
  </inkml:definitions>
  <inkml:trace contextRef="#ctx0" brushRef="#br0">1 8 992 0 0,'0'0'7581'0'0,"0"0"-7645"0"0,5-4 1540 0 0,-3 1 2227 0 0,5 49 1978 0 0,4-13-6177 0 0,-8-29 478 0 0,-2-4 17 0 0,-1 0 0 0 0,0 0 0 0 0,0 0 1 0 0,1 1-1 0 0,-1-1 0 0 0,0 0 0 0 0,0 0 0 0 0,0 0 0 0 0,1 0 1 0 0,-1 0-1 0 0,0 1 0 0 0,0-1 0 0 0,0 0 0 0 0,0 0 1 0 0,1 1-1 0 0,-1-1 0 0 0,0 0 0 0 0,0 0 0 0 0,0 0 0 0 0,0 1 1 0 0,0-1-1 0 0,0 0 0 0 0,0 0 0 0 0,0 1 0 0 0,1-1 0 0 0,-1 0 1 0 0,0 1-1 0 0,0-1 0 0 0,0 0 0 0 0,0 0 0 0 0,0 0 0 0 0,0 0 1 0 0,-1 0-1 0 0,1 0 0 0 0,0 1 0 0 0,0-1 0 0 0,0 1 0 0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6"/>
    </inkml:context>
    <inkml:brush xml:id="br0">
      <inkml:brushProperty name="width" value="0.025" units="cm"/>
      <inkml:brushProperty name="height" value="0.025" units="cm"/>
      <inkml:brushProperty name="color" value="#996600"/>
    </inkml:brush>
  </inkml:definitions>
  <inkml:trace contextRef="#ctx0" brushRef="#br0">31 92 3112 0 0,'-2'-12'9519'0'0,"2"10"-9348"0"0,0 0 0 0 0,0 1 1 0 0,0-1-1 0 0,0 0 0 0 0,0 0 1 0 0,-1 0-1 0 0,1 0 0 0 0,-1 0 1 0 0,1 1-1 0 0,-1-1 0 0 0,0 0 1 0 0,0 0-1 0 0,0 0 1 0 0,-1-2-1 0 0,-7-14 781 0 0,2 0-50 0 0,2 6-774 0 0,5 11-128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3"/>
    </inkml:context>
    <inkml:brush xml:id="br0">
      <inkml:brushProperty name="width" value="0.025" units="cm"/>
      <inkml:brushProperty name="height" value="0.025" units="cm"/>
      <inkml:brushProperty name="color" value="#996600"/>
    </inkml:brush>
  </inkml:definitions>
  <inkml:trace contextRef="#ctx0" brushRef="#br0">263 2474 26975 0 0,'2'-17'-34'0'0,"-1"-4"-4"0"0,4-3 38 0 0,0-2 0 0 0,-4 7 0 0 0,-1-5-6 0 0,2-12-16 0 0,0-23-6 0 0,-3 20 14 0 0,0 21-1 0 0,1 0 1 0 0,0 0 0 0 0,4-26-1 0 0,0 13 15 0 0,-4-18 0 0 0,0 22 0 0 0,0 19 0 0 0,0-7 0 0 0,0-9 0 0 0,0 8 0 0 0,0 5 0 0 0,0-60 97 0 0,0-36 130 0 0,0 90-216 0 0,0-3 204 0 0,-1-11 151 0 0,1-21-35 0 0,-1 29-294 0 0,-1-13-5 0 0,0 0-12 0 0,1 13-5 0 0,0-14-7 0 0,0-10 25 0 0,4 17-33 0 0,11-25 8 0 0,-13 47-1 0 0,1-1-1 0 0,-2 1 1 0 0,1-1 0 0 0,-1 0-1 0 0,-1-10 1 0 0,0-2-7 0 0,4-29 0 0 0,12-22 16 0 0,-14 37 0 0 0,-2 10-59 0 0,5 11-94 0 0,7-15-162 0 0,-3-19 23 0 0,-1 8 176 0 0,-4 18 31 0 0,-1-12-27 0 0,1-10 28 0 0,-2 37 65 0 0,1 0 0 0 0,-1-1 0 0 0,1 1 0 0 0,1 0 0 0 0,-1 0 0 0 0,1 0 0 0 0,5-7 0 0 0,-7 11 1 0 0,0 0 0 0 0,0 0 1 0 0,0 0-1 0 0,0 0 0 0 0,0 0 0 0 0,-1 0 0 0 0,1 0 0 0 0,-1-4 0 0 0,3-15 3 0 0,-1 15-9 0 0,-1 0 0 0 0,0 0-1 0 0,0 0 1 0 0,-1 0 0 0 0,0-9-1 0 0,0 5-6 0 0,7-44-46 0 0,-3-13-29 0 0,2 47 91 0 0,2-4-10 0 0,-7 12 3 0 0,7-1-10 0 0,-5 9 14 0 0,4-27 2 0 0,0 3 0 0 0,-3 6 0 0 0,0-16-4 0 0,-1 3 0 0 0,3-7 4 0 0,-6 12 0 0 0,0 25 0 0 0,1-38-6 0 0,-1 17-3 0 0,1-13-7 0 0,1-30-10 0 0,-2 23 19 0 0,0 46 7 0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7"/>
    </inkml:context>
    <inkml:brush xml:id="br0">
      <inkml:brushProperty name="width" value="0.025" units="cm"/>
      <inkml:brushProperty name="height" value="0.025" units="cm"/>
      <inkml:brushProperty name="color" value="#996600"/>
    </inkml:brush>
  </inkml:definitions>
  <inkml:trace contextRef="#ctx0" brushRef="#br0">225 0 2808 0 0,'0'0'14521'0'0,"0"30"-10745"0"0,-3-23-3451 0 0,0 0 0 0 0,1 0 0 0 0,0 1 0 0 0,0-1 0 0 0,0 10 0 0 0,-7 12 1005 0 0,7-16-1218 0 0,0 11 14 0 0,3-6-91 0 0,-1 8 66 0 0,-4-11-69 0 0,1-7-32 0 0,1-1 0 0 0,1 2 0 0 0,0-2 0 0 0,-2 5 0 0 0,-1 1 0 0 0,1 4-50 0 0,-3 16-171 0 0,-1-12 139 0 0,0-5-159 0 0,2-2 63 0 0,0 1 1 0 0,-1 19-1 0 0,4-19 139 0 0,-3 3-341 0 0,-7 11-868 0 0,11-25 1089 0 0,-3 6 110 0 0,3 0 0 0 0,-2 0 0 0 0,1 1-1 0 0,1-1 1 0 0,0 0 0 0 0,0 14 0 0 0,-8 62 170 0 0,8-73-65 0 0,0 0 0 0 0,-1-1 0 0 0,0 1 0 0 0,-1-1 0 0 0,1 0 0 0 0,-7 13 0 0 0,6-18-29 0 0,2-2-1 0 0,0 1 0 0 0,0 0 1 0 0,-1 12-1 0 0,0-1 29 0 0,0-6-42 0 0,0 0 37 0 0,1 7 140 0 0,-1 0 1 0 0,2-7-139 0 0,-14 31 241 0 0,5 22 43 0 0,6-52-281 0 0,1-1-1 0 0,0 1 0 0 0,0 0 1 0 0,1 22-1 0 0,0-11-62 0 0,-4 11-8 0 0,3-17-3 0 0,2-5-1 0 0,0-2 10 0 0,2 61-367 0 0,-1-28 153 0 0,-1-14 202 0 0,1-1 139 0 0,0 6 130 0 0,-3-12-171 0 0,-4 37-60 0 0,-4 14-16 0 0,4-23 33 0 0,4 28-15 0 0,2-46 63 0 0,0-21-35 0 0,1 0 75 0 0,2-1 0 0 0,-1 0 1 0 0,1 0-1 0 0,8 18 0 0 0,-2 7 205 0 0,-4-11-256 0 0,2-8-11 0 0,0 5 7 0 0,-5-9-46 0 0,1-5 6 0 0,1 0-17 0 0,4 31 61 0 0,-8-27-45 0 0,5 10 27 0 0,1-7-23 0 0,3 3-20 0 0,0 12 16 0 0,-4-13-19 0 0,1 12-6 0 0,0-5 0 0 0,-1-7 0 0 0,9 13 0 0 0,1 17 0 0 0,2 6 0 0 0,-8-32 0 0 0,-5-6 0 0 0,-1 0-60 0 0,0-1 0 0 0,1 28 0 0 0,-2-13 16 0 0,2-2 9 0 0,3 50-90 0 0,-7-51 125 0 0,0 13 0 0 0,-1-10 27 0 0,0-11-1 0 0,1-6 0 0 0,0 1-8 0 0,0 38 77 0 0,0-50-95 0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8"/>
    </inkml:context>
    <inkml:brush xml:id="br0">
      <inkml:brushProperty name="width" value="0.025" units="cm"/>
      <inkml:brushProperty name="height" value="0.025" units="cm"/>
      <inkml:brushProperty name="color" value="#996600"/>
    </inkml:brush>
  </inkml:definitions>
  <inkml:trace contextRef="#ctx0" brushRef="#br0">1 0 2504 0 0,'0'0'11928'0'0,"8"29"-5009"0"0,-7-10-5772 0 0,-1-11-849 0 0,1-1 1 0 0,-1 1-1 0 0,0 0 0 0 0,-1 0 0 0 0,-1 9 0 0 0,1-10-253 0 0,0 0 0 0 0,0 0 0 0 0,0 0-1 0 0,1 0 1 0 0,1-1 0 0 0,-1 2 0 0 0,3 10 0 0 0,0 19 100 0 0,-3 8-145 0 0,0-44 0 0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9"/>
    </inkml:context>
    <inkml:brush xml:id="br0">
      <inkml:brushProperty name="width" value="0.025" units="cm"/>
      <inkml:brushProperty name="height" value="0.025" units="cm"/>
      <inkml:brushProperty name="color" value="#996600"/>
    </inkml:brush>
  </inkml:definitions>
  <inkml:trace contextRef="#ctx0" brushRef="#br0">1 67 3808 0 0,'0'0'24'0'0,"1"-2"7"0"0,2-1 930 0 0,0 1 349 0 0,6 0 7076 0 0,2-1-60 0 0,-5 0-9085 0 0,2 0 1721 0 0,-7 3-920 0 0,0 0 0 0 0,0 0 0 0 0,0 0-1 0 0,-1 0 1 0 0,1 0 0 0 0,0 0 0 0 0,0 0 0 0 0,-1 0 0 0 0,0-1 0 0 0,1 1 0 0 0,0 0 0 0 0,-1 0 0 0 0,1 0 0 0 0,0-1 0 0 0,-1 1 0 0 0,1-1 0 0 0,0 1 0 0 0,-1-1 0 0 0,1 1 0 0 0,-1-1 0 0 0,1 1 0 0 0,-1-1 0 0 0,1 0-1 0 0,-1 1 1 0 0,1-1 0 0 0,-1 0 0 0 0,1-1 0 0 0,-1 2-32 0 0,1-2 24 0 0,1 0 1 0 0,-2 1-1 0 0,2-1 1 0 0,-1 1-1 0 0,1-1 1 0 0,0 0-1 0 0,0 1 1 0 0,0-1 0 0 0,0 1-1 0 0,-1 0 1 0 0,3-1-1 0 0,16-16 24 0 0,-19 17-52 0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0"/>
    </inkml:context>
    <inkml:brush xml:id="br0">
      <inkml:brushProperty name="width" value="0.025" units="cm"/>
      <inkml:brushProperty name="height" value="0.025" units="cm"/>
      <inkml:brushProperty name="color" value="#996600"/>
    </inkml:brush>
  </inkml:definitions>
  <inkml:trace contextRef="#ctx0" brushRef="#br0">0 169 2608 0 0,'0'0'11672'0'0,"20"-10"-7489"0"0,-19 8-3967 0 0,0 0 0 0 0,0 0-1 0 0,1 0 1 0 0,-1 0 0 0 0,1 0-1 0 0,0 0 1 0 0,0 1 0 0 0,0-1-1 0 0,-1 1 1 0 0,1-1-1 0 0,4-2 1 0 0,-2 1-12 0 0,-3 2-203 0 0,-1 0 0 0 0,0 1-1 0 0,1-1 1 0 0,0 0-1 0 0,0 0 1 0 0,-1-1 0 0 0,1 1-1 0 0,-1 0 1 0 0,1 0-1 0 0,-1-1 1 0 0,0 1 0 0 0,1 0-1 0 0,-1-1 1 0 0,0 2 0 0 0,0-2-1 0 0,0 1 1 0 0,0 0-1 0 0,0-1 1 0 0,0 1 0 0 0,-1 0-1 0 0,1-3 1 0 0,-1 3 0 0 0,1-1 0 0 0,0-1 0 0 0,0 1 0 0 0,0-1 0 0 0,0 1 0 0 0,0 0 0 0 0,0 0-1 0 0,1 0 1 0 0,-1 0 0 0 0,2-5 0 0 0,-3-9-54 0 0,2 0 1 0 0,-1 16 45 0 0,-2-37 1854 0 0,2 30-1678 0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1"/>
    </inkml:context>
    <inkml:brush xml:id="br0">
      <inkml:brushProperty name="width" value="0.025" units="cm"/>
      <inkml:brushProperty name="height" value="0.025" units="cm"/>
      <inkml:brushProperty name="color" value="#996600"/>
    </inkml:brush>
  </inkml:definitions>
  <inkml:trace contextRef="#ctx0" brushRef="#br0">1 1 1400 0 0,'0'0'9846'0'0,"6"2"-7120"0"0,-5 60 3567 0 0,6-34-4623 0 0,-6-26-1614 0 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2"/>
    </inkml:context>
    <inkml:brush xml:id="br0">
      <inkml:brushProperty name="width" value="0.025" units="cm"/>
      <inkml:brushProperty name="height" value="0.025" units="cm"/>
      <inkml:brushProperty name="color" value="#996600"/>
    </inkml:brush>
  </inkml:definitions>
  <inkml:trace contextRef="#ctx0" brushRef="#br0">1 6 1800 0 0,'0'0'5457'0'0,"4"-5"4589"0"0,-2 7-9624 0 0,-1 0-1 0 0,0 0 1 0 0,1-1-1 0 0,0 1 1 0 0,0 0-1 0 0,0 0 1 0 0,1 0-1 0 0,-1 0 0 0 0,-1-1 1 0 0,2 1-1 0 0,3 0 1 0 0,11 10 1056 0 0,-3 1-287 0 0,14 4-314 0 0,-17-11-438 0 0,13 2 255 0 0,-8-6-271 0 0,55 8 144 0 0,-43-7 195 0 0,-19 1-47 0 0,17 0-331 0 0,-16-2-220 0 0,-4-2-33 0 0,25 7 80 0 0,-12-3-201 0 0,9-2 14 0 0,-8-2-24 0 0,26 0 105 0 0,-27 0-51 0 0,-7 0-46 0 0,5-1-13 0 0,0-1 0 0 0,-2-1 1 0 0,2 0-1 0 0,22-8 0 0 0,-3 2-563 0 0,-12 3-239 0 0,-20 5 559 0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3"/>
    </inkml:context>
    <inkml:brush xml:id="br0">
      <inkml:brushProperty name="width" value="0.025" units="cm"/>
      <inkml:brushProperty name="height" value="0.025" units="cm"/>
      <inkml:brushProperty name="color" value="#996600"/>
    </inkml:brush>
  </inkml:definitions>
  <inkml:trace contextRef="#ctx0" brushRef="#br0">1 202 4416 0 0,'0'0'5309'0'0,"17"-6"791"0"0,-3 7-3312 0 0,15-3 589 0 0,3-2-1285 0 0,-9 3-1245 0 0,-9-2-409 0 0,-4 2-210 0 0,8 0 66 0 0,2-1 259 0 0,-6 0-171 0 0,28-7 545 0 0,4-5-740 0 0,-35 13-140 0 0,-1-2 1 0 0,1 0-1 0 0,0-1 1 0 0,10-5-1 0 0,-7 2-39 0 0,7-6 11 0 0,15-9 1031 0 0,-20 13-609 0 0,-6 2-470 0 0,9-4 211 0 0,8-6 170 0 0,16-8 2 0 0,-2 2-307 0 0,-37 20-55 0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4"/>
    </inkml:context>
    <inkml:brush xml:id="br0">
      <inkml:brushProperty name="width" value="0.025" units="cm"/>
      <inkml:brushProperty name="height" value="0.025" units="cm"/>
      <inkml:brushProperty name="color" value="#996600"/>
    </inkml:brush>
  </inkml:definitions>
  <inkml:trace contextRef="#ctx0" brushRef="#br0">0 21 3808 0 0,'0'0'2994'0'0,"2"0"-3074"0"0,7 2 8271 0 0,-4 6-5486 0 0,-4-6-2651 0 0,-1-1 0 0 0,1 0 0 0 0,0 0 0 0 0,-1 1 0 0 0,1-1 0 0 0,0 0 0 0 0,-1 1 0 0 0,1-1 0 0 0,0 0 0 0 0,0 0 0 0 0,0 0 0 0 0,0 1 0 0 0,1-2 0 0 0,-1 1 0 0 0,0-1 0 0 0,0 1 0 0 0,2 1 0 0 0,-3-2 133 0 0,0 1-145 0 0,0-1 1 0 0,1 1 0 0 0,-1-1-1 0 0,1 1 1 0 0,0 0 0 0 0,-1-1-1 0 0,1 1 1 0 0,-1-1 0 0 0,1 1-1 0 0,0-1 1 0 0,-1 0 0 0 0,1 1-1 0 0,0-1 1 0 0,-1 0 0 0 0,1 1-1 0 0,0-1 1 0 0,0 0 0 0 0,-1 0 0 0 0,1 0-1 0 0,0 0 1 0 0,0 1 0 0 0,-1-1-1 0 0,0 0 1 0 0,1 0 0 0 0,0 0-1 0 0,-1-1 1 0 0,1 1 0 0 0,0 0-1 0 0,0 0 1 0 0,1-1 0 0 0,18-5-464 0 0,-16 1 16 0 0,-3 5 348 0 0,0-1-1 0 0,-1 1 1 0 0,1-1 0 0 0,-1 1 0 0 0,1-1-1 0 0,-1 0 1 0 0,1 1 0 0 0,-1-1 0 0 0,1 1-1 0 0,-1-1 1 0 0,0 0 0 0 0,1 1 0 0 0,-1-1-1 0 0,0 0 1 0 0,0 0 0 0 0,1 1 0 0 0,-1-1-1 0 0,0 0 1 0 0,0-1 0 0 0,2 0-114 0 0,-2 2 167 0 0,0 0-1 0 0,0 0 0 0 0,0 0 0 0 0,0 0 0 0 0,0-1 0 0 0,1 1 1 0 0,-1 0-1 0 0,0 0 0 0 0,0 0 0 0 0,0 0 0 0 0,0 0 0 0 0,0 0 1 0 0,0 0-1 0 0,1-1 0 0 0,-1 1 0 0 0,0 0 0 0 0,0 0 0 0 0,0 0 1 0 0,0 0-1 0 0,0 0 0 0 0,0-1 0 0 0,0 1 0 0 0,0 0 0 0 0,0 0 1 0 0,0 0-1 0 0,0 0 0 0 0,0 0 0 0 0,0-1 0 0 0,0 1 0 0 0,0 0 1 0 0,0 0-1 0 0,0 0 0 0 0,0 0 0 0 0,0-1 0 0 0,0 1 0 0 0,0 0 1 0 0,0 0-1 0 0,0 0 0 0 0,0 0 0 0 0,0 0 0 0 0,0-1 0 0 0,-1 1 1 0 0,1 0-1 0 0,0 0 0 0 0,0 0 0 0 0,0 0 0 0 0,0 0 0 0 0,0 0 1 0 0,0-1-1 0 0,-1 0-76 0 0,1-8 142 0 0,0 5-76 0 0,0 1-69 0 0,0 3 77 0 0,-4-5-125 0 0,2 3 104 0 0,1 1 28 0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5"/>
    </inkml:context>
    <inkml:brush xml:id="br0">
      <inkml:brushProperty name="width" value="0.025" units="cm"/>
      <inkml:brushProperty name="height" value="0.025" units="cm"/>
      <inkml:brushProperty name="color" value="#996600"/>
    </inkml:brush>
  </inkml:definitions>
  <inkml:trace contextRef="#ctx0" brushRef="#br0">1 0 4216 0 0,'0'0'2414'0'0,"2"1"-1312"0"0,2 0 4155 0 0,1 6-614 0 0,-5-1-3279 0 0,-2-3-639 0 0,2-3-700 0 0,0 0 0 0 0,0 0 0 0 0,-1 1 0 0 0,1-1 0 0 0,0 0 0 0 0,0 0 0 0 0,0 0 0 0 0,0 0 0 0 0,-1 0 0 0 0,1 1 0 0 0,0-1 0 0 0,0 0 0 0 0,0 0 0 0 0,0 0 0 0 0,0 1 0 0 0,0-1 0 0 0,0 0 0 0 0,0 0 0 0 0,0 0 0 0 0,0 0 0 0 0,0 0 0 0 0,0 0 0 0 0,0 0 0 0 0,0 0 0 0 0,0 1 0 0 0,0-1 0 0 0,0 0 0 0 0,0 0 0 0 0,0 0 0 0 0,0 1 0 0 0,0-1 0 0 0,0 0 0 0 0,0 0 0 0 0,0 0 0 0 0,0 1 0 0 0,0-1 0 0 0,0 0 0 0 0,0 0 0 0 0,0 0 0 0 0,1 0 0 0 0,-1 1 0 0 0,0-1 0 0 0,0 0 0 0 0,0 0 0 0 0,1 0 0 0 0,11 5 814 0 0,18-3 178 0 0,-18-10-838 0 0,-11 7-134 0 0,0 0-1 0 0,0 0 0 0 0,0 0 0 0 0,0 0 0 0 0,0 0 0 0 0,0-1 1 0 0,0 1-1 0 0,-1-1 0 0 0,1 1 0 0 0,-1-1 0 0 0,1 0 0 0 0,-1 0 1 0 0,0 2 225 0 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6"/>
    </inkml:context>
    <inkml:brush xml:id="br0">
      <inkml:brushProperty name="width" value="0.025" units="cm"/>
      <inkml:brushProperty name="height" value="0.025" units="cm"/>
      <inkml:brushProperty name="color" value="#996600"/>
    </inkml:brush>
  </inkml:definitions>
  <inkml:trace contextRef="#ctx0" brushRef="#br0">0 0 2608 0 0,'0'0'5026'0'0,"12"4"-566"0"0,-6-1-1952 0 0,-5 29 1166 0 0,-1-12-758 0 0,0-5-1542 0 0,4 5-683 0 0,-4-15-271 0 0,-1-2-362 0 0,1-1-1 0 0,0 1 1 0 0,0 0-1 0 0,0 0 1 0 0,0 0-1 0 0,1-1 1 0 0,-1 1-1 0 0,1 0 1 0 0,0 0-1 0 0,0 0 1 0 0,0-1-1 0 0,2 5 1 0 0,-2-5-38 0 0,0-1 1 0 0,0 1 0 0 0,0-1 0 0 0,-1 1 0 0 0,1 0-1 0 0,0-1 1 0 0,-1 1 0 0 0,1 0 0 0 0,-1 0-1 0 0,1 3 1 0 0,7 18 13 0 0,-7-22-33 0 0,0 1-1 0 0,-1 0 1 0 0,0 0-1 0 0,0 1 1 0 0,1-1 0 0 0,-1 0-1 0 0,0-1 1 0 0,0 1-1 0 0,0 1 1 0 0,0 1-1 0 0,3 21 20 0 0,0-18-14 0 0,-1-4-6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4"/>
    </inkml:context>
    <inkml:brush xml:id="br0">
      <inkml:brushProperty name="width" value="0.025" units="cm"/>
      <inkml:brushProperty name="height" value="0.025" units="cm"/>
      <inkml:brushProperty name="color" value="#996600"/>
    </inkml:brush>
  </inkml:definitions>
  <inkml:trace contextRef="#ctx0" brushRef="#br0">51 0 8536 0 0,'0'0'5296'0'0,"-5"8"-4983"0"0,-4 7 694 0 0,6-1 3141 0 0,-1 3-2598 0 0,2-12-1146 0 0,1 0 1 0 0,-1 0-1 0 0,1 0 1 0 0,-1 0-1 0 0,-4 7 0 0 0,-3 7-241 0 0,7-6 40 0 0,5-5-62 0 0,-3-7-130 0 0,1-1-1 0 0,-1 1 0 0 0,0-1 1 0 0,0 1-1 0 0,0 0 0 0 0,0-1 0 0 0,0 1 1 0 0,0 0-1 0 0,0-1 0 0 0,0 1 1 0 0,0-1-1 0 0,0 1 0 0 0,0 0 1 0 0,0-1-1 0 0,0 1 0 0 0,-1-1 1 0 0,1 1-1 0 0,0 0 0 0 0,0-1 1 0 0,-1 1-1 0 0,0 0 0 0 0,-3 8 154 0 0,3-6-81 0 0,1 0 0 0 0,0 0-1 0 0,0 0 1 0 0,0 0 0 0 0,0 0 0 0 0,0-1 0 0 0,1 1 0 0 0,-1 0-1 0 0,1 0 1 0 0,0-1 0 0 0,0 1 0 0 0,0 0 0 0 0,0-1-1 0 0,0 1 1 0 0,1-1 0 0 0,1 3 0 0 0,-3-5-40 0 0,0 1-22 0 0,0 0 1 0 0,-1 0 0 0 0,1 0 0 0 0,0-1 0 0 0,0 1-1 0 0,0 0 1 0 0,0 0 0 0 0,0 0 0 0 0,0 0 0 0 0,0 0-1 0 0,0-1 1 0 0,0 1 0 0 0,0 0 0 0 0,1 0 0 0 0,-1 0-1 0 0,0 0 1 0 0,1-1 0 0 0,-1 1 0 0 0,0 0 0 0 0,1 0-1 0 0,-1-1 1 0 0,1 1 0 0 0,-1 0 0 0 0,2 1 0 0 0,7 14 117 0 0,5 5 209 0 0,-13-20-346 0 0,0 1 1 0 0,0 0-1 0 0,0-1 1 0 0,0 0 0 0 0,1 1-1 0 0,-1-1 1 0 0,1 0 0 0 0,-1 0-1 0 0,1 1 1 0 0,-1-1 0 0 0,1-1-1 0 0,-1 1 1 0 0,1 0-1 0 0,0 0 1 0 0,0 0 0 0 0,-1-1-1 0 0,5 1 1 0 0,5 3-4 0 0,7 0 0 0 0,15-3 9 0 0,-16-1-7 0 0,-15 0-1 0 0,-1-1 0 0 0,0 1 0 0 0,0 0 0 0 0,0-1 0 0 0,0 1 0 0 0,0-1 0 0 0,1 1 0 0 0,-1-1 0 0 0,0 1 0 0 0,0-1 0 0 0,0 0 0 0 0,0 1 0 0 0,-1-1 0 0 0,1 0 0 0 0,0 0 0 0 0,0 0 0 0 0,0 0 0 0 0,-1 0 0 0 0,2-1 0 0 0,4-5 0 0 0,-5 6 0 0 0,1 1 0 0 0,-1 0 0 0 0,0 0 0 0 0,1-1 0 0 0,-1 1 0 0 0,1 0 0 0 0,-1 0 0 0 0,0 0 0 0 0,1 1 0 0 0,-1-1 0 0 0,1 0 0 0 0,-1 0 0 0 0,0 1 0 0 0,1-1 0 0 0,-1 1 0 0 0,0-1 0 0 0,0 1 0 0 0,1 0 0 0 0,-1-1 0 0 0,0 1 0 0 0,0 0 0 0 0,2 1 0 0 0,11 5 0 0 0,21-7 0 0 0,-20 0 0 0 0,-3 0 0 0 0,-11 0 12 0 0,0-1-1 0 0,1 1 1 0 0,-1 0-1 0 0,0-1 0 0 0,1 1 1 0 0,-1-1-1 0 0,0 1 1 0 0,1-1-1 0 0,-1 0 1 0 0,0 1-1 0 0,0-1 1 0 0,2-2-1 0 0,-2 2-3 0 0,1 0 0 0 0,-1 0 1 0 0,1 0-1 0 0,-1-1 0 0 0,0 1 0 0 0,0-1 0 0 0,0 1 1 0 0,0-1-1 0 0,0 1 0 0 0,0-1 0 0 0,0 0 0 0 0,0 1 1 0 0,-1-1-1 0 0,1 0 0 0 0,0-3 0 0 0,-1 5-16 0 0,3-42-208 0 0,-3 42 224 0 0,-1-2-6 0 0,1 0 1 0 0,0 0-1 0 0,-1-1 0 0 0,1 1 0 0 0,0 0 0 0 0,0 0 0 0 0,1-1 1 0 0,-1 1-1 0 0,0 0 0 0 0,1 0 0 0 0,0 0 0 0 0,-1 0 1 0 0,1 0-1 0 0,0-1 0 0 0,0 1 0 0 0,0 1 0 0 0,0-1 0 0 0,0 0 1 0 0,1 0-1 0 0,-1 0 0 0 0,2-1 0 0 0,-1-2-1 0 0,-1 0 0 0 0,1 0 1 0 0,-1 0-1 0 0,0 0 0 0 0,0 0 0 0 0,0-9 8 0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7"/>
    </inkml:context>
    <inkml:brush xml:id="br0">
      <inkml:brushProperty name="width" value="0.025" units="cm"/>
      <inkml:brushProperty name="height" value="0.025" units="cm"/>
      <inkml:brushProperty name="color" value="#996600"/>
    </inkml:brush>
  </inkml:definitions>
  <inkml:trace contextRef="#ctx0" brushRef="#br0">21 2 3000 0 0,'0'0'4910'0'0,"9"-1"2598"0"0,-12 8-5366 0 0,2 1 443 0 0,-4-5-1817 0 0,-11 15 2294 0 0,12-15-2902 0 0,4-3-144 0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3"/>
    </inkml:context>
    <inkml:brush xml:id="br0">
      <inkml:brushProperty name="width" value="0.025" units="cm"/>
      <inkml:brushProperty name="height" value="0.025" units="cm"/>
      <inkml:brushProperty name="color" value="#996600"/>
    </inkml:brush>
  </inkml:definitions>
  <inkml:trace contextRef="#ctx0" brushRef="#br0">0 1 1896 0 0,'0'0'1000'0'0,"1"1"-1698"0"0,5 4 9826 0 0,-6-4-7918 0 0,0 2-904 0 0,0 0 0 0 0,0 1 0 0 0,1-1 0 0 0,-1-1 0 0 0,1 2 0 0 0,-1-1 0 0 0,1 0 0 0 0,0 0 0 0 0,0 0 0 0 0,1 0 0 0 0,-1 0 0 0 0,4 4 0 0 0,-2 1 61 0 0,-3-7-188 0 0,1 1 1 0 0,-1-2-1 0 0,1 1 1 0 0,-1 1-1 0 0,1-1 1 0 0,0 0-1 0 0,-1 0 1 0 0,1 1-1 0 0,0-1 1 0 0,0 0-1 0 0,0 0 1 0 0,0 0-1 0 0,0 0 0 0 0,0-1 1 0 0,-1 1-1 0 0,1-1 1 0 0,3 2-1 0 0,24 23-635 0 0,-15-19 178 0 0,-11-7 244 0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4"/>
    </inkml:context>
    <inkml:brush xml:id="br0">
      <inkml:brushProperty name="width" value="0.025" units="cm"/>
      <inkml:brushProperty name="height" value="0.025" units="cm"/>
      <inkml:brushProperty name="color" value="#996600"/>
    </inkml:brush>
  </inkml:definitions>
  <inkml:trace contextRef="#ctx0" brushRef="#br0">1 0 2400 0 0,'0'0'8457'0'0,"7"7"-6650"0"0,4 0-626 0 0,8 8-444 0 0,-10-4-662 0 0,-4-3-67 0 0,0-1-3 0 0,-4-6 2 0 0,1 1 10 0 0,-1 0 0 0 0,0 0 0 0 0,0-1 0 0 0,0 1-1 0 0,0 0 1 0 0,0 0 0 0 0,0 0 0 0 0,-1 0 0 0 0,1 0-1 0 0,0 3 1 0 0,6 13 54 0 0,7 11-676 0 0,-4-14 364 0 0,-5-5 280 0 0,11 30-365 0 0,-16-38 254 0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8"/>
    </inkml:context>
    <inkml:brush xml:id="br0">
      <inkml:brushProperty name="width" value="0.025" units="cm"/>
      <inkml:brushProperty name="height" value="0.025" units="cm"/>
      <inkml:brushProperty name="color" value="#996600"/>
    </inkml:brush>
  </inkml:definitions>
  <inkml:trace contextRef="#ctx0" brushRef="#br0">0 0 1496 0 0,'0'0'14248'0'0,"1"1"-14497"0"0,0-1 306 0 0,1 1 250 0 0,0 0 91 0 0,3 1 1392 0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9"/>
    </inkml:context>
    <inkml:brush xml:id="br0">
      <inkml:brushProperty name="width" value="0.025" units="cm"/>
      <inkml:brushProperty name="height" value="0.025" units="cm"/>
      <inkml:brushProperty name="color" value="#996600"/>
    </inkml:brush>
  </inkml:definitions>
  <inkml:trace contextRef="#ctx0" brushRef="#br0">0 17 1200 0 0,'0'0'19227'0'0,"23"-11"-18167"0"0,-19 6-1060 0 0,-3 4 0 0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0"/>
    </inkml:context>
    <inkml:brush xml:id="br0">
      <inkml:brushProperty name="width" value="0.025" units="cm"/>
      <inkml:brushProperty name="height" value="0.025" units="cm"/>
      <inkml:brushProperty name="color" value="#996600"/>
    </inkml:brush>
  </inkml:definitions>
  <inkml:trace contextRef="#ctx0" brushRef="#br0">0 3 992 0 0,'0'0'2321'0'0,"11"-2"8110"0"0,-11 2-10378 0 0,0 0 0 0 0,1 1 1 0 0,-1-1-1 0 0,0 0 1 0 0,0 0-1 0 0,0 1 1 0 0,1-1-1 0 0,-1 0 0 0 0,0 1 1 0 0,0-1-1 0 0,0 0 1 0 0,0 1-1 0 0,0-1 0 0 0,0 0 1 0 0,1 1-1 0 0,-1-1 1 0 0,0 0-1 0 0,0 1 1 0 0,0-1-1 0 0,0 1 0 0 0,0-1 1 0 0,0 0-1 0 0,-1 0 1 0 0,1 0-1 0 0,0 0 0 0 0,0 1 1 0 0,0-1-1 0 0,0 0 1 0 0,0 1-1 0 0,0-1 1 0 0,-1 0-1 0 0,1 1 0 0 0,0-1 1 0 0,0 0-1 0 0,0 0 1 0 0,-1 1-1 0 0,1-1 0 0 0,0 0 1 0 0,-3 13 1502 0 0,2-7-1372 0 0,-1 9 152 0 0,2-14-336 0 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1"/>
    </inkml:context>
    <inkml:brush xml:id="br0">
      <inkml:brushProperty name="width" value="0.025" units="cm"/>
      <inkml:brushProperty name="height" value="0.025" units="cm"/>
      <inkml:brushProperty name="color" value="#996600"/>
    </inkml:brush>
  </inkml:definitions>
  <inkml:trace contextRef="#ctx0" brushRef="#br0">0 1 96 0 0,'0'0'10433'0'0,"22"6"-4746"0"0,-19-5-5567 0 0,0 1 0 0 0,0-1 0 0 0,0 1 1 0 0,0-1-1 0 0,0 0 0 0 0,0 0 0 0 0,1 0 1 0 0,-2-1-1 0 0,2 1 0 0 0,-1-1 0 0 0,3 1 1 0 0,17 2 125 0 0,-11 1 703 0 0,-1-1 0 0 0,1 0 0 0 0,21 1 0 0 0,-31-4-933 0 0,6 1 2 0 0,0 0-1 0 0,0 0 1 0 0,-1-1 0 0 0,12-2 0 0 0,43 1-503 0 0,-62 1 499 0 0,37-2 705 0 0,-6-9-486 0 0,-30 10-233 0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2"/>
    </inkml:context>
    <inkml:brush xml:id="br0">
      <inkml:brushProperty name="width" value="0.025" units="cm"/>
      <inkml:brushProperty name="height" value="0.025" units="cm"/>
      <inkml:brushProperty name="color" value="#996600"/>
    </inkml:brush>
  </inkml:definitions>
  <inkml:trace contextRef="#ctx0" brushRef="#br0">1 1 2104 0 0,'0'0'3461'0'0,"31"3"5660"0"0,0 2-5690 0 0,-13 0-2798 0 0,-4-2-530 0 0,7 3 370 0 0,7 10 1015 0 0,-23-13-1392 0 0,1 1 0 0 0,-1-1 0 0 0,1 0 0 0 0,-1 1 1 0 0,-1 1-1 0 0,1-2 0 0 0,0 2 0 0 0,-1 0 0 0 0,0-1 0 0 0,0 2 0 0 0,4 6 0 0 0,0-4-96 0 0,-5-3 0 0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3"/>
    </inkml:context>
    <inkml:brush xml:id="br0">
      <inkml:brushProperty name="width" value="0.025" units="cm"/>
      <inkml:brushProperty name="height" value="0.025" units="cm"/>
      <inkml:brushProperty name="color" value="#996600"/>
    </inkml:brush>
  </inkml:definitions>
  <inkml:trace contextRef="#ctx0" brushRef="#br0">300 0 4512 0 0,'0'0'1168'0'0,"6"7"5841"0"0,-13 1-2249 0 0,-24 2-376 0 0,17-3-4042 0 0,8-5-185 0 0,3 0 21 0 0,-7 9-36 0 0,-11 11 333 0 0,-4 9-444 0 0,20-23 33 0 0,-7 10-33 0 0,8-7 10 0 0,-2-4-26 0 0,-12 5 26 0 0,11-9-40 0 0,0 2-1 0 0,-6 2 0 0 0,-11 8 0 0 0,12-3 0 0 0,-5-1 0 0 0,7-6 0 0 0,5 0 0 0 0,-5 10 73 0 0,5-6 97 0 0,-1 1-133 0 0,-6 5-22 0 0,11-14 0 0 0,-1 1 0 0 0,1 0 0 0 0,-1-1 0 0 0,1 1 0 0 0,0 0 0 0 0,1 0 0 0 0,-1-1 0 0 0,0 1 0 0 0,0 0 1 0 0,0 0-1 0 0,0 0 0 0 0,0 1 0 0 0,1-1 0 0 0,0-1 0 0 0,-1 1 0 0 0,1 4 0 0 0,0-3-14 0 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4"/>
    </inkml:context>
    <inkml:brush xml:id="br0">
      <inkml:brushProperty name="width" value="0.025" units="cm"/>
      <inkml:brushProperty name="height" value="0.025" units="cm"/>
      <inkml:brushProperty name="color" value="#996600"/>
    </inkml:brush>
  </inkml:definitions>
  <inkml:trace contextRef="#ctx0" brushRef="#br0">1 1 2400 0 0,'0'0'7673'0'0,"30"2"-3476"0"0,4 6-3455 0 0,-23-6-818 0 0,-1 5-306 0 0,-10-7 284 0 0,1 1 0 0 0,-1-1 0 0 0,1 1 0 0 0,-1-1 1 0 0,1 0-1 0 0,0 0 0 0 0,-1 1 0 0 0,0-1 0 0 0,1 1 1 0 0,0-1-1 0 0,-1 0 0 0 0,1 1 0 0 0,0-1 1 0 0,0 0-1 0 0,0 0 0 0 0,-1 0 0 0 0,1 0 0 0 0,1 1 1 0 0,13 4-246 0 0,8 9 292 0 0,-22-13 54 0 0,9 6 19 0 0,5 4 210 0 0,14 12 681 0 0,-26-21-804 0 0,0 0 0 0 0,0 0 1 0 0,0 1-1 0 0,0 0 0 0 0,-1 0 1 0 0,1 0-1 0 0,-2 0 0 0 0,2 1 1 0 0,2 4-1 0 0,4 7 102 0 0,-3-3 101 0 0,0 12 741 0 0,1-2-427 0 0,4 15 275 0 0,-3 23 39 0 0,-4-24-1123 0 0,-3-29 149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5"/>
    </inkml:context>
    <inkml:brush xml:id="br0">
      <inkml:brushProperty name="width" value="0.025" units="cm"/>
      <inkml:brushProperty name="height" value="0.025" units="cm"/>
      <inkml:brushProperty name="color" value="#996600"/>
    </inkml:brush>
  </inkml:definitions>
  <inkml:trace contextRef="#ctx0" brushRef="#br0">0 57 6824 0 0,'0'0'8104'0'0,"15"-4"-7391"0"0,-3 54 1119 0 0,-12 36 3120 0 0,-4-82-4643 0 0,4-4-287 0 0,-1 1 0 0 0,1-1 0 0 0,-1 0 0 0 0,1 0 0 0 0,-1 1 0 0 0,1-1 0 0 0,-1 0 1 0 0,1 1-1 0 0,-1-1 0 0 0,1 1 0 0 0,0-1 0 0 0,-1 1 0 0 0,1-1 0 0 0,0 0 0 0 0,-1 1 0 0 0,1-1 0 0 0,0 1 0 0 0,0-1 0 0 0,-1 1 0 0 0,1 0 0 0 0,0-1 0 0 0,0 1 0 0 0,0 0 0 0 0,0 1 26 0 0,-1-1-1 0 0,2 0 0 0 0,-1 1 0 0 0,0-1 1 0 0,0 0-1 0 0,0 1 0 0 0,1-1 1 0 0,-1 0-1 0 0,0 1 0 0 0,1-1 1 0 0,-1 0-1 0 0,1 0 0 0 0,0 1 0 0 0,-1-1 1 0 0,1 0-1 0 0,0 0 0 0 0,0 0 1 0 0,0 0-1 0 0,1 1 0 0 0,8 12 343 0 0,-7-12-267 0 0,0-1-1 0 0,1 0 0 0 0,-1 0 0 0 0,0 0 1 0 0,1 0-1 0 0,-1 0 0 0 0,0-1 0 0 0,1 0 1 0 0,5 0-1 0 0,-8 0-95 0 0,10 0 219 0 0,-4 1-217 0 0,-7-1-26 0 0,0 0-1 0 0,1 0 1 0 0,-1 0 0 0 0,0 1-1 0 0,1-1 1 0 0,-1 0 0 0 0,1 0-1 0 0,-1 0 1 0 0,0 0 0 0 0,1 0-1 0 0,-1 0 1 0 0,1 0 0 0 0,-1 0-1 0 0,1 0 1 0 0,-1 0 0 0 0,0 0-1 0 0,1 0 1 0 0,-1 0 0 0 0,1 0 0 0 0,-1-1-1 0 0,0 1 1 0 0,1 0 0 0 0,-1 0-1 0 0,1 0 1 0 0,-1-1 0 0 0,0 1-1 0 0,1 0 1 0 0,-1 0 0 0 0,0-1-1 0 0,1 1 1 0 0,-1 0 0 0 0,0 0-1 0 0,0-1 1 0 0,1 1 0 0 0,-1-1-1 0 0,0 1 1 0 0,0 0 0 0 0,0-1-1 0 0,1 1 1 0 0,-1 0 0 0 0,0-1-1 0 0,0 1 1 0 0,0-1 0 0 0,0 1 0 0 0,0-1-1 0 0,0 1 6 0 0,20-5 57 0 0,-4 1-21 0 0,-12 4 63 0 0,11-31-51 0 0,-11 19-30 0 0,-1-8-45 0 0,-3-35 61 0 0,0 27 284 0 0,0 22-138 0 0,-2-18 225 0 0,1 23-396 0 0,1 0-1 0 0,-1 0 0 0 0,0-1 1 0 0,0 1-1 0 0,0 0 0 0 0,1-1 1 0 0,-1 1-1 0 0,1 0 1 0 0,-1-1-1 0 0,1 1 0 0 0,0-1 1 0 0,-1 1-1 0 0,1-3 0 0 0,-1-6 63 0 0,1 3-38 0 0,0 5-31 0 0,-1-3 8 0 0,-5-4-3 0 0,2 4 6 0 0,1 4 14 0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4"/>
    </inkml:context>
    <inkml:brush xml:id="br0">
      <inkml:brushProperty name="width" value="0.025" units="cm"/>
      <inkml:brushProperty name="height" value="0.025" units="cm"/>
      <inkml:brushProperty name="color" value="#996600"/>
    </inkml:brush>
  </inkml:definitions>
  <inkml:trace contextRef="#ctx0" brushRef="#br0">0 9 2904 0 0,'0'0'8536'0'0,"19"-8"-7367"0"0,-18 8-1058 0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5"/>
    </inkml:context>
    <inkml:brush xml:id="br0">
      <inkml:brushProperty name="width" value="0.025" units="cm"/>
      <inkml:brushProperty name="height" value="0.025" units="cm"/>
      <inkml:brushProperty name="color" value="#996600"/>
    </inkml:brush>
  </inkml:definitions>
  <inkml:trace contextRef="#ctx0" brushRef="#br0">0 10 4416 0 0,'2'-2'4489'0'0,"4"-4"-3572"0"0,-4 5-707 0 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6"/>
    </inkml:context>
    <inkml:brush xml:id="br0">
      <inkml:brushProperty name="width" value="0.025" units="cm"/>
      <inkml:brushProperty name="height" value="0.025" units="cm"/>
      <inkml:brushProperty name="color" value="#996600"/>
    </inkml:brush>
  </inkml:definitions>
  <inkml:trace contextRef="#ctx0" brushRef="#br0">1 3 2904 0 0,'0'0'5192'0'0,"6"-1"-5056"0"0,-6 0 8 0 0,0 0-16 0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7"/>
    </inkml:context>
    <inkml:brush xml:id="br0">
      <inkml:brushProperty name="width" value="0.025" units="cm"/>
      <inkml:brushProperty name="height" value="0.025" units="cm"/>
      <inkml:brushProperty name="color" value="#996600"/>
    </inkml:brush>
  </inkml:definitions>
  <inkml:trace contextRef="#ctx0" brushRef="#br0">1 16 3312 0 0,'0'-1'210'0'0,"0"0"0"0"0,1 1 0 0 0,-1-1 0 0 0,0 0 0 0 0,1 0-1 0 0,-1 1 1 0 0,1-1 0 0 0,-1 1 0 0 0,1-1 0 0 0,-1 0 0 0 0,1 1 0 0 0,-1 0 0 0 0,1 0 0 0 0,0-1 0 0 0,-1 1 0 0 0,0 0 0 0 0,1-1 0 0 0,-1 1-1 0 0,1 0 1 0 0,0-1 0 0 0,0 1 0 0 0,0 0 0 0 0,5-3 675 0 0,-4 2-534 0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8"/>
    </inkml:context>
    <inkml:brush xml:id="br0">
      <inkml:brushProperty name="width" value="0.025" units="cm"/>
      <inkml:brushProperty name="height" value="0.025" units="cm"/>
      <inkml:brushProperty name="color" value="#996600"/>
    </inkml:brush>
  </inkml:definitions>
  <inkml:trace contextRef="#ctx0" brushRef="#br0">0 2 3712 0 0,'0'0'0'0'0,"0"1"0"0"0,2 0 2304 0 0,-2-1-1720 0 0,1 0 8 0 0,-1 0 8 0 0,1 0-8 0 0,-1 0-368 0 0,1 0 8 0 0,-1 0 0 0 0,2-1 0 0 0,-2 0-128 0 0,1 0-8 0 0,-1 0 0 0 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9"/>
    </inkml:context>
    <inkml:brush xml:id="br0">
      <inkml:brushProperty name="width" value="0.025" units="cm"/>
      <inkml:brushProperty name="height" value="0.025" units="cm"/>
      <inkml:brushProperty name="color" value="#996600"/>
    </inkml:brush>
  </inkml:definitions>
  <inkml:trace contextRef="#ctx0" brushRef="#br0">1 9 6824 0 0,'0'0'0'0'0,"0"0"0"0"0,1 0 256 0 0,-1 0-168 0 0,1 0 104 0 0,0 0 0 0 0,-1 0 0 0 0,1 0 8 0 0,0-1-96 0 0,1-1 16 0 0,-2 1-8 0 0,1 0 8 0 0,1 0-80 0 0,0 0 16 0 0,-1 0 0 0 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0"/>
    </inkml:context>
    <inkml:brush xml:id="br0">
      <inkml:brushProperty name="width" value="0.025" units="cm"/>
      <inkml:brushProperty name="height" value="0.025" units="cm"/>
      <inkml:brushProperty name="color" value="#996600"/>
    </inkml:brush>
  </inkml:definitions>
  <inkml:trace contextRef="#ctx0" brushRef="#br0">1 3 8032 0 0,'10'0'1825'0'0,"-7"-2"-1226"0"0,-1 1-295 0 0</inkml:trace>
  <inkml:trace contextRef="#ctx0" brushRef="#br0" timeOffset="1">16 5 5720 0 0,'0'0'0'0'0,"1"0"0"0"0,-1 1 1672 0 0,1 0-1104 0 0,-1-1-144 0 0,1 0-8 0 0,-1 0 8 0 0,1 1 0 0 0,0-1-136 0 0,-1 0 288 0 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2"/>
    </inkml:context>
    <inkml:brush xml:id="br0">
      <inkml:brushProperty name="width" value="0.025" units="cm"/>
      <inkml:brushProperty name="height" value="0.025" units="cm"/>
      <inkml:brushProperty name="color" value="#996600"/>
    </inkml:brush>
  </inkml:definitions>
  <inkml:trace contextRef="#ctx0" brushRef="#br0">0 8 10344 0 0,'19'-8'2038'0'0,"-18"8"-1892"0"0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3"/>
    </inkml:context>
    <inkml:brush xml:id="br0">
      <inkml:brushProperty name="width" value="0.025" units="cm"/>
      <inkml:brushProperty name="height" value="0.025" units="cm"/>
      <inkml:brushProperty name="color" value="#996600"/>
    </inkml:brush>
  </inkml:definitions>
  <inkml:trace contextRef="#ctx0" brushRef="#br0">0 4 8240 0 0,'0'0'0'0'0,"1"0"0"0"0,-1 0 176 0 0,1 0 8 0 0,-1 0-8 0 0,1-1 0 0 0,1 0 88 0 0,-1 1 0 0 0,0-1-8 0 0,-1 1 8 0 0,3 0-96 0 0,-2 0 8 0 0,0 0 0 0 0</inkml:trace>
  <inkml:trace contextRef="#ctx0" brushRef="#br0" timeOffset="1">21 12 6928 0 0,'0'0'0'0'0,"1"0"0"0"0,0 0 224 0 0,-1 0 8 0 0,1 0-8 0 0,0 0 8 0 0,1-1 56 0 0,0 0 8 0 0,-1 0-8 0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5"/>
    </inkml:context>
    <inkml:brush xml:id="br0">
      <inkml:brushProperty name="width" value="0.025" units="cm"/>
      <inkml:brushProperty name="height" value="0.025" units="cm"/>
      <inkml:brushProperty name="color" value="#996600"/>
    </inkml:brush>
  </inkml:definitions>
  <inkml:trace contextRef="#ctx0" brushRef="#br0">1 1 7528 0 0,'0'0'0'0'0,"0"0"0"0"0,1 0 144 0 0,-1 0 0 0 0,1 0 0 0 0,0 0 8 0 0,0 0-24 0 0,1 0-8 0 0,-1 0 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6"/>
    </inkml:context>
    <inkml:brush xml:id="br0">
      <inkml:brushProperty name="width" value="0.025" units="cm"/>
      <inkml:brushProperty name="height" value="0.025" units="cm"/>
      <inkml:brushProperty name="color" value="#996600"/>
    </inkml:brush>
  </inkml:definitions>
  <inkml:trace contextRef="#ctx0" brushRef="#br0">0 0 6520 0 0,'0'0'800'0'0,"40"11"8278"0"0,-23 2-4564 0 0,22 15-1120 0 0,-34-25-3184 0 0,-1 0 1 0 0,1 0-1 0 0,-1 1 0 0 0,0 0 1 0 0,0 0-1 0 0,0 0 0 0 0,3 5 1 0 0,10 19 530 0 0,0-2-255 0 0,1 4 249 0 0,-17-28-635 0 0,1 1 0 0 0,0 0 0 0 0,0-1-1 0 0,0 1 1 0 0,0-1 0 0 0,0 0 0 0 0,0 0 0 0 0,6 4-1 0 0,-5-4-51 0 0,0 1 0 0 0,0-1 1 0 0,0 1-1 0 0,0 0 0 0 0,-1 0 0 0 0,1 0 0 0 0,3 6 0 0 0,27 23 509 0 0,-30-31-542 0 0,6 5 29 0 0,0 0 0 0 0,0 0 0 0 0,13 12 0 0 0,-19-15-34 0 0,0 0 1 0 0,0 0 0 0 0,0 0 0 0 0,1 0-1 0 0,0-1 1 0 0,6 4 0 0 0,3 2 3 0 0,-9-6-11 0 0,-1 1-1 0 0,0 0 1 0 0,0-1-1 0 0,0 1 1 0 0,0 0-1 0 0,-1 0 1 0 0,1 0-1 0 0,3 7 1 0 0,4 5-2 0 0,-6-5 0 0 0,-4-10-1 0 0,0 1 0 0 0,0-1 1 0 0,0 1-1 0 0,0 0 0 0 0,0-1 1 0 0,0 1-1 0 0,0-1 0 0 0,0 1 1 0 0,1-1-1 0 0,-1 1 0 0 0,0-1 0 0 0,0 1 1 0 0,1-1-1 0 0,-1 1 0 0 0,0-1 1 0 0,1 1-1 0 0,-1-1 0 0 0,1 1 1 0 0,-1-1-1 0 0,0 1 0 0 0,1-1 1 0 0,-1 0-1 0 0,2 1 0 0 0,0 2 3 0 0,1-1 0 0 0,-1 1 0 0 0,0 0 0 0 0,0 0 0 0 0,0 0-1 0 0,0 0 1 0 0,-1 0 0 0 0,1 0 0 0 0,-1 1 0 0 0,0-1 0 0 0,1 4 0 0 0,2 4 3 0 0,23 28 97 0 0,-27-35-82 0 0,0-3-18 0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6"/>
    </inkml:context>
    <inkml:brush xml:id="br0">
      <inkml:brushProperty name="width" value="0.025" units="cm"/>
      <inkml:brushProperty name="height" value="0.025" units="cm"/>
      <inkml:brushProperty name="color" value="#996600"/>
    </inkml:brush>
  </inkml:definitions>
  <inkml:trace contextRef="#ctx0" brushRef="#br0">1 0 1400 0 0,'0'0'0'0'0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7"/>
    </inkml:context>
    <inkml:brush xml:id="br0">
      <inkml:brushProperty name="width" value="0.025" units="cm"/>
      <inkml:brushProperty name="height" value="0.025" units="cm"/>
      <inkml:brushProperty name="color" value="#996600"/>
    </inkml:brush>
  </inkml:definitions>
  <inkml:trace contextRef="#ctx0" brushRef="#br0">0 0 1496 0 0,'0'0'2848'0'0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8"/>
    </inkml:context>
    <inkml:brush xml:id="br0">
      <inkml:brushProperty name="width" value="0.025" units="cm"/>
      <inkml:brushProperty name="height" value="0.025" units="cm"/>
      <inkml:brushProperty name="color" value="#996600"/>
    </inkml:brush>
  </inkml:definitions>
  <inkml:trace contextRef="#ctx0" brushRef="#br0">1 0 392 0 0,'0'0'0'0'0</inkml:trace>
  <inkml:trace contextRef="#ctx0" brushRef="#br0" timeOffset="1">16 0 2904 0 0,'0'0'0'0'0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0"/>
    </inkml:context>
    <inkml:brush xml:id="br0">
      <inkml:brushProperty name="width" value="0.025" units="cm"/>
      <inkml:brushProperty name="height" value="0.025" units="cm"/>
      <inkml:brushProperty name="color" value="#996600"/>
    </inkml:brush>
  </inkml:definitions>
  <inkml:trace contextRef="#ctx0" brushRef="#br0">12 15 1704 0 0,'0'0'9450'0'0,"-10"-14"-5563"0"0,9 13-3760 0 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1"/>
    </inkml:context>
    <inkml:brush xml:id="br0">
      <inkml:brushProperty name="width" value="0.025" units="cm"/>
      <inkml:brushProperty name="height" value="0.025" units="cm"/>
      <inkml:brushProperty name="color" value="#996600"/>
    </inkml:brush>
  </inkml:definitions>
  <inkml:trace contextRef="#ctx0" brushRef="#br0">26 18 3808 0 0,'0'0'800'0'0,"-10"-9"8096"0"0,4 5-6136 0 0,-4-1-873 0 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2"/>
    </inkml:context>
    <inkml:brush xml:id="br0">
      <inkml:brushProperty name="width" value="0.025" units="cm"/>
      <inkml:brushProperty name="height" value="0.025" units="cm"/>
      <inkml:brushProperty name="color" value="#996600"/>
    </inkml:brush>
  </inkml:definitions>
  <inkml:trace contextRef="#ctx0" brushRef="#br0">0 1 192 0 0,'2'0'1'0'0,"2"1"7"0"0,-2-1 6 0 0,0 1-3 0 0,1-1 11 0 0,18 2 1095 0 0,-14-2 2949 0 0,0 0 7404 0 0,23 12-9404 0 0,-24-9-2074 0 0,-4-2 8 0 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6"/>
    </inkml:context>
    <inkml:brush xml:id="br0">
      <inkml:brushProperty name="width" value="0.025" units="cm"/>
      <inkml:brushProperty name="height" value="0.025" units="cm"/>
      <inkml:brushProperty name="color" value="#996600"/>
    </inkml:brush>
  </inkml:definitions>
  <inkml:trace contextRef="#ctx0" brushRef="#br0">0 0 2904 0 0,'0'0'7656'0'0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7"/>
    </inkml:context>
    <inkml:brush xml:id="br0">
      <inkml:brushProperty name="width" value="0.025" units="cm"/>
      <inkml:brushProperty name="height" value="0.025" units="cm"/>
      <inkml:brushProperty name="color" value="#996600"/>
    </inkml:brush>
  </inkml:definitions>
  <inkml:trace contextRef="#ctx0" brushRef="#br0">1 1 6728 0 0,'0'0'2248'0'0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8"/>
    </inkml:context>
    <inkml:brush xml:id="br0">
      <inkml:brushProperty name="width" value="0.025" units="cm"/>
      <inkml:brushProperty name="height" value="0.025" units="cm"/>
      <inkml:brushProperty name="color" value="#996600"/>
    </inkml:brush>
  </inkml:definitions>
  <inkml:trace contextRef="#ctx0" brushRef="#br0">0 0 1400 0 0,'0'0'3607'0'0,"10"6"282"0"0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9"/>
    </inkml:context>
    <inkml:brush xml:id="br0">
      <inkml:brushProperty name="width" value="0.025" units="cm"/>
      <inkml:brushProperty name="height" value="0.025" units="cm"/>
      <inkml:brushProperty name="color" value="#996600"/>
    </inkml:brush>
  </inkml:definitions>
  <inkml:trace contextRef="#ctx0" brushRef="#br0">4 1 7024 0 0,'-3'1'1186'0'0,"8"3"1434"0"0,9 1 1294 0 0,-12-5-3698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7"/>
    </inkml:context>
    <inkml:brush xml:id="br0">
      <inkml:brushProperty name="width" value="0.025" units="cm"/>
      <inkml:brushProperty name="height" value="0.025" units="cm"/>
      <inkml:brushProperty name="color" value="#996600"/>
    </inkml:brush>
  </inkml:definitions>
  <inkml:trace contextRef="#ctx0" brushRef="#br0">1 427 488 0 0,'0'0'7036'0'0,"10"6"-5432"0"0,-10-6-1516 0 0,0 0 1 0 0,0 0 0 0 0,-1 0-1 0 0,1 0 1 0 0,0 0 0 0 0,0 0-1 0 0,0 0 1 0 0,0 1-1 0 0,0-1 1 0 0,0 0 0 0 0,0 0-1 0 0,0 0 1 0 0,0 0 0 0 0,0 0-1 0 0,0 1 1 0 0,0-1 0 0 0,0 0-1 0 0,0 0 1 0 0,0 0 0 0 0,0 0-1 0 0,0 0 1 0 0,0 1-1 0 0,0-1 1 0 0,0 0 0 0 0,0 0-1 0 0,0 0 1 0 0,0 0 0 0 0,0 0-1 0 0,0 1 1 0 0,0-1 0 0 0,0 0-1 0 0,0 0 1 0 0,0 0 0 0 0,0 0-1 0 0,1 0 1 0 0,-1 0-1 0 0,0 1 1 0 0,0-1 0 0 0,0 0-1 0 0,0 0 1 0 0,0 0 0 0 0,0 0-1 0 0,0 0 1 0 0,1 0 0 0 0,-1 0-1 0 0,0 0 1 0 0,0 0-1 0 0,0 0 1 0 0,0 0 0 0 0,0 1-1 0 0,1-1 1 0 0,-1 0 0 0 0,0 0-1 0 0,0 0 1 0 0,0 0 0 0 0,0 0-1 0 0,0 0 1 0 0,1 0 0 0 0,-1 0-1 0 0,0-1 1 0 0,0 1-1 0 0,14 2 3242 0 0,-14-2-3134 0 0,13-23 4033 0 0,-12 22-4199 0 0,0 1 0 0 0,0-1 0 0 0,0 1 0 0 0,0-1-1 0 0,0 1 1 0 0,-1-1 0 0 0,1 0 0 0 0,0 1 0 0 0,0-1 0 0 0,0 0 0 0 0,-1 0 0 0 0,1 0-1 0 0,0 1 1 0 0,-1-1 0 0 0,1 0 0 0 0,0-2 0 0 0,10-10 206 0 0,-3 11 183 0 0,-8 2-410 0 0,1 0 1 0 0,-1 0-1 0 0,0 0 1 0 0,1 0-1 0 0,-1 0 1 0 0,1 0-1 0 0,-1 0 0 0 0,1-1 1 0 0,-1 1-1 0 0,0 0 1 0 0,1 0-1 0 0,-1 0 0 0 0,1-1 1 0 0,-1 1-1 0 0,0 0 1 0 0,1 0-1 0 0,-1-1 1 0 0,0 1-1 0 0,1 0 0 0 0,-1-1 1 0 0,0 1-1 0 0,1 0 1 0 0,-1-1-1 0 0,0 0 1 0 0,15-11 310 0 0,-1 0-184 0 0,-5 11-103 0 0,0 0-14 0 0,-9 1-18 0 0,0 0-1 0 0,0 0 1 0 0,0-1-1 0 0,1 1 1 0 0,-1 0-1 0 0,0 0 1 0 0,0 0-1 0 0,0 0 1 0 0,0 0-1 0 0,0 0 1 0 0,0 0-1 0 0,0-1 1 0 0,0 1-1 0 0,0 0 1 0 0,0 0-1 0 0,0 0 1 0 0,0 0-1 0 0,0 0 1 0 0,0 0 0 0 0,0-1-1 0 0,0 1 1 0 0,0 0-1 0 0,0 0 1 0 0,0 0-1 0 0,0 0 1 0 0,0 0-1 0 0,0 0 1 0 0,0-1-1 0 0,0 1 1 0 0,0 0-1 0 0,0 0 1 0 0,0 0-1 0 0,0 0 1 0 0,0 0-1 0 0,-1 0 1 0 0,1 0-1 0 0,0 0 1 0 0,0-1-1 0 0,0 1 1 0 0,0 0-1 0 0,0 0 1 0 0,0 0-1 0 0,0 0 1 0 0,0 0 0 0 0,-1 0-1 0 0,1 0 1 0 0,0 0-1 0 0,0 0 1 0 0,0 0-1 0 0,0 0 1 0 0,0 0-1 0 0,0 0 1 0 0,0 0-1 0 0,-1 0 1 0 0,1 0-1 0 0,0 0 1 0 0,0 0-1 0 0,0 0 1 0 0,0 0-1 0 0,0 0 1 0 0,0 0-1 0 0,-1 0 1 0 0,2 0 2 0 0,0-1 1 0 0,0 1 0 0 0,0 0-1 0 0,0 0 1 0 0,-1-1-1 0 0,1 1 1 0 0,0-1-1 0 0,0 1 1 0 0,-1-1-1 0 0,1 1 1 0 0,0-1-1 0 0,0 1 1 0 0,-1-1-1 0 0,1 1 1 0 0,-1-1-1 0 0,1 0 1 0 0,-1 0-1 0 0,1 1 1 0 0,-1-1 0 0 0,1 0-1 0 0,-1 0 1 0 0,1 1-1 0 0,-1-1 1 0 0,0 0-1 0 0,0 0 1 0 0,1 0-1 0 0,-1 0 1 0 0,0 0-1 0 0,0 1 1 0 0,0-1-1 0 0,0 0 1 0 0,0 0-1 0 0,0-2 1 0 0,0 2 4 0 0,0-1 0 0 0,0 1 0 0 0,0-1 1 0 0,1 1-1 0 0,-1-1 0 0 0,0 1 0 0 0,1 0 0 0 0,-1-1 1 0 0,1 1-1 0 0,0-1 0 0 0,-1 1 0 0 0,1 0 0 0 0,1-3 1 0 0,3-1 0 0 0,0 3 27 0 0,0 0 9 0 0,-2-7-33 0 0,-2 6-5 0 0,0 0-1 0 0,0 0 1 0 0,0 1-1 0 0,1-1 1 0 0,0 0 0 0 0,-1 0-1 0 0,1 1 1 0 0,3-4-1 0 0,5-5 24 0 0,-3 4-19 0 0,-5 5-9 0 0,10-12 4 0 0,6-4 53 0 0,3-1-11 0 0,2-2-7 0 0,-11 14-41 0 0,10-7 0 0 0,-10 4 0 0 0,-5 4 0 0 0,0 1 0 0 0,0-1 0 0 0,1 2 0 0 0,13-8 0 0 0,8-4 0 0 0,-22 11 0 0 0,5-6 0 0 0,6-8 0 0 0,-12 8 0 0 0,-3 6 0 0 0,-1 0 0 0 0,1 0 0 0 0,0 0 0 0 0,0 0 0 0 0,7-7 0 0 0,-3 8 0 0 0,-6 4 0 0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0"/>
    </inkml:context>
    <inkml:brush xml:id="br0">
      <inkml:brushProperty name="width" value="0.025" units="cm"/>
      <inkml:brushProperty name="height" value="0.025" units="cm"/>
      <inkml:brushProperty name="color" value="#996600"/>
    </inkml:brush>
  </inkml:definitions>
  <inkml:trace contextRef="#ctx0" brushRef="#br0">0 1 2304 0 0,'0'0'0'0'0,"0"1"0"0"0,1 1 1264 0 0,1-2 1272 0 0,-1 1-1272 0 0,0-1-728 0 0,0 0 0 0 0,0 0 8 0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1"/>
    </inkml:context>
    <inkml:brush xml:id="br0">
      <inkml:brushProperty name="width" value="0.025" units="cm"/>
      <inkml:brushProperty name="height" value="0.025" units="cm"/>
      <inkml:brushProperty name="color" value="#996600"/>
    </inkml:brush>
  </inkml:definitions>
  <inkml:trace contextRef="#ctx0" brushRef="#br0">1 0 296 0 0,'0'0'768'0'0,"6"2"-384"0"0,-5 0 16 0 0,0-2 288 0 0,-1 1-344 0 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2"/>
    </inkml:context>
    <inkml:brush xml:id="br0">
      <inkml:brushProperty name="width" value="0.025" units="cm"/>
      <inkml:brushProperty name="height" value="0.025" units="cm"/>
      <inkml:brushProperty name="color" value="#996600"/>
    </inkml:brush>
  </inkml:definitions>
  <inkml:trace contextRef="#ctx0" brushRef="#br0">0 0 2704 0 0,'2'5'461'0'0,"4"0"349"0"0,0 0 1903 0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3"/>
    </inkml:context>
    <inkml:brush xml:id="br0">
      <inkml:brushProperty name="width" value="0.025" units="cm"/>
      <inkml:brushProperty name="height" value="0.025" units="cm"/>
      <inkml:brushProperty name="color" value="#996600"/>
    </inkml:brush>
  </inkml:definitions>
  <inkml:trace contextRef="#ctx0" brushRef="#br0">1 0 4008 0 0,'0'0'0'0'0,"0"2"0"0"0,1-1 224 0 0,0-1 0 0 0,0 0 0 0 0,0 2 0 0 0,1 0-184 0 0,-1-2-8 0 0,-1 0 8 0 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4"/>
    </inkml:context>
    <inkml:brush xml:id="br0">
      <inkml:brushProperty name="width" value="0.025" units="cm"/>
      <inkml:brushProperty name="height" value="0.025" units="cm"/>
      <inkml:brushProperty name="color" value="#996600"/>
    </inkml:brush>
  </inkml:definitions>
  <inkml:trace contextRef="#ctx0" brushRef="#br0">1 1 5720 0 0,'0'0'968'0'0,"6"1"-544"0"0,-5-1 16 0 0,1 0 48 0 0,0 0 8 0 0,0 0-8 0 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5"/>
    </inkml:context>
    <inkml:brush xml:id="br0">
      <inkml:brushProperty name="width" value="0.025" units="cm"/>
      <inkml:brushProperty name="height" value="0.025" units="cm"/>
      <inkml:brushProperty name="color" value="#996600"/>
    </inkml:brush>
  </inkml:definitions>
  <inkml:trace contextRef="#ctx0" brushRef="#br0">0 0 792 0 0,'0'0'5792'0'0,"6"5"-5448"0"0,-5-5 8 0 0,-1 0-16 0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6"/>
    </inkml:context>
    <inkml:brush xml:id="br0">
      <inkml:brushProperty name="width" value="0.025" units="cm"/>
      <inkml:brushProperty name="height" value="0.025" units="cm"/>
      <inkml:brushProperty name="color" value="#996600"/>
    </inkml:brush>
  </inkml:definitions>
  <inkml:trace contextRef="#ctx0" brushRef="#br0">0 1 7736 0 0,'13'4'4498'0'0,"0"-2"-1942"0"0,-12-2-2306 0 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7"/>
    </inkml:context>
    <inkml:brush xml:id="br0">
      <inkml:brushProperty name="width" value="0.025" units="cm"/>
      <inkml:brushProperty name="height" value="0.025" units="cm"/>
      <inkml:brushProperty name="color" value="#996600"/>
    </inkml:brush>
  </inkml:definitions>
  <inkml:trace contextRef="#ctx0" brushRef="#br0">0 0 8640 0 0,'1'1'340'0'0,"0"0"-1"0"0,0 0 1 0 0,0 0 0 0 0,0 0 0 0 0,1-1 0 0 0,-2 1-1 0 0,1-1 1 0 0,0 1 0 0 0,1-1 0 0 0,-1 0 0 0 0,0 0-1 0 0,1 0 1 0 0,-1 1 0 0 0,0-1 0 0 0,1 0 0 0 0,-1 0 0 0 0,2 0-1 0 0,5 1 1239 0 0,-7-1-1544 0 0</inkml:trace>
  <inkml:trace contextRef="#ctx0" brushRef="#br0" timeOffset="1">58 1 7432 0 0,'24'10'4793'0'0,"-25"-8"-4290"0"0,1-1-359 0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9"/>
    </inkml:context>
    <inkml:brush xml:id="br0">
      <inkml:brushProperty name="width" value="0.025" units="cm"/>
      <inkml:brushProperty name="height" value="0.025" units="cm"/>
      <inkml:brushProperty name="color" value="#996600"/>
    </inkml:brush>
  </inkml:definitions>
  <inkml:trace contextRef="#ctx0" brushRef="#br0">0 0 11448 0 0,'0'0'0'0'0,"3"1"0"0"0,-1-1 112 0 0,-1 1 0 0 0,-1-1 8 0 0,1 1 0 0 0,-1 0 112 0 0,1-1 0 0 0,0 0 0 0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0"/>
    </inkml:context>
    <inkml:brush xml:id="br0">
      <inkml:brushProperty name="width" value="0.025" units="cm"/>
      <inkml:brushProperty name="height" value="0.025" units="cm"/>
      <inkml:brushProperty name="color" value="#996600"/>
    </inkml:brush>
  </inkml:definitions>
  <inkml:trace contextRef="#ctx0" brushRef="#br0">1 1 11552 0 0,'0'0'0'0'0,"1"0"0"0"0,-1 0 96 0 0,1 0 16 0 0,-1-1-8 0 0,1 1 8 0 0,0 1 112 0 0,1-1 8 0 0,-1 1-8 0 0,-1-1 8 0 0,2 0 152 0 0,-1 0 16 0 0,0-1-8 0 0,0 0 0 0 0,2 1-128 0 0,-1 0-8 0 0,0 0 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8"/>
    </inkml:context>
    <inkml:brush xml:id="br0">
      <inkml:brushProperty name="width" value="0.025" units="cm"/>
      <inkml:brushProperty name="height" value="0.025" units="cm"/>
      <inkml:brushProperty name="color" value="#996600"/>
    </inkml:brush>
  </inkml:definitions>
  <inkml:trace contextRef="#ctx0" brushRef="#br0">1 1 1296 0 0,'0'0'11134'0'0,"10"17"-9823"0"0,-5-7 4946 0 0,-5 104-2608 0 0,9-52-2857 0 0,-5-16-662 0 0,0 55 868 0 0,-4 39 1082 0 0,0-138-2058 0 0,0 1 0 0 0,-1 0 0 0 0,1-1 0 0 0,1 1 0 0 0,-1-1 0 0 0,0 1 0 0 0,1-1 0 0 0,-1 1 0 0 0,1-1 0 0 0,0 1 0 0 0,0-1 0 0 0,0 1 0 0 0,0-1 0 0 0,0 0 0 0 0,2 3 0 0 0,-2-3-21 0 0,-1 0-1 0 0,1 0 1 0 0,0-1 0 0 0,-1 1-1 0 0,0 0 1 0 0,0 0 0 0 0,1 0-1 0 0,-1 0 1 0 0,0 0 0 0 0,-1 3-1 0 0,1-3 1 0 0,0 0 0 0 0,0-1-1 0 0,-1 1 1 0 0,1 0-1 0 0,1-1 1 0 0,-1 1-1 0 0,0 0 1 0 0,0-1 0 0 0,1 1-1 0 0,-1 0 1 0 0,1-1-1 0 0,-1 1 1 0 0,1-1 0 0 0,1 4-1 0 0,0 0 11 0 0,0 0 1 0 0,0 0-1 0 0,-1 0 0 0 0,0 1 0 0 0,0-1 1 0 0,0 10-1 0 0,9 95 150 0 0,-9-99-157 0 0,0 1 0 0 0,0-1 0 0 0,4 12 0 0 0,4 33 9 0 0,0 29-2 0 0,-9 1 21 0 0,4-52-32 0 0,10 26 0 0 0,-1-28 32 0 0,-9-21-28 0 0,-1-1 0 0 0,0 1 0 0 0,-1 0 0 0 0,0 0 0 0 0,0 14 0 0 0,1 92-4 0 0,6-55-825 0 0,-8-54 794 0 0,-1 0 0 0 0,2 0 1 0 0,-1 0-1 0 0,1 0 0 0 0,4 10 1 0 0,-4-7 78 0 0,-1-1 1 0 0,0 1-1 0 0,0 0 1 0 0,-2 11-1 0 0,1-8 0 0 0,0 76 158 0 0,1-36-450 0 0,-1-18-192 0 0,4 94 308 0 0,-4 97 801 0 0,-4-131-425 0 0,4 1-216 0 0,7-67 8 0 0,-3-3 0 0 0,-3-21-35 0 0,0 0-1 0 0,-1 0 0 0 0,2-1 1 0 0,-1 1-1 0 0,5 9 0 0 0,-4-9-4 0 0,0 0 0 0 0,-1-1-1 0 0,1 1 1 0 0,-1 0-1 0 0,1 11 1 0 0,-2-14 0 0 0,1 0 0 0 0,0-1 0 0 0,-1 1 0 0 0,1 0 0 0 0,0 0 0 0 0,0 0 0 0 0,0-1 0 0 0,1 1 0 0 0,1 2 0 0 0,4 10 0 0 0,-3 7 4 0 0,-3-20-17 0 0,-1 1 0 0 0,0 0 0 0 0,1-1 0 0 0,-1 1 0 0 0,1 0 0 0 0,0-1 0 0 0,0 1 0 0 0,0-1 0 0 0,0 1 0 0 0,0-1 1 0 0,0 1-1 0 0,1-1 0 0 0,2 4 0 0 0,-2-3-27 0 0,0 0 1 0 0,0 1-1 0 0,-1-1 1 0 0,1 0-1 0 0,-1 1 1 0 0,0-1-1 0 0,0 1 0 0 0,-1 0 1 0 0,1-1-1 0 0,0 5 1 0 0,3 15-189 0 0,0-8 158 0 0,-1 1-1 0 0,0 0 0 0 0,-1 0 1 0 0,0 27-1 0 0,7 20 8 0 0,-8-53 63 0 0,2-1 0 0 0,-1 1 0 0 0,8 17 0 0 0,8 29-32 0 0,-13-46-52 0 0,-2 1 0 0 0,1 0-1 0 0,-2-1 1 0 0,1 1 0 0 0,-1 0-1 0 0,-1 0 1 0 0,0 15 0 0 0,8-4-283 0 0,-4 59 31 0 0,-1-38 795 0 0,5-11-253 0 0,-9-24-186 0 0,1 1 0 0 0,0-1 0 0 0,0 0-1 0 0,0 1 1 0 0,4 8 0 0 0,-2-4-5 0 0,-1 0 0 0 0,0 1 1 0 0,0-1-1 0 0,-1 1 0 0 0,-2 21 1 0 0,1-16 4 0 0,12 58 83 0 0,2-19 621 0 0,-6-25-427 0 0,-6-26-247 0 0,0 2 1 0 0,0-1 0 0 0,-1 0-1 0 0,1 11 1 0 0,4 9 52 0 0,1 0-39 0 0,-7-26-61 0 0,0 0 0 0 0,1 0-1 0 0,0 0 1 0 0,-1 0 0 0 0,1 0 0 0 0,0 0 0 0 0,0 0 0 0 0,0 0-1 0 0,0 0 1 0 0,0-1 0 0 0,0 1 0 0 0,1 0 0 0 0,2 2 0 0 0,8 13 49 0 0,-6 4 19 0 0,2 2-24 0 0,0-9-19 0 0,-7-13-27 0 0,0 0 0 0 0,-1 1-1 0 0,1-1 1 0 0,0 0 0 0 0,0 0-1 0 0,-1 1 1 0 0,1-1 0 0 0,0 0-1 0 0,-1 1 1 0 0,0-1 0 0 0,1 0-1 0 0,-1 1 1 0 0,0-1 0 0 0,1 1-1 0 0,-1 2 1 0 0,8 35-1 0 0,-5-33 0 0 0,-2 0 0 0 0,1 1 0 0 0,-1-1 0 0 0,0 0 0 0 0,1 7 0 0 0,12 63 0 0 0,-10-60 0 0 0,1 3 0 0 0,-1 1 6 0 0,1 2 76 0 0,9 15 30 0 0,-2 13-305 0 0,-9-41 131 0 0,0-1 1 0 0,0 1 0 0 0,-1 0-1 0 0,0 0 1 0 0,1 12 0 0 0,3 17-66 0 0,-1-23 103 0 0,2 18 32 0 0,1-13 19 0 0,-7-19-21 0 0,0 1 1 0 0,0-1 0 0 0,0 1 0 0 0,-1-1 0 0 0,1 1 0 0 0,0 0 0 0 0,-1 0 0 0 0,1-1 0 0 0,-1 1 0 0 0,1 3 0 0 0,13 36 121 0 0,-2-10-81 0 0,-10-28-44 0 0,-1 0 0 0 0,1 1 0 0 0,-1-1 0 0 0,1 1 0 0 0,-1-1-1 0 0,0 1 1 0 0,0-1 0 0 0,0 8 0 0 0</inkml:trace>
  <inkml:trace contextRef="#ctx0" brushRef="#br0" timeOffset="1">673 4431 27820 0 0,'3'13'-22'0'0,"5"13"-190"0"0,-7-23 181 0 0,0-1 1 0 0,1 1-1 0 0,-1 0 1 0 0,0 0-1 0 0,-1 0 1 0 0,1 0-1 0 0,0-1 1 0 0,-1 5-1 0 0,16 36-170 0 0,-3-9 102 0 0,-10-29 94 0 0,-1 0 0 0 0,0 0 1 0 0,0 0-1 0 0,0 1 0 0 0,-1-1 1 0 0,1 1-1 0 0,-1-1 0 0 0,0 7 1 0 0,0-6-10 0 0,0-1 1 0 0,0 1 0 0 0,0-1 0 0 0,0 0 0 0 0,5 10 0 0 0,2 11-27 0 0,-5-9 11 0 0,8 40 15 0 0,-6-48 14 0 0,-5-5-3 0 0,1-1 1 0 0,-1 1-1 0 0,1-1 0 0 0,0 0 1 0 0,1 1-1 0 0,-1-1 0 0 0,0 0 0 0 0,3 4 1 0 0,-2-4-2 0 0,-1 0 0 0 0,1 0 0 0 0,-1 0 0 0 0,0 0 0 0 0,0 1 0 0 0,0-1 0 0 0,1 7 0 0 0,11 34 4 0 0,-8-30 0 0 0,-2-8 0 0 0,-1 1 0 0 0,0-1 0 0 0,0 0 0 0 0,-1 1 0 0 0,0-1 0 0 0,1 10 0 0 0,-2-12 0 0 0,1-1 0 0 0,0 0 0 0 0,0 0 0 0 0,0 0 0 0 0,0 0 0 0 0,0-1 0 0 0,1 1 0 0 0,-1 0 0 0 0,3 3 0 0 0,9 21 0 0 0,-5 17 103 0 0,-7-42-78 0 0,-1 0 1 0 0,1 0 0 0 0,-1-1-1 0 0,1 1 1 0 0,0 0-1 0 0,0-1 1 0 0,0 1-1 0 0,0 0 1 0 0,0-1-1 0 0,0 1 1 0 0,1 1-1 0 0,0-2 3 0 0,-1 1-1 0 0,0-1 0 0 0,1 1 0 0 0,-1 0 0 0 0,0-1 0 0 0,0 1 0 0 0,-1 0 0 0 0,1 0 0 0 0,0 0 1 0 0,0 0-1 0 0,0 3 0 0 0,6 7 182 0 0,7 7-196 0 0,-10-15-76 0 0,-2-3 47 0 0,-1 0 0 0 0,0 0 0 0 0,0 0 0 0 0,0 1 0 0 0,0-1 0 0 0,0 0 0 0 0,0 0 1 0 0,0 1-1 0 0,0-1 0 0 0,0 0 0 0 0,-1 1 0 0 0,1-1 0 0 0,0 1 0 0 0,-1-1 1 0 0,0 1-1 0 0,1-1 0 0 0,-1 1 0 0 0,1 3 0 0 0,-1-5 7 0 0,8 21-262 0 0,-7 0 109 0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1"/>
    </inkml:context>
    <inkml:brush xml:id="br0">
      <inkml:brushProperty name="width" value="0.025" units="cm"/>
      <inkml:brushProperty name="height" value="0.025" units="cm"/>
      <inkml:brushProperty name="color" value="#996600"/>
    </inkml:brush>
  </inkml:definitions>
  <inkml:trace contextRef="#ctx0" brushRef="#br0">7 4 696 0 0,'0'0'7416'0'0,"-6"-3"-3842"0"0,6 3-3340 0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2"/>
    </inkml:context>
    <inkml:brush xml:id="br0">
      <inkml:brushProperty name="width" value="0.025" units="cm"/>
      <inkml:brushProperty name="height" value="0.025" units="cm"/>
      <inkml:brushProperty name="color" value="#996600"/>
    </inkml:brush>
  </inkml:definitions>
  <inkml:trace contextRef="#ctx0" brushRef="#br0">1 1 5224 0 0,'7'5'6198'0'0,"-7"-5"-6132"0"0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3"/>
    </inkml:context>
    <inkml:brush xml:id="br0">
      <inkml:brushProperty name="width" value="0.025" units="cm"/>
      <inkml:brushProperty name="height" value="0.025" units="cm"/>
      <inkml:brushProperty name="color" value="#996600"/>
    </inkml:brush>
  </inkml:definitions>
  <inkml:trace contextRef="#ctx0" brushRef="#br0">1 34 1296 0 0,'0'0'7705'0'0,"24"-12"-562"0"0,-15 6-6533 0 0,-9 5-571 0 0,1 0 0 0 0,-1 1 0 0 0,0-1-1 0 0,1 1 1 0 0,-1-1 0 0 0,1 0 0 0 0,-1 1 0 0 0,1-1 0 0 0,0 1 0 0 0,-1-1 0 0 0,1 1 0 0 0,0 0 0 0 0,0-1 0 0 0,-1 1 0 0 0,1 0 0 0 0,0-1 0 0 0,0 1 0 0 0,1 0 0 0 0,27-2-112 0 0,11 0 627 0 0,-20 1-453 0 0,2-1 462 0 0,-19 3-591 0 0,1 1-1 0 0,0-1 1 0 0,-1 1-1 0 0,1-1 0 0 0,-1 0 1 0 0,1 1-1 0 0,-1 0 0 0 0,0 1 1 0 0,0-1-1 0 0,4 4 1 0 0,-3-3-3 0 0,-2-2 8 0 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5"/>
    </inkml:context>
    <inkml:brush xml:id="br0">
      <inkml:brushProperty name="width" value="0.025" units="cm"/>
      <inkml:brushProperty name="height" value="0.025" units="cm"/>
      <inkml:brushProperty name="color" value="#996600"/>
    </inkml:brush>
  </inkml:definitions>
  <inkml:trace contextRef="#ctx0" brushRef="#br0">12 9 3712 0 0,'0'0'16294'0'0,"-5"9"-14605"0"0,4-8-1604 0 0,1 1 0 0 0,-1-1 0 0 0,1 0 0 0 0,-1 1-1 0 0,1-1 1 0 0,0 1 0 0 0,-1-1 0 0 0,1 0 0 0 0,0 0-1 0 0,0 0 1 0 0,0 1 0 0 0,0-1 0 0 0,0 1 0 0 0,1-1-1 0 0,-1 1 1 0 0,0-1 0 0 0,1 1 0 0 0,-1-2 0 0 0,1 3-1 0 0,0-1-41 0 0,-1-1 1 0 0,1 1-1 0 0,0 0 0 0 0,0-1 0 0 0,-1 1 0 0 0,0-1 0 0 0,1-1 0 0 0,0 2 0 0 0,0-1 0 0 0,0 0 0 0 0,1 1 1 0 0,-1-1-1 0 0,0 0 0 0 0,1 0 0 0 0,-1 0 0 0 0,0 0 0 0 0,1 0 0 0 0,-2 0 0 0 0,2-1 0 0 0,2 1 1 0 0,24 0 162 0 0,-20-3-457 0 0,-1-9 204 0 0,-6-14 250 0 0,-1 21-204 0 0,0 3 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90"/>
    </inkml:context>
    <inkml:brush xml:id="br0">
      <inkml:brushProperty name="width" value="0.025" units="cm"/>
      <inkml:brushProperty name="height" value="0.025" units="cm"/>
      <inkml:brushProperty name="color" value="#996600"/>
    </inkml:brush>
  </inkml:definitions>
  <inkml:trace contextRef="#ctx0" brushRef="#br0">10 181 1600 0 0,'0'0'5138'0'0,"5"-11"-4419"0"0,-4 9-818 0 0,-1 5-183 0 0,0 1 497 0 0,1-5 374 0 0,-1 0-21 0 0,0 2 153 0 0,0 0 708 0 0,-4-6 440 0 0,1 1-1747 0 0,2-3 625 0 0,1 4-390 0 0,-1-7 303 0 0,1 5-525 0 0,0 4-337 0 0,0-13-944 0 0,0 8 368 0 0,0 4 692 0 0,-1-6-855 0 0,0-3 556 0 0,-1-8 420 0 0,2 19-28 0 0,-4-40-319 0 0,4 17 1185 0 0,0 6-386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0"/>
    </inkml:context>
    <inkml:brush xml:id="br0">
      <inkml:brushProperty name="width" value="0.025" units="cm"/>
      <inkml:brushProperty name="height" value="0.025" units="cm"/>
      <inkml:brushProperty name="color" value="#996600"/>
    </inkml:brush>
  </inkml:definitions>
  <inkml:trace contextRef="#ctx0" brushRef="#br0">68 2386 2104 0 0,'0'0'91'0'0,"0"-3"-87"0"0,-1-7 746 0 0,2 2 5244 0 0,-2 12-1047 0 0,-3 0-4548 0 0,-4 11 1862 0 0,8-15-2197 0 0,0 0 0 0 0,0 1 1 0 0,0-1-1 0 0,-1 0 1 0 0,1 0-1 0 0,0 1 0 0 0,0-1 1 0 0,0 0-1 0 0,0 1 1 0 0,0-1-1 0 0,0 0 1 0 0,0 1-1 0 0,0-1 0 0 0,0 0 1 0 0,0 1-1 0 0,0-1 1 0 0,0 0-1 0 0,0 1 0 0 0,0-1 1 0 0,0 0-1 0 0,0 1 1 0 0,0-1-1 0 0,1 0 1 0 0,-1 0-1 0 0,0 1 0 0 0,0-1 1 0 0,0 0-1 0 0,0 1 1 0 0,1-1-1 0 0,-1 0 0 0 0,0 0 1 0 0,0 0-1 0 0,0 1 1 0 0,1-1-1 0 0,-1 0 1 0 0,0 0-1 0 0,1 0 0 0 0,-1 1 1 0 0,0-1-1 0 0,0 0 1 0 0,1 0-1 0 0,-1 0 0 0 0,0 0 1 0 0,1 0-1 0 0,-1 0 1 0 0,1 0 156 0 0,6 34 3887 0 0,-7 15-3253 0 0,0-49-826 0 0,-7 33 654 0 0,-2 4 219 0 0,7-28-872 0 0,0-1-1 0 0,1 1 0 0 0,0-1 0 0 0,1 1 1 0 0,0 0-1 0 0,2 16 0 0 0,0 4-34 0 0,-2 57 101 0 0,1-64-95 0 0,-1-13 0 0 0,1-1 0 0 0,-1 1 0 0 0,-1 0 0 0 0,0 0 0 0 0,0 0 0 0 0,-3 9 0 0 0,2-9 51 0 0,1 0 1 0 0,0 0-1 0 0,0 0 0 0 0,1 0 0 0 0,0 9 0 0 0,1-2-5 0 0,-1-7 84 0 0,0 1 0 0 0,-1 0-1 0 0,0-1 1 0 0,-1 1-1 0 0,-3 13 1 0 0,3-19-118 0 0,1-1 0 0 0,0 0 0 0 0,1 1-1 0 0,-1-1 1 0 0,0 0 0 0 0,1 1 0 0 0,0-1 0 0 0,0 1 0 0 0,0 3-1 0 0,-3 24 141 0 0,1-22-108 0 0,0 1 0 0 0,1-1 0 0 0,0 0 0 0 0,1 1 0 0 0,0 12 0 0 0,0-8-60 0 0,-12 14 39 0 0,11-7-28 0 0,0-18 8 0 0,0-1 0 0 0,0 1 0 0 0,1 0 0 0 0,0-1 0 0 0,-1 1 0 0 0,1 0 0 0 0,0-1 0 0 0,0 1 0 0 0,1 0 0 0 0,-1-1 0 0 0,0 1 0 0 0,1-1 0 0 0,0 1 0 0 0,-1-1 0 0 0,1 1 0 0 0,0-1 0 0 0,0 1 0 0 0,1-1 0 0 0,-1 0 0 0 0,0 1 0 0 0,1-1 0 0 0,2 2 0 0 0,24 21 44 0 0,-1-10-80 0 0,15-3 20 0 0,6-9 19 0 0,-10-3-8 0 0,-26 0-1 0 0,-11 0 2 0 0,0 1 0 0 0,0-1 1 0 0,0 0-1 0 0,0 0 0 0 0,0 0 0 0 0,0 1 0 0 0,0-1 0 0 0,0 0 1 0 0,0 1-1 0 0,0-1 0 0 0,0 1 0 0 0,0-1 0 0 0,0 1 0 0 0,0-1 1 0 0,0 2-1 0 0,0-2-2 0 0,0 1-1 0 0,0 0 1 0 0,0-1 0 0 0,0 1 0 0 0,0 0 0 0 0,0-1 0 0 0,0 1-1 0 0,0-1 1 0 0,0 0 0 0 0,0 1 0 0 0,0-1 0 0 0,0 0 0 0 0,0 0-1 0 0,1 0 1 0 0,0 1 0 0 0,0-1 1 0 0,-1 1-1 0 0,0-1 0 0 0,0 1 1 0 0,1 0-1 0 0,-1 0 0 0 0,0-1 1 0 0,0 1-1 0 0,0 0 0 0 0,0 0 1 0 0,0 0-1 0 0,0 0 0 0 0,0 0 1 0 0,0 1-1 0 0,-1-1 1 0 0,2 2-1 0 0,-1-2 2 0 0,-1 0 0 0 0,1 1 0 0 0,0-1 0 0 0,0 0 1 0 0,0 0-1 0 0,0 1 0 0 0,0-1 0 0 0,0 0 0 0 0,1 0 0 0 0,-1 0 0 0 0,0 0 0 0 0,1 0 1 0 0,-1-1-1 0 0,0 1 0 0 0,1 0 0 0 0,1 0 0 0 0,18 22 0 0 0,-14-14 0 0 0,7 5 2 0 0,-9-8-46 0 0,-1-1 0 0 0,1 0 0 0 0,0 0 0 0 0,1-1 0 0 0,6 5-1 0 0,31 17-187 0 0,-18-5 175 0 0,8 7-358 0 0,-17-12 254 0 0,-15-14 140 0 0,0 0 0 0 0,0 0-1 0 0,1 0 1 0 0,-1-1 0 0 0,1 1 0 0 0,-1-1 0 0 0,1 1 0 0 0,0-1-1 0 0,0 1 1 0 0,-1-1 0 0 0,1 0 0 0 0,0 0 0 0 0,0 0 0 0 0,0 0 0 0 0,0 0-1 0 0,4 0 1 0 0,11 10-5 0 0,-16-10 23 0 0,0 0 0 0 0,0 0 0 0 0,1 0 0 0 0,-1 0 0 0 0,1 0 0 0 0,-1 0 0 0 0,1 0 0 0 0,-1 0 0 0 0,1-1 0 0 0,-1 1 0 0 0,4 1 0 0 0,-5-2-7 0 0,2 1-41 0 0,-1 1 8 0 0,0 0 0 0 0,1-1 0 0 0,-1 1 0 0 0,1-1 0 0 0,-1 0 0 0 0,1 1 0 0 0,0-1-1 0 0,0 0 1 0 0,-1 0 0 0 0,1 0 0 0 0,3 1 0 0 0,7 4-317 0 0,-8-5 267 0 0,0 0 0 0 0,0-1-1 0 0,1 1 1 0 0,-1-1 0 0 0,0 0-1 0 0,1 0 1 0 0,-1 0 0 0 0,5-2 0 0 0,6 1-274 0 0,11 6 31 0 0</inkml:trace>
  <inkml:trace contextRef="#ctx0" brushRef="#br0" timeOffset="1">970 3563 19309 0 0,'16'0'810'0'0,"24"1"-1984"0"0,-40-1 1139 0 0,33-5-1196 0 0,-27 5 1258 0 0,-4 0-3 0 0,-1 0 0 0 0,1 0 0 0 0,0 0 0 0 0,0 0 0 0 0,-1 0 0 0 0,1 0 0 0 0,0-1-1 0 0,0 1 1 0 0,-1 0 0 0 0,1-1 0 0 0,0 0 0 0 0,2-1 0 0 0,-1 0-105 0 0,-1 0 1 0 0,0 0-1 0 0,1-1 0 0 0,-1 1 1 0 0,0-1-1 0 0,0 1 0 0 0,0-1 1 0 0,0 0-1 0 0,-1 0 1 0 0,1 0-1 0 0,-1 0 0 0 0,0 0 1 0 0,0 0-1 0 0,1-4 0 0 0,5-45 248 0 0,-1 34-155 0 0,-5 15-9 0 0,1-1 1 0 0,-1 0-1 0 0,0 0 0 0 0,0 0 0 0 0,0 0 1 0 0,-1 0-1 0 0,1 0 0 0 0,-1 0 0 0 0,0 0 1 0 0,0 0-1 0 0,0 0 0 0 0,-1 0 0 0 0,0-5 0 0 0,-17-34 0 0 0,13 35 65 0 0,-1 0 1 0 0,0 1-1 0 0,0 0 0 0 0,-8-7 584 0 0,-14-14 2559 0 0,16 16-2471 0 0,-1 0-1 0 0,-18-11 1 0 0,21 17-470 0 0,0 0 1 0 0,0 1 0 0 0,-12-4-1 0 0,-37-19 1101 0 0,35 8-317 0 0,5 2-504 0 0,-4 2-222 0 0,11 5-275 0 0,0 0 0 0 0,-1 1 1 0 0,0 0-1 0 0,-23-13 0 0 0,30 20-47 0 0,1-1 0 0 0,-1-1 0 0 0,1 1-1 0 0,0-1 1 0 0,1 0 0 0 0,-1 0-1 0 0,1 0 1 0 0,0 0 0 0 0,0-1-1 0 0,-5-11 1 0 0,-20-26-438 0 0,24 37 338 0 0,-1-1 1 0 0,1 1-1 0 0,-1 0 0 0 0,0 1 1 0 0,0-1-1 0 0,-9-5 0 0 0,4-1 42 0 0,10 11 52 0 0,0 0 0 0 0,0-1 1 0 0,0 1-1 0 0,0 0 0 0 0,0-1 0 0 0,0 1 1 0 0,0 0-1 0 0,-1 0 0 0 0,1 0 1 0 0,0 0-1 0 0,-1 0 0 0 0,1 1 1 0 0,-1-1-1 0 0,-2-1 0 0 0,-19-16-24 0 0,21 16 18 0 0,0 0-1 0 0,0 0 1 0 0,0 0-1 0 0,0-1 1 0 0,1 1 0 0 0,-1 0-1 0 0,1-1 1 0 0,0 1-1 0 0,0-1 1 0 0,0 0-1 0 0,0 1 1 0 0,-1-7 0 0 0,-4-6 9 0 0,6 12-16 0 0,-1 0-1 0 0,0 1 1 0 0,0-1-1 0 0,1 0 1 0 0,0 0 0 0 0,0 0-1 0 0,0 0 1 0 0,0-4-1 0 0,0 4-37 0 0,0 0-1 0 0,0 1 1 0 0,0-1-1 0 0,0 0 1 0 0,0 0-1 0 0,-1 0 0 0 0,1 1 1 0 0,-1-1-1 0 0,0 0 1 0 0,-1-2-1 0 0,0-1-16 0 0,1 1 0 0 0,-1 0 1 0 0,1-1-1 0 0,0 1 0 0 0,0-1 0 0 0,1 1 0 0 0,-1-1 0 0 0,2-6 0 0 0,-1-3-6 0 0,0 5-7 0 0,-7-25-54 0 0,1 12 68 0 0,2-6 59 0 0,1 0 0 0 0,1-29 0 0 0,-9-51-176 0 0,6 65-275 0 0,-1 1 38 0 0,6 43 403 0 0,0-40-1061 0 0,3-73-3840 0 0,-2 34 3825 0 0,0 38 996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2"/>
    </inkml:context>
    <inkml:brush xml:id="br0">
      <inkml:brushProperty name="width" value="0.025" units="cm"/>
      <inkml:brushProperty name="height" value="0.025" units="cm"/>
      <inkml:brushProperty name="color" value="#996600"/>
    </inkml:brush>
  </inkml:definitions>
  <inkml:trace contextRef="#ctx0" brushRef="#br0">253 284 26349 0 0,'0'10'48'0'0,"1"4"18"0"0,3 4-13 0 0,1 19-26 0 0,2 15-11 0 0,2 13 114 0 0,0 14-92 0 0,-4-24-111 0 0,-1 3 114 0 0,-4-36 211 0 0,3 45 265 0 0,-1-33-288 0 0,2 11-107 0 0,-3-39-90 0 0,0-1 0 0 0,0 1 0 0 0,0 0 0 0 0,-1 0 0 0 0,-1 7 0 0 0,1-9-15 0 0,0 1 1 0 0,0-1 0 0 0,0 1-1 0 0,0 0 1 0 0,1-1 0 0 0,0 1-1 0 0,0-1 1 0 0,0 1 0 0 0,3 7-1 0 0,-3-9-13 0 0,0 0-1 0 0,0 1 0 0 0,0-1 1 0 0,-1 0-1 0 0,1 1 0 0 0,-1-1 1 0 0,0 1-1 0 0,0-1 1 0 0,0 5-1 0 0,-1-4-1 0 0,1 0 0 0 0,0 0-1 0 0,0 0 1 0 0,0 0 0 0 0,1 0 0 0 0,0 0-1 0 0,1 6 1 0 0,2 7-2 0 0,-4 13 0 0 0,1 8 0 0 0,1-23 0 0 0,-1 1 0 0 0,0 0 0 0 0,-1 0-1 0 0,-2 16 1 0 0,0 12 26 0 0,-6 76 173 0 0,7-89-235 0 0,-6 47 0 0 0,-7 61 29 0 0,8-68 22 0 0,-2-31 54 0 0,4-23-68 0 0,1 0 0 0 0,0 0-1 0 0,1 18 1 0 0,1-26-1 0 0,0 0 0 0 0,0 1 0 0 0,-1-1 0 0 0,-5 16 0 0 0,5-18 0 0 0,-4 11 0 0 0,0 0 0 0 0,-4 29 0 0 0,-1 21 0 0 0,6-18 0 0 0,3-39-8 0 0</inkml:trace>
  <inkml:trace contextRef="#ctx0" brushRef="#br0" timeOffset="1">185 4877 28303 0 0,'0'58'0'0'0,"-1"28"30"0"0,2 91-211 0 0,2 38-864 0 0,-4-123 873 0 0,-8-10 108 0 0,7 129-40 0 0,0-155 104 0 0,0-37 0 0 0,1 1 0 0 0,1 0 0 0 0,3 25 0 0 0,1-18-208 0 0,0 54-1 0 0,-4-73 93 0 0,0 1-1 0 0,0-1 1 0 0,1 1 0 0 0,0 0 0 0 0,0-5 96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2"/>
    </inkml:context>
    <inkml:brush xml:id="br0">
      <inkml:brushProperty name="width" value="0.025" units="cm"/>
      <inkml:brushProperty name="height" value="0.025" units="cm"/>
      <inkml:brushProperty name="color" value="#996600"/>
    </inkml:brush>
  </inkml:definitions>
  <inkml:trace contextRef="#ctx0" brushRef="#br0">1 21 4720 0 0,'0'0'431'0'0,"9"-13"88"0"0,-3 7 2576 0 0,-6 5-2909 0 0,0 1 1 0 0,0 0-1 0 0,0 0 0 0 0,1 0 0 0 0,-1 0 1 0 0,0 0-1 0 0,0 0 0 0 0,1-1 0 0 0,-1 1 1 0 0,0 0-1 0 0,0 0 0 0 0,1 0 0 0 0,-1 0 1 0 0,0 0-1 0 0,0 0 0 0 0,1 0 0 0 0,-1 0 1 0 0,0 0-1 0 0,0 0 0 0 0,1 0 0 0 0,-1 0 1 0 0,0 0-1 0 0,0 0 0 0 0,1 1 0 0 0,-1-1 1 0 0,0 0-1 0 0,0 0 0 0 0,0 0 0 0 0,1 0 1 0 0,-1 0-1 0 0,0 0 0 0 0,0 1 0 0 0,0-1 1 0 0,1 0-1 0 0,-1 0 0 0 0,0 0 0 0 0,0 1 1 0 0,0-1-1 0 0,0 0 0 0 0,0 0 0 0 0,1 0 1 0 0,-1 1-1 0 0,0-1 0 0 0,0 0 0 0 0,0 0 1 0 0,0 1-1 0 0,0-1 0 0 0,0 0 0 0 0,0 0 1 0 0,0 1-1 0 0,0-1 0 0 0,0 0 0 0 0,0 0 1 0 0,0 1-1 0 0,0-1 0 0 0,0 0 0 0 0,0 0 1 0 0,0 1-1 0 0,0-1 0 0 0,0 0 0 0 0,0 0 1 0 0,-1 1-1 0 0,1 0-103 0 0,0 0 1 0 0,0-1-1 0 0,0 1 0 0 0,-1 0 0 0 0,1 0 1 0 0,0 0-1 0 0,0 0 0 0 0,0 0 1 0 0,0 0-1 0 0,0 0 0 0 0,1 0 0 0 0,-1 0 1 0 0,0 0-1 0 0,0 0 0 0 0,1-1 1 0 0,-1 1-1 0 0,0 0 0 0 0,1 0 0 0 0,0 1 1 0 0,1 2 20 0 0,1 0 0 0 0,-1 0 0 0 0,1 0 0 0 0,0-1 0 0 0,0 1 0 0 0,0-1 0 0 0,1 0 0 0 0,-1 0 1 0 0,1 0-1 0 0,0 0 0 0 0,0-1 0 0 0,7 4 0 0 0,-11-5-72 0 0,35 21 475 0 0,-16-11-365 0 0,-14-9-111 0 0,-4-2-25 0 0,0 0 0 0 0,0 0 0 0 0,0 1 0 0 0,0-1 1 0 0,0 0-1 0 0,-1 1 0 0 0,1-1 0 0 0,0 1 1 0 0,0-1-1 0 0,0 1 0 0 0,-1-1 0 0 0,1 1 0 0 0,0 0 1 0 0,-1-1-1 0 0,1 1 0 0 0,1 1 0 0 0,-2-3 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3"/>
    </inkml:context>
    <inkml:brush xml:id="br0">
      <inkml:brushProperty name="width" value="0.025" units="cm"/>
      <inkml:brushProperty name="height" value="0.025" units="cm"/>
      <inkml:brushProperty name="color" value="#996600"/>
    </inkml:brush>
  </inkml:definitions>
  <inkml:trace contextRef="#ctx0" brushRef="#br0">0 11 8136 0 0,'4'-1'618'0'0,"-3"0"224"0"0,2-1 815 0 0,11-5 3171 0 0,-12 7-4753 0 0,0 0 0 0 0,0 1 0 0 0,0-1 1 0 0,0 0-1 0 0,0 1 0 0 0,0-1 0 0 0,0 1 0 0 0,-1 0 1 0 0,1 0-1 0 0,0 0 0 0 0,0 0 0 0 0,-1 0 0 0 0,1 0 1 0 0,-1 0-1 0 0,1 0 0 0 0,-1 1 0 0 0,3 1 0 0 0,19 32 981 0 0,-20-30-931 0 0,0 0-1 0 0,0 0 0 0 0,0-1 0 0 0,1 1 0 0 0,-1-1 0 0 0,6 5 0 0 0,18 22 1403 0 0,-18-28-1150 0 0,-7-2-297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4"/>
    </inkml:context>
    <inkml:brush xml:id="br0">
      <inkml:brushProperty name="width" value="0.025" units="cm"/>
      <inkml:brushProperty name="height" value="0.025" units="cm"/>
      <inkml:brushProperty name="color" value="#996600"/>
    </inkml:brush>
  </inkml:definitions>
  <inkml:trace contextRef="#ctx0" brushRef="#br0">1 36 2208 0 0,'7'0'105'0'0,"5"-1"313"0"0,0-1 213 0 0,5-3 470 0 0,-11 4-591 0 0,-6 1-469 0 0,0 0 1 0 0,0 0 0 0 0,1 0-1 0 0,-1 0 1 0 0,0 0 0 0 0,0 0-1 0 0,1 0 1 0 0,-1 0-1 0 0,0 0 1 0 0,0 0 0 0 0,0 0-1 0 0,1 0 1 0 0,-1-1 0 0 0,0 1-1 0 0,0 0 1 0 0,0 0 0 0 0,1 0-1 0 0,-1 0 1 0 0,0 0-1 0 0,0-1 1 0 0,0 1 0 0 0,0 0-1 0 0,1 0 1 0 0,-1 0 0 0 0,0-1-1 0 0,0 1 1 0 0,0 0 0 0 0,0 0-1 0 0,0 0 1 0 0,0-1 0 0 0,0 1-1 0 0,1 0 1 0 0,-1 0-1 0 0,0-1 1 0 0,0 1 0 0 0,0 0-1 0 0,0 0 1 0 0,0-1 0 0 0,0 1-1 0 0,0 0 1 0 0,0 0 0 0 0,0 0-1 0 0,-1-2 1545 0 0,16-1 1353 0 0,-18-1 1676 0 0,-9-8-3104 0 0,8 14-316 0 0,4-1-1161 0 0,0-1 0 0 0,0 0 0 0 0,0 0 0 0 0,0 0 0 0 0,0 0 1 0 0,0 0-1 0 0,0 0 0 0 0,-1 1 0 0 0,1-1 0 0 0,0 0 0 0 0,0 0 1 0 0,0 0-1 0 0,0 0 0 0 0,0 0 0 0 0,0 0 0 0 0,0 0 0 0 0,0 0 1 0 0,-1 0-1 0 0,1 1 0 0 0,0-1 0 0 0,0 0 0 0 0,0 0 0 0 0,0 0 0 0 0,0 0 1 0 0,-1 0-1 0 0,1 0 0 0 0,0 0 0 0 0,0 0 0 0 0,0 0 0 0 0,0 0 1 0 0,0 0-1 0 0,-1 0 0 0 0,1 0 0 0 0,0 0 0 0 0,0 0 0 0 0,0 0 1 0 0,0 0-1 0 0,0 0 0 0 0,-1 0 0 0 0,1 0 0 0 0,0-1 0 0 0,0 1 1 0 0,0 0-1 0 0,0 0 0 0 0,0 0 0 0 0,0 0 0 0 0,0 0 0 0 0,-1 0 0 0 0,1 0 1 0 0,0 0-1 0 0,0 0 0 0 0,0-1 0 0 0,0 1 0 0 0,0 0 0 0 0,0 0 1 0 0,0 0-1 0 0,0 0 0 0 0,0 0 0 0 0,0-1 0 0 0,0 1 0 0 0,0 0 1 0 0,0 0-1 0 0,1 1 150 0 0,0 1 0 0 0,0 0 0 0 0,0 0 0 0 0,0 0 0 0 0,-1 0 0 0 0,1-1 0 0 0,0 1 0 0 0,-1 0 0 0 0,1 0 0 0 0,-1 3 0 0 0,6 18 279 0 0,1-10-77 0 0,-2-7-316 0 0,0 0 0 0 0,-1 0 1 0 0,0 0-1 0 0,0 0 0 0 0,5 14 0 0 0,-9-18-54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5"/>
    </inkml:context>
    <inkml:brush xml:id="br0">
      <inkml:brushProperty name="width" value="0.025" units="cm"/>
      <inkml:brushProperty name="height" value="0.025" units="cm"/>
      <inkml:brushProperty name="color" value="#996600"/>
    </inkml:brush>
  </inkml:definitions>
  <inkml:trace contextRef="#ctx0" brushRef="#br0">5 11 3616 0 0,'0'0'12514'0'0,"-5"-11"-9614"0"0,32 44-1441 0 0,-25-27-1270 0 0,0 0 1 0 0,1 0 0 0 0,-1 0-1 0 0,2 0 1 0 0,-1-1 0 0 0,0 1 0 0 0,1-1-1 0 0,0 0 1 0 0,0 0 0 0 0,7 6-1 0 0,-9-10-109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6"/>
    </inkml:context>
    <inkml:brush xml:id="br0">
      <inkml:brushProperty name="width" value="0.025" units="cm"/>
      <inkml:brushProperty name="height" value="0.025" units="cm"/>
      <inkml:brushProperty name="color" value="#996600"/>
    </inkml:brush>
  </inkml:definitions>
  <inkml:trace contextRef="#ctx0" brushRef="#br0">4 2 8240 0 0,'-4'-1'8895'0'0,"6"2"-8857"0"0,-1-1-1 0 0,1 1 0 0 0,0 0 0 0 0,-1-1 1 0 0,1 1-1 0 0,-1 0 0 0 0,0 0 0 0 0,1 0 0 0 0,-1 1 1 0 0,0-1-1 0 0,0 0 0 0 0,0 0 0 0 0,0 1 1 0 0,0-1-1 0 0,0 1 0 0 0,0-1 0 0 0,0 1 1 0 0,0-1-1 0 0,1 4 0 0 0,11 35 639 0 0,-10-32-393 0 0,4 16 407 0 0,-5-23-644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7"/>
    </inkml:context>
    <inkml:brush xml:id="br0">
      <inkml:brushProperty name="width" value="0.025" units="cm"/>
      <inkml:brushProperty name="height" value="0.025" units="cm"/>
      <inkml:brushProperty name="color" value="#996600"/>
    </inkml:brush>
  </inkml:definitions>
  <inkml:trace contextRef="#ctx0" brushRef="#br0">1 8 11952 0 0,'6'-6'1398'0'0,"-3"4"417"0"0,5 16-859 0 0,20 67-167 0 0,-23-64-692 0 0,-4-14-81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8"/>
    </inkml:context>
    <inkml:brush xml:id="br0">
      <inkml:brushProperty name="width" value="0.025" units="cm"/>
      <inkml:brushProperty name="height" value="0.025" units="cm"/>
      <inkml:brushProperty name="color" value="#996600"/>
    </inkml:brush>
  </inkml:definitions>
  <inkml:trace contextRef="#ctx0" brushRef="#br0">1 1 9944 0 0,'1'9'690'0'0,"1"0"0"0"0,1 0 0 0 0,-1 0 0 0 0,2 0 0 0 0,5 11 1 0 0,10 31 1902 0 0,-18-47-2394 0 0,0 0 0 0 0,0-1-1 0 0,1 1 1 0 0,0-1 0 0 0,0 1 0 0 0,0-1 0 0 0,0 0-1 0 0,0 1 1 0 0,0-1 0 0 0,1 0 0 0 0,2 2-1 0 0,-3-4 34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9"/>
    </inkml:context>
    <inkml:brush xml:id="br0">
      <inkml:brushProperty name="width" value="0.025" units="cm"/>
      <inkml:brushProperty name="height" value="0.025" units="cm"/>
      <inkml:brushProperty name="color" value="#996600"/>
    </inkml:brush>
  </inkml:definitions>
  <inkml:trace contextRef="#ctx0" brushRef="#br0">0 1 3504 0 0,'1'0'317'0'0,"-1"0"0"0"0,1 0 0 0 0,-1 0 0 0 0,1 0 0 0 0,-1 0 0 0 0,1 1 1 0 0,-1-1-1 0 0,0 0 0 0 0,1 0 0 0 0,-1 1 0 0 0,1-1 0 0 0,-1 0 0 0 0,0 1 0 0 0,1-1 0 0 0,-1 0 0 0 0,0 1 0 0 0,1-1 1 0 0,-1 0-1 0 0,0 1 0 0 0,0-1 0 0 0,0 1 0 0 0,1-1 0 0 0,-1 1 0 0 0,0-1 0 0 0,0 0 0 0 0,0 1 0 0 0,0-1 1 0 0,1 2-1 0 0,2 21 1502 0 0,-3-21-1756 0 0,0 1 1 0 0,0-1-1 0 0,0 1 1 0 0,1 0-1 0 0,-1-1 1 0 0,1 1 0 0 0,-1-1-1 0 0,1 1 1 0 0,0-1-1 0 0,0 0 1 0 0,0 1-1 0 0,0-1 1 0 0,0 0-1 0 0,1 0 1 0 0,1 3 0 0 0,15 14 1462 0 0,-17-17-1357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91"/>
    </inkml:context>
    <inkml:brush xml:id="br0">
      <inkml:brushProperty name="width" value="0.025" units="cm"/>
      <inkml:brushProperty name="height" value="0.025" units="cm"/>
      <inkml:brushProperty name="color" value="#996600"/>
    </inkml:brush>
  </inkml:definitions>
  <inkml:trace contextRef="#ctx0" brushRef="#br0">1 1 1496 0 0,'0'0'2425'0'0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0"/>
    </inkml:context>
    <inkml:brush xml:id="br0">
      <inkml:brushProperty name="width" value="0.025" units="cm"/>
      <inkml:brushProperty name="height" value="0.025" units="cm"/>
      <inkml:brushProperty name="color" value="#996600"/>
    </inkml:brush>
  </inkml:definitions>
  <inkml:trace contextRef="#ctx0" brushRef="#br0">0 1 8032 0 0,'0'0'1854'0'0,"2"2"-924"0"0,3 10 460 0 0,6 11 555 0 0,24 39 0 0 0,-25-42-1304 0 0,-8-18-539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1"/>
    </inkml:context>
    <inkml:brush xml:id="br0">
      <inkml:brushProperty name="width" value="0.025" units="cm"/>
      <inkml:brushProperty name="height" value="0.025" units="cm"/>
      <inkml:brushProperty name="color" value="#996600"/>
    </inkml:brush>
  </inkml:definitions>
  <inkml:trace contextRef="#ctx0" brushRef="#br0">2 1 10344 0 0,'-1'10'2003'0'0,"0"4"1248"0"0,30 62-2604 0 0,-17-64-595 0 0,-11-10-29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2"/>
    </inkml:context>
    <inkml:brush xml:id="br0">
      <inkml:brushProperty name="width" value="0.025" units="cm"/>
      <inkml:brushProperty name="height" value="0.025" units="cm"/>
      <inkml:brushProperty name="color" value="#996600"/>
    </inkml:brush>
  </inkml:definitions>
  <inkml:trace contextRef="#ctx0" brushRef="#br0">0 1 10344 0 0,'21'18'2938'0'0,"-19"-3"-2092"0"0,-1-5-597 0 0,1-1-1 0 0,0 0 0 0 0,7 18 0 0 0,-6-20-13 0 0,-2-5-165 0 0,0 0-1 0 0,0 0 0 0 0,0 1 0 0 0,0-1 1 0 0,0 0-1 0 0,0 0 0 0 0,1 0 0 0 0,-1 0 1 0 0,1-1-1 0 0,2 3 0 0 0,-3-3 21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3"/>
    </inkml:context>
    <inkml:brush xml:id="br0">
      <inkml:brushProperty name="width" value="0.025" units="cm"/>
      <inkml:brushProperty name="height" value="0.025" units="cm"/>
      <inkml:brushProperty name="color" value="#996600"/>
    </inkml:brush>
  </inkml:definitions>
  <inkml:trace contextRef="#ctx0" brushRef="#br0">0 1 8240 0 0,'7'14'5541'0'0,"-2"10"-4329"0"0,-3-14-1160 0 0,0 0-1 0 0,0-1 1 0 0,6 14 0 0 0,3-13 516 0 0,-10-10-504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4"/>
    </inkml:context>
    <inkml:brush xml:id="br0">
      <inkml:brushProperty name="width" value="0.025" units="cm"/>
      <inkml:brushProperty name="height" value="0.025" units="cm"/>
      <inkml:brushProperty name="color" value="#996600"/>
    </inkml:brush>
  </inkml:definitions>
  <inkml:trace contextRef="#ctx0" brushRef="#br0">0 1 7832 0 0,'3'5'1190'0'0,"-1"-2"-480"0"0,-1 1 0 0 0,1-1 0 0 0,-1 0 0 0 0,0 1 0 0 0,0-1 0 0 0,1 8 0 0 0,-1 19-359 0 0,-2-25-174 0 0,0 0 0 0 0,1 0 0 0 0,0 0 0 0 0,0 0 0 0 0,1 0 0 0 0,-1 0 0 0 0,1 0 0 0 0,0 0 0 0 0,1 0 0 0 0,-1 0 0 0 0,3 6 0 0 0,-1-8 186 0 0,-2-2-186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5"/>
    </inkml:context>
    <inkml:brush xml:id="br0">
      <inkml:brushProperty name="width" value="0.025" units="cm"/>
      <inkml:brushProperty name="height" value="0.025" units="cm"/>
      <inkml:brushProperty name="color" value="#996600"/>
    </inkml:brush>
  </inkml:definitions>
  <inkml:trace contextRef="#ctx0" brushRef="#br0">25 0 9536 0 0,'-8'30'5602'0'0,"-4"18"-5782"0"0,11-33 306 0 0,0-11 9 0 0,0 0 0 0 0,0 0 0 0 0,1 0 0 0 0,0 0 0 0 0,0 0 0 0 0,0 0 0 0 0,0 0 0 0 0,1 0 0 0 0,-1 0 0 0 0,1 0 0 0 0,0 0 0 0 0,2 6 0 0 0,4-11 1091 0 0,-7 1-988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6"/>
    </inkml:context>
    <inkml:brush xml:id="br0">
      <inkml:brushProperty name="width" value="0.025" units="cm"/>
      <inkml:brushProperty name="height" value="0.025" units="cm"/>
      <inkml:brushProperty name="color" value="#996600"/>
    </inkml:brush>
  </inkml:definitions>
  <inkml:trace contextRef="#ctx0" brushRef="#br0">32 0 11352 0 0,'-1'1'79'0'0,"0"-1"0"0"0,0 1 0 0 0,0 0 0 0 0,0-1 0 0 0,0 1 0 0 0,0 0 1 0 0,0 0-1 0 0,0 0 0 0 0,0 0 0 0 0,1 0 0 0 0,-1 0 0 0 0,0 0 0 0 0,1 0 1 0 0,-1 0-1 0 0,1 0 0 0 0,-1 1 0 0 0,1-1 0 0 0,-1 0 0 0 0,1 0 0 0 0,0 0 1 0 0,-1 3-1 0 0,-8 36 2283 0 0,7-32-2175 0 0,-2 45 1897 0 0,5-53-2007 0 0,-1-1-1 0 0,1 1 0 0 0,-1 0 1 0 0,1 0-1 0 0,-1 0 1 0 0,1 0-1 0 0,-1-1 1 0 0,1 1-1 0 0,-1 0 0 0 0,0-1 1 0 0,1 1-1 0 0,-1 0 1 0 0,1-1-1 0 0,-1 1 1 0 0,0 0-1 0 0,1-1 1 0 0,-1 1-1 0 0,0-1 0 0 0,1 1 1 0 0,-1 0-1 0 0,0-1 1 0 0,1 0-1 0 0,0-1 135 0 0,3 0 13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7"/>
    </inkml:context>
    <inkml:brush xml:id="br0">
      <inkml:brushProperty name="width" value="0.025" units="cm"/>
      <inkml:brushProperty name="height" value="0.025" units="cm"/>
      <inkml:brushProperty name="color" value="#996600"/>
    </inkml:brush>
  </inkml:definitions>
  <inkml:trace contextRef="#ctx0" brushRef="#br0">29 1 9944 0 0,'0'0'4426'0'0,"6"14"-4138"0"0,-4-5 16 0 0,-6 0-87 0 0,-1 1 205 0 0,0 1 1 0 0,1 0-1 0 0,-1 0 1 0 0,2 0 0 0 0,0 0-1 0 0,0 1 1 0 0,-1 19-1 0 0,10-34 722 0 0,-6 1-936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8"/>
    </inkml:context>
    <inkml:brush xml:id="br0">
      <inkml:brushProperty name="width" value="0.025" units="cm"/>
      <inkml:brushProperty name="height" value="0.025" units="cm"/>
      <inkml:brushProperty name="color" value="#996600"/>
    </inkml:brush>
  </inkml:definitions>
  <inkml:trace contextRef="#ctx0" brushRef="#br0">45 1 11760 0 0,'0'0'1320'0'0,"-20"42"2873"0"0,17-37-3943 0 0,0 0 0 0 0,0 1 0 0 0,0-1 1 0 0,1 1-1 0 0,0 0 0 0 0,0 0 0 0 0,0 0 0 0 0,1 0 0 0 0,0 0 1 0 0,-1 10-1 0 0,4-18 118 0 0,-1 2-250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9"/>
    </inkml:context>
    <inkml:brush xml:id="br0">
      <inkml:brushProperty name="width" value="0.025" units="cm"/>
      <inkml:brushProperty name="height" value="0.025" units="cm"/>
      <inkml:brushProperty name="color" value="#996600"/>
    </inkml:brush>
  </inkml:definitions>
  <inkml:trace contextRef="#ctx0" brushRef="#br0">41 1 14168 0 0,'0'0'1270'0'0,"-14"30"1094"0"0,11-25-1980 0 0,-1 4-187 0 0,1-5-70 0 0,0 1 0 0 0,1 0-1 0 0,-1 0 1 0 0,1 0 0 0 0,0 1-1 0 0,1-1 1 0 0,-3 11 0 0 0,7-16 314 0 0,-3 0-336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92"/>
    </inkml:context>
    <inkml:brush xml:id="br0">
      <inkml:brushProperty name="width" value="0.025" units="cm"/>
      <inkml:brushProperty name="height" value="0.025" units="cm"/>
      <inkml:brushProperty name="color" value="#996600"/>
    </inkml:brush>
  </inkml:definitions>
  <inkml:trace contextRef="#ctx0" brushRef="#br0">0 169 1400 0 0,'0'0'49'0'0,"0"-6"3711"0"0,2-9-1121 0 0,-2 3-2471 0 0,0 7 944 0 0,1-13-187 0 0,-1 18-930 0 0,1-6-343 0 0,-1 4-219 0 0,0 1 50 0 0,0-6 640 0 0,0 4 2 0 0,0-1-176 0 0,2-1-141 0 0,-1 1 10 0 0,-1 1 135 0 0,1-3 14 0 0,1 1-84 0 0,-1 1 27 0 0,0 1 66 0 0,0-4 93 0 0,0 3-22 0 0,0 2-35 0 0,0-35 2270 0 0,-1 37-2222 0 0,0-1-20 0 0,0-2 29 0 0,0 1-48 0 0,-1 2 6 0 0,0-4 4402 0 0,1 7-4403 0 0,0-2-246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0"/>
    </inkml:context>
    <inkml:brush xml:id="br0">
      <inkml:brushProperty name="width" value="0.025" units="cm"/>
      <inkml:brushProperty name="height" value="0.025" units="cm"/>
      <inkml:brushProperty name="color" value="#996600"/>
    </inkml:brush>
  </inkml:definitions>
  <inkml:trace contextRef="#ctx0" brushRef="#br0">69 1 10040 0 0,'0'0'6206'0'0,"-6"18"-5451"0"0,-3-6-632 0 0,0 0 1 0 0,1 1 0 0 0,0 0-1 0 0,1 1 1 0 0,0 0 0 0 0,-5 18-1 0 0,10-20 320 0 0,2-12-396 0 0,0 0-1 0 0,0 0 1 0 0,0 0 0 0 0,0 0 0 0 0,0 0 0 0 0,0 0-1 0 0,1 0 1 0 0,-1 0 0 0 0,0 0 0 0 0,0 0 0 0 0,0 0 0 0 0,0 0-1 0 0,0 0 1 0 0,0 0 0 0 0,1 0 0 0 0,-1 0 0 0 0,0 0-1 0 0,0 0 1 0 0,0 0 0 0 0,0 0 0 0 0,0 0 0 0 0,0 0 0 0 0,0 0-1 0 0,1 0 1 0 0,-1 0 0 0 0,0 0 0 0 0,0 0 0 0 0,0 0 0 0 0,0 0-1 0 0,0 0 1 0 0,0 0 0 0 0,0 0 0 0 0,0 0 0 0 0,0 0-1 0 0,0 1 1 0 0,1-1 0 0 0,-1 0 0 0 0,0 0 0 0 0,0 0 0 0 0,0 0-1 0 0,0 0 1 0 0,0 0 0 0 0,0 0 0 0 0,0 0 0 0 0,0 1-1 0 0,0-1 1 0 0,0 0 0 0 0,0 0 0 0 0,0 0 0 0 0,0 0 0 0 0,0 0-1 0 0,2-2 154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1"/>
    </inkml:context>
    <inkml:brush xml:id="br0">
      <inkml:brushProperty name="width" value="0.025" units="cm"/>
      <inkml:brushProperty name="height" value="0.025" units="cm"/>
      <inkml:brushProperty name="color" value="#996600"/>
    </inkml:brush>
  </inkml:definitions>
  <inkml:trace contextRef="#ctx0" brushRef="#br0">78 1 12056 0 0,'0'0'4230'0'0,"-28"31"-3331"0"0,-21 31-685 0 0,49-62-186 0 0,0 0 0 0 0,0 0 0 0 0,0 0 0 0 0,0 0 0 0 0,1 0 0 0 0,-1 0 0 0 0,0 0 0 0 0,0 0 0 0 0,0 0 0 0 0,0 0 0 0 0,0 0 0 0 0,0 0 0 0 0,1 0 0 0 0,-1 0 0 0 0,0 0 0 0 0,0 0 0 0 0,0 1 0 0 0,0-1 0 0 0,0 0 0 0 0,0 0 0 0 0,0 0 0 0 0,0 0 0 0 0,0 0 0 0 0,1 0 0 0 0,-1 0 0 0 0,0 0 0 0 0,0 1 0 0 0,0-1 0 0 0,0 0 0 0 0,0 0 0 0 0,0 0 0 0 0,0 0 0 0 0,0 0 0 0 0,0 0 0 0 0,0 0 0 0 0,0 1 0 0 0,0-1 0 0 0,0 0 0 0 0,0 0 0 0 0,0 0 0 0 0,0 0 0 0 0,0-1 172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2"/>
    </inkml:context>
    <inkml:brush xml:id="br0">
      <inkml:brushProperty name="width" value="0.025" units="cm"/>
      <inkml:brushProperty name="height" value="0.025" units="cm"/>
      <inkml:brushProperty name="color" value="#996600"/>
    </inkml:brush>
  </inkml:definitions>
  <inkml:trace contextRef="#ctx0" brushRef="#br0">94 1 10344 0 0,'0'0'3917'0'0,"-1"2"-2886"0"0,-12 21 863 0 0,-20 7-1617 0 0,27-26-181 0 0,0 1 0 0 0,1 0-1 0 0,-1 0 1 0 0,-5 8 0 0 0,-2 6 2225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3"/>
    </inkml:context>
    <inkml:brush xml:id="br0">
      <inkml:brushProperty name="width" value="0.025" units="cm"/>
      <inkml:brushProperty name="height" value="0.025" units="cm"/>
      <inkml:brushProperty name="color" value="#996600"/>
    </inkml:brush>
  </inkml:definitions>
  <inkml:trace contextRef="#ctx0" brushRef="#br0">96 1 11552 0 0,'0'0'4637'0'0,"-22"25"-4500"0"0,-37 19 338 0 0,58-43-360 0 0,0 0 0 0 0,-1 0-1 0 0,1 1 1 0 0,0-1 0 0 0,0 0 0 0 0,0 1 0 0 0,0-1 0 0 0,0 1 0 0 0,0-1-1 0 0,0 1 1 0 0,0-1 0 0 0,0 4 129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4"/>
    </inkml:context>
    <inkml:brush xml:id="br0">
      <inkml:brushProperty name="width" value="0.025" units="cm"/>
      <inkml:brushProperty name="height" value="0.025" units="cm"/>
      <inkml:brushProperty name="color" value="#996600"/>
    </inkml:brush>
  </inkml:definitions>
  <inkml:trace contextRef="#ctx0" brushRef="#br0">180 1 8336 0 0,'0'0'7289'0'0,"-26"13"-6413"0"0,18-8 2158 0 0,-3 7-2253 0 0,10-9-607 0 0,-1-1 0 0 0,0 0 0 0 0,0 0 0 0 0,0 0 0 0 0,0 0 0 0 0,0 0 0 0 0,0 0 0 0 0,-5 3 0 0 0,5-5-134 0 0,0 1 1 0 0,0 0-1 0 0,1 0 1 0 0,-1 1-1 0 0,0-1 1 0 0,0 0-1 0 0,1 1 1 0 0,-1-1-1 0 0,1 1 1 0 0,-1-1-1 0 0,1 1 1 0 0,-2 2-1 0 0,-6 6 187 0 0,-5 8-40 0 0,14-16-174 0 0,-1-1-1 0 0,1 0 1 0 0,-1 0-1 0 0,1 1 1 0 0,-1-1 0 0 0,0 0-1 0 0,0 0 1 0 0,0 0-1 0 0,0 0 1 0 0,1 0 0 0 0,-1 0-1 0 0,-1 0 1 0 0,1 0-1 0 0,0 0 1 0 0,0-1-1 0 0,0 1 1 0 0,-1 0 0 0 0,1-1-9 0 0,0 1 0 0 0,0-1 0 0 0,1 0 1 0 0,-1 1-1 0 0,0-1 0 0 0,0 0 0 0 0,1 1 0 0 0,-1-1 1 0 0,1 1-1 0 0,-1-1 0 0 0,0 1 0 0 0,1-1 0 0 0,-1 1 1 0 0,1 0-1 0 0,-1-1 0 0 0,1 1 0 0 0,-1 0 1 0 0,1-1-1 0 0,0 1 0 0 0,-1 0 0 0 0,1-1 0 0 0,0 1 1 0 0,0 0-1 0 0,-1 0 0 0 0,1-1 0 0 0,0 1 0 0 0,0 0 1 0 0,0 0-1 0 0,0 1 0 0 0,-1 4 43 0 0,-18 25 66 0 0,13-14-24 0 0,-2 6 8 0 0,5-8-20 0 0,3-13-76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5"/>
    </inkml:context>
    <inkml:brush xml:id="br0">
      <inkml:brushProperty name="width" value="0.025" units="cm"/>
      <inkml:brushProperty name="height" value="0.025" units="cm"/>
      <inkml:brushProperty name="color" value="#996600"/>
    </inkml:brush>
  </inkml:definitions>
  <inkml:trace contextRef="#ctx0" brushRef="#br0">109 0 7936 0 0,'-11'9'6645'0'0,"-3"7"-5584"0"0,-4 5 343 0 0,14-16-826 0 0,0 0 0 0 0,0 0 0 0 0,0 0 0 0 0,0-1 0 0 0,-1 0 1 0 0,-9 7-1 0 0,-11 10-157 0 0,24-18-104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6"/>
    </inkml:context>
    <inkml:brush xml:id="br0">
      <inkml:brushProperty name="width" value="0.025" units="cm"/>
      <inkml:brushProperty name="height" value="0.025" units="cm"/>
      <inkml:brushProperty name="color" value="#996600"/>
    </inkml:brush>
  </inkml:definitions>
  <inkml:trace contextRef="#ctx0" brushRef="#br0">105 1 7936 0 0,'0'0'6513'0'0,"-37"27"-4994"0"0,-28 31-912 0 0,63-51 1945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7"/>
    </inkml:context>
    <inkml:brush xml:id="br0">
      <inkml:brushProperty name="width" value="0.025" units="cm"/>
      <inkml:brushProperty name="height" value="0.025" units="cm"/>
      <inkml:brushProperty name="color" value="#996600"/>
    </inkml:brush>
  </inkml:definitions>
  <inkml:trace contextRef="#ctx0" brushRef="#br0">93 1 8744 0 0,'0'0'6657'0'0,"-26"24"-6000"0"0,13-3-154 0 0,11-17-355 0 0,0 0 0 0 0,0 0 0 0 0,-1-1-1 0 0,0 1 1 0 0,1-1 0 0 0,-1 0 0 0 0,-7 6-1 0 0,-12 15 576 0 0,17-18 13 0 0,8-10 780 0 0,0 1-1467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8"/>
    </inkml:context>
    <inkml:brush xml:id="br0">
      <inkml:brushProperty name="width" value="0.025" units="cm"/>
      <inkml:brushProperty name="height" value="0.025" units="cm"/>
      <inkml:brushProperty name="color" value="#996600"/>
    </inkml:brush>
  </inkml:definitions>
  <inkml:trace contextRef="#ctx0" brushRef="#br0">91 1 12256 0 0,'0'0'3408'0'0,"-24"23"-3015"0"0,-12 43 703 0 0,5-26 142 0 0,38-47 698 0 0,-4 4-1856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9"/>
    </inkml:context>
    <inkml:brush xml:id="br0">
      <inkml:brushProperty name="width" value="0.025" units="cm"/>
      <inkml:brushProperty name="height" value="0.025" units="cm"/>
      <inkml:brushProperty name="color" value="#996600"/>
    </inkml:brush>
  </inkml:definitions>
  <inkml:trace contextRef="#ctx0" brushRef="#br0">88 0 12552 0 0,'0'0'3089'0'0,"-1"2"-3034"0"0,-6 10 31 0 0,1 1 1 0 0,0-1-1 0 0,-3 14 1 0 0,5-14 183 0 0,-1-1 0 0 0,1 1-1 0 0,-2-1 1 0 0,-12 20 0 0 0,4-6 1017 0 0,11-22-1219 0 0,-2 3 1737 0 0,11-15-823 0 0,-4 7-860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5:59:59.015"/>
    </inkml:context>
    <inkml:brush xml:id="br0">
      <inkml:brushProperty name="width" value="0.025" units="cm"/>
      <inkml:brushProperty name="height" value="0.025" units="cm"/>
      <inkml:brushProperty name="color" value="#996600"/>
    </inkml:brush>
  </inkml:definitions>
  <inkml:trace contextRef="#ctx0" brushRef="#br0">1 0 1800 0 0,'0'0'0'0'0,"18"29"8"0"0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1"/>
    </inkml:context>
    <inkml:brush xml:id="br0">
      <inkml:brushProperty name="width" value="0.025" units="cm"/>
      <inkml:brushProperty name="height" value="0.025" units="cm"/>
      <inkml:brushProperty name="color" value="#996600"/>
    </inkml:brush>
  </inkml:definitions>
  <inkml:trace contextRef="#ctx0" brushRef="#br0">20 23 1896 0 0,'0'0'272'0'0,"-7"2"1671"0"0,-6 3 2327 0 0,44-18 414 0 0,-22 13-4206 0 0,-1-1 0 0 0,0 0 0 0 0,0-1 0 0 0,15-4 1 0 0,20-1 241 0 0,-31 9-544 0 0,11 0 446 0 0,1-2-139 0 0,-8 7 690 0 0,-13-6-1116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0"/>
    </inkml:context>
    <inkml:brush xml:id="br0">
      <inkml:brushProperty name="width" value="0.025" units="cm"/>
      <inkml:brushProperty name="height" value="0.025" units="cm"/>
      <inkml:brushProperty name="color" value="#996600"/>
    </inkml:brush>
  </inkml:definitions>
  <inkml:trace contextRef="#ctx0" brushRef="#br0">73 1 7736 0 0,'0'0'4400'0'0,"-20"2"-2179"0"0,12 10-1758 0 0,3-6-295 0 0,2-2-116 0 0,0 4 24 0 0,-1 3 21 0 0,1 1-19 0 0,0 7 18 0 0,-2 8 31 0 0,0-10-27 0 0,5-17-95 0 0,-11 27 211 0 0,8-9 1188 0 0,4-18-1299 0 0,0 0-1 0 0,0 0 0 0 0,-1 0 0 0 0,1 0 0 0 0,0 0 1 0 0,-1 0-1 0 0,1-1 0 0 0,0 1 0 0 0,0 0 0 0 0,-1 0 0 0 0,1 0 1 0 0,0-1-1 0 0,-1 1 0 0 0,1 0 0 0 0,-1-1 0 0 0,1 1 1 0 0,0-1-1 0 0,-1 1 0 0 0,1-1 0 0 0,-1 1 0 0 0,2-2 0 0 0,18-20 254 0 0,-10 10-176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1"/>
    </inkml:context>
    <inkml:brush xml:id="br0">
      <inkml:brushProperty name="width" value="0.025" units="cm"/>
      <inkml:brushProperty name="height" value="0.025" units="cm"/>
      <inkml:brushProperty name="color" value="#996600"/>
    </inkml:brush>
  </inkml:definitions>
  <inkml:trace contextRef="#ctx0" brushRef="#br0">53 1 11048 0 0,'0'0'4129'0'0,"1"3"-4106"0"0,-2 10-2 0 0,0-1 1 0 0,0 1-1 0 0,-2 0 1 0 0,1-1 0 0 0,-2 1-1 0 0,-7 18 1 0 0,4-6 47 0 0,4-18 182 0 0,1 0 0 0 0,-1-1 1 0 0,0 1-1 0 0,0-1 0 0 0,-7 10 0 0 0,16-14 2397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2"/>
    </inkml:context>
    <inkml:brush xml:id="br0">
      <inkml:brushProperty name="width" value="0.025" units="cm"/>
      <inkml:brushProperty name="height" value="0.025" units="cm"/>
      <inkml:brushProperty name="color" value="#996600"/>
    </inkml:brush>
  </inkml:definitions>
  <inkml:trace contextRef="#ctx0" brushRef="#br0">57 1 11760 0 0,'0'0'5514'0'0,"-1"2"-5626"0"0,-55 127 813 0 0,76-151 1875 0 0,-12 10-2424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3"/>
    </inkml:context>
    <inkml:brush xml:id="br0">
      <inkml:brushProperty name="width" value="0.025" units="cm"/>
      <inkml:brushProperty name="height" value="0.025" units="cm"/>
      <inkml:brushProperty name="color" value="#996600"/>
    </inkml:brush>
  </inkml:definitions>
  <inkml:trace contextRef="#ctx0" brushRef="#br0">86 1 12160 0 0,'-2'2'414'0'0,"-4"6"69"0"0,0 0 0 0 0,1 1-1 0 0,0-1 1 0 0,1 1 0 0 0,-6 13-1 0 0,-11 19 153 0 0,3-10-286 0 0,10-7 171 0 0,7-17 909 0 0,4-10 256 0 0,3-5-1606 0 0,-1 2 137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4"/>
    </inkml:context>
    <inkml:brush xml:id="br0">
      <inkml:brushProperty name="width" value="0.025" units="cm"/>
      <inkml:brushProperty name="height" value="0.025" units="cm"/>
      <inkml:brushProperty name="color" value="#996600"/>
    </inkml:brush>
  </inkml:definitions>
  <inkml:trace contextRef="#ctx0" brushRef="#br0">142 0 10544 0 0,'0'0'2102'0'0,"-33"23"2069"0"0,4 8-3388 0 0,-41 61 0 0 0,61-81 133 0 0,10-14 295 0 0,14-21-376 0 0,-6 13-653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5"/>
    </inkml:context>
    <inkml:brush xml:id="br0">
      <inkml:brushProperty name="width" value="0.025" units="cm"/>
      <inkml:brushProperty name="height" value="0.025" units="cm"/>
      <inkml:brushProperty name="color" value="#996600"/>
    </inkml:brush>
  </inkml:definitions>
  <inkml:trace contextRef="#ctx0" brushRef="#br0">133 1 11448 0 0,'0'0'4377'0'0,"-34"19"-4137"0"0,16 3 183 0 0,13-16-297 0 0,0 1 0 0 0,0-1 0 0 0,0 1 0 0 0,-4 8 0 0 0,-38 86 2749 0 0,42-94-943 0 0,9-18-986 0 0,-2 8-802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6"/>
    </inkml:context>
    <inkml:brush xml:id="br0">
      <inkml:brushProperty name="width" value="0.025" units="cm"/>
      <inkml:brushProperty name="height" value="0.025" units="cm"/>
      <inkml:brushProperty name="color" value="#996600"/>
    </inkml:brush>
  </inkml:definitions>
  <inkml:trace contextRef="#ctx0" brushRef="#br0">105 0 13264 0 0,'0'0'5197'0'0,"-26"16"-4916"0"0,18-5-149 0 0,1 0 0 0 0,0 0 0 0 0,0 0 0 0 0,1 1 0 0 0,0 0 1 0 0,1 0-1 0 0,1 0 0 0 0,-4 14 0 0 0,-9 22 719 0 0,13-35-311 0 0,10-18 137 0 0,9-20-265 0 0,3-16-264 0 0,-9 23-76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7"/>
    </inkml:context>
    <inkml:brush xml:id="br0">
      <inkml:brushProperty name="width" value="0.025" units="cm"/>
      <inkml:brushProperty name="height" value="0.025" units="cm"/>
      <inkml:brushProperty name="color" value="#996600"/>
    </inkml:brush>
  </inkml:definitions>
  <inkml:trace contextRef="#ctx0" brushRef="#br0">112 9 10848 0 0,'0'0'2513'0'0,"-5"-9"-2473"0"0,0 13-55 0 0,0 0 1 0 0,1 1 0 0 0,-1-1-1 0 0,1 1 1 0 0,0 0-1 0 0,1 0 1 0 0,-1 0-1 0 0,1 1 1 0 0,0-1-1 0 0,-3 9 1 0 0,0 2 799 0 0,0-1 1 0 0,-5 29-1 0 0,11-35 1388 0 0,7-12-631 0 0,-5 0-1296 0 0</inkml:trace>
  <inkml:trace contextRef="#ctx0" brushRef="#br0" timeOffset="1">51 6 12960 0 0,'0'0'449'0'0,"-20"37"2344"0"0,10-15-2275 0 0,7-14-434 0 0,1-2-58 0 0,-5 33 109 0 0,-1 1 51 0 0,8-18 1138 0 0,2-20 225 0 0,2-13-1142 0 0,-2 5-327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9"/>
    </inkml:context>
    <inkml:brush xml:id="br0">
      <inkml:brushProperty name="width" value="0.025" units="cm"/>
      <inkml:brushProperty name="height" value="0.025" units="cm"/>
      <inkml:brushProperty name="color" value="#996600"/>
    </inkml:brush>
  </inkml:definitions>
  <inkml:trace contextRef="#ctx0" brushRef="#br0">55 0 9944 0 0,'0'0'1130'0'0,"-20"31"2202"0"0,13 12-2563 0 0,-6 32 89 0 0,1-25 206 0 0,9-31-335 0 0,4-11 162 0 0,2-9 865 0 0,-1-2-1582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0"/>
    </inkml:context>
    <inkml:brush xml:id="br0">
      <inkml:brushProperty name="width" value="0.025" units="cm"/>
      <inkml:brushProperty name="height" value="0.025" units="cm"/>
      <inkml:brushProperty name="color" value="#996600"/>
    </inkml:brush>
  </inkml:definitions>
  <inkml:trace contextRef="#ctx0" brushRef="#br0">20 1 11552 0 0,'0'0'2406'0'0,"-5"31"-2182"0"0,1-11-82 0 0,-5 42 0 0 0,8-27 2857 0 0,3-35-801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2"/>
    </inkml:context>
    <inkml:brush xml:id="br0">
      <inkml:brushProperty name="width" value="0.025" units="cm"/>
      <inkml:brushProperty name="height" value="0.025" units="cm"/>
      <inkml:brushProperty name="color" value="#996600"/>
    </inkml:brush>
  </inkml:definitions>
  <inkml:trace contextRef="#ctx0" brushRef="#br0">1 4 296 0 0,'0'0'2091'0'0,"8"-2"48"0"0,-3 1-300 0 0,10 5 2552 0 0,1 10-1568 0 0,-11-9-2969 0 0,-2-1 666 0 0,2 4 186 0 0,-2-3-315 0 0,-2-4-179 0 0,-5 3-63 0 0,5 7-47 0 0,7 8-20 0 0,-8-18-77 0 0,1 2 119 0 0,-1 7 15 0 0,-1-2-37 0 0,-1-8-11 0 0,11 16 181 0 0,-9-16-274 0 0,0-2-4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1"/>
    </inkml:context>
    <inkml:brush xml:id="br0">
      <inkml:brushProperty name="width" value="0.025" units="cm"/>
      <inkml:brushProperty name="height" value="0.025" units="cm"/>
      <inkml:brushProperty name="color" value="#996600"/>
    </inkml:brush>
  </inkml:definitions>
  <inkml:trace contextRef="#ctx0" brushRef="#br0">22 1 10040 0 0,'0'0'1176'0'0,"-8"21"686"0"0,2 17 197 0 0,-1 14 610 0 0,9-41-1227 0 0,-2-11-1409 0 0,0 0 0 0 0,0 0 0 0 0,0 0 1 0 0,1 1-1 0 0,-1-1 0 0 0,0 0 1 0 0,0 0-1 0 0,0 0 0 0 0,0 0 0 0 0,0 0 1 0 0,0 1-1 0 0,0-1 0 0 0,0 0 1 0 0,0 0-1 0 0,0 0 0 0 0,1 0 0 0 0,-1 0 1 0 0,0 0-1 0 0,0 1 0 0 0,0-1 1 0 0,0 0-1 0 0,0 0 0 0 0,1 0 0 0 0,-1 0 1 0 0,0 0-1 0 0,0 0 0 0 0,0 0 1 0 0,0 0-1 0 0,1 0 0 0 0,-1 0 0 0 0,0 0 1 0 0,0 0-1 0 0,0 0 0 0 0,0 0 1 0 0,1 0-1 0 0,-1 0 0 0 0,0 0 0 0 0,0 0 1 0 0,0 0-1 0 0,0 0 0 0 0,1 0 1 0 0,-1 0-1 0 0,0 0 0 0 0,0 0 0 0 0,0 0 1 0 0,0 0-1 0 0,0 0 0 0 0,1-1 1 0 0,-1 1-1 0 0,0 0 0 0 0,0 0 0 0 0,0 0 1 0 0,0 0-1 0 0,0 0 0 0 0,0 0 1 0 0,0 0-1 0 0,1-1 0 0 0,-1 1 0 0 0,0 0 1 0 0,1-3 80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2"/>
    </inkml:context>
    <inkml:brush xml:id="br0">
      <inkml:brushProperty name="width" value="0.025" units="cm"/>
      <inkml:brushProperty name="height" value="0.025" units="cm"/>
      <inkml:brushProperty name="color" value="#996600"/>
    </inkml:brush>
  </inkml:definitions>
  <inkml:trace contextRef="#ctx0" brushRef="#br0">45 1 1800 0 0,'0'0'8257'0'0,"-1"3"-7956"0"0,-2 10 12 0 0,0 1 0 0 0,2-1 0 0 0,-1 1-1 0 0,1 15 1 0 0,-3 33 1213 0 0,3-61-1599 0 0,0 23 2507 0 0,1-24-2369 0 0,0 1 0 0 0,0-1 0 0 0,0 1 1 0 0,0-1-1 0 0,0 0 0 0 0,0 1 0 0 0,0-1 0 0 0,0 0 0 0 0,0 1 0 0 0,0-1 1 0 0,0 0-1 0 0,1 1 0 0 0,-1-1 0 0 0,0 0 0 0 0,0 1 0 0 0,0-1 0 0 0,1 0 1 0 0,-1 1-1 0 0,0-1 0 0 0,0 0 0 0 0,1 0 0 0 0,-1 1 0 0 0,0-1 0 0 0,1 0 0 0 0,-1 0 1 0 0,0 0-1 0 0,1 0 0 0 0,-1 1 0 0 0,0-1 0 0 0,1 0 0 0 0,-1 0 0 0 0,0 0 1 0 0,1 0-1 0 0,-1 0 0 0 0,0 0 0 0 0,1 0 0 0 0,-1 0 0 0 0,1 0 0 0 0,-1 0 1 0 0,0 0-1 0 0,1 0 0 0 0,-1 0 0 0 0,0 0 0 0 0,1 0 0 0 0,-1 0 0 0 0,0 0 0 0 0,1-1 1 0 0,-1 1-1 0 0,0 0 0 0 0,1 0 0 0 0,-1 0 0 0 0,0-1 0 0 0,1 1 0 0 0,-1 0 1 0 0,1-1-1 0 0,1-1 188 0 0,-2 1-4 0 0</inkml:trace>
  <inkml:trace contextRef="#ctx0" brushRef="#br0" timeOffset="1">1 51 1400 0 0,'0'0'9153'0'0,"1"3"-8820"0"0,4 10 221 0 0,-1 1 0 0 0,-1 0 0 0 0,0 0 0 0 0,2 20 0 0 0,-2 28 4676 0 0,-1-62-4722 0 0,-1 0 57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4"/>
    </inkml:context>
    <inkml:brush xml:id="br0">
      <inkml:brushProperty name="width" value="0.025" units="cm"/>
      <inkml:brushProperty name="height" value="0.025" units="cm"/>
      <inkml:brushProperty name="color" value="#996600"/>
    </inkml:brush>
  </inkml:definitions>
  <inkml:trace contextRef="#ctx0" brushRef="#br0">0 1 15376 0 0,'0'0'662'0'0,"8"25"549"0"0,17 86 1899 0 0,-20-64-886 0 0,-5-46-2144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5"/>
    </inkml:context>
    <inkml:brush xml:id="br0">
      <inkml:brushProperty name="width" value="0.025" units="cm"/>
      <inkml:brushProperty name="height" value="0.025" units="cm"/>
      <inkml:brushProperty name="color" value="#996600"/>
    </inkml:brush>
  </inkml:definitions>
  <inkml:trace contextRef="#ctx0" brushRef="#br0">0 1 12664 0 0,'0'0'546'0'0,"5"23"1093"0"0,0-12-1173 0 0,2 7 111 0 0,0-1-135 0 0,-3-5-217 0 0,6 13 326 0 0,2 11 11 0 0,-9-8 2428 0 0,-3-28-2837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6"/>
    </inkml:context>
    <inkml:brush xml:id="br0">
      <inkml:brushProperty name="width" value="0.025" units="cm"/>
      <inkml:brushProperty name="height" value="0.025" units="cm"/>
      <inkml:brushProperty name="color" value="#996600"/>
    </inkml:brush>
  </inkml:definitions>
  <inkml:trace contextRef="#ctx0" brushRef="#br0">0 4 9440 0 0,'1'-4'2957'0'0,"1"6"-1077"0"0,4 16-496 0 0,-3-8-1409 0 0,0-1 0 0 0,0 0 0 0 0,1 0-1 0 0,1 0 1 0 0,8 13 0 0 0,36 32 1438 0 0,-36-35 1438 0 0,-13-19-2594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7"/>
    </inkml:context>
    <inkml:brush xml:id="br0">
      <inkml:brushProperty name="width" value="0.025" units="cm"/>
      <inkml:brushProperty name="height" value="0.025" units="cm"/>
      <inkml:brushProperty name="color" value="#996600"/>
    </inkml:brush>
  </inkml:definitions>
  <inkml:trace contextRef="#ctx0" brushRef="#br0">1 12 6520 0 0,'0'0'3774'0'0,"0"-11"2482"0"0,12 31-6193 0 0,-1 1-1 0 0,12 31 0 0 0,-12-26 218 0 0,-9-21-21 0 0,2 1 0 0 0,-1-1 0 0 0,1 1 0 0 0,-1-1 0 0 0,2 0 0 0 0,4 4 0 0 0,-8-8-98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8"/>
    </inkml:context>
    <inkml:brush xml:id="br0">
      <inkml:brushProperty name="width" value="0.025" units="cm"/>
      <inkml:brushProperty name="height" value="0.025" units="cm"/>
      <inkml:brushProperty name="color" value="#996600"/>
    </inkml:brush>
  </inkml:definitions>
  <inkml:trace contextRef="#ctx0" brushRef="#br0">1 1 6224 0 0,'0'0'1278'0'0,"9"22"588"0"0,27 89 2551 0 0,-32-94-3746 0 0,-2-16-551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9"/>
    </inkml:context>
    <inkml:brush xml:id="br0">
      <inkml:brushProperty name="width" value="0.025" units="cm"/>
      <inkml:brushProperty name="height" value="0.025" units="cm"/>
      <inkml:brushProperty name="color" value="#996600"/>
    </inkml:brush>
  </inkml:definitions>
  <inkml:trace contextRef="#ctx0" brushRef="#br0">7 1 11256 0 0,'-1'0'81'0'0,"1"0"0"0"0,0 0 0 0 0,0 0 1 0 0,-1 0-1 0 0,1 1 0 0 0,0-1 0 0 0,-1 0 1 0 0,1 0-1 0 0,0 1 0 0 0,-1-1 0 0 0,1 0 1 0 0,0 0-1 0 0,0 1 0 0 0,0-1 0 0 0,-1 0 1 0 0,1 0-1 0 0,0 1 0 0 0,0-1 0 0 0,0 0 1 0 0,0 1-1 0 0,-1-1 0 0 0,1 0 0 0 0,0 1 1 0 0,0-1-1 0 0,0 0 0 0 0,0 1 0 0 0,0-1 1 0 0,0 1-1 0 0,0-1 0 0 0,0 0 0 0 0,0 1 1 0 0,0-1-1 0 0,0 0 0 0 0,0 1 0 0 0,0-1 1 0 0,0 0-1 0 0,1 1 0 0 0,-1-1 0 0 0,0 0 1 0 0,0 1-1 0 0,14 21 1072 0 0,30 24-835 0 0,-38-40 138 0 0,49 66 3460 0 0,-54-70-3715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0"/>
    </inkml:context>
    <inkml:brush xml:id="br0">
      <inkml:brushProperty name="width" value="0.025" units="cm"/>
      <inkml:brushProperty name="height" value="0.025" units="cm"/>
      <inkml:brushProperty name="color" value="#996600"/>
    </inkml:brush>
  </inkml:definitions>
  <inkml:trace contextRef="#ctx0" brushRef="#br0">1 24 8240 0 0,'6'-23'8439'0'0,"-2"27"-8423"0"0,0 0 0 0 0,0 0 0 0 0,-1 1 0 0 0,0-1 0 0 0,0 1 0 0 0,0 0 0 0 0,-1 0 0 0 0,1 0 0 0 0,2 10 0 0 0,0-3 24 0 0,-2-4 15 0 0,0-1 0 0 0,1 0-1 0 0,0 0 1 0 0,8 10-1 0 0,-10-15 12 0 0,0 0 0 0 0,0 0 0 0 0,0 0 0 0 0,0 0 0 0 0,1 0 0 0 0,-1-1 0 0 0,1 1 0 0 0,-1-1 0 0 0,1 1 0 0 0,-1-1 0 0 0,1 0 0 0 0,0 0 0 0 0,0 0 0 0 0,0-1-1 0 0,5 2 1 0 0,8 3 630 0 0,-13-4-544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1"/>
    </inkml:context>
    <inkml:brush xml:id="br0">
      <inkml:brushProperty name="width" value="0.025" units="cm"/>
      <inkml:brushProperty name="height" value="0.025" units="cm"/>
      <inkml:brushProperty name="color" value="#996600"/>
    </inkml:brush>
  </inkml:definitions>
  <inkml:trace contextRef="#ctx0" brushRef="#br0">3 26 10152 0 0,'0'-1'176'0'0,"-1"-1"0"0"0,1 1 1 0 0,-1-1-1 0 0,1 1 1 0 0,-1-1-1 0 0,1 0 0 0 0,0 1 1 0 0,0-1-1 0 0,0 0 0 0 0,0 1 1 0 0,0-1-1 0 0,0 1 0 0 0,1-1 1 0 0,0-2-1 0 0,4 6 1639 0 0,4 12-1778 0 0,-3 3 232 0 0,2-2 0 0 0,18 30 0 0 0,-22-39-46 0 0,1 0 0 0 0,0-1 0 0 0,1 1 0 0 0,-1-1 0 0 0,1 0 0 0 0,0-1 0 0 0,0 1 0 0 0,1-1 0 0 0,9 5 0 0 0,8 0 1002 0 0,-22-7-1081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3"/>
    </inkml:context>
    <inkml:brush xml:id="br0">
      <inkml:brushProperty name="width" value="0.025" units="cm"/>
      <inkml:brushProperty name="height" value="0.025" units="cm"/>
      <inkml:brushProperty name="color" value="#996600"/>
    </inkml:brush>
  </inkml:definitions>
  <inkml:trace contextRef="#ctx0" brushRef="#br0">1 0 2304 0 0,'0'0'0'0'0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2"/>
    </inkml:context>
    <inkml:brush xml:id="br0">
      <inkml:brushProperty name="width" value="0.025" units="cm"/>
      <inkml:brushProperty name="height" value="0.025" units="cm"/>
      <inkml:brushProperty name="color" value="#996600"/>
    </inkml:brush>
  </inkml:definitions>
  <inkml:trace contextRef="#ctx0" brushRef="#br0">0 0 11952 0 0,'58'98'4734'0'0,"-46"-92"-4303"0"0,-10-4-373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3"/>
    </inkml:context>
    <inkml:brush xml:id="br0">
      <inkml:brushProperty name="width" value="0.025" units="cm"/>
      <inkml:brushProperty name="height" value="0.025" units="cm"/>
      <inkml:brushProperty name="color" value="#996600"/>
    </inkml:brush>
  </inkml:definitions>
  <inkml:trace contextRef="#ctx0" brushRef="#br0">0 1 8536 0 0,'0'0'4810'0'0,"2"2"-4120"0"0,5 8-307 0 0,0-1 0 0 0,-1 1 0 0 0,9 19 1 0 0,-10-17-146 0 0,1-1 0 0 0,0 0 1 0 0,13 17-1 0 0,11-6 615 0 0,-28-20-757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4"/>
    </inkml:context>
    <inkml:brush xml:id="br0">
      <inkml:brushProperty name="width" value="0.025" units="cm"/>
      <inkml:brushProperty name="height" value="0.025" units="cm"/>
      <inkml:brushProperty name="color" value="#996600"/>
    </inkml:brush>
  </inkml:definitions>
  <inkml:trace contextRef="#ctx0" brushRef="#br0">1 1 7136 0 0,'0'0'9629'0'0,"0"2"-9584"0"0,3 7-9 0 0,0-1 1 0 0,1 1-1 0 0,0-1 0 0 0,0 0 1 0 0,1 0-1 0 0,7 10 0 0 0,-8-13 12 0 0,-1-1 0 0 0,1 0 0 0 0,0 1 0 0 0,0-1-1 0 0,0-1 1 0 0,1 1 0 0 0,-1-1 0 0 0,1 1 0 0 0,0-1 0 0 0,0 0-1 0 0,10 3 1 0 0,-9-3 41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5"/>
    </inkml:context>
    <inkml:brush xml:id="br0">
      <inkml:brushProperty name="width" value="0.025" units="cm"/>
      <inkml:brushProperty name="height" value="0.025" units="cm"/>
      <inkml:brushProperty name="color" value="#996600"/>
    </inkml:brush>
  </inkml:definitions>
  <inkml:trace contextRef="#ctx0" brushRef="#br0">0 0 11448 0 0,'0'0'693'0'0,"21"38"2911"0"0,-17-31-3436 0 0,1-1-1 0 0,-1 1 1 0 0,-1 0 0 0 0,1 0 0 0 0,-1 0 0 0 0,-1 0-1 0 0,1 1 1 0 0,-1-1 0 0 0,0 1 0 0 0,-1-1 0 0 0,0 1-1 0 0,0 11 1 0 0,-1-18-79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6"/>
    </inkml:context>
    <inkml:brush xml:id="br0">
      <inkml:brushProperty name="width" value="0.025" units="cm"/>
      <inkml:brushProperty name="height" value="0.025" units="cm"/>
      <inkml:brushProperty name="color" value="#996600"/>
    </inkml:brush>
  </inkml:definitions>
  <inkml:trace contextRef="#ctx0" brushRef="#br0">0 0 11552 0 0,'0'0'2632'0'0,"6"9"-1872"0"0,-3-5-631 0 0,-2-2 127 0 0,6 10 136 0 0,0-1-1 0 0,0 0 1 0 0,1 0 0 0 0,1-1 0 0 0,11 12-1 0 0,-9-12 155 0 0,7 4 562 0 0,-16-13-922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7"/>
    </inkml:context>
    <inkml:brush xml:id="br0">
      <inkml:brushProperty name="width" value="0.025" units="cm"/>
      <inkml:brushProperty name="height" value="0.025" units="cm"/>
      <inkml:brushProperty name="color" value="#996600"/>
    </inkml:brush>
  </inkml:definitions>
  <inkml:trace contextRef="#ctx0" brushRef="#br0">0 0 12456 0 0,'2'43'1679'0'0,"-3"-34"-1255"0"0,1 0 0 0 0,1 0 0 0 0,0 0 0 0 0,0 0-1 0 0,0 0 1 0 0,4 9 0 0 0,3-9-207 0 0,-8-9-193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8"/>
    </inkml:context>
    <inkml:brush xml:id="br0">
      <inkml:brushProperty name="width" value="0.025" units="cm"/>
      <inkml:brushProperty name="height" value="0.025" units="cm"/>
      <inkml:brushProperty name="color" value="#996600"/>
    </inkml:brush>
  </inkml:definitions>
  <inkml:trace contextRef="#ctx0" brushRef="#br0">20 1 11448 0 0,'0'0'166'0'0,"-9"31"892"0"0,-1 28 555 0 0,10-56-1525 0 0,-1 1 1 0 0,1-1 0 0 0,0 1 0 0 0,0-1-1 0 0,1 1 1 0 0,-1 0 0 0 0,1-1-1 0 0,-1 1 1 0 0,1-1 0 0 0,0 1 0 0 0,1-1-1 0 0,-1 0 1 0 0,1 1 0 0 0,1 3 0 0 0,6-2 245 0 0,-6-5-236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9"/>
    </inkml:context>
    <inkml:brush xml:id="br0">
      <inkml:brushProperty name="width" value="0.025" units="cm"/>
      <inkml:brushProperty name="height" value="0.025" units="cm"/>
      <inkml:brushProperty name="color" value="#996600"/>
    </inkml:brush>
  </inkml:definitions>
  <inkml:trace contextRef="#ctx0" brushRef="#br0">5 0 15680 0 0,'0'0'0'0'0,"0"15"0"0"0,-2-10 144 0 0,0-1 8 0 0,3-2 0 0 0,1 5 0 0 0,-1-1 175 0 0,0 1 1 0 0,1 0-8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0"/>
    </inkml:context>
    <inkml:brush xml:id="br0">
      <inkml:brushProperty name="width" value="0.025" units="cm"/>
      <inkml:brushProperty name="height" value="0.025" units="cm"/>
      <inkml:brushProperty name="color" value="#996600"/>
    </inkml:brush>
  </inkml:definitions>
  <inkml:trace contextRef="#ctx0" brushRef="#br0">33 1 10448 0 0,'0'0'1022'0'0,"-13"19"588"0"0,4 12-448 0 0,7-26-884 0 0,0 0-1 0 0,0 0 0 0 0,1 0 1 0 0,0 0-1 0 0,0 0 0 0 0,-1 6 201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1"/>
    </inkml:context>
    <inkml:brush xml:id="br0">
      <inkml:brushProperty name="width" value="0.025" units="cm"/>
      <inkml:brushProperty name="height" value="0.025" units="cm"/>
      <inkml:brushProperty name="color" value="#996600"/>
    </inkml:brush>
  </inkml:definitions>
  <inkml:trace contextRef="#ctx0" brushRef="#br0">6 1 8432 0 0,'0'0'0'0'0,"-1"0"0"0"0,-1 0 776 0 0,-1 3-8 0 0,3-1 8 0 0,0 0-8 0 0,0 0 24 0 0,0 1 8 0 0,0-1-8 0 0,0 2 8 0 0,0-1-416 0 0,0 0 8 0 0,0 0 0 0 0,0 1 0 0 0,0-2-225 0 0,0-1 177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5"/>
    </inkml:context>
    <inkml:brush xml:id="br0">
      <inkml:brushProperty name="width" value="0.025" units="cm"/>
      <inkml:brushProperty name="height" value="0.025" units="cm"/>
      <inkml:brushProperty name="color" value="#996600"/>
    </inkml:brush>
  </inkml:definitions>
  <inkml:trace contextRef="#ctx0" brushRef="#br0">4 22 896 0 0,'0'0'5600'0'0,"-4"-10"592"0"0,14 19-3255 0 0,-2 3-2919 0 0,-4-7 24 0 0,-5-6 97 0 0,0 0-123 0 0,1 0 0 0 0,-1 0 0 0 0,0 0 0 0 0,0-1 0 0 0,1 1 0 0 0,-1 0 0 0 0,1 0 0 0 0,-1 0 0 0 0,1 0 0 0 0,0-1 0 0 0,-1 1 0 0 0,1 0 0 0 0,0 0 0 0 0,0-1 0 0 0,0 1 0 0 0,0 0 0 0 0,0-3 0 0 0,0-5 133 0 0,0 9-137 0 0,10-2 146 0 0,-6 3-105 0 0,1 9-6 0 0,-4-8-35 0 0,5 4 772 0 0,-6-5-208 0 0,-1-1-297 0 0,2-8-271 0 0,-1 8-8 0 0,0-1 1 0 0,0 1-1 0 0,0-1 1 0 0,0 1-1 0 0,0 0 0 0 0,1-1 1 0 0,-1 1-1 0 0,0-1 0 0 0,0 1 1 0 0,0-1-1 0 0,1 1 0 0 0,-1 0 1 0 0,0-1-1 0 0,1 1 0 0 0,-1 0 1 0 0,0-1-1 0 0,1 1 0 0 0,-1 0 1 0 0,0 0-1 0 0,1-1 0 0 0,-1 1 1 0 0,1 0-1 0 0,-1 0 1 0 0,0-1-1 0 0,2 1 0 0 0,4 6 12 0 0,4 2 824 0 0,-9-10-717 0 0,3-1-150 0 0,5 7-36 0 0,-2-1 133 0 0,-5-2 358 0 0,0-3 144 0 0,0 1-468 0 0,5-5-478 0 0,-3 6 293 0 0,1 0 361 0 0,-3 1-398 0 0,2-1-196 0 0,3 1 430 0 0,-4-6 1029 0 0,0-1-1069 0 0,1 5 45 0 0,3 7 294 0 0,-6-5 168 0 0,0-7-440 0 0,3 2 44 0 0,2 7 51 0 0,-4 3-94 0 0,-2-6-135 0 0,0 0 0 0 0,0-1 0 0 0,0 1 0 0 0,0 0-1 0 0,0-1 1 0 0,0 1 0 0 0,0 0 0 0 0,0 0 0 0 0,0-1-1 0 0,0 1 1 0 0,0 0 0 0 0,0-1 0 0 0,0 1 0 0 0,0 0-1 0 0,0-1 1 0 0,1 1 0 0 0,-1 0 0 0 0,0 0 0 0 0,0-1-1 0 0,0 1 1 0 0,0 0 0 0 0,1 0 0 0 0,-1 0 0 0 0,0-1-1 0 0,0 1 1 0 0,1 0 0 0 0,-1 0 0 0 0,0 0 0 0 0,0-1-1 0 0,1 1 1 0 0,-1 0 0 0 0,0 0 0 0 0,0 0 0 0 0,1 0 0 0 0,-1 0-1 0 0,0 0 1 0 0,1 0 0 0 0,-1 0 0 0 0,0 0 0 0 0,1 0-1 0 0,-1 0 1 0 0,0 0 0 0 0,1 0 0 0 0,-1 0 0 0 0,0 0-1 0 0,0 0 1 0 0,1 0 0 0 0,-1 0 0 0 0,0 0 0 0 0,1 0-1 0 0,-1 0 1 0 0,0 0 0 0 0,0 1 0 0 0,1-1 0 0 0,-1 0-1 0 0,0 0 1 0 0,0 0 0 0 0,1 1 0 0 0,8 0 94 0 0,-8-2-96 0 0,0 1-1 0 0,1-1 1 0 0,-1 1-1 0 0,0 0 1 0 0,1 0 0 0 0,-1 0-1 0 0,0-1 1 0 0,0 1-1 0 0,1 0 1 0 0,-1 1-1 0 0,0-1 1 0 0,1 0 0 0 0,1 1-1 0 0,-2-1 11 0 0,0 0-5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2"/>
    </inkml:context>
    <inkml:brush xml:id="br0">
      <inkml:brushProperty name="width" value="0.025" units="cm"/>
      <inkml:brushProperty name="height" value="0.025" units="cm"/>
      <inkml:brushProperty name="color" value="#996600"/>
    </inkml:brush>
  </inkml:definitions>
  <inkml:trace contextRef="#ctx0" brushRef="#br0">5 1 12552 0 0,'0'0'0'0'0,"-3"14"232"0"0,2-10 0 0 0,1-1-8 0 0,0 2 8 0 0,2 1 224 0 0,-1-1 0 0 0,-1-1 8 0 0,2 2 0 0 0,2-1-232 0 0,-1-3 8 0 0,1-1 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3"/>
    </inkml:context>
    <inkml:brush xml:id="br0">
      <inkml:brushProperty name="width" value="0.025" units="cm"/>
      <inkml:brushProperty name="height" value="0.025" units="cm"/>
      <inkml:brushProperty name="color" value="#996600"/>
    </inkml:brush>
  </inkml:definitions>
  <inkml:trace contextRef="#ctx0" brushRef="#br0">23 103 2104 0 0,'0'0'2873'0'0,"20"-2"483"0"0,-21 2-1598 0 0,0 0-1716 0 0,1 0 0 0 0,0 0 0 0 0,-1 1 0 0 0,1-1 0 0 0,0 0 0 0 0,-1 0 0 0 0,1 0 0 0 0,0 0 0 0 0,-1 0 0 0 0,1 0 0 0 0,0 0 0 0 0,-1 0 0 0 0,1 0 0 0 0,-1 0 0 0 0,1 0 0 0 0,0 0 0 0 0,-1 0 0 0 0,1 0 0 0 0,0 0 0 0 0,-1 0 0 0 0,1 0 0 0 0,0 0 0 0 0,-1-1 0 0 0,1 1 0 0 0,0 0 0 0 0,-1 0 0 0 0,1 0 0 0 0,0-1 0 0 0,0 1 0 0 0,-1 0 0 0 0,1 0 0 0 0,0-1 0 0 0,0 1 0 0 0,-1 0 0 0 0,1 0 0 0 0,0-1 0 0 0,0 1 0 0 0,0 0 0 0 0,-1-1 0 0 0,1 1 0 0 0,0 0 0 0 0,0-1 1 0 0,0 1-1 0 0,0 0 0 0 0,0-1 0 0 0,0 1 0 0 0,0 0 0 0 0,0-1 0 0 0,0 1 0 0 0,0-1 0 0 0,0 1 0 0 0,0 0 0 0 0,0-1 0 0 0,0 1 0 0 0,0 0 0 0 0,0-1 0 0 0,0 1 0 0 0,-11-25 1300 0 0,3-12-646 0 0,-2 9-376 0 0,10 27-310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4"/>
    </inkml:context>
    <inkml:brush xml:id="br0">
      <inkml:brushProperty name="width" value="0.025" units="cm"/>
      <inkml:brushProperty name="height" value="0.025" units="cm"/>
      <inkml:brushProperty name="color" value="#996600"/>
    </inkml:brush>
  </inkml:definitions>
  <inkml:trace contextRef="#ctx0" brushRef="#br0">0 108 2904 0 0,'0'0'1131'0'0,"3"0"-686"0"0,6 1 774 0 0,-3 0 1914 0 0,3-70 977 0 0,-11 35-2932 0 0,2 34-1157 0 0,0-1-1 0 0,0 1 1 0 0,0-1 0 0 0,1 1 0 0 0,-1 0 0 0 0,0-1 0 0 0,0 1 0 0 0,1 0 0 0 0,-1 0 0 0 0,0-1 0 0 0,1 1 0 0 0,-1 0 0 0 0,0 0 0 0 0,1-1 0 0 0,-1 1 0 0 0,0 0 0 0 0,1 0 0 0 0,-1 0 0 0 0,0-1 0 0 0,1 1 0 0 0,-1 0-1 0 0,1 0 1 0 0,-1 0 0 0 0,0 0 0 0 0,1 0 0 0 0,-1 0 0 0 0,1 0 0 0 0,-1 0 0 0 0,0 0 0 0 0,1 0 0 0 0,-1 0 0 0 0,1 0 0 0 0,-1 0 0 0 0,1 0 107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5"/>
    </inkml:context>
    <inkml:brush xml:id="br0">
      <inkml:brushProperty name="width" value="0.025" units="cm"/>
      <inkml:brushProperty name="height" value="0.025" units="cm"/>
      <inkml:brushProperty name="color" value="#996600"/>
    </inkml:brush>
  </inkml:definitions>
  <inkml:trace contextRef="#ctx0" brushRef="#br0">18 91 4912 0 0,'0'0'3822'0'0,"0"-18"-3176"0"0,-2 16-557 0 0,1 0 1 0 0,-1 0-1 0 0,1-1 1 0 0,-1 1 0 0 0,1 0-1 0 0,0 0 1 0 0,0-1-1 0 0,0 1 1 0 0,0-1-1 0 0,1 1 1 0 0,-1 0 0 0 0,1-1-1 0 0,-1 0 1 0 0,1 1-1 0 0,0-1 1 0 0,0-3-1 0 0,-3-13 674 0 0,7 10 2 0 0,-4 8-627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6"/>
    </inkml:context>
    <inkml:brush xml:id="br0">
      <inkml:brushProperty name="width" value="0.025" units="cm"/>
      <inkml:brushProperty name="height" value="0.025" units="cm"/>
      <inkml:brushProperty name="color" value="#996600"/>
    </inkml:brush>
  </inkml:definitions>
  <inkml:trace contextRef="#ctx0" brushRef="#br0">1 98 10152 0 0,'0'0'928'0'0,"26"-7"-16"0"0,-24 1-925 0 0,0-1 0 0 0,0 1 0 0 0,-1 0 1 0 0,0-1-1 0 0,0 0 0 0 0,0-7 0 0 0,3-19-44 0 0,-3 29 20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7"/>
    </inkml:context>
    <inkml:brush xml:id="br0">
      <inkml:brushProperty name="width" value="0.025" units="cm"/>
      <inkml:brushProperty name="height" value="0.025" units="cm"/>
      <inkml:brushProperty name="color" value="#996600"/>
    </inkml:brush>
  </inkml:definitions>
  <inkml:trace contextRef="#ctx0" brushRef="#br0">0 142 6928 0 0,'0'0'698'0'0,"10"-19"1921"0"0,-6-16-503 0 0,-3 25-1812 0 0,-1 9-244 0 0,0 0 0 0 0,0 0 1 0 0,0-1-1 0 0,0 1 0 0 0,0 0 0 0 0,0 0 0 0 0,0 0 0 0 0,1 0 0 0 0,-1-1 0 0 0,0 1 0 0 0,1 0 1 0 0,-1 0-1 0 0,1 0 0 0 0,-1 0 0 0 0,1 0 0 0 0,0 0 0 0 0,-1 0 0 0 0,1 0 0 0 0,0 0 0 0 0,1-1 1 0 0,-3 1-19 0 0,0-1 0 0 0,1 0 0 0 0,-1 0 1 0 0,1 1-1 0 0,-1-1 0 0 0,1 0 1 0 0,0 0-1 0 0,0 0 0 0 0,0 0 0 0 0,0 1 1 0 0,0-1-1 0 0,0-3 0 0 0,0 3 19 0 0,0-22 255 0 0,0 23-290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8"/>
    </inkml:context>
    <inkml:brush xml:id="br0">
      <inkml:brushProperty name="width" value="0.025" units="cm"/>
      <inkml:brushProperty name="height" value="0.025" units="cm"/>
      <inkml:brushProperty name="color" value="#996600"/>
    </inkml:brush>
  </inkml:definitions>
  <inkml:trace contextRef="#ctx0" brushRef="#br0">0 148 8432 0 0,'0'0'2129'0'0,"13"-44"-826"0"0,8-33 1562 0 0,-19 51-59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9"/>
    </inkml:context>
    <inkml:brush xml:id="br0">
      <inkml:brushProperty name="width" value="0.025" units="cm"/>
      <inkml:brushProperty name="height" value="0.025" units="cm"/>
      <inkml:brushProperty name="color" value="#996600"/>
    </inkml:brush>
  </inkml:definitions>
  <inkml:trace contextRef="#ctx0" brushRef="#br0">1 135 9144 0 0,'0'0'2032'0'0,"21"-21"-392"0"0,9-72 38 0 0,-19 72-1212 0 0,-10 21-450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0"/>
    </inkml:context>
    <inkml:brush xml:id="br0">
      <inkml:brushProperty name="width" value="0.025" units="cm"/>
      <inkml:brushProperty name="height" value="0.025" units="cm"/>
      <inkml:brushProperty name="color" value="#996600"/>
    </inkml:brush>
  </inkml:definitions>
  <inkml:trace contextRef="#ctx0" brushRef="#br0">1 86 6424 0 0,'0'0'781'0'0,"11"-28"1776"0"0,-7 21-2194 0 0,-1-2 0 0 0,1 1-1 0 0,-1 0 1 0 0,3-16 0 0 0,-6 22-227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1"/>
    </inkml:context>
    <inkml:brush xml:id="br0">
      <inkml:brushProperty name="width" value="0.025" units="cm"/>
      <inkml:brushProperty name="height" value="0.025" units="cm"/>
      <inkml:brushProperty name="color" value="#996600"/>
    </inkml:brush>
  </inkml:definitions>
  <inkml:trace contextRef="#ctx0" brushRef="#br0">0 110 6928 0 0,'0'0'2005'0'0,"14"-40"-1801"0"0,-2-26 716 0 0,-11 62-793 0 0,-1 4-111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6"/>
    </inkml:context>
    <inkml:brush xml:id="br0">
      <inkml:brushProperty name="width" value="0.025" units="cm"/>
      <inkml:brushProperty name="height" value="0.025" units="cm"/>
      <inkml:brushProperty name="color" value="#996600"/>
    </inkml:brush>
  </inkml:definitions>
  <inkml:trace contextRef="#ctx0" brushRef="#br0">155 45 2304 0 0,'0'0'9192'0'0,"-10"-26"-6552"0"0,8 10-973 0 0,4 13-1180 0 0,2 12-416 0 0,1 13 184 0 0,-4-14 189 0 0,-5-13 750 0 0,1-1-1216 0 0,3 4 89 0 0,-1 1 0 0 0,1 0-1 0 0,-1-1 1 0 0,1 1 0 0 0,-1 0 0 0 0,1-1 0 0 0,-1 1 0 0 0,0 0 0 0 0,0 0 0 0 0,0 0 0 0 0,0 0 0 0 0,0 0 0 0 0,0 0 0 0 0,0 0 0 0 0,0 0 0 0 0,0 0 0 0 0,0 0-1 0 0,-2-1 1 0 0,3 7-60 0 0,3 27-132 0 0,-6-31-52 0 0,1 0 200 0 0,-10-28 57 0 0,9 25 78 0 0,2 0 260 0 0,1 2-408 0 0,0 0 2 0 0,-1 0-12 0 0,1 0-12 0 0,-1 17-616 0 0,-1-9 294 0 0,-1-11 332 0 0,-3-8-18 0 0,4 2 7 0 0,1 5 8 0 0,5 18 782 0 0,-2-1 770 0 0,-2-13-1520 0 0,-1 0 1 0 0,1 0-1 0 0,-1 0 1 0 0,1 0-1 0 0,-1 0 1 0 0,1 0-1 0 0,0 0 1 0 0,-1 0-1 0 0,1 0 1 0 0,-1 0-1 0 0,1 0 0 0 0,-1 0 1 0 0,1 0-1 0 0,0-1 1 0 0,-1 1-1 0 0,1 0 1 0 0,-1 0-1 0 0,1 0 1 0 0,0-1-1 0 0,-1 1 0 0 0,1 0 1 0 0,-1-1-1 0 0,1 1 1 0 0,0 0-1 0 0,0-1 1 0 0,-1 1-1 0 0,1 0 1 0 0,0-1-1 0 0,0 1 1 0 0,-1-1-1 0 0,-4-2 337 0 0,5 4-356 0 0,0-1 1 0 0,0 0-1 0 0,0 0 0 0 0,0 1 0 0 0,0-1 1 0 0,0 0-1 0 0,0 0 0 0 0,-1 1 1 0 0,1-1-1 0 0,0 0 0 0 0,0 0 0 0 0,0 0 1 0 0,0 1-1 0 0,0-1 0 0 0,0 0 1 0 0,0 0-1 0 0,0 0 0 0 0,-1 1 0 0 0,1-1 1 0 0,0 0-1 0 0,0 0 0 0 0,0 0 0 0 0,0 1 1 0 0,-1-1-1 0 0,1 0 0 0 0,0 0 1 0 0,0 0-1 0 0,0 0 0 0 0,-1 0 0 0 0,1 0 1 0 0,0 0-1 0 0,0 1 0 0 0,0-1 1 0 0,-1 0-1 0 0,1 0 0 0 0,0 0 0 0 0,0 0 1 0 0,-1 0-1 0 0,1 0 0 0 0,0 0 1 0 0,0 0-1 0 0,-1 0 0 0 0,1 0 0 0 0,0 0 1 0 0,0 0-1 0 0,-1-1 0 0 0,1 1 128 0 0,0 1-125 0 0,0-1-5 0 0,0 1-7 0 0,-6-5-20 0 0,-3-3-5 0 0,6 5 12 0 0,2 13 45 0 0,-5-12 45 0 0,-4-2-18 0 0,10 3 30 0 0,-9 0-74 0 0,-6 5 132 0 0,3-5-90 0 0,11 0-57 0 0,-3 1-6 0 0,3-1 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2"/>
    </inkml:context>
    <inkml:brush xml:id="br0">
      <inkml:brushProperty name="width" value="0.025" units="cm"/>
      <inkml:brushProperty name="height" value="0.025" units="cm"/>
      <inkml:brushProperty name="color" value="#996600"/>
    </inkml:brush>
  </inkml:definitions>
  <inkml:trace contextRef="#ctx0" brushRef="#br0">1 94 4416 0 0,'0'0'671'0'0,"17"-40"1268"0"0,-17 39-1881 0 0,0-1-1 0 0,0 0 0 0 0,1 1 0 0 0,-1-1 0 0 0,0 1 0 0 0,0-1 0 0 0,1 0 0 0 0,-1 1 1 0 0,1-1-1 0 0,-1 1 0 0 0,1 0 0 0 0,0-1 0 0 0,-1 1 0 0 0,1-1 0 0 0,0 1 0 0 0,0 0 0 0 0,1-2 1 0 0,8-12 1023 0 0,-5 5 831 0 0,-5 10-1832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3"/>
    </inkml:context>
    <inkml:brush xml:id="br0">
      <inkml:brushProperty name="width" value="0.025" units="cm"/>
      <inkml:brushProperty name="height" value="0.025" units="cm"/>
      <inkml:brushProperty name="color" value="#996600"/>
    </inkml:brush>
  </inkml:definitions>
  <inkml:trace contextRef="#ctx0" brushRef="#br0">0 71 8840 0 0,'0'0'342'0'0,"3"-42"-190"0"0,-3 40-203 0 0,0 1 99 0 0,0 0 0 0 0,0 0 0 0 0,0 0 0 0 0,-1 0 0 0 0,1 0 0 0 0,0 0 0 0 0,0 0 0 0 0,1 0-1 0 0,-1 0 1 0 0,0 0 0 0 0,0 0 0 0 0,0 1 0 0 0,1-1 0 0 0,-1 0 0 0 0,0 0 0 0 0,1 0 0 0 0,-1 0 0 0 0,1 0 0 0 0,-1 1 0 0 0,1-1 0 0 0,-1 0 0 0 0,1 0 0 0 0,-1 1-1 0 0,1-1 1 0 0,0 0 0 0 0,0 1 0 0 0,-1-1 0 0 0,1 1 0 0 0,0-1 0 0 0,1 0 0 0 0,-1 1 71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4"/>
    </inkml:context>
    <inkml:brush xml:id="br0">
      <inkml:brushProperty name="width" value="0.025" units="cm"/>
      <inkml:brushProperty name="height" value="0.025" units="cm"/>
      <inkml:brushProperty name="color" value="#996600"/>
    </inkml:brush>
  </inkml:definitions>
  <inkml:trace contextRef="#ctx0" brushRef="#br0">0 83 8840 0 0,'0'0'778'0'0,"0"-34"485"0"0,1 31-1151 0 0,0 0 1 0 0,-1 0-1 0 0,1 1 0 0 0,0-1 1 0 0,0 1-1 0 0,1-1 0 0 0,-1 0 1 0 0,0 1-1 0 0,1 0 0 0 0,-1-1 1 0 0,1 1-1 0 0,0 0 0 0 0,0 0 1 0 0,0 0-1 0 0,0 0 0 0 0,0 0 1 0 0,0 1-1 0 0,1-1 0 0 0,4-2 1 0 0,-5 4-24 0 0,-2 0 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5"/>
    </inkml:context>
    <inkml:brush xml:id="br0">
      <inkml:brushProperty name="width" value="0.025" units="cm"/>
      <inkml:brushProperty name="height" value="0.025" units="cm"/>
      <inkml:brushProperty name="color" value="#996600"/>
    </inkml:brush>
  </inkml:definitions>
  <inkml:trace contextRef="#ctx0" brushRef="#br0">0 82 6224 0 0,'0'0'3342'0'0,"11"-5"-2022"0"0,-12 2-1115 0 0,-1 0-1 0 0,1 0 1 0 0,0 0-1 0 0,0 0 1 0 0,0 0-1 0 0,1 0 1 0 0,-1-1-1 0 0,1 1 1 0 0,0 0-1 0 0,-1 0 1 0 0,2 0-1 0 0,-1-6 1 0 0,0 4 18 0 0,0-13 251 0 0,-1 11 31 0 0,1 9 61 0 0,0 1-462 0 0,0-2-73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6"/>
    </inkml:context>
    <inkml:brush xml:id="br0">
      <inkml:brushProperty name="width" value="0.025" units="cm"/>
      <inkml:brushProperty name="height" value="0.025" units="cm"/>
      <inkml:brushProperty name="color" value="#996600"/>
    </inkml:brush>
  </inkml:definitions>
  <inkml:trace contextRef="#ctx0" brushRef="#br0">0 106 8432 0 0,'0'0'792'0'0,"16"-19"-82"0"0,-15-1 1113 0 0,-1-17 517 0 0,-1 35-2285 0 0,1 0 1 0 0,0 0-1 0 0,-1 1 1 0 0,1-1-1 0 0,-1 0 1 0 0,0 1-1 0 0,1-1 1 0 0,-1 0-1 0 0,0 1 0 0 0,0-1 1 0 0,0 1-1 0 0,0-1 1 0 0,0 1-1 0 0,0 0 1 0 0,-1-1-1 0 0,-2-1 257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7"/>
    </inkml:context>
    <inkml:brush xml:id="br0">
      <inkml:brushProperty name="width" value="0.025" units="cm"/>
      <inkml:brushProperty name="height" value="0.025" units="cm"/>
      <inkml:brushProperty name="color" value="#996600"/>
    </inkml:brush>
  </inkml:definitions>
  <inkml:trace contextRef="#ctx0" brushRef="#br0">12 55 1104 0 0,'0'0'5'0'0,"1"0"150"0"0,-1 0 0 0 0,0 0 0 0 0,1 0-1 0 0,-1 0 1 0 0,0 0 0 0 0,1 0 0 0 0,-1 0-1 0 0,1 0 1 0 0,-1 0 0 0 0,0 0 0 0 0,1 0-1 0 0,-1 0 1 0 0,0 0 0 0 0,1 0 0 0 0,-1-1-1 0 0,0 1 1 0 0,1 0 0 0 0,-1 0-1 0 0,0 0 1 0 0,1 0 0 0 0,-1-1 0 0 0,0 1-1 0 0,1 0 1 0 0,-1 0 0 0 0,0-1 0 0 0,0 1-1 0 0,1 0 1 0 0,-1-1 0 0 0,0 1 0 0 0,0 0-1 0 0,0-1 1 0 0,1 1 0 0 0,-1-2 24 0 0,0 1 0 0 0,0-1 0 0 0,1 1 0 0 0,-1-1 0 0 0,0 1 0 0 0,0-1 0 0 0,-1 1 0 0 0,1-1 0 0 0,0 1 0 0 0,0-1 0 0 0,-1 1 0 0 0,1 0 0 0 0,-1-1 0 0 0,1 1 0 0 0,-1-1 0 0 0,0 1 0 0 0,1 0 0 0 0,-1 0 0 0 0,-1-2 0 0 0,-6-16 1665 0 0,0 18-324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8"/>
    </inkml:context>
    <inkml:brush xml:id="br0">
      <inkml:brushProperty name="width" value="0.025" units="cm"/>
      <inkml:brushProperty name="height" value="0.025" units="cm"/>
      <inkml:brushProperty name="color" value="#996600"/>
    </inkml:brush>
  </inkml:definitions>
  <inkml:trace contextRef="#ctx0" brushRef="#br0">48 88 4008 0 0,'0'0'3414'0'0,"-14"-38"-76"0"0,10 33-3233 0 0,-1 1 1 0 0,1-1 0 0 0,0-1 0 0 0,-5-9 0 0 0,1 3 75 0 0,8 9-139 0 0,0 3-34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29"/>
    </inkml:context>
    <inkml:brush xml:id="br0">
      <inkml:brushProperty name="width" value="0.025" units="cm"/>
      <inkml:brushProperty name="height" value="0.025" units="cm"/>
      <inkml:brushProperty name="color" value="#996600"/>
    </inkml:brush>
  </inkml:definitions>
  <inkml:trace contextRef="#ctx0" brushRef="#br0">16 77 9344 0 0,'0'0'321'0'0,"-1"-3"-300"0"0,-2-2 104 0 0,1 0-1 0 0,0 0 1 0 0,1 0-1 0 0,-1 0 1 0 0,1 0-1 0 0,0 0 1 0 0,0-1-1 0 0,1 1 1 0 0,0 0-1 0 0,0-9 1 0 0,-1 10 350 0 0,1 3-456 0 0,0 1 1 0 0,0 0 0 0 0,0 0-1 0 0,0 0 1 0 0,0 0-1 0 0,0 0 1 0 0,0 0-1 0 0,0 0 1 0 0,0-1 0 0 0,0 1-1 0 0,0 0 1 0 0,0 0-1 0 0,0 0 1 0 0,0 0 0 0 0,0 0-1 0 0,0 0 1 0 0,0 0-1 0 0,0-1 1 0 0,0 1 0 0 0,0 0-1 0 0,0 0 1 0 0,0 0-1 0 0,0 0 1 0 0,0 0-1 0 0,0 0 1 0 0,0 0 0 0 0,0 0-1 0 0,0-1 1 0 0,1 1-1 0 0,-1 0 1 0 0,0 0 0 0 0,0 0-1 0 0,0 0 1 0 0,0 0-1 0 0,0 0 1 0 0,0 0 0 0 0,0 0-1 0 0,0 0 1 0 0,0 0-1 0 0,1 0 1 0 0,-1 0-1 0 0,0 0 1 0 0,0 0 0 0 0,0 0-1 0 0,0 0 1 0 0,0 0-1 0 0,0 0 1 0 0,0 0 0 0 0,1 0-1 0 0,-1 0 1 0 0,0 0-1 0 0,0 0 1 0 0,0 0 0 0 0,0 0-1 0 0,0 0 1 0 0,0 0-1 0 0,0 0 1 0 0,1 0 0 0 0,-1 0-1 0 0,0 0 1 0 0,0 0-1 0 0,0 0 1 0 0,0 0-1 0 0,0 0 1 0 0,0 1 0 0 0,1-1 116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0"/>
    </inkml:context>
    <inkml:brush xml:id="br0">
      <inkml:brushProperty name="width" value="0.025" units="cm"/>
      <inkml:brushProperty name="height" value="0.025" units="cm"/>
      <inkml:brushProperty name="color" value="#996600"/>
    </inkml:brush>
  </inkml:definitions>
  <inkml:trace contextRef="#ctx0" brushRef="#br0">0 68 4216 0 0,'0'0'3864'0'0,"18"-13"-2627"0"0,-18 7-1087 0 0,0 1 1 0 0,-1 0-1 0 0,0 0 0 0 0,0-1 1 0 0,0 1-1 0 0,-1 0 0 0 0,-4-10 1 0 0,4 12-7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31"/>
    </inkml:context>
    <inkml:brush xml:id="br0">
      <inkml:brushProperty name="width" value="0.025" units="cm"/>
      <inkml:brushProperty name="height" value="0.025" units="cm"/>
      <inkml:brushProperty name="color" value="#996600"/>
    </inkml:brush>
  </inkml:definitions>
  <inkml:trace contextRef="#ctx0" brushRef="#br0">120 119 1800 0 0,'0'0'4888'0'0,"32"-1"-1959"0"0,-37-1-1785 0 0,-10-1 1736 0 0,-10-25-1443 0 0,-22-14 2254 0 0,27 26-3041 0 0,-11-7 197 0 0,22 19-506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7"/>
    </inkml:context>
    <inkml:brush xml:id="br0">
      <inkml:brushProperty name="width" value="0.025" units="cm"/>
      <inkml:brushProperty name="height" value="0.025" units="cm"/>
      <inkml:brushProperty name="color" value="#996600"/>
    </inkml:brush>
  </inkml:definitions>
  <inkml:trace contextRef="#ctx0" brushRef="#br0">172 619 8744 0 0,'-9'15'961'0'0,"-8"7"-134"0"0,-10 18 567 0 0,30-44 264 0 0,4-9-209 0 0,12-21-425 0 0,-9 13-171 0 0,0-12-351 0 0,-9 27-413 0 0,-7 22-141 0 0,1-1 8 0 0,-4 15-65 0 0,7-24 126 0 0,0 0-1 0 0,0-1 1 0 0,-1 1-1 0 0,0 0 1 0 0,-4 5-1 0 0,12-19 200 0 0,0 0-1 0 0,-1 0 0 0 0,0 0 0 0 0,-1-1 0 0 0,0 1 0 0 0,0-1 0 0 0,0 0 0 0 0,-1 0 0 0 0,-1 0 1 0 0,0 0-1 0 0,1-10 0 0 0,3-36-198 0 0,-24 111-1468 0 0,14-32 1249 0 0,3-12 208 0 0,3-14 344 0 0,8-21 185 0 0,1 1 0 0 0,22-37 0 0 0,-31 57-534 0 0,9-23-458 0 0,-13 41-617 0 0,-10 9 452 0 0,2-4 637 0 0,10-20-6 0 0,0 1 0 0 0,1 0 0 0 0,-1-1 0 0 0,1 1 0 0 0,-1 0 0 0 0,1 0 0 0 0,-1-1 0 0 0,1 1 0 0 0,0 0 0 0 0,0 0 0 0 0,0 0 0 0 0,0 0 0 0 0,0-1 0 0 0,0 1 0 0 0,1 2 0 0 0,32-44 1587 0 0,-32 39-1577 0 0,0-1 1 0 0,1 1 0 0 0,-1-1 0 0 0,0 1-1 0 0,0-1 1 0 0,0 1 0 0 0,-1-1 0 0 0,1 0-1 0 0,0 1 1 0 0,0-1 0 0 0,-1 0 0 0 0,1-2-1 0 0,-2 4-53 0 0,0 0-1 0 0,1 0 1 0 0,-1 1 0 0 0,0-1-1 0 0,0 0 1 0 0,0 0-1 0 0,0 0 1 0 0,1 1-1 0 0,-1-1 1 0 0,0 1-1 0 0,0-1 1 0 0,1 0-1 0 0,-1 1 1 0 0,0-1-1 0 0,0 1 1 0 0,1 0-1 0 0,-1-1 1 0 0,1 1-1 0 0,-1-1 1 0 0,1 1-1 0 0,-1 0 1 0 0,1 0-1 0 0,-1-1 1 0 0,1 1-1 0 0,-1 1 1 0 0,-28 46-1376 0 0,42-76 1345 0 0,-2 4 27 0 0,-2 10 29 0 0,-7 11-110 0 0,-1 1-1 0 0,1-1 1 0 0,-1 1 0 0 0,0-1-1 0 0,0 0 1 0 0,0 1-1 0 0,0-1 1 0 0,-1 0-1 0 0,1 0 1 0 0,-1 0-1 0 0,1 0 1 0 0,-1-4-1 0 0,-13 30-2361 0 0,6-12 2424 0 0,0 0 0 0 0,2 1 0 0 0,-1 0 0 0 0,-6 22 0 0 0,16-41 2872 0 0,16-22-1981 0 0,-20 29-772 0 0,-9 27 77 0 0,-19 67 1328 0 0,31-99-315 0 0,6-9-548 0 0,5-4-585 0 0,-8 7 242 0 0,-2 2-379 0 0,-9 19 9 0 0,-9 18-24 0 0,12-24 26 0 0,-7 20 416 0 0,13-24 111 0 0,9-12-164 0 0,-12 11-245 0 0,2-1 31 0 0,-1 0-1 0 0,1-1 0 0 0,-1 1 1 0 0,0 0-1 0 0,0-1 1 0 0,0 0-1 0 0,-1 1 1 0 0,1-1-1 0 0,0 0 0 0 0,-1 0 1 0 0,2-6-1 0 0,-3 9-59 0 0,-28 34-376 0 0,23-29 355 0 0,-3 4-38 0 0,3-4 84 0 0,3-2 46 0 0,6-8-18 0 0,0 0-1 0 0,-1-1 0 0 0,0 1 0 0 0,0-1 0 0 0,-1 0 1 0 0,1 0-1 0 0,-1 0 0 0 0,0 0 0 0 0,-1 0 0 0 0,1 0 1 0 0,0-13-1 0 0,7-23-106 0 0,-9 43-2 0 0,0-1-1 0 0,0 0 1 0 0,0 0 0 0 0,0 0-1 0 0,-1 0 1 0 0,1 0 0 0 0,0 0-1 0 0,0 0 1 0 0,0 0 0 0 0,0 0-1 0 0,0 0 1 0 0,0 0 0 0 0,0 0-1 0 0,0 0 1 0 0,-1 0 0 0 0,1 0-1 0 0,0 0 1 0 0,0 0 0 0 0,0 0-1 0 0,0 0 1 0 0,0 0 0 0 0,0 0-1 0 0,0 0 1 0 0,0 0 0 0 0,-1 0-1 0 0,1 0 1 0 0,0 0 0 0 0,0 0-1 0 0,0 0 1 0 0,0 0 0 0 0,0 0-1 0 0,0 0 1 0 0,0 0 0 0 0,0 0-1 0 0,0 0 1 0 0,-1 0 0 0 0,1 0-1 0 0,0 0 1 0 0,0-1 0 0 0,0 1-1 0 0,0 0 1 0 0,0 0 0 0 0,0 0-1 0 0,0 0 1 0 0,0 0 0 0 0,0 0 0 0 0,0 0-1 0 0,0 0 1 0 0,0 0 0 0 0,0-1-1 0 0,0 1 1 0 0,0 0 0 0 0,0 0-1 0 0,0 0 1 0 0,0 0 0 0 0,0 0-1 0 0,0 0 1 0 0,0 0 0 0 0,0 0-1 0 0,0-1 1 0 0,0 1 0 0 0,0 0-1 0 0,0 0 1 0 0,0 0 0 0 0,0 0-1 0 0,0 0 1 0 0,0 0 0 0 0,0 0-1 0 0,-13 8-1010 0 0,12-6 1100 0 0,-1-1-1 0 0,0 1 1 0 0,0-1-1 0 0,1 1 1 0 0,-1 0-1 0 0,1 0 1 0 0,0 0-1 0 0,-1 0 1 0 0,1 0-1 0 0,0 0 1 0 0,0 0-1 0 0,0 0 1 0 0,-1 4 0 0 0,6-12 232 0 0,-1 0 1 0 0,1 0 0 0 0,0 1 0 0 0,1-1 0 0 0,7-7 0 0 0,-4 5-102 0 0,-5 4-42 0 0,0 0 1 0 0,1 0-1 0 0,-2 0 0 0 0,1 0 1 0 0,0 0-1 0 0,-1-1 0 0 0,0 0 1 0 0,0 1-1 0 0,0-1 0 0 0,0 0 1 0 0,-1 0-1 0 0,0 0 0 0 0,0 0 1 0 0,1-8-1 0 0,-23 42-117 0 0,15-20 72 0 0,4-7 82 0 0,0 1 0 0 0,0 0-1 0 0,0 0 1 0 0,0 0 0 0 0,1 0 0 0 0,-1 0 0 0 0,1 1 0 0 0,-1 3-1 0 0,22-25 1028 0 0,-14 10-1031 0 0,0 0-1 0 0,0-1 0 0 0,8-16 1 0 0,-6 2 31 0 0,-6 10-60 0 0,-5 15-160 0 0,0 0 0 0 0,1 0 0 0 0,-1 0 0 0 0,0 1 1 0 0,1-1-1 0 0,-1 1 0 0 0,-2 4 0 0 0,-7 8-25 0 0,1 2 0 0 0,1 0 0 0 0,-14 28 0 0 0,55-75 738 0 0,-26 24-611 0 0,-1-1 0 0 0,0 0 0 0 0,-1 1 0 0 0,1-2 1 0 0,3-13-1 0 0,-1-19 176 0 0,-6 40-291 0 0,-1 0 0 0 0,1 0-1 0 0,-1 0 1 0 0,1 0 0 0 0,-1 0 0 0 0,1 0-1 0 0,0 0 1 0 0,-1 0 0 0 0,1 0 0 0 0,-1 0-1 0 0,1 0 1 0 0,0 1 0 0 0,-1-1 0 0 0,1 0 0 0 0,-1 0-1 0 0,1 0 1 0 0,0 1 0 0 0,-1-1 0 0 0,1 0-1 0 0,0 0 1 0 0,0 1 0 0 0,-1-1 0 0 0,1 0 0 0 0,0 1-1 0 0,0-1 1 0 0,-1 1 0 0 0,1-1 0 0 0,0 0-1 0 0,0 1 1 0 0,0-1 0 0 0,-1 1 0 0 0,-11 14-128 0 0,11-13 158 0 0,-15 23-314 0 0,11-8 472 0 0,5-17-65 0 0,14-34 466 0 0,-3 14-329 0 0,-8 16-120 0 0,-1 0-1 0 0,1 0 1 0 0,-1 0-1 0 0,0-1 1 0 0,-1 1-1 0 0,1-1 1 0 0,-1 1-1 0 0,2-9 1 0 0,-23 35-53 0 0,13-13-8 0 0,1 1 1 0 0,1 0-1 0 0,0 0 0 0 0,-5 13 0 0 0,-5 11 23 0 0,28-68 1142 0 0,-6 14-1187 0 0,-4 9 141 0 0,7-13 44 0 0,-2 5-194 0 0,-6 7-545 0 0,-6 17 184 0 0,-1-1 1 0 0,1 1 0 0 0,0 0-1 0 0,1 0 1 0 0,-5 8 0 0 0,4-5 337 0 0,0 0 1 0 0,0 0 0 0 0,1 0-1 0 0,1 1 1 0 0,0-1 0 0 0,0 1-1 0 0,-1 13 1 0 0,10-27 1533 0 0,10-17-1321 0 0,-1-6 264 0 0,-14 22-360 0 0,0 1 0 0 0,1 0 1 0 0,0 0-1 0 0,0 0 1 0 0,1 0-1 0 0,-1 0 0 0 0,1 0 1 0 0,5-3-1 0 0,-17 21-245 0 0,-3 20 100 0 0,6-17 41 0 0,-33 66 27 0 0,50-97 636 0 0,7-8-469 0 0,-5-7-5 0 0,3-14 182 0 0,-7 14-234 0 0,-3 9-163 0 0,-5 9-203 0 0,-7 20-301 0 0,-4 11-84 0 0,6-10 473 0 0,3-8 190 0 0,-1 1 67 0 0,1 0 58 0 0,-1-2-95 0 0,15-108-1763 0 0,-38 146 632 0 0,7-13 908 0 0,13-20 243 0 0,0 0 0 0 0,1 0-1 0 0,0 0 1 0 0,-1 0 0 0 0,2 1-1 0 0,-1-1 1 0 0,1 1 0 0 0,-1 0-1 0 0,2 0 1 0 0,-3 9 949 0 0,17-42-440 0 0,-6 15-589 0 0,-3 6-96 0 0,0 0-1 0 0,-1 0 1 0 0,0 0 0 0 0,0 0-1 0 0,-1-1 1 0 0,0 1-1 0 0,0-1 1 0 0,0 0 0 0 0,0-8-1 0 0,-3 18 73 0 0,0-1 0 0 0,0 1-1 0 0,0 0 1 0 0,-1 0-1 0 0,0-1 1 0 0,1 1 0 0 0,-1-1-1 0 0,-3 4 1 0 0,0 0-3 0 0,-10 13 27 0 0,10-13 36 0 0,0-1 0 0 0,1 1 1 0 0,-1 0-1 0 0,1 0 0 0 0,0 1 1 0 0,1-1-1 0 0,0 1 0 0 0,0 0 1 0 0,0 0-1 0 0,0 0 0 0 0,1 0 0 0 0,-1 10 1 0 0,5-22 24 0 0,0 0 0 0 0,0 0 0 0 0,1 0 1 0 0,0 0-1 0 0,0 0 0 0 0,0 0 0 0 0,0 1 0 0 0,6-6 1 0 0,0-2 41 0 0,-2 1 53 0 0,-1 0 1 0 0,-1-1-1 0 0,0 1 0 0 0,-1-1 0 0 0,6-24 0 0 0,2-7-938 0 0,-19 56-2496 0 0,-10 12 2637 0 0,2-1 563 0 0,-12 30-157 0 0,31-57 530 0 0,0 1-1 0 0,-1-1 1 0 0,1 1-1 0 0,-1-1 1 0 0,1-1-1 0 0,-1 1 1 0 0,5-7-1 0 0,-4 4-285 0 0,21-39 648 0 0,-16 15-200 0 0,-12 14-331 0 0,2 16-142 0 0,0 0 0 0 0,1 0-1 0 0,-1 0 1 0 0,1 0 0 0 0,-1 0-1 0 0,0 0 1 0 0,1 0 0 0 0,-1 0-1 0 0,1 1 1 0 0,-1-1 0 0 0,0 0-1 0 0,1 0 1 0 0,-1 1 0 0 0,1-1-1 0 0,-1 0 1 0 0,1 1 0 0 0,-1-1-1 0 0,1 0 1 0 0,-1 1 0 0 0,1-1-1 0 0,-1 1 1 0 0,1-1 0 0 0,0 1-1 0 0,-1-1 1 0 0,1 1 0 0 0,0-1-1 0 0,0 1 1 0 0,-1 0 0 0 0,-13 18-112 0 0,9-11 64 0 0,-18 34-133 0 0,13-14 77 0 0,11-31 734 0 0,8-9-138 0 0,2-6-312 0 0,1-4 30 0 0,-9 15-309 0 0,0-1-1 0 0,-1 1 1 0 0,0-1 0 0 0,0 1 0 0 0,-1-1 0 0 0,0 0 0 0 0,1-14-1 0 0,-26 44-1124 0 0,-3 19 930 0 0,18-11 1724 0 0,10-35-1233 0 0,0 0-1 0 0,0 0 0 0 0,1 0 1 0 0,0 1-1 0 0,4-10 0 0 0,3-4 114 0 0,15-45 138 0 0,-41 98-983 0 0,-24 67 0 0 0,55-142 1704 0 0,-6 18-950 0 0,-1 0 1 0 0,-1 0-1 0 0,4-25 0 0 0,-34 79-812 0 0,5-4 586 0 0,10-10 44 0 0,17-26 112 0 0,15-29 40 0 0,-13 10-38 0 0,-4-16-1491 0 0,-8 48 1285 0 0,1 0-1 0 0,-1 0 1 0 0,0-1 0 0 0,-1 1 0 0 0,1 0 0 0 0,-4 4 0 0 0,-1 2 17 0 0,-20 42 444 0 0,65-146 1082 0 0,-30 61-1160 0 0,-6 20-810 0 0,-2 3-508 0 0,-20 44-480 0 0,11-14 1364 0 0,2-6 24 0 0,1 1 0 0 0,-10 30 0 0 0,18-52 1230 0 0,3-6-826 0 0,-1-1-1 0 0,5-23 1 0 0,-7-15 99 0 0,-4 58-395 0 0,0 1 0 0 0,-1-1 0 0 0,1 0 0 0 0,-7 12 0 0 0,0 0 4 0 0,-4 24 884 0 0,33-85-547 0 0,-16 28-312 0 0,-1 1 0 0 0,0-1 0 0 0,1-19 0 0 0,-3 3-20 0 0,-17 55-721 0 0,14-20 698 0 0,-15 33-56 0 0,14-32 68 0 0,1 1 0 0 0,0 0 0 0 0,0-1 0 0 0,1 1 1 0 0,0 0-1 0 0,-1 12 0 0 0,3-12 367 0 0,1-8-36 0 0,2-4-79 0 0,-1 1-227 0 0,-3 2-63 0 0,6-9 31 0 0,-1 0 0 0 0,0 0 0 0 0,-1 0 1 0 0,-1-1-1 0 0,0 0 0 0 0,0 1 0 0 0,-1-1 0 0 0,-1 0 0 0 0,1-13 0 0 0,-14 37-978 0 0,8-8 898 0 0,0 3-22 0 0,-1-1 1 0 0,1 1-1 0 0,0 0 1 0 0,0 0-1 0 0,1 0 0 0 0,-4 13 1 0 0,2 7 304 0 0,3-10 315 0 0,3-20-435 0 0,1-1 0 0 0,-1 0 0 0 0,0 1 0 0 0,1-1 0 0 0,-1 1 0 0 0,1-1 0 0 0,3-3 1 0 0,4-9 16 0 0,-4 6-21 0 0,-1 0 0 0 0,0-1 0 0 0,-1 1 0 0 0,0-1 0 0 0,0 0 0 0 0,-1 0 0 0 0,0 0 0 0 0,-1-12 0 0 0,-18 50-187 0 0,10-18 93 0 0,-2 5-4 0 0,1 1 1 0 0,0 0-1 0 0,-8 25 1 0 0,1 19 56 0 0,28-83 345 0 0,9-18-302 0 0,-6-14 215 0 0,-14 17-1157 0 0,-24 70 101 0 0,7 6 769 0 0,15-37 83 0 0,11-15 212 0 0,-6 8-251 0 0,-1 1-1 0 0,0-2 0 0 0,-1 1 1 0 0,1 0-1 0 0,-2-1 0 0 0,4-9 1 0 0,-2-9 35 0 0,-3 7-57 0 0,-1 18-33 0 0,0 1-12 0 0,0 0 6 0 0,-1 5-3 0 0,-11 18-13 0 0,-15 33-48 0 0,25-51 72 0 0,1 0 0 0 0,-1 0 0 0 0,1 0 0 0 0,0-1 0 0 0,0 10 0 0 0,2-15 337 0 0,3-6-193 0 0,1 0 0 0 0,-1 0 0 0 0,-1 0 0 0 0,0 0 0 0 0,0-1 1 0 0,3-9-1 0 0,-6-2-108 0 0,-1 15-132 0 0,1-1-1 0 0,0 0 0 0 0,0 1 0 0 0,0-1 1 0 0,1 1-1 0 0,0-1 0 0 0,1-4 1 0 0,-27 52-189 0 0,19-33 185 0 0,0-1 0 0 0,0 1 1 0 0,1 1-1 0 0,0-1 0 0 0,1 1 1 0 0,0 0-1 0 0,-4 20 0 0 0,9-25 269 0 0,4-13 62 0 0,-3 4-207 0 0,4-7 42 0 0,0-1-1 0 0,0 0 1 0 0,-1 0 0 0 0,0-1-1 0 0,-1 1 1 0 0,0-1 0 0 0,-1 0-1 0 0,-1 0 1 0 0,0 0 0 0 0,1-15-1 0 0,-4 32-61 0 0,-1 0 0 0 0,1-1-1 0 0,-1 1 1 0 0,0 0 0 0 0,-1-1-1 0 0,1 0 1 0 0,-5 7 0 0 0,-1 1-1 0 0,2 2-1 0 0,-1 0 1 0 0,2 0-1 0 0,-5 18 1 0 0,-3 7 7 0 0,32-116 476 0 0,-10-4-481 0 0,-20 115-316 0 0,2-12 335 0 0,9-21 76 0 0,4-12-22 0 0,9-23 21 0 0,-14 32-45 0 0,-7 18-34 0 0,-5 17-12 0 0,8-16-1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4"/>
    </inkml:context>
    <inkml:brush xml:id="br0">
      <inkml:brushProperty name="width" value="0.025" units="cm"/>
      <inkml:brushProperty name="height" value="0.025" units="cm"/>
      <inkml:brushProperty name="color" value="#996600"/>
    </inkml:brush>
  </inkml:definitions>
  <inkml:trace contextRef="#ctx0" brushRef="#br0">100 0 2504 0 0,'0'0'12957'0'0,"-6"44"-9457"0"0,2 22 25 0 0,-5-50-3220 0 0,1 0-71 0 0,8-16-221 0 0,-2 2 1 0 0,1 0 0 0 0,0 0 1 0 0,0 0-1 0 0,0 0 0 0 0,0 0 0 0 0,1 0 1 0 0,-1 0-1 0 0,0 0 0 0 0,1 0 0 0 0,-1 0 0 0 0,1 3 1 0 0,0-5-2 0 0,-9 16 86 0 0,-10 4-14 0 0,18-19-80 0 0,0 0 1 0 0,0-1-1 0 0,0 1 1 0 0,1 0-1 0 0,-1 0 0 0 0,0 0 1 0 0,1 0-1 0 0,-1 0 1 0 0,1 0-1 0 0,-1 0 0 0 0,1 0 1 0 0,-1 0-1 0 0,1 0 1 0 0,0 0-1 0 0,-1 0 0 0 0,1 0 1 0 0,0 0-1 0 0,0 0 0 0 0,0 0 1 0 0,0 2-1 0 0,0 7-5 0 0,0 5 0 0 0,0 20 0 0 0,-8-6 15 0 0,7-25-13 0 0,-1-1 1 0 0,1 1-1 0 0,0 0 0 0 0,0 0 0 0 0,0-1 0 0 0,0 1 0 0 0,0 4 0 0 0,-6 36 14 0 0,6 16 6 0 0,2-36 60 0 0,1 14-183 0 0,1 36 578 0 0,-3-74-342 0 0,4 31 277 0 0,-4-28-359 0 0,0 6-38 0 0,0 17 115 0 0,0-19-102 0 0,0 4-9 0 0,3 0-17 0 0,8 6 6 0 0,-1-8-3 0 0,-4-5-2 0 0,-5-4 3 0 0,0 0 2 0 0,-1 0-2 0 0,0 3-3 0 0,0 3-4 0 0,0 1 5 0 0,0 26 35 0 0,0-24-34 0 0,0 47 0 0 0,0-19-2 0 0,-8-4-3 0 0,8-17 0 0 0,0-9 0 0 0,0-2 0 0 0,0 0 0 0 0,0 2 0 0 0,0-1 0 0 0,0 0 0 0 0,-3 0 0 0 0,-3 10 0 0 0,8 0 0 0 0,0-4 0 0 0,-2-1 0 0 0,1 6 0 0 0,5 4 0 0 0,-3-11 0 0 0,-2 15 0 0 0,-2-14 0 0 0,-1 51 0 0 0,-12-37 0 0 0,13-21-27 0 0,-1 2 238 0 0,0 3 373 0 0,1-3-286 0 0,1 0-250 0 0,1 2 38 0 0,1 2-37 0 0,1-1-33 0 0,-2-1 13 0 0,4 13 4 0 0,-1-9-23 0 0,-2-3 36 0 0,-2 46 27 0 0,0-53-73 0 0,0-1 0 0 0,0 1 0 0 0,0 0 0 0 0,0 0 0 0 0,-1 0 0 0 0,1-1 0 0 0,0 1 0 0 0,-1 0 0 0 0,1 0 0 0 0,-1 0 0 0 0,0-1 0 0 0,0 1 0 0 0,1-1 0 0 0,-1 1 0 0 0,-2 2 0 0 0,1 8 0 0 0,6 13 0 0 0,0-5 0 0 0,-5 1-1 0 0,0 0 114 0 0,4-11-123 0 0,-1-6 41 0 0,-1 0 283 0 0,-1 11 124 0 0,0-5-25 0 0,0-7-383 0 0,-1 0 1 0 0,1 0 0 0 0,0 0 0 0 0,0 0-1 0 0,0 0 1 0 0,0 0 0 0 0,1 0 0 0 0,0 0-1 0 0,-1 0 1 0 0,1 0 0 0 0,0 0 0 0 0,3 5-1 0 0,9 39 194 0 0,5-9-120 0 0,-8-22-75 0 0,-9-14-28 0 0,1 0 0 0 0,-1 0-1 0 0,1 1 1 0 0,-1-1 0 0 0,0 0-1 0 0,0 1 1 0 0,0-1 0 0 0,0 1 0 0 0,0-1-1 0 0,-1 1 1 0 0,1-1 0 0 0,-1 1-1 0 0,0 3 1 0 0,12 26-9 0 0,-12-29 8 0 0,1 1 0 0 0,-1-1 0 0 0,1 0 0 0 0,0 0 0 0 0,0 1 0 0 0,1-1 0 0 0,2 4 0 0 0,5 19 0 0 0,-6 4 4 0 0,-1 38 0 0 0,-8-29-4 0 0,6-35 0 0 0,0 0 0 0 0,0 0 0 0 0,0 0 0 0 0,-1 0 0 0 0,1 1 0 0 0,-1-1 0 0 0,0-1 0 0 0,0 1 0 0 0,0 0 0 0 0,0 0 0 0 0,-4 5 0 0 0,5-7 4 0 0,-1-1 0 0 0,1 0-1 0 0,0 0 1 0 0,-1 1 0 0 0,1-1 0 0 0,0 0-1 0 0,0 1 1 0 0,0-1 0 0 0,0 0 0 0 0,0 1-1 0 0,0-1 1 0 0,0 0 0 0 0,1 2 0 0 0,-1-2-1 0 0,0 1 0 0 0,0-1 0 0 0,0 0 0 0 0,0 1 0 0 0,0-1 0 0 0,0 1 0 0 0,0-1 1 0 0,0 0-1 0 0,0 1 0 0 0,-1-1 0 0 0,1 0 0 0 0,-1 1 0 0 0,0 1 0 0 0,-9 20-3 0 0,9-17 2 0 0,-1 0 1 0 0,2-1-1 0 0,-1 1 0 0 0,1 0 1 0 0,0-1-1 0 0,0 1 0 0 0,2 11 0 0 0,-1 4 12 0 0,-1-18-14 0 0,0 1-2 0 0,0-1-1 0 0,0 1 1 0 0,0-1-1 0 0,0 0 1 0 0,1 1 0 0 0,-1-1-1 0 0,1 0 1 0 0,0 1 0 0 0,3 5-1 0 0,13 24-20 0 0,-15-24 17 0 0,-1-1-1 0 0,-1 0 0 0 0,1 1 0 0 0,-1-1 0 0 0,0 0 0 0 0,-2 10 0 0 0,0 9 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5"/>
    </inkml:context>
    <inkml:brush xml:id="br0">
      <inkml:brushProperty name="width" value="0.025" units="cm"/>
      <inkml:brushProperty name="height" value="0.025" units="cm"/>
      <inkml:brushProperty name="color" value="#996600"/>
    </inkml:brush>
  </inkml:definitions>
  <inkml:trace contextRef="#ctx0" brushRef="#br0">0 21 3000 0 0,'0'0'4080'0'0,"1"-20"10159"0"0,6 117-11351 0 0,-7-92-2842 0 0,0 1 1 0 0,1 0-1 0 0,0 0 0 0 0,0-1 0 0 0,0 1 0 0 0,1 0 0 0 0,2 5 1 0 0,1-2-1 0 0,-4-7-39 0 0,0 0 0 0 0,0 0 0 0 0,0 0-1 0 0,0 0 1 0 0,0 0 0 0 0,-1 0 0 0 0,1 0-1 0 0,-1 0 1 0 0,1 1 0 0 0,-1-1 0 0 0,0 0-1 0 0,0 4 1 0 0,12 12 24 0 0,-6 6-12 0 0,0 6 11 0 0,8 1-30 0 0,9 19 2 0 0,-17-26 10 0 0,1 3-2 0 0,-1-13-10 0 0,-5-13 0 0 0,1 1 0 0 0,-2 0 0 0 0,1 0 0 0 0,0 0 0 0 0,0 0 0 0 0,0-1 0 0 0,-1 1 0 0 0,1 0 0 0 0,-1 0 0 0 0,0 0 0 0 0,1 3 0 0 0,4 26 0 0 0,-5-30 0 0 0,1 1 0 0 0,-1-1 0 0 0,1 1 0 0 0,-1-1 0 0 0,1 0 0 0 0,-1 1 0 0 0,1-1 0 0 0,0 0 0 0 0,0 0 0 0 0,-1 1 0 0 0,1-1 0 0 0,0 0 0 0 0,2 1 0 0 0,-2 0 0 0 0,0-1 0 0 0,0 0 0 0 0,0 1 0 0 0,0-1 0 0 0,0 0 0 0 0,0 1 0 0 0,0 0 0 0 0,0-1 0 0 0,-1 1 0 0 0,1-1 0 0 0,0 1 0 0 0,-1 0 0 0 0,1 3 0 0 0,10 52 0 0 0,1 5 0 0 0,-11-55 0 0 0,-1 1 0 0 0,1-1 0 0 0,1 1 0 0 0,-1-1 0 0 0,1 1 0 0 0,3 7 0 0 0,13 22 0 0 0,-4-14 0 0 0,0 13 0 0 0,-5 15 5 0 0,-8-17-2 0 0,7 57 53 0 0,-7-81-45 0 0,0-1 1 0 0,0 0-1 0 0,1 0 0 0 0,3 12 0 0 0,-3-17-10 0 0,0-1-1 0 0,-1 0 1 0 0,0 1 0 0 0,0-1-1 0 0,0 1 1 0 0,0-1 0 0 0,0 1 0 0 0,-1-1-1 0 0,1 7 1 0 0,17 35 162 0 0,-18-44-160 0 0,7 20 185 0 0,-1 0 0 0 0,4 24 1 0 0,-4-27 30 0 0,1 6 26 0 0,8 40 9 0 0,-7-46-246 0 0,-6-16-8 0 0,-1-1 1 0 0,0 1 0 0 0,0 0 0 0 0,0-1 0 0 0,0 1-1 0 0,-1 0 1 0 0,1 0 0 0 0,0 0 0 0 0,-1 0-1 0 0,1 3 1 0 0,14 29-1 0 0,-13-28 1 0 0,-1 0 1 0 0,1 0-1 0 0,0-1 0 0 0,0 1 0 0 0,3 4 1 0 0,-2-3-2 0 0,0 14 9 0 0,-3-19-9 0 0,0 0 0 0 0,0 0 0 0 0,1 0 0 0 0,-1 0 0 0 0,0 0 0 0 0,1 0-1 0 0,-1 0 1 0 0,1 0 0 0 0,-1 0 0 0 0,3 3 0 0 0,-2-3 3 0 0,-1 0-1 0 0,1 0 0 0 0,-1 0 1 0 0,1 0-1 0 0,-1 0 0 0 0,0 0 1 0 0,0 0-1 0 0,0 0 0 0 0,0 0 1 0 0,0 0-1 0 0,0 0 0 0 0,-1 2 1 0 0,1-2-1 0 0,-1 1 1 0 0,1-1-1 0 0,0 0 1 0 0,0 1 0 0 0,0-1-1 0 0,0 1 1 0 0,0-1-1 0 0,1 0 1 0 0,0 5-1 0 0,1-2-2 0 0,-1 1 0 0 0,0 0 0 0 0,-1 0 0 0 0,1-1 0 0 0,-1 1 0 0 0,-1 0 0 0 0,0 10 0 0 0,-1 5 0 0 0,2 89 0 0 0,15-58 530 0 0,-8 4 253 0 0,-7 6-568 0 0,0-35-145 0 0,0-8-28 0 0,0-13-24 0 0,0-2-10 0 0,0-1-1 0 0,0 1 0 0 0,0-1 1 0 0,0 1-1 0 0,0-1 0 0 0,-1 1 1 0 0,0-1-1 0 0,1 0 0 0 0,-1 1 1 0 0,-1-1-1 0 0,1 0 0 0 0,-2 4 0 0 0,-3 1-1 0 0,5-6-5 0 0,-1-1-1 0 0,1 1 0 0 0,0-1 0 0 0,0 1 0 0 0,0 0 0 0 0,0-1 0 0 0,0 1 0 0 0,1 0 0 0 0,-1 0 0 0 0,0 0 0 0 0,1 0 0 0 0,0-1 0 0 0,-1 1 0 0 0,1 0 0 0 0,0 2 0 0 0,-4 49 0 0 0,-1-15 0 0 0,3-5-1 0 0,1-10 5 0 0,0-8 10 0 0,1-8 8 0 0,1 4-10 0 0,4 11-15 0 0,-4-15 3 0 0,0-3 0 0 0,0 1 0 0 0,0-1 0 0 0,1 1 0 0 0,-1-1 0 0 0,1 0 0 0 0,2 5 0 0 0,11 19 0 0 0,-9-16 0 0 0,1 7 0 0 0,-5 4 0 0 0,-1-20 0 0 0,-1 0 0 0 0,0-1 0 0 0,1 1 0 0 0,-1 0 0 0 0,1-1 0 0 0,0 1 0 0 0,0 0 0 0 0,2 3 0 0 0,-1-4 0 0 0,-1 1 0 0 0,0 0 0 0 0,0-1 0 0 0,0 1 0 0 0,-1-1 0 0 0,1 1 0 0 0,-1 0 0 0 0,1 4 0 0 0,8 43 0 0 0,-9-48 1 0 0,1 1 0 0 0,-1-1 0 0 0,1 0 0 0 0,-1 0 0 0 0,1 0 0 0 0,0 0 0 0 0,-1 0 0 0 0,1 0 0 0 0,0 0 0 0 0,2 2 0 0 0,-2-2-25 0 0,0 0 1 0 0,0 0-1 0 0,0 0 1 0 0,0 0-1 0 0,0 0 1 0 0,0 0-1 0 0,0 1 1 0 0,-1-1-1 0 0,1 0 1 0 0,-1 4-1 0 0,3 5-13 0 0,0 1-148 0 0,-2-4 24 0 0,-1-5 105 0 0,1 0-1 0 0,-1 0 0 0 0,1 0 0 0 0,-1 1 0 0 0,1-1 0 0 0,0 0 0 0 0,3 5 0 0 0,3 14-82 0 0,-3 15-13 0 0,-4 20 53 0 0,0-29 215 0 0,6 8 369 0 0,0 1-135 0 0,-6-36-321 0 0,2 1-8 0 0,6 5-10 0 0,-3-2 12 0 0,-4-4 10 0 0,2 3-18 0 0,4 3 2 0 0,2-3 7 0 0,13 8 23 0 0,-20-10-40 0 0,0-1 0 0 0,0 1 1 0 0,0-1-1 0 0,0 0 0 0 0,0 0 0 0 0,0 0 0 0 0,1 0 1 0 0,-1 0-1 0 0,0 0 0 0 0,1-1 0 0 0,2 1 0 0 0,3 0 10 0 0,-6-1-9 0 0,0 0 0 0 0,0 0 0 0 0,0 0 0 0 0,1 0 0 0 0,-1 0 0 0 0,0 0 0 0 0,0-1 0 0 0,0 1 1 0 0,0-1-1 0 0,0 0 0 0 0,4-1 0 0 0,2-4 14 0 0,2-5-11 0 0,-7 6-9 0 0,0-2-6 0 0,-3 2 13 0 0,0 0 8 0 0,0-53-17 0 0,0-28 0 0 0,0 2-241 0 0,-1 82 183 0 0,1 0 0 0 0,-1-1 0 0 0,0 1-1 0 0,0 0 1 0 0,0 0 0 0 0,0 0 0 0 0,0 0 0 0 0,-1-1 0 0 0,1 2 0 0 0,-3-4 0 0 0,-1-2-54 0 0,4 5 86 0 0,0 0 0 0 0,0 1-1 0 0,0-1 1 0 0,1 0 0 0 0,-1 1-1 0 0,0-1 1 0 0,1 0 0 0 0,0 0-1 0 0,-1 1 1 0 0,1-1 0 0 0,0 0-1 0 0,0 0 1 0 0,0-2 0 0 0,-3-20-86 0 0,-1 10 106 0 0,1-8-3 0 0,3-4-40 0 0,-2-34 17 0 0,0-16 727 0 0,8 82-475 0 0,7 14-72 0 0,-8-12-48 0 0,0-1-56 0 0,0 0-1 0 0,-1 0 1 0 0,1 0 0 0 0,-1 1 0 0 0,4 12-1 0 0,-1-8 11 0 0,-6-10-53 0 0,0 0 1 0 0,0 0-1 0 0,0-1 1 0 0,0 1-1 0 0,0 0 0 0 0,-1 0 1 0 0,1 0-1 0 0,0 0 1 0 0,-1 0-1 0 0,0 0 1 0 0,1 3-1 0 0,6 21-1 0 0,-7-24 0 0 0,0 0 0 0 0,0 1 0 0 0,1-1 0 0 0,-1 0 0 0 0,0 1 0 0 0,1-1 0 0 0,0 0 0 0 0,-1 1 0 0 0,1-1 0 0 0,0 0 0 0 0,0 0 0 0 0,0 0 0 0 0,3 3 0 0 0,-4-2 2 0 0,1-1 1 0 0,-1 0-1 0 0,1 1 0 0 0,-1-1 1 0 0,0 1-1 0 0,0-1 0 0 0,0 0 1 0 0,0 1-1 0 0,-1 3 0 0 0,0 4-1 0 0,1-6-1 0 0,0 2 0 0 0,0 0 0 0 0,0-5 0 0 0,0 12 0 0 0,0-7 0 0 0,1 0 0 0 0,-2 1 0 0 0,1-1 0 0 0,-1 0 0 0 0,-2 10 0 0 0,-3-1 0 0 0,5-13 0 0 0,0 0 0 0 0,0 1 0 0 0,0-1 0 0 0,0 0 0 0 0,1 1 0 0 0,-1-1 0 0 0,1 0 0 0 0,-1 5 0 0 0,-7 22 11 0 0,8-22 4 0 0,0 20 39 0 0,0-26-54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6"/>
    </inkml:context>
    <inkml:brush xml:id="br0">
      <inkml:brushProperty name="width" value="0.025" units="cm"/>
      <inkml:brushProperty name="height" value="0.025" units="cm"/>
      <inkml:brushProperty name="color" value="#996600"/>
    </inkml:brush>
  </inkml:definitions>
  <inkml:trace contextRef="#ctx0" brushRef="#br0">259 147 25651 0 0,'0'3'41'0'0,"2"2"27"0"0,-1 0 0 0 0,1 0-1 0 0,0 0 1 0 0,3 5 0 0 0,-3-7-37 0 0,-1 1 0 0 0,0-1 0 0 0,0 1-1 0 0,0-1 1 0 0,-1 1 0 0 0,1-1 0 0 0,-1 1 0 0 0,0 4-1 0 0,3 15 285 0 0,-1-17-213 0 0,5 26 449 0 0,-7-32-461 0 0,14 40 287 0 0,-6-27-258 0 0,-7-12-112 0 0,0 0-1 0 0,0 1 1 0 0,0-1 0 0 0,0 0-1 0 0,0 1 1 0 0,0-1-1 0 0,-1 1 1 0 0,1 0-1 0 0,-1-1 1 0 0,1 1-1 0 0,-1-1 1 0 0,1 1 0 0 0,-1 0-1 0 0,0-1 1 0 0,0 4-1 0 0,1 0 14 0 0,1 1-1 0 0,-1-1 1 0 0,1 0-1 0 0,0 1 1 0 0,0-1-1 0 0,4 6 1 0 0,2 6-4 0 0,12 20 32 0 0,-19-22-16 0 0,-1-14-33 0 0,0 0 0 0 0,0 0 0 0 0,0 1 0 0 0,0-1 0 0 0,0 0 0 0 0,0 0 0 0 0,0 0 0 0 0,0 0 0 0 0,1 1 0 0 0,-1-1 0 0 0,0 0 0 0 0,1 0 0 0 0,-1 0-1 0 0,2 1 1 0 0,-2-1-1 0 0,0 0-1 0 0,1 0 0 0 0,-1 0 0 0 0,1 0 0 0 0,-1 0 0 0 0,0 0 0 0 0,0-1 0 0 0,1 1 1 0 0,-1 0-1 0 0,0 0 0 0 0,0 0 0 0 0,0 0 0 0 0,0 0 0 0 0,0 0 0 0 0,-1 2 0 0 0,2 8-101 0 0,3-3-34 0 0,1 3-105 0 0,-2 14 130 0 0,-2-18-13 0 0,6 36-251 0 0,-5-35 342 0 0,0 1 0 0 0,0-1 0 0 0,0 16 0 0 0,1 63 49 0 0,-2-75 68 0 0,0 9 168 0 0,0 1-57 0 0,0-7-247 0 0,0 54-266 0 0,0-25 186 0 0,-1-43 133 0 0</inkml:trace>
  <inkml:trace contextRef="#ctx0" brushRef="#br0" timeOffset="1">411 1179 26748 0 0,'2'187'-37'0'0,"-2"-88"37"0"0,-1-39 0 0 0,1-21 0 0 0,1-24-12 0 0,-3 21 86 0 0,2-34-69 0 0,-1 0 0 0 0,0 0 1 0 0,1-1-1 0 0,-1 1 0 0 0,0 0 0 0 0,0-1 0 0 0,0 1 0 0 0,0 0 1 0 0,0-1-1 0 0,-2 3 0 0 0,1-2 19 0 0,1 0 0 0 0,0 0 1 0 0,0 0-1 0 0,0 0 0 0 0,0 0 1 0 0,1 0-1 0 0,-1 0 0 0 0,0 0 0 0 0,1 1 1 0 0,-1-1-1 0 0,1 0 0 0 0,0 1 1 0 0,0 2-1 0 0,1 39 574 0 0,0-24-488 0 0,0 64 2 0 0,-1-33-95 0 0,0-17 15 0 0,0 12 39 0 0,1 23-25 0 0,-1 0-41 0 0,0-23-7 0 0,-1-2 28 0 0,-1-17 16 0 0,2-8-30 0 0,5 17-12 0 0,-1-14 0 0 0,-3-7 0 0 0,-1-10 0 0 0,0-1 0 0 0,0 1 0 0 0,1 0 0 0 0,-1-1 0 0 0,1 1 0 0 0,0-1 0 0 0,0 0 0 0 0,4 8 0 0 0,-4-9 0 0 0,0-1 0 0 0,0 1 0 0 0,0-1 0 0 0,0 1 0 0 0,-1-1 0 0 0,1 1 0 0 0,-1 0 0 0 0,0 4 0 0 0,5 17 0 0 0,-4-22 0 0 0,-1 0 0 0 0,1 0 0 0 0,-1 0 0 0 0,1 0 0 0 0,-1 0 0 0 0,0 0 0 0 0,0 0 0 0 0,0 0 0 0 0,0 0 0 0 0,0 0 0 0 0,-1 4 0 0 0,0-5 0 0 0,1 1 0 0 0,-1-1 0 0 0,1 1 0 0 0,0 0 0 0 0,0-1 0 0 0,0 1 0 0 0,0-1 0 0 0,0 1 0 0 0,0 0 0 0 0,0-1 0 0 0,1 1 0 0 0,-1-1 0 0 0,0 1 0 0 0,1-1 0 0 0,-1 1 0 0 0,1-1 0 0 0,0 1 0 0 0,-1-1 0 0 0,1 1 0 0 0,2 1 0 0 0,7 33 0 0 0,-8-14 0 0 0,-3-19 0 0 0,1-1 0 0 0,0 0 0 0 0,0 0 0 0 0,0 1 0 0 0,0-1 0 0 0,1 0 0 0 0,-1 0 0 0 0,0 0 0 0 0,1 1 0 0 0,0-1 0 0 0,-1 0 0 0 0,3 2 0 0 0,30 48 0 0 0,-24-33 0 0 0,-1 1 0 0 0,25 45 65 0 0,-28-47-78 0 0,-1-2-272 0 0,4-6 5 0 0,1 0 68 0 0,2 9-163 0 0,0-1 219 0 0,-7-1 114 0 0,-2-5 26 0 0,2-6-12 0 0,16 16-30 0 0,-14-13 50 0 0,-4-3 8 0 0,2 3 7 0 0,3 4-31 0 0,8 4-31 0 0,-3-5 47 0 0,-9-9 8 0 0,-1-1 0 0 0,0 0 0 0 0,1 0 0 0 0,-1 1 0 0 0,0-1 0 0 0,0 1 0 0 0,-1-1 0 0 0,1 1 0 0 0,0 0 0 0 0,-1 0 0 0 0,0 0 0 0 0,1 3 0 0 0,3 3-2 0 0,0 7-36 0 0,-5-13 35 0 0,1-1-1 0 0,0 0 0 0 0,-1 0 1 0 0,1 0-1 0 0,0 0 0 0 0,0 1 1 0 0,0-1-1 0 0,0 0 1 0 0,1-1-1 0 0,-1 1 0 0 0,1 0 1 0 0,-1 0-1 0 0,1 0 0 0 0,2 1 1 0 0,7 11-24 0 0,-4 10 20 0 0,-6 22 8 0 0,-1-37-2 0 0,0 11-80 0 0,0-6 72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8"/>
    </inkml:context>
    <inkml:brush xml:id="br0">
      <inkml:brushProperty name="width" value="0.025" units="cm"/>
      <inkml:brushProperty name="height" value="0.025" units="cm"/>
      <inkml:brushProperty name="color" value="#996600"/>
    </inkml:brush>
  </inkml:definitions>
  <inkml:trace contextRef="#ctx0" brushRef="#br0">11 1 2208 0 0,'0'0'14882'0'0,"11"14"-13953"0"0,-13-11-672 0 0,-1 0 0 0 0,1 0 0 0 0,0 0 0 0 0,0 0 0 0 0,1 0 0 0 0,-1 0 0 0 0,1 0-1 0 0,-1 1 1 0 0,1-1 0 0 0,0 1 0 0 0,0-1 0 0 0,0 1 0 0 0,0 5 0 0 0,1 51 1982 0 0,2-29-1840 0 0,-3-15 265 0 0,1 28 32 0 0,0-42-678 0 0,0 1 0 0 0,1-1 0 0 0,-1 1 0 0 0,1-1 1 0 0,-1 0-1 0 0,1 1 0 0 0,0-1 0 0 0,0 1 0 0 0,0-1 0 0 0,0 0 0 0 0,0 0 0 0 0,0 0 0 0 0,2 3 0 0 0,6 8 116 0 0,-7-10-112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9"/>
    </inkml:context>
    <inkml:brush xml:id="br0">
      <inkml:brushProperty name="width" value="0.025" units="cm"/>
      <inkml:brushProperty name="height" value="0.025" units="cm"/>
      <inkml:brushProperty name="color" value="#996600"/>
    </inkml:brush>
  </inkml:definitions>
  <inkml:trace contextRef="#ctx0" brushRef="#br0">0 5 3112 0 0,'0'0'304'0'0,"27"3"1462"0"0,-12-1 2780 0 0,-10-5-2780 0 0,-5 3-1743 0 0,0 0 0 0 0,0 0-1 0 0,0-1 1 0 0,0 1 0 0 0,1 0 0 0 0,-1 0-1 0 0,0 0 1 0 0,0 0 0 0 0,0-1 0 0 0,0 1-1 0 0,0 0 1 0 0,0 0 0 0 0,0 0 0 0 0,1 0 0 0 0,-1 0-1 0 0,0 0 1 0 0,0-1 0 0 0,0 1 0 0 0,0 0-1 0 0,1 0 1 0 0,-1 0 0 0 0,0 0 0 0 0,0 0-1 0 0,0 0 1 0 0,0 0 0 0 0,1 0 0 0 0,-1 0 0 0 0,0 0-1 0 0,0 0 1 0 0,0 0 0 0 0,1 0 0 0 0,-1 0-1 0 0,0 0 1 0 0,0 0 0 0 0,0 0 0 0 0,1 0-1 0 0,-1 0 1 0 0,0 0 0 0 0,0 0 0 0 0,0 0 0 0 0,0 0-1 0 0,1 1 1 0 0,-1-1 0 0 0,0 0 0 0 0,0 0-1 0 0,0 0 1 0 0,0 0 0 0 0,0 0 0 0 0,1 0-1 0 0,-1 1 1 0 0,0-1 0 0 0,0 0 0 0 0,0 0 0 0 0,0 0-1 0 0,9 2 1176 0 0,-4-2-278 0 0,-11 0 416 0 0,22 4 2519 0 0,-17-3-2885 0 0,-4 6 6 0 0,5-6-957 0 0,0-1 1 0 0,0 0-1 0 0,0 0 1 0 0,0 1-1 0 0,0-1 0 0 0,0 0 1 0 0,0 0-1 0 0,0 1 1 0 0,0-1-1 0 0,0 0 1 0 0,0 1-1 0 0,0-1 1 0 0,0 0-1 0 0,0 0 0 0 0,0 1 1 0 0,0-1-1 0 0,0 0 1 0 0,0 1-1 0 0,0-1 1 0 0,0 0-1 0 0,1 0 1 0 0,-1 1-1 0 0,0-1 0 0 0,0 0 1 0 0,0 0-1 0 0,0 1 1 0 0,1-1-1 0 0,-1 0 1 0 0,0 0-1 0 0,0 0 1 0 0,0 1-1 0 0,1-1 0 0 0,-1 0 1 0 0,0 0-1 0 0,0 0 1 0 0,1 0-1 0 0,-1 0 1 0 0,0 0-1 0 0,1 1 1 0 0,-1-1-1 0 0,0 0 0 0 0,0 0 1 0 0,1 0-1 0 0,-1 0 1 0 0,1 0-1 0 0,-1 0-2 0 0,1 0-1 0 0,-1 0 1 0 0,0 0-1 0 0,1 0 1 0 0,-1 0-1 0 0,1 0 1 0 0,-1 1 0 0 0,1-1-1 0 0,-1 0 1 0 0,1 0-1 0 0,-1 0 1 0 0,1 1-1 0 0,-1-1 1 0 0,0 0-1 0 0,1 1 1 0 0,-1-1-1 0 0,0 0 1 0 0,1 1-1 0 0,-1-1 1 0 0,0 0-1 0 0,1 1 1 0 0,-1-1 0 0 0,0 1-1 0 0,0-1 1 0 0,1 0-1 0 0,-1 1 1 0 0,0-1-1 0 0,0 1 1 0 0,0-1-1 0 0,0 1 1 0 0,0-1-1 0 0,1 1 1 0 0,-1-1-1 0 0,0 1 1 0 0,0-1-1 0 0,0 1 1 0 0,0-1 0 0 0,0 1-1 0 0,-1-1 1 0 0,1 1-1 0 0,0-1 1 0 0,0 1-1 0 0,0-1 1 0 0,-1 1-1 0 0,1 5 167 0 0,10-6 114 0 0,-8 0-179 0 0,-11 0-52 0 0,10 0-33 0 0,3-1 510 0 0,-10-10-319 0 0,6 11-223 0 0,0-1 0 0 0,-1 1 0 0 0,1 0-1 0 0,0 0 1 0 0,0 0 0 0 0,0 0 0 0 0,0 0-1 0 0,0 0 1 0 0,-1 0 0 0 0,1 0 0 0 0,0 0-1 0 0,0 0 1 0 0,0-1 0 0 0,0 1 0 0 0,0 0-1 0 0,0 0 1 0 0,0 0 0 0 0,0 0 0 0 0,-1 0 0 0 0,1 0-1 0 0,0-1 1 0 0,0 1 0 0 0,0 0 0 0 0,0 0-1 0 0,0 0 1 0 0,0 0 0 0 0,0-1 0 0 0,0 1-1 0 0,0 0 1 0 0,0 0 0 0 0,0 0 0 0 0,0 0-1 0 0,0 0 1 0 0,0-1 0 0 0,0 1 0 0 0,0 0-1 0 0,0 0 1 0 0,0 0 0 0 0,0 0 0 0 0,0-1 0 0 0,1 1-1 0 0,-1 0 1 0 0,0 0 0 0 0,0 0 0 0 0,0 0-1 0 0,0 0 1 0 0,0 0 0 0 0,0-1 0 0 0,0 1-1 0 0,0 0 1 0 0,1 0 0 0 0,-1 0 0 0 0,0 0-1 0 0,0 0 1 0 0,0 0 0 0 0,0 0 0 0 0,0 0 0 0 0,1 0-1 0 0,-1 0 1 0 0,0 0 0 0 0,0-1 0 0 0,2 0 0 0 0,-6-5-2 0 0,4 6 1 0 0,0 0 0 0 0,0 0 0 0 0,0 0 0 0 0,0 0 0 0 0,0 0 0 0 0,0 0 0 0 0,1 0 0 0 0,-1 0 0 0 0,0 0 0 0 0,0 0 0 0 0,0 0 0 0 0,0 0 0 0 0,0 0 0 0 0,0 0 0 0 0,0 0 0 0 0,0 0 0 0 0,1 0 0 0 0,-1 0 0 0 0,0 0 0 0 0,0 0 0 0 0,0 0 0 0 0,0 0 0 0 0,0 0 0 0 0,0 0 0 0 0,0-1 0 0 0,0 1 0 0 0,0 0 0 0 0,0 0 0 0 0,0 0 0 0 0,1 0 0 0 0,-1 0 0 0 0,0 0 0 0 0,0 0 0 0 0,0 0 0 0 0,0 0 0 0 0,0-1 0 0 0,0 1 0 0 0,0 0 0 0 0,0 0 0 0 0,0 0 0 0 0,0 0 0 0 0,0 0 0 0 0,0 0 0 0 0,0 0 0 0 0,0-1 0 0 0,0 1 0 0 0,0 0 0 0 0,0 0 0 0 0,0 0 0 0 0,0 0 0 0 0,0 0 0 0 0,-1 0 0 0 0,3 0 0 0 0,-6-3 0 0 0,-2-1 5 0 0,-3-3 10 0 0,1 0 151 0 0,8 7-128 0 0,-11 0 202 0 0,7 0-148 0 0,4 0-85 0 0,0 0-1 0 0,0 0 0 0 0,0 0 0 0 0,-1 0 0 0 0,1 0 1 0 0,0 0-1 0 0,0 0 0 0 0,0 0 0 0 0,0 0 1 0 0,-1 1-1 0 0,1-1 0 0 0,0 0 0 0 0,0 0 1 0 0,0 0-1 0 0,0 0 0 0 0,-1 0 0 0 0,1 0 0 0 0,0 0 1 0 0,0 0-1 0 0,0 0 0 0 0,0 1 0 0 0,0-1 1 0 0,-1 0-1 0 0,1 0 0 0 0,0 0 0 0 0,0 0 1 0 0,0 0-1 0 0,0 1 0 0 0,0-1 0 0 0,0 0 0 0 0,0 0 1 0 0,0 0-1 0 0,0 0 0 0 0,0 1 0 0 0,0-1 1 0 0,0 0-1 0 0,-1 0 0 0 0,1 0 0 0 0,0 1 0 0 0,0-1 1 0 0,0 0-1 0 0,1 0 0 0 0,-1 0 0 0 0,0 0 1 0 0,0 1-1 0 0,0-1 0 0 0,0 0 0 0 0,0 0 1 0 0,0 0-1 0 0,0 1 0 0 0,0-1 0 0 0,0 0 0 0 0,0 0 1 0 0,0 0-1 0 0,0 0 0 0 0,1 0 0 0 0,-1 1 1 0 0,5 2-45 0 0,0 0 38 0 0,-4-2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0"/>
    </inkml:context>
    <inkml:brush xml:id="br0">
      <inkml:brushProperty name="width" value="0.025" units="cm"/>
      <inkml:brushProperty name="height" value="0.025" units="cm"/>
      <inkml:brushProperty name="color" value="#996600"/>
    </inkml:brush>
  </inkml:definitions>
  <inkml:trace contextRef="#ctx0" brushRef="#br0">1 1 992 0 0,'0'0'3545'0'0,"33"2"2683"0"0,-40 3-3482 0 0,12 1-337 0 0,2 2-608 0 0,1 4 179 0 0,-8-12-1978 0 0,2 3 64 0 0,-1-1 0 0 0,1 0 0 0 0,0 0 0 0 0,0 0-1 0 0,0 0 1 0 0,0 0 0 0 0,0 0 0 0 0,0 0-1 0 0,1-1 1 0 0,-1 1 0 0 0,0-1 0 0 0,1 1-1 0 0,0-1 1 0 0,-1 0 0 0 0,1 0 0 0 0,0 0 0 0 0,2 0-1 0 0,0 7 223 0 0,-4-7-261 0 0,-1 0 0 0 0,0 0 1 0 0,1 0-1 0 0,-1 0 0 0 0,1 0 0 0 0,-1 0 1 0 0,1 0-1 0 0,-1 0 0 0 0,1 0 0 0 0,0-1 0 0 0,-1 1 1 0 0,1 0-1 0 0,0 0 0 0 0,1 0 0 0 0,10 3-20 0 0,6 0 9 0 0,-15-2-9 0 0,-6-1-5 0 0,2-1-2 0 0,2 0 0 0 0,10 4 0 0 0,20 3 0 0 0,-27-6 0 0 0,9 1 14 0 0,-6-1-1 0 0,0-1 0 0 0,0 0 0 0 0,0 0 0 0 0,0 0 0 0 0,0-1 1 0 0,8-1-1 0 0,-5-2 9 0 0,-5 2-14 0 0,-1 0 0 0 0,0 0 0 0 0,1 1 0 0 0,0 0 0 0 0,-1 0 0 0 0,1 0 0 0 0,5 0 0 0 0,1 1-10 0 0,-7 0 10 0 0,0 0 0 0 0,0 0 0 0 0,0 0 0 0 0,0 0 0 0 0,0-1 0 0 0,0 0 0 0 0,0 1 1 0 0,0-2-1 0 0,-1 1 0 0 0,1 0 0 0 0,0-1 0 0 0,0 1 0 0 0,4-4 0 0 0,26-7 1 0 0,-29 11 8 0 0,-1 0 0 0 0,0 0-1 0 0,1-1 1 0 0,-1 1 0 0 0,0-1 0 0 0,5-3 0 0 0,11-11-33 0 0,-2 2 2 0 0,-7 5 14 0 0,-7 7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0"/>
    </inkml:context>
    <inkml:brush xml:id="br0">
      <inkml:brushProperty name="width" value="0.025" units="cm"/>
      <inkml:brushProperty name="height" value="0.025" units="cm"/>
      <inkml:brushProperty name="color" value="#996600"/>
    </inkml:brush>
  </inkml:definitions>
  <inkml:trace contextRef="#ctx0" brushRef="#br0">0 1 2504 0 0,'0'0'8806'0'0,"25"3"-6734"0"0,30 6-1254 0 0,-52-8-609 0 0,1 1 1 0 0,0-1-1 0 0,-1 1 1 0 0,0 0-1 0 0,1 0 1 0 0,-1 1 0 0 0,6 4-1 0 0,19 12 842 0 0,-26-18-1003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1"/>
    </inkml:context>
    <inkml:brush xml:id="br0">
      <inkml:brushProperty name="width" value="0.025" units="cm"/>
      <inkml:brushProperty name="height" value="0.025" units="cm"/>
      <inkml:brushProperty name="color" value="#996600"/>
    </inkml:brush>
  </inkml:definitions>
  <inkml:trace contextRef="#ctx0" brushRef="#br0">1 9 4216 0 0,'0'0'6153'0'0,"41"2"-3130"0"0,22-11-655 0 0,-56 7-2232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1"/>
    </inkml:context>
    <inkml:brush xml:id="br0">
      <inkml:brushProperty name="width" value="0.025" units="cm"/>
      <inkml:brushProperty name="height" value="0.025" units="cm"/>
      <inkml:brushProperty name="color" value="#996600"/>
    </inkml:brush>
  </inkml:definitions>
  <inkml:trace contextRef="#ctx0" brushRef="#br0">202 4 2504 0 0,'0'0'11494'0'0,"-24"0"-7924"0"0,21 0-1923 0 0,-2 3-216 0 0,-4 0 497 0 0,6-3-1359 0 0,-2 0-288 0 0,2 0-171 0 0,7 0 277 0 0,-17-4 15 0 0,-5-1 718 0 0,-27 6 35 0 0,45-1-895 0 0,-37 0 834 0 0,36 1-1089 0 0,0-1 0 0 0,0 0-1 0 0,0 1 1 0 0,0 0-1 0 0,0-1 1 0 0,0 1 0 0 0,0-1-1 0 0,0 1 1 0 0,0 0-1 0 0,1 0 1 0 0,-1 0 0 0 0,0-1-1 0 0,0 1 1 0 0,1 0-1 0 0,-1 0 1 0 0,1 0-1 0 0,-1 0 1 0 0,1 0 0 0 0,-1 0-1 0 0,1 0 1 0 0,-1 0-1 0 0,1 1 1 0 0,0-1 0 0 0,0 2-1 0 0,-1-1 5 0 0,0 0-1 0 0,1 0 0 0 0,-1 0 1 0 0,0 0-1 0 0,0 0 0 0 0,0 0 1 0 0,0-1-1 0 0,-1 1 0 0 0,1 0 1 0 0,-2 2-1 0 0,1-3-3 0 0,1 1 0 0 0,0-1 0 0 0,0 1 0 0 0,0-1 1 0 0,1 1-1 0 0,-1 0 0 0 0,0-1 0 0 0,1 1 0 0 0,-1 0 0 0 0,1 0 0 0 0,-1 0 0 0 0,1-1 0 0 0,0 1 0 0 0,0 0 0 0 0,0 0 1 0 0,0 0-1 0 0,0 0 0 0 0,0 0 0 0 0,1 2 0 0 0,-1 4-28 0 0,0-7 16 0 0,0 0-22 0 0,5 11 26 0 0,-4-7 3 0 0,1-4 2 0 0,0 0 0 0 0,-1 1 0 0 0,1-1 0 0 0,0 0 0 0 0,-1 0 0 0 0,1 0 0 0 0,0 0 0 0 0,0 0 0 0 0,0 0 0 0 0,0 0-1 0 0,0-1 1 0 0,0 1 0 0 0,0-1 0 0 0,4 1 0 0 0,36 1 9 0 0,-37 0-11 0 0,-4-2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2"/>
    </inkml:context>
    <inkml:brush xml:id="br0">
      <inkml:brushProperty name="width" value="0.025" units="cm"/>
      <inkml:brushProperty name="height" value="0.025" units="cm"/>
      <inkml:brushProperty name="color" value="#996600"/>
    </inkml:brush>
  </inkml:definitions>
  <inkml:trace contextRef="#ctx0" brushRef="#br0">130 399 5224 0 0,'0'0'13074'0'0,"-15"2"-12091"0"0,7-1 2791 0 0,-13 3-2562 0 0,11-1 272 0 0,7-1-1313 0 0,5-3 11 0 0,0-1-15 0 0,-6 1-45 0 0,8 8 307 0 0,1-2-70 0 0,-13-9-218 0 0,-3 9 189 0 0,8-3-301 0 0,-1 0 1 0 0,0 0-1 0 0,0 0 0 0 0,0 0 0 0 0,0-1 0 0 0,0 0 1 0 0,-7 2-1 0 0,11-3-28 0 0,-1 0 0 0 0,1 0 0 0 0,0 0 0 0 0,0 0 0 0 0,-1 0 0 0 0,1 1 0 0 0,0-1 0 0 0,0 0 0 0 0,0 0 1 0 0,-1 0-1 0 0,1 1 0 0 0,0-1 0 0 0,0 0 0 0 0,0 0 0 0 0,0 0 0 0 0,0 1 0 0 0,-1-1 0 0 0,1 0 0 0 0,0 0 0 0 0,0 1 0 0 0,0-1 0 0 0,0 0 0 0 0,0 0 1 0 0,0 1-1 0 0,0-1 0 0 0,0 0 0 0 0,0 1 0 0 0,0-1 0 0 0,0 0 0 0 0,0 0 0 0 0,0 1 0 0 0,0-1 0 0 0,0 0 0 0 0,0 1 0 0 0,1-1 0 0 0,-1 1 0 0 0,0-1 1 0 0,0 1-1 0 0,0-1 0 0 0,0 1 0 0 0,0-1 0 0 0,0 1 0 0 0,0-1 0 0 0,0 1 0 0 0,0-1 0 0 0,0 1 0 0 0,0-1 0 0 0,-1 1 0 0 0,1-1 0 0 0,0 1 1 0 0,0-1-1 0 0,0 0 0 0 0,-1 1 0 0 0,1-1 0 0 0,0 1 0 0 0,0-1 0 0 0,-1 0 0 0 0,1 1 0 0 0,0-1 0 0 0,-1 1 0 0 0,1-1 0 0 0,0 0 0 0 0,-1 0 1 0 0,1 1-1 0 0,-1-1 0 0 0,1 0 0 0 0,-1 0 0 0 0,1 1 0 0 0,-1-1 0 0 0,1 0 0 0 0,0 0 0 0 0,-1 0 0 0 0,1 0 0 0 0,-1 0 0 0 0,1 0 0 0 0,-2 0 0 0 0,2 0 15 0 0,0 1 0 0 0,-1-1 0 0 0,1 0 0 0 0,-1 0 0 0 0,1 0 0 0 0,-1 0-1 0 0,1 0 1 0 0,-1 0 0 0 0,1 1 0 0 0,0-1 0 0 0,-1 0 0 0 0,1 0-1 0 0,0 1 1 0 0,-1-1 0 0 0,1 0 0 0 0,0 1 0 0 0,-1-1 0 0 0,1 0-1 0 0,0 1 1 0 0,-1-1 0 0 0,1 0 0 0 0,0 1 0 0 0,0-1 0 0 0,-1 1 0 0 0,1-1-1 0 0,0 1 1 0 0,0-1 0 0 0,0 0 0 0 0,0 1 0 0 0,0-1 0 0 0,0 1-1 0 0,0-1 1 0 0,0 1 0 0 0,0-1 0 0 0,0 1 0 0 0,0-1 0 0 0,0 1-1 0 0,0-1 1 0 0,0 0 0 0 0,0 2 0 0 0,0-1 532 0 0,4 19 108 0 0,-3-17-663 0 0,4 1 22 0 0,6-1-3 0 0,17-3 22 0 0,-20 0 10 0 0,26 0 243 0 0,-24 0-135 0 0,-10 0-144 0 0,2 0-1 0 0,5-1 5 0 0,12 1 1 0 0,18-5-21 0 0,-14 2-265 0 0,-7 2-230 0 0,-16 1 472 0 0,4-1-175 0 0,28-7-20 0 0,-10 5 130 0 0,-14 0 39 0 0,-4 1-6 0 0,2-1 8 0 0,0 1 0 0 0,0-1 0 0 0,0 1 0 0 0,1 0 0 0 0,-1 1 0 0 0,10-2 0 0 0,-16 3 47 0 0,1-1-6 0 0,0 0 7 0 0,1 0 0 0 0,-1 0 1 0 0,0 1-1 0 0,1-1 1 0 0,-1 0-1 0 0,1 0 1 0 0,-1 1-1 0 0,1-1 1 0 0,0 1-1 0 0,2-1 0 0 0,-2 0 1 0 0,0-1 0 0 0,-1 0 1 0 0,1 1-1 0 0,-1-1 0 0 0,1 0 0 0 0,-1 0 0 0 0,0 0 0 0 0,1 0 0 0 0,-1 0 0 0 0,0-1 0 0 0,1-1 0 0 0,-1 0 4 0 0,7-8 2 0 0,-7 11 0 0 0,0 1 0 0 0,0-1 0 0 0,-1 0 0 0 0,1 1 0 0 0,-1-1 0 0 0,1 0 0 0 0,0 0 0 0 0,-1 0 0 0 0,0 0 0 0 0,1 0 0 0 0,-1 0 0 0 0,1 0 0 0 0,-1 1 0 0 0,0-1 0 0 0,0 0 0 0 0,1 0 0 0 0,-1-1 0 0 0,16-33 17 0 0,-8 14-1 0 0,-2 7-17 0 0,8 0-15 0 0,-13 13 16 0 0,0 1-1 0 0,0-1 1 0 0,0 0-1 0 0,-1 0 1 0 0,1 1 0 0 0,0-1-1 0 0,0 0 1 0 0,0 0-1 0 0,0 0 1 0 0,-1 0 0 0 0,1 0-1 0 0,-1 0 1 0 0,1 0-1 0 0,0 0 1 0 0,-1 0 0 0 0,0 0-1 0 0,1 0 1 0 0,-1 0 0 0 0,1-2-1 0 0,5-11 6 0 0,13-10-52 0 0,-7 10 17 0 0,6-12 30 0 0,-8 15 0 0 0,0-8 27 0 0,-9 17-34 0 0,0 0-1 0 0,0 0 0 0 0,-1 0 1 0 0,1 0-1 0 0,0 0 1 0 0,1 0-1 0 0,-1 0 0 0 0,0 1 1 0 0,1-1-1 0 0,-1 0 1 0 0,2-1-1 0 0,0 1 3 0 0,-1 1 0 0 0,0-1 0 0 0,0 0 0 0 0,0 0 0 0 0,0 0 0 0 0,0-1 0 0 0,0 1 0 0 0,-1 0 0 0 0,1-1 0 0 0,-1 1 0 0 0,1-1 0 0 0,-1 1 0 0 0,0-1 0 0 0,0 0 0 0 0,1-4 0 0 0,0 2 7 0 0,1 1-8 0 0,-2-1-26 0 0,3-31-732 0 0,-2 29 660 0 0,0-3 34 0 0,1 1-1 0 0,-2-1 1 0 0,0 0 0 0 0,1-9-1 0 0,-2 18 55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8"/>
    </inkml:context>
    <inkml:brush xml:id="br0">
      <inkml:brushProperty name="width" value="0.025" units="cm"/>
      <inkml:brushProperty name="height" value="0.025" units="cm"/>
      <inkml:brushProperty name="color" value="#996600"/>
    </inkml:brush>
  </inkml:definitions>
  <inkml:trace contextRef="#ctx0" brushRef="#br0">61 299 7024 0 0,'0'0'218'0'0,"0"21"7005"0"0,24-51-6346 0 0,-4 2 532 0 0,3-5 380 0 0,-3 3-1210 0 0,-19 27-417 0 0,0 0 1 0 0,0 0-1 0 0,-1 1 0 0 0,1-1 0 0 0,-1 0 0 0 0,1 0 0 0 0,-1 0 0 0 0,-1-4 0 0 0,1-1 120 0 0,0 6-164 0 0,0 2-74 0 0,-1 0-12 0 0,0 1 1 0 0,-1 0-1 0 0,1 0 1 0 0,0 0-1 0 0,0 0 1 0 0,0 0-1 0 0,0 0 1 0 0,-1 0-1 0 0,1 1 1 0 0,1-1-1 0 0,-1 0 1 0 0,0 0-1 0 0,0 1 1 0 0,-1 2-1 0 0,-15 28 49 0 0,14-24 8 0 0,-20 39 183 0 0,11-21-20 0 0,-19 31-1 0 0,30-69 308 0 0,4-12-514 0 0,-2 22 2 0 0,2-31 9 0 0,8-39 180 0 0,3 32-118 0 0,1 18-90 0 0,-6 12-36 0 0,2 4-22 0 0,-8 9 3 0 0,-8 12 14 0 0,-2 3 9 0 0,1-1 0 0 0,-9 38 0 0 0,4-11-4 0 0,1-15 2 0 0,6-23 6 0 0,3-13 0 0 0,2-13 0 0 0,18-38 15 0 0,-14 44-13 0 0,0-1 0 0 0,-1 0 1 0 0,4-18-1 0 0,-8 29-30 0 0,0 3 6 0 0,0 0 0 0 0,-1 0 0 0 0,1 0-1 0 0,0 0 1 0 0,0 0 0 0 0,1 0 0 0 0,-1 1-1 0 0,0-1 1 0 0,0 0 0 0 0,0 0 0 0 0,0 0-1 0 0,1 0 1 0 0,-1 0 0 0 0,0 0 0 0 0,1 1 0 0 0,-1-1-1 0 0,1 0 1 0 0,-1 0 0 0 0,1 1 0 0 0,-1-1-1 0 0,1 0 1 0 0,0 1 0 0 0,-1-1 0 0 0,1 0-1 0 0,0 1 1 0 0,-1-1 0 0 0,1 1 0 0 0,0-1-1 0 0,0 1 1 0 0,0-1 0 0 0,-1 1 0 0 0,1 0 0 0 0,1-1-1 0 0,-4 35 15 0 0,-6 9 14 0 0,2-10 2 0 0,4-12-3 0 0,2-21 7 0 0,7-29 13 0 0,19-83 54 0 0,-26 111-79 0 0,1 1-1 0 0,-1 0 1 0 0,0 0-1 0 0,0 0 1 0 0,0 0 0 0 0,0-1-1 0 0,0 1 1 0 0,0 0 0 0 0,1 0-1 0 0,-1 0 1 0 0,0-1-1 0 0,0 1 1 0 0,0 0 0 0 0,0 0-1 0 0,0 0 1 0 0,0-1-1 0 0,0 1 1 0 0,0 0 0 0 0,0 0-1 0 0,0 0 1 0 0,0-1 0 0 0,0 1-1 0 0,0 0 1 0 0,0 0-1 0 0,0 0 1 0 0,0-1 0 0 0,0 1-1 0 0,-1 0 1 0 0,1 0 0 0 0,0 0-1 0 0,0 0 1 0 0,0-1-1 0 0,0 1 1 0 0,0 0 0 0 0,0 0-1 0 0,0 0 1 0 0,-1 0-1 0 0,1-1 1 0 0,0 1 0 0 0,0 0-1 0 0,0 0 1 0 0,0 0 0 0 0,-1 0-1 0 0,1 0 1 0 0,0 0-1 0 0,0 0 1 0 0,0 0 0 0 0,-1 0-1 0 0,1-1 1 0 0,0 1 0 0 0,0 0-1 0 0,-1 0 1 0 0,-11 9-6 0 0,-14 18 1 0 0,20-15 3 0 0,0 0 1 0 0,0 1-1 0 0,-4 15 0 0 0,6-16 30 0 0,0-1-1 0 0,0 0 1 0 0,-2 0-1 0 0,-11 19 1 0 0,35-95 1149 0 0,-14 46-1069 0 0,13-34 88 0 0,-11 37-219 0 0,-1 0 1 0 0,-1 0-1 0 0,3-20 1 0 0,-6 20-197 0 0,-5 25 46 0 0,-4 17 133 0 0,-10 21-34 0 0,-20 78 1 0 0,36-117 66 0 0,-2 5-5 0 0,0 0 8 0 0,2-4 14 0 0,2-9 19 0 0,10-19 23 0 0,-2 1-18 0 0,-1 0 0 0 0,-1-1 1 0 0,-1 0-1 0 0,-1 0 0 0 0,2-20 0 0 0,-1-17 38 0 0,-4 20-81 0 0,-2 26-53 0 0,-2 10-100 0 0,-4 17-173 0 0,3-8 311 0 0,-5 16-104 0 0,0 1 0 0 0,2-1 0 0 0,-7 45 0 0 0,8-39 128 0 0,35-155 680 0 0,-26 93-1052 0 0,3-13-713 0 0,0 14 702 0 0,-4 17 304 0 0,-3 18-52 0 0,-7 27-107 0 0,7-27 214 0 0,-33 165 814 0 0,31-154 208 0 0,4-22-942 0 0,0-1 0 0 0,0 0 0 0 0,1 1-1 0 0,0-1 1 0 0,0 1 0 0 0,6-11 0 0 0,6-21 72 0 0,-10 24-95 0 0,4-24-7 0 0,-5 14-25 0 0,-12 60-362 0 0,-3 8 244 0 0,12-42-96 0 0,-1 1 0 0 0,1-1 0 0 0,0 0 0 0 0,0 1 0 0 0,0-1-1 0 0,0 0 1 0 0,0 1 0 0 0,0-1 0 0 0,1 0 0 0 0,-1 1 0 0 0,1-1 0 0 0,0 0 0 0 0,-1 1-1 0 0,3 2 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3"/>
    </inkml:context>
    <inkml:brush xml:id="br0">
      <inkml:brushProperty name="width" value="0.025" units="cm"/>
      <inkml:brushProperty name="height" value="0.025" units="cm"/>
      <inkml:brushProperty name="color" value="#996600"/>
    </inkml:brush>
  </inkml:definitions>
  <inkml:trace contextRef="#ctx0" brushRef="#br0">158 1 6824 0 0,'0'0'12697'0'0,"0"18"-11403"0"0,-2-17-1204 0 0,1 0-1 0 0,-1 0 1 0 0,1 0-1 0 0,0 0 1 0 0,-1 0-1 0 0,1 0 1 0 0,0 0 0 0 0,0 1-1 0 0,0-1 1 0 0,0 0-1 0 0,0 1 1 0 0,0-1-1 0 0,-1 2 1 0 0,2-3-33 0 0,-9 14 290 0 0,2-6 17 0 0,7-8-356 0 0,-1 1 0 0 0,1-1 0 0 0,0 0-1 0 0,0 1 1 0 0,-1-1 0 0 0,1 1 0 0 0,0-1 0 0 0,0 1 0 0 0,0-1-1 0 0,0 1 1 0 0,0-1 0 0 0,-1 1 0 0 0,1 0 0 0 0,0-1-1 0 0,0 1 1 0 0,0-1 0 0 0,0 1 0 0 0,1-1 0 0 0,-1 1-1 0 0,0-1 1 0 0,0 1 0 0 0,0-1 0 0 0,0 1 0 0 0,0-1 0 0 0,1 1-1 0 0,-1-1 1 0 0,0 1 0 0 0,0-1 0 0 0,1 1 0 0 0,-1-1-1 0 0,1 1 1 0 0,-1-1 24 0 0,-1 14 48 0 0,-6-8-60 0 0,0 7 42 0 0,3-5-41 0 0,-2-2-17 0 0,6-5-2 0 0,-1-1 0 0 0,1 1 0 0 0,-1-1-1 0 0,1 1 1 0 0,-1 0 0 0 0,1-1 0 0 0,0 1-1 0 0,-1-1 1 0 0,1 1 0 0 0,0 0 0 0 0,-1-1-1 0 0,1 1 1 0 0,0 0 0 0 0,0-1 0 0 0,0 1-1 0 0,-1 0 1 0 0,1-1 0 0 0,0 1 0 0 0,0 0 0 0 0,0 1-1 0 0,0-2 0 0 0,0 0-1 0 0,0 0 1 0 0,0 1-1 0 0,0-1 1 0 0,0 0-1 0 0,0 1 1 0 0,-1-1-1 0 0,1 0 1 0 0,0 0-1 0 0,0 1 1 0 0,0-1-1 0 0,-1 0 1 0 0,1 0-1 0 0,0 1 1 0 0,0-1-1 0 0,0 0 1 0 0,-1 0-1 0 0,1 0 1 0 0,0 1-1 0 0,0-1 1 0 0,-1 0-1 0 0,1 0 1 0 0,0 0-1 0 0,-1 0 1 0 0,1 0-1 0 0,0 0 1 0 0,0 0-1 0 0,-1 0 1 0 0,1 0-1 0 0,0 1 1 0 0,-1-1-1 0 0,1 0 1 0 0,0 0-1 0 0,-1-1 1 0 0,1 1-1 0 0,-1 0 1 0 0,1 0-1 0 0,1 0 1 0 0,-1 1-1 0 0,0-1 0 0 0,0 0 0 0 0,0 0 1 0 0,0 0-1 0 0,1 0 0 0 0,-1 0 1 0 0,0 0-1 0 0,0 1 0 0 0,0-1 1 0 0,0 0-1 0 0,0 0 0 0 0,0 0 1 0 0,0 0-1 0 0,0 1 0 0 0,0-1 1 0 0,1 0-1 0 0,-1 0 0 0 0,0 0 1 0 0,0 1-1 0 0,0-1 0 0 0,0 0 1 0 0,0 0-1 0 0,0 0 0 0 0,0 0 1 0 0,0 1-1 0 0,0-1 0 0 0,0 0 1 0 0,0 0-1 0 0,0 0 0 0 0,-1 1 1 0 0,1-1-1 0 0,0 0 0 0 0,0 0 1 0 0,0 0-1 0 0,0 0 0 0 0,0 1 1 0 0,0-1-1 0 0,0 0 0 0 0,0 0 0 0 0,0 0 1 0 0,-1 0-1 0 0,1 0 0 0 0,0 1 1 0 0,0-1-1 0 0,0 0 0 0 0,0 0 1 0 0,-1 0-1 0 0,1 0 0 0 0,0 0 1 0 0,0 0-1 0 0,0 0 0 0 0,0 0 1 0 0,-1 0-1 0 0,1 0 0 0 0,0 0 1 0 0,0 0-1 0 0,0 0 0 0 0,-1 0 1 0 0,1 0-1 0 0,0 0 0 0 0,0 0 1 0 0,0 0-1 0 0,0 0 0 0 0,-1 0 1 0 0,1 0-1 0 0,0 0 0 0 0,0 0 1 0 0,0 1 25 0 0,0 0 1 0 0,0 1-1 0 0,0-1 1 0 0,1 0-1 0 0,-1 0 1 0 0,0 0-1 0 0,0 1 1 0 0,-1-1-1 0 0,1 0 1 0 0,0 0-1 0 0,0 0 1 0 0,0 0-1 0 0,-1 1 1 0 0,1-1-1 0 0,-1 1 1 0 0,-2 9 139 0 0,3-11-150 0 0,-1 2 226 0 0,-2 6-53 0 0,-8 14-50 0 0,-5 9-30 0 0,2-11-74 0 0,1-1 13 0 0,0-8-34 0 0,9-9-14 0 0,2 0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4"/>
    </inkml:context>
    <inkml:brush xml:id="br0">
      <inkml:brushProperty name="width" value="0.025" units="cm"/>
      <inkml:brushProperty name="height" value="0.025" units="cm"/>
      <inkml:brushProperty name="color" value="#996600"/>
    </inkml:brush>
  </inkml:definitions>
  <inkml:trace contextRef="#ctx0" brushRef="#br0">1339 1161 24919 0 0,'2'29'18'0'0,"2"12"-20"0"0,3-10 2 0 0,-7-29 0 0 0,0 0 0 0 0,1 1 0 0 0,-1-1 0 0 0,1 0 0 0 0,-1 0 0 0 0,1 0 0 0 0,0 1 0 0 0,0-1 0 0 0,2 3 0 0 0,3 12 0 0 0,0 17 0 0 0,-4-17 0 0 0,7 8 0 0 0,-4-10 0 0 0,12 67 0 0 0,-15-73 0 0 0,-1 0 0 0 0,1 0 0 0 0,-1-1 0 0 0,0 14 0 0 0,4 25 0 0 0,-2-15 0 0 0,-4-10 0 0 0,1-5 0 0 0,4 51 0 0 0,-1-28 0 0 0,-2-13 0 0 0,-1 81 0 0 0,0-65 0 0 0,0-14 0 0 0,1-1 0 0 0,2 15 0 0 0,1 2 0 0 0,-3-16 0 0 0,-1 0 0 0 0,0 13 0 0 0,0-13 0 0 0,0-10 0 0 0,1 1 0 0 0,3 11 0 0 0,1 24 0 0 0,-1 20 0 0 0,8-11 0 0 0,-12-51 0 0 0,0 9 0 0 0,3-9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5"/>
    </inkml:context>
    <inkml:brush xml:id="br0">
      <inkml:brushProperty name="width" value="0.025" units="cm"/>
      <inkml:brushProperty name="height" value="0.025" units="cm"/>
      <inkml:brushProperty name="color" value="#996600"/>
    </inkml:brush>
  </inkml:definitions>
  <inkml:trace contextRef="#ctx0" brushRef="#br0">366 1226 28095 0 0,'8'-4'0'0'0,"-7"3"0"0"0,1 0 1 0 0,-1 0-1 0 0,1-1 0 0 0,-1 1 1 0 0,0 0-1 0 0,1-1 0 0 0,-1 1 1 0 0,0-1-1 0 0,0 0 1 0 0,0 1-1 0 0,0-1 0 0 0,0 0 1 0 0,0 1-1 0 0,0-1 0 0 0,-1 0 1 0 0,1 0-1 0 0,-1 0 0 0 0,1 0 1 0 0,-1 0-1 0 0,0 0 0 0 0,0 0 1 0 0,0-3-1 0 0,9-21 59 0 0,0 6 3 0 0,-3-39 73 0 0,-3-59-87 0 0,-3 37-32 0 0,7-20 16 0 0,-7 53-32 0 0,0 47-3 0 0,0 0 1 0 0,-1 1-1 0 0,1-1 0 0 0,0 0 0 0 0,-1 1 0 0 0,1-1 1 0 0,0 0-1 0 0,-1 1 0 0 0,1-1 0 0 0,-1 1 0 0 0,1-1 1 0 0,-1 1-1 0 0,1-1 0 0 0,-1 1 0 0 0,1 0 1 0 0,-1-1-1 0 0,1 1 0 0 0,-2-1 0 0 0,1 1 51 0 0,1-1-1 0 0,-1 1 0 0 0,1 0 1 0 0,-1-1-1 0 0,0 1 1 0 0,1-1-1 0 0,-1 1 1 0 0,1-1-1 0 0,-1 1 0 0 0,1-1 1 0 0,0 1-1 0 0,-1-1 1 0 0,1 1-1 0 0,0-1 0 0 0,-1 0 1 0 0,1 1-1 0 0,0-1 1 0 0,-1-1-1 0 0,1-17 602 0 0,0-10-370 0 0,0 20-206 0 0,-1 6-63 0 0,1 0-1 0 0,0 0 0 0 0,0 0 0 0 0,0 0 1 0 0,1 0-1 0 0,-1 0 0 0 0,1 0 0 0 0,-1 1 0 0 0,1-1 1 0 0,2-4-1 0 0,-2 2 17 0 0,1 0 1 0 0,-1 0-1 0 0,0 0 1 0 0,-1 0-1 0 0,1 0 1 0 0,-1 0-1 0 0,0 0 1 0 0,0 0-1 0 0,-1-8 0 0 0,0-4-41 0 0,1 8 17 0 0,0-28 0 0 0,0 26 18 0 0,-2-92-20 0 0,-3 86 0 0 0,-1-5 0 0 0,-2-23-12 0 0,4 26 8 0 0,-6-8 5 0 0,-16-15-1 0 0,13 21 15 0 0,4 6-6 0 0,6 9-7 0 0,0 1 1 0 0,0-1-1 0 0,1 0 0 0 0,0 1 0 0 0,0-1 1 0 0,0 0-1 0 0,1 0 0 0 0,0 0 1 0 0,-1-10-1 0 0,2 14-2 0 0,-1 0 1 0 0,1 0-1 0 0,-1 0 0 0 0,0 0 1 0 0,0 0-1 0 0,0 0 0 0 0,0 0 1 0 0,0 0-1 0 0,0 0 0 0 0,-1 0 1 0 0,1 0-1 0 0,-3-2 0 0 0,-9-15-12 0 0,10 6-29 0 0,2 12 33 0 0,1 0 0 0 0,0 0 1 0 0,0 0-1 0 0,0 0 0 0 0,-1 0 1 0 0,1 0-1 0 0,0 0 0 0 0,-1 0 1 0 0,1 0-1 0 0,-1 0 0 0 0,0 0 0 0 0,1 0 1 0 0,-1 1-1 0 0,1-1 0 0 0,-1 0 1 0 0,0 0-1 0 0,0 1 0 0 0,0-1 1 0 0,1 0-1 0 0,-3 0 0 0 0,2 0 3 0 0,0 0-1 0 0,-1 0 0 0 0,1 0 1 0 0,0-1-1 0 0,0 1 0 0 0,0 0 1 0 0,0-1-1 0 0,0 1 0 0 0,0 0 1 0 0,0-1-1 0 0,-1-2 0 0 0,-2-1 15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6"/>
    </inkml:context>
    <inkml:brush xml:id="br0">
      <inkml:brushProperty name="width" value="0.025" units="cm"/>
      <inkml:brushProperty name="height" value="0.025" units="cm"/>
      <inkml:brushProperty name="color" value="#996600"/>
    </inkml:brush>
  </inkml:definitions>
  <inkml:trace contextRef="#ctx0" brushRef="#br0">1 14 2000 0 0,'0'0'3806'0'0,"6"-13"4498"0"0,-3 15-7520 0 0,1 0 0 0 0,1-1-1 0 0,-1 1 1 0 0,0-1 0 0 0,0 1 0 0 0,0-1-1 0 0,7 0 1 0 0,16 2 1146 0 0,-11-3-1211 0 0,-6 2-329 0 0,5 3-95 0 0,-3-1-127 0 0,-5-2-5 0 0,4-2-75 0 0,0 2 0 0 0,0 0 0 0 0,17 5 0 0 0,5 0-16 0 0,34 5-70 0 0,-28-7 14 0 0,-37-4-15 0 0,0-1 0 0 0,0 0 1 0 0,0 1-1 0 0,-1 0 0 0 0,1-1 0 0 0,0 1 0 0 0,-1 0 0 0 0,1 0 0 0 0,0 0 0 0 0,-1 0 0 0 0,1 0 1 0 0,2 3-1 0 0,-3-3 0 0 0,1 1 0 0 0,0-1 0 0 0,0 0 1 0 0,-1 1-1 0 0,1-1 0 0 0,0 0 0 0 0,0 0 1 0 0,0 0-1 0 0,0-1 0 0 0,0 1 0 0 0,1 0 1 0 0,-1-1-1 0 0,3 1 0 0 0,0-1-2 0 0,0 1-1 0 0,0-1 1 0 0,0 1-1 0 0,0 0 1 0 0,9 4-1 0 0,42 22 14 0 0,-16-6 19 0 0,-9-6-5 0 0,-1-1 8 0 0,-13-6-14 0 0,-5 1 20 0 0,0 1-1 0 0,0-1 1 0 0,11 14-1 0 0,-22-22-39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7"/>
    </inkml:context>
    <inkml:brush xml:id="br0">
      <inkml:brushProperty name="width" value="0.025" units="cm"/>
      <inkml:brushProperty name="height" value="0.025" units="cm"/>
      <inkml:brushProperty name="color" value="#996600"/>
    </inkml:brush>
  </inkml:definitions>
  <inkml:trace contextRef="#ctx0" brushRef="#br0">58 10 6224 0 0,'0'0'720'0'0,"20"7"1582"0"0,-11-3-445 0 0,-7-3-406 0 0,-2-2-1416 0 0,0 1 1 0 0,-1 0-1 0 0,1 0 0 0 0,0 0 0 0 0,0-1 0 0 0,0 1 0 0 0,0 0 1 0 0,0 0-1 0 0,0 0 0 0 0,0-1 0 0 0,0 1 0 0 0,0 0 0 0 0,0 0 1 0 0,0-1-1 0 0,0 1 0 0 0,0 0 0 0 0,0 0 0 0 0,0 0 0 0 0,0-1 0 0 0,0 1 1 0 0,0 0-1 0 0,0 0 0 0 0,0-1 0 0 0,0 1 0 0 0,0 0 0 0 0,0 0 1 0 0,0 0-1 0 0,0-1 0 0 0,0 1 0 0 0,1 0 0 0 0,-1 0 0 0 0,0 0 1 0 0,0 0-1 0 0,0-1 0 0 0,0 1 0 0 0,1 0 0 0 0,-1 0 0 0 0,0 0 1 0 0,0 0-1 0 0,0 0 0 0 0,0-1 0 0 0,1 1 0 0 0,-1 0 0 0 0,0 0 0 0 0,0 0 1 0 0,1 0-1 0 0,-1 0 0 0 0,0 0 0 0 0,0 0 0 0 0,0 0 0 0 0,1 0 1 0 0,-1 0-1 0 0,0 0 0 0 0,0 0 0 0 0,1 0 0 0 0,-1 0 0 0 0,0 0 1 0 0,0 0-1 0 0,0 0 0 0 0,1 0 0 0 0,-1 0 0 0 0,0 0 0 0 0,1 1 1 0 0,-2-7 2006 0 0,-16-1 2405 0 0,4 7-3739 0 0,10 6 159 0 0,-21 24 393 0 0,12-17-1005 0 0,11-12-215 0 0,1 0 0 0 0,-1 0 0 0 0,0 0 0 0 0,0 0 0 0 0,1 0 0 0 0,-1 0 0 0 0,0 0-1 0 0,0 0 1 0 0,0 0 0 0 0,0 0 0 0 0,0 0 0 0 0,0-1 0 0 0,0 1 0 0 0,0 0 0 0 0,-3 0 0 0 0,5 0-12 0 0,-1-1 0 0 0,0 1 0 0 0,0 0 0 0 0,0 0-1 0 0,0-1 1 0 0,0 1 0 0 0,0 0 0 0 0,0 0 0 0 0,0-1-1 0 0,0 1 1 0 0,0 0 0 0 0,0 0 0 0 0,0-1 0 0 0,0 1 0 0 0,-1 0-1 0 0,1-1 1 0 0,0 1 0 0 0,-1 0 0 0 0,1-1 0 0 0,0 1-1 0 0,-1 0 1 0 0,1-1 0 0 0,-1 1 0 0 0,0 0 0 0 0,-1 4-5 0 0,-1 2-6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8"/>
    </inkml:context>
    <inkml:brush xml:id="br0">
      <inkml:brushProperty name="width" value="0.025" units="cm"/>
      <inkml:brushProperty name="height" value="0.025" units="cm"/>
      <inkml:brushProperty name="color" value="#996600"/>
    </inkml:brush>
  </inkml:definitions>
  <inkml:trace contextRef="#ctx0" brushRef="#br0">1 78 2400 0 0,'0'0'4701'0'0,"2"0"-4048"0"0,22 0 5031 0 0,-22 0-4186 0 0,-9 3-579 0 0,15-1 1947 0 0,8-8-73 0 0,-15 2-2334 0 0,-1 3-423 0 0,0-1 0 0 0,1 1 0 0 0,-1-1 0 0 0,0 1 0 0 0,1-1 0 0 0,0 1 0 0 0,-1 0-1 0 0,1-1 1 0 0,-1 1 0 0 0,1-1 0 0 0,0 1 0 0 0,0 0 0 0 0,0 0 0 0 0,0 0 0 0 0,0-1-1 0 0,2 0 1 0 0,-3 2 11 0 0,9-5 409 0 0,-9 2-455 0 0,0 1 0 0 0,-1-1 0 0 0,1 0 0 0 0,1 0 1 0 0,-1 0-1 0 0,0 1 0 0 0,1-1 0 0 0,-1 0 0 0 0,1 0 0 0 0,0 1 1 0 0,0-1-1 0 0,0 1 0 0 0,0-1 0 0 0,1-2 0 0 0,0 5-1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39"/>
    </inkml:context>
    <inkml:brush xml:id="br0">
      <inkml:brushProperty name="width" value="0.025" units="cm"/>
      <inkml:brushProperty name="height" value="0.025" units="cm"/>
      <inkml:brushProperty name="color" value="#996600"/>
    </inkml:brush>
  </inkml:definitions>
  <inkml:trace contextRef="#ctx0" brushRef="#br0">0 9 2808 0 0,'0'0'6534'0'0,"10"-6"-5121"0"0,-5 4 4655 0 0,-7 9-1718 0 0,0 17-3201 0 0,2-24-1106 0 0,0 4 12 0 0,0 0 0 0 0,0 0 1 0 0,1 0-1 0 0,-1 0 1 0 0,1 0-1 0 0,0 0 0 0 0,0 0 1 0 0,0-1-1 0 0,0 1 1 0 0,3 3-1 0 0,-2-4-54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0"/>
    </inkml:context>
    <inkml:brush xml:id="br0">
      <inkml:brushProperty name="width" value="0.025" units="cm"/>
      <inkml:brushProperty name="height" value="0.025" units="cm"/>
      <inkml:brushProperty name="color" value="#996600"/>
    </inkml:brush>
  </inkml:definitions>
  <inkml:trace contextRef="#ctx0" brushRef="#br0">1166 0 1896 0 0,'-2'1'35'0'0,"-6"0"94"0"0,9 0 432 0 0,0-1-154 0 0,0 0 1 0 0,0 1 0 0 0,-1-1-1 0 0,1 0 1 0 0,0 1 0 0 0,0-1-1 0 0,-1 0 1 0 0,1 1-1 0 0,0-1 1 0 0,-1 1 0 0 0,1-1-1 0 0,0 1 1 0 0,-1-1 0 0 0,1 1-1 0 0,-1-1 1 0 0,2 2-1 0 0,-1-1-244 0 0,-1-1-1 0 0,1 0 0 0 0,0 1 0 0 0,0-1 1 0 0,0 0-1 0 0,0 0 0 0 0,0 0 0 0 0,0 0 1 0 0,0 0-1 0 0,0 0 0 0 0,0 0 0 0 0,0 0 1 0 0,0 0-1 0 0,0 0 0 0 0,0-1 0 0 0,0 1 1 0 0,0 0-1 0 0,0 0 0 0 0,-1-1 0 0 0,1 1 1 0 0,0-1-1 0 0,0 1 0 0 0,0-1 0 0 0,0 1 1 0 0,-1-1-1 0 0,1 0 0 0 0,0 1 0 0 0,1-3 1 0 0,-6 0 2830 0 0,4 3-2684 0 0,3 1 1886 0 0,-8 1-851 0 0,-2 1-1073 0 0,6 2 377 0 0,1-2-63 0 0,-13-1 800 0 0,7 0-1370 0 0,4-2 134 0 0,-14 3 144 0 0,7 2-26 0 0,5-5-309 0 0,3 0 1261 0 0,1 1-1191 0 0,0 6 54 0 0,-1 6 50 0 0,1-12-127 0 0,0-1 0 0 0,0 1 0 0 0,0-1 1 0 0,0 1-1 0 0,-1 0 0 0 0,1-1 0 0 0,0 1 0 0 0,0-1 1 0 0,0 1-1 0 0,0-1 0 0 0,-1 1 0 0 0,1-1 0 0 0,0 1 0 0 0,0 0 1 0 0,-1-1-1 0 0,1 0 0 0 0,0 1 0 0 0,-1-1 0 0 0,1 1 1 0 0,-1-1-1 0 0,1 1 0 0 0,-1-1 0 0 0,1 0 0 0 0,-1 1 0 0 0,1-1 1 0 0,-1 0-1 0 0,1 1 0 0 0,-2-1 0 0 0,-2 7 47 0 0,1 1-20 0 0,2-5-28 0 0,-3 7 0 0 0,0 2 5 0 0,3-1-6 0 0,-9 7-99 0 0,9-17 86 0 0,0 1 0 0 0,0-1 0 0 0,0 1 0 0 0,-1-1 0 0 0,2 1 0 0 0,-1-1 0 0 0,0 1 0 0 0,0 0 0 0 0,0 0 0 0 0,1-1 0 0 0,-1 5 0 0 0,0-3-30 0 0,-1 0 0 0 0,1 0 0 0 0,0 0 0 0 0,-1 0 0 0 0,1 0 0 0 0,-1 0-1 0 0,0-1 1 0 0,0 1 0 0 0,0-1 0 0 0,0 1 0 0 0,-5 3 0 0 0,7-6 27 0 0,-32 30-261 0 0,7-4 44 0 0,12-19 170 0 0,5-5 46 0 0,2 0 14 0 0,-2 6 0 0 0,7-7 0 0 0,0 0 0 0 0,0 0 0 0 0,1 0 0 0 0,-1 0 0 0 0,0 0 0 0 0,0-1 0 0 0,0 1 0 0 0,0 0 0 0 0,0 0 0 0 0,0-1 0 0 0,0 1 0 0 0,0-1 0 0 0,0 1 0 0 0,0-1 0 0 0,0 1 0 0 0,0-1 0 0 0,-1 0 0 0 0,-1 1 0 0 0,2 0 1 0 0,0-1 1 0 0,0 1-1 0 0,0 0 0 0 0,0 0 0 0 0,0-1 0 0 0,1 1 0 0 0,-1 0 1 0 0,0 0-1 0 0,0 0 0 0 0,1 0 0 0 0,-1 0 0 0 0,0 0 0 0 0,1 0 1 0 0,-1 0-1 0 0,1 0 0 0 0,0 0 0 0 0,-1 1 0 0 0,1-1 1 0 0,0 0-1 0 0,0 0 0 0 0,-1 0 0 0 0,1 0 0 0 0,0 1 0 0 0,0-1 1 0 0,1 2-1 0 0,-4 13 5 0 0,-1-9-11 0 0,-1-2 5 0 0,0-1 0 0 0,4-3 0 0 0,0 0 0 0 0,0-1 0 0 0,0 1 0 0 0,1 0 0 0 0,-1 0 0 0 0,0 0 0 0 0,0 0 0 0 0,1 0 0 0 0,-1 1 0 0 0,0-1 0 0 0,1 0 0 0 0,-1 0 0 0 0,1 0 0 0 0,-1 1 0 0 0,1-1 0 0 0,0 3 0 0 0,-2-1-5 0 0,1 0-1 0 0,-1 0 1 0 0,1 0 0 0 0,-1 0-1 0 0,0 0 1 0 0,0 0-1 0 0,0 0 1 0 0,-1-1-1 0 0,-2 4 1 0 0,-7 8-29 0 0,-32 34 52 0 0,17-16 531 0 0,6-14-311 0 0,18-15-240 0 0,-1 0 1 0 0,1 1-1 0 0,-1-1 0 0 0,0-1 0 0 0,0 1 1 0 0,0 0-1 0 0,-1-1 0 0 0,1 0 0 0 0,0 0 1 0 0,-1 0-1 0 0,-7 1 0 0 0,-10 2 10 0 0,15-3 34 0 0,0 0 0 0 0,0 0-1 0 0,0-1 1 0 0,-12 0-1 0 0,-13 4 151 0 0,26-4-158 0 0,1 1-27 0 0,3-1 20 0 0,0-1 33 0 0,1-1 60 0 0,-10-1-24 0 0,-13 5 24 0 0,11-2-14 0 0,-29-1 605 0 0,-19 0-278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1"/>
    </inkml:context>
    <inkml:brush xml:id="br0">
      <inkml:brushProperty name="width" value="0.025" units="cm"/>
      <inkml:brushProperty name="height" value="0.025" units="cm"/>
      <inkml:brushProperty name="color" value="#996600"/>
    </inkml:brush>
  </inkml:definitions>
  <inkml:trace contextRef="#ctx0" brushRef="#br0">91 20 10031 0 0,'1'0'140'0'0,"-1"0"0"0"0,1 0 0 0 0,0 1 0 0 0,-1-1 0 0 0,1 0 0 0 0,-1 1 0 0 0,1-1 0 0 0,-1 0 0 0 0,1 1 0 0 0,-1-1 1 0 0,1 1-1 0 0,-1-1 0 0 0,1 1 0 0 0,-1-1 0 0 0,1 1 0 0 0,-1 0 0 0 0,0-1 0 0 0,1 1 0 0 0,-1-1 0 0 0,0 1 0 0 0,0 0 0 0 0,1-1 0 0 0,-1 1 1 0 0,0 0-1 0 0,0 0 0 0 0,1 8 1444 0 0,-20-1-199 0 0,10-4-807 0 0</inkml:trace>
  <inkml:trace contextRef="#ctx0" brushRef="#br0" timeOffset="1">14 84 19681 0 0,'-3'1'13'0'0,"3"-1"-12"0"0,0 0 1 0 0,0 0-1 0 0,-1 0 1 0 0,1 1-1 0 0,0-1 1 0 0,0 0-1 0 0,0 0 0 0 0,-1 0 1 0 0,1 0-1 0 0,0 0 1 0 0,-1 0-1 0 0,1 0 1 0 0,0 1-1 0 0,0-1 1 0 0,-1 0-1 0 0,1 0 1 0 0,0 0-1 0 0,0 0 1 0 0,-1 0-1 0 0,1 0 1 0 0,0 0-1 0 0,0-1 1 0 0,-1 1-1 0 0,1 0 1 0 0,0 0-1 0 0,0 0 1 0 0,-1 0-1 0 0,1 0 1 0 0,0 0-1 0 0,0 0 1 0 0,-1 0-1 0 0,1-1 0 0 0,0 1 1 0 0,0 0-1 0 0,0 0 1 0 0,-1 0-1 0 0,1-1 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3"/>
    </inkml:context>
    <inkml:brush xml:id="br0">
      <inkml:brushProperty name="width" value="0.025" units="cm"/>
      <inkml:brushProperty name="height" value="0.025" units="cm"/>
      <inkml:brushProperty name="color" value="#996600"/>
    </inkml:brush>
  </inkml:definitions>
  <inkml:trace contextRef="#ctx0" brushRef="#br0">32 0 2504 0 0,'0'0'7758'0'0,"25"1"-7169"0"0,-19-1 2145 0 0,-27 15-310 0 0,11-3-896 0 0,8-1-784 0 0,2-10-711 0 0,0 0-1 0 0,0 0 1 0 0,0-1 0 0 0,0 1-1 0 0,0 0 1 0 0,-1 0 0 0 0,1 0-1 0 0,0-1 1 0 0,0 1 0 0 0,-1 0-1 0 0,1 0 1 0 0,0 0 0 0 0,-1-1-1 0 0,1 1 1 0 0,-1 0-1 0 0,1-1 1 0 0,-1 1 0 0 0,1 0-1 0 0,-1 0 1 0 0,-9 16 861 0 0,10-16-815 0 0,-1 1 0 0 0,1-1 0 0 0,-1 1 0 0 0,0-1 0 0 0,1 0 0 0 0,-1 1 0 0 0,0-1 0 0 0,0 0 0 0 0,0 0 0 0 0,0 1 0 0 0,0-1 0 0 0,-2 1 0 0 0,2 0-7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9"/>
    </inkml:context>
    <inkml:brush xml:id="br0">
      <inkml:brushProperty name="width" value="0.025" units="cm"/>
      <inkml:brushProperty name="height" value="0.025" units="cm"/>
      <inkml:brushProperty name="color" value="#996600"/>
    </inkml:brush>
  </inkml:definitions>
  <inkml:trace contextRef="#ctx0" brushRef="#br0">522 393 2208 0 0,'-4'12'8754'0'0,"7"-16"-6641"0"0,7-20-2580 0 0,-1-18 439 0 0,-5 24 318 0 0,11-35 0 0 0,-13 41 4 0 0,-2 11-258 0 0,0 1 0 0 0,-1-1 0 0 0,1 0 0 0 0,0 1 0 0 0,0-1 0 0 0,0 1 1 0 0,0-1-1 0 0,0 0 0 0 0,0 1 0 0 0,1-1 0 0 0,-1 1 0 0 0,0-1 1 0 0,0 0-1 0 0,0 1 0 0 0,1-1 0 0 0,-1 1 0 0 0,0-1 0 0 0,0 1 1 0 0,1-1-1 0 0,-1 1 0 0 0,0-1 0 0 0,1 1 0 0 0,-1-1 0 0 0,1 1 0 0 0,-1 0 1 0 0,1-1-1 0 0,-1 1 0 0 0,1 0 0 0 0,0-1 388 0 0,-17 32 594 0 0,3 64-404 0 0,11-89-614 0 0,0 0 1 0 0,-1-1-1 0 0,1 0 0 0 0,-1 0 0 0 0,0 0 1 0 0,0 0-1 0 0,-1 0 0 0 0,1 0 1 0 0,-9 7-1 0 0,11-11 0 0 0,1-1 3 0 0,0-1-1 0 0,0 1 0 0 0,0 0 1 0 0,1 0-1 0 0,-1 0 0 0 0,0 0 1 0 0,0 0-1 0 0,0 0 1 0 0,0-1-1 0 0,0 1 0 0 0,0 0 1 0 0,0 0-1 0 0,0 0 0 0 0,0 0 1 0 0,0 0-1 0 0,0-1 0 0 0,0 1 1 0 0,0 0-1 0 0,0 0 1 0 0,0 0-1 0 0,0 0 0 0 0,0 0 1 0 0,0-1-1 0 0,0 1 0 0 0,0 0 1 0 0,-1 0-1 0 0,1 0 1 0 0,0 0-1 0 0,0 0 0 0 0,0 0 1 0 0,0-1-1 0 0,0 1 0 0 0,0 0 1 0 0,0 0-1 0 0,0 0 1 0 0,0 0-1 0 0,-1 0 0 0 0,1 0 1 0 0,0 0-1 0 0,0 0 0 0 0,0 0 1 0 0,0 0-1 0 0,0 0 1 0 0,0-1-1 0 0,-1 1 0 0 0,1 0 1 0 0,0 0-1 0 0,0 0 0 0 0,0 0 1 0 0,0 0-1 0 0,0 0 1 0 0,-1 0-1 0 0,1 0 0 0 0,0 0 1 0 0,0 0-1 0 0,0 0 0 0 0,0 0 1 0 0,0 1-1 0 0,-1-1 1 0 0,1 0-1 0 0,0 0 0 0 0,0 0 1 0 0,0 0-1 0 0,0 0 0 0 0,0 0 1 0 0,-1 0-1 0 0,1-2 5 0 0,1-8 64 0 0,0 0-1 0 0,1 0 0 0 0,4-14 0 0 0,2-9 169 0 0,3-50 883 0 0,-10 82-1124 0 0,-1 0-1 0 0,0 0 1 0 0,1-1 0 0 0,-1 1 0 0 0,0 0-1 0 0,0-1 1 0 0,1 1 0 0 0,-1 0 0 0 0,0 0 0 0 0,0-1-1 0 0,-1 1 1 0 0,1 0 0 0 0,0 0 0 0 0,0-1 0 0 0,-1-1-1 0 0,-9 15-131 0 0,-11 37-59 0 0,15-15 150 0 0,-17 65-137 0 0,14-74 190 0 0,8-23-2 0 0,3-16-2 0 0,4-6 8 0 0,1 1 0 0 0,11-25-1 0 0,-3 8-30 0 0,1 7-48 0 0,-13 24 46 0 0,0 0 1 0 0,0 1-1 0 0,0-1 0 0 0,-1 0 1 0 0,3-11-1 0 0,0 5-9 0 0,-3 6 10 0 0,-1 6 9 0 0,-5 16 9 0 0,-11 6 0 0 0,0-2 0 0 0,-11 32-2 0 0,-9 30-4 0 0,31-73 20 0 0,0-1 8 0 0,2-4-8 0 0,1-1-4 0 0,0-3-7 0 0,7-17-15 0 0,0-5 179 0 0,8-40-1 0 0,-12 26-13 0 0,-4 10-99 0 0,2 18-50 0 0,-2-8 7 0 0,2 5-10 0 0,-18 56-104 0 0,13-27 117 0 0,1 0 0 0 0,0 0-1 0 0,-1 38 1 0 0,5-57 2 0 0,0 0-1 0 0,0 0 1 0 0,0 0-1 0 0,0 1 1 0 0,1-1-1 0 0,-1 0 1 0 0,0 0-1 0 0,0 0 1 0 0,0 1-1 0 0,0-1 1 0 0,0 0-1 0 0,0 0 1 0 0,0 0-1 0 0,0 0 1 0 0,1 1-1 0 0,-1-1 1 0 0,0 0-1 0 0,0 0 1 0 0,0 0-1 0 0,0 0 1 0 0,0 0-1 0 0,1 0 1 0 0,-1 1-1 0 0,0-1 1 0 0,0 0-1 0 0,0 0 1 0 0,1 0-1 0 0,-1 0 1 0 0,0 0-1 0 0,0 0 1 0 0,0 0-1 0 0,1 0 1 0 0,-1 0-1 0 0,0 0 1 0 0,0 0-1 0 0,0 0 1 0 0,1 0-1 0 0,-1 0 1 0 0,0 0-1 0 0,0 0 1 0 0,0 0-1 0 0,1 0 1 0 0,-1 0-1 0 0,0 0 1 0 0,0 0-1 0 0,0-1 1 0 0,0 1-1 0 0,1 0 1 0 0,-1 0-1 0 0,0 0 1 0 0,0 0-1 0 0,0 0 1 0 0,0 0-1 0 0,0-1 1 0 0,1 1-1 0 0,-1 0 1 0 0,0 0-1 0 0,0 0 1 0 0,0 0-1 0 0,0-1 1 0 0,0 1-1 0 0,8-17 67 0 0,-2 0 0 0 0,0-1 0 0 0,-1 0 0 0 0,-1 0 0 0 0,-1 0-1 0 0,0 0 1 0 0,0-35 0 0 0,-5 40-760 0 0,2 13 668 0 0,0-1 1 0 0,0 1-1 0 0,0 0 1 0 0,0 0 0 0 0,-1 0-1 0 0,1 0 1 0 0,0 0-1 0 0,0 0 1 0 0,0 0 0 0 0,0 0-1 0 0,-1-1 1 0 0,1 1 0 0 0,0 0-1 0 0,0 0 1 0 0,0 0-1 0 0,-1 0 1 0 0,1 0 0 0 0,0 0-1 0 0,0 0 1 0 0,0 0-1 0 0,-1 0 1 0 0,1 0 0 0 0,0 0-1 0 0,0 0 1 0 0,0 1 0 0 0,-1-1-1 0 0,1 0 1 0 0,0 0-1 0 0,0 0 1 0 0,0 0 0 0 0,-1 0-1 0 0,1 0 1 0 0,0 0-1 0 0,0 0 1 0 0,0 1 0 0 0,0-1-1 0 0,0 0 1 0 0,-1 0 0 0 0,1 0-1 0 0,0 0 1 0 0,0 0-1 0 0,0 1 1 0 0,0-1 0 0 0,0 0-1 0 0,0 0 1 0 0,0 0-1 0 0,0 1 1 0 0,0-1 0 0 0,-1 0-1 0 0,1 0 1 0 0,0 0 0 0 0,0 1-1 0 0,-6 9-25 0 0,0 0-1 0 0,0 1 1 0 0,1 0-1 0 0,0 0 1 0 0,1 1-1 0 0,1-1 1 0 0,-1 1-1 0 0,2-1 0 0 0,0 1 1 0 0,-2 23-1 0 0,2-11 218 0 0,4-30-138 0 0,5-7 45 0 0,3-7-4 0 0,-3 0-84 0 0,10-32-1 0 0,-13 31-1 0 0,-3 7 0 0 0,-1 14-2 0 0,0 0 1 0 0,0-1-1 0 0,-1 1 0 0 0,1 0 1 0 0,0-1-1 0 0,0 1 0 0 0,0 0 0 0 0,0 0 1 0 0,0-1-1 0 0,0 1 0 0 0,0 0 1 0 0,-1-1-1 0 0,1 1 0 0 0,0 0 0 0 0,0 0 1 0 0,0-1-1 0 0,-1 1 0 0 0,1 0 1 0 0,0 0-1 0 0,0 0 0 0 0,-1-1 1 0 0,1 1-1 0 0,0 0 0 0 0,0 0 0 0 0,-1 0 1 0 0,1 0-1 0 0,0-1 0 0 0,-1 1 1 0 0,1 0-1 0 0,0 0 0 0 0,0 0 0 0 0,-1 0 1 0 0,1 0-1 0 0,0 0 0 0 0,-1 0 1 0 0,1 0-1 0 0,0 0 0 0 0,-1 0 0 0 0,1 0 1 0 0,0 0-1 0 0,-1 0 0 0 0,1 0 1 0 0,0 0-1 0 0,-1 1 0 0 0,1-1 0 0 0,0 0 1 0 0,0 0-1 0 0,-1 0 0 0 0,1 0 1 0 0,0 0-1 0 0,0 1 0 0 0,-1-1 1 0 0,1 0-1 0 0,0 0 0 0 0,0 1 0 0 0,-1-1 1 0 0,1 0-1 0 0,0 0 0 0 0,0 1 1 0 0,0-1-1 0 0,0 0 0 0 0,-1 0 0 0 0,1 1 1 0 0,-3 3-23 0 0,-1 0 1 0 0,1 0 0 0 0,0 0 0 0 0,0 1-1 0 0,0-1 1 0 0,1 1 0 0 0,-1 0-1 0 0,1 0 1 0 0,0 0 0 0 0,1 0-1 0 0,-1 0 1 0 0,1 0 0 0 0,0 0-1 0 0,0 0 1 0 0,0 7 0 0 0,-3 18-170 0 0,2-18 147 0 0,-6 22 17 0 0,-2-17 107 0 0,10-17-8 0 0,9-27 43 0 0,-3 13-87 0 0,-1-1-1 0 0,0 0 0 0 0,4-22 0 0 0,-3 3 14 0 0,-4 11-29 0 0,-2 16-30 0 0,-2 8-36 0 0,-7 15-116 0 0,-6 25-90 0 0,9-13 222 0 0,4-17 16 0 0,0 0 0 0 0,-1 0 0 0 0,0 0 0 0 0,-7 14 0 0 0,10-92 1163 0 0,9-31-1084 0 0,-11 102-556 0 0,-5 9 227 0 0,-7 17 198 0 0,5 15-44 0 0,0-2 45 0 0,-1-17 89 0 0,14-39 29 0 0,0 0-1 0 0,-1 1 1 0 0,0-1 0 0 0,1-15 0 0 0,7-31-27 0 0,-8 29-434 0 0,-3 30 409 0 0,0 0 0 0 0,0 0-1 0 0,0 0 1 0 0,0 0 0 0 0,0-1 0 0 0,0 1-1 0 0,0 0 1 0 0,-1 0 0 0 0,1 0 0 0 0,0 0-1 0 0,0-1 1 0 0,0 1 0 0 0,0 0 0 0 0,0 0-1 0 0,0 0 1 0 0,0 0 0 0 0,-1 0 0 0 0,1 0-1 0 0,0-1 1 0 0,0 1 0 0 0,0 0 0 0 0,0 0-1 0 0,-1 0 1 0 0,1 0 0 0 0,0 0-1 0 0,0 0 1 0 0,0 0 0 0 0,0 0 0 0 0,-1 0-1 0 0,1 0 1 0 0,0 0 0 0 0,0 0 0 0 0,0 0-1 0 0,0 0 1 0 0,-1 0 0 0 0,1 0 0 0 0,0 0-1 0 0,0 0 1 0 0,0 0 0 0 0,0 0 0 0 0,-1 0-1 0 0,-12 11-11 0 0,7-3 22 0 0,1 0 0 0 0,0 0 1 0 0,1 0-1 0 0,0 0 1 0 0,0 1-1 0 0,1-1 0 0 0,0 1 1 0 0,0 0-1 0 0,1 0 0 0 0,0 1 1 0 0,0 12-1 0 0,-9 32 105 0 0,42-194 2320 0 0,-23 85-2977 0 0,-25 74-112 0 0,10-7 612 0 0,1 0 0 0 0,0 0 0 0 0,0 0 0 0 0,1 1 0 0 0,1-1 0 0 0,0 1 0 0 0,-3 24 0 0 0,6-35 75 0 0,1 0 0 0 0,0 0-1 0 0,0 0 1 0 0,0 0-1 0 0,0 0 1 0 0,0 0 0 0 0,0 0-1 0 0,0 0 1 0 0,0 0-1 0 0,1 0 1 0 0,-1 0 0 0 0,2 2-1 0 0,3-6 182 0 0,3-13-108 0 0,0-7-67 0 0,9-41-1 0 0,-16 55-35 0 0,0 1-1 0 0,0 0 1 0 0,0 0-1 0 0,-1 0 1 0 0,0-1-1 0 0,0 1 1 0 0,-1 0-1 0 0,0 0 1 0 0,-1 0-1 0 0,-2-9 0 0 0,4 16 4 0 0,0 0-1 0 0,0 0 0 0 0,0 0 1 0 0,0 0-1 0 0,0 0 0 0 0,0 0 1 0 0,0 0-1 0 0,0 0 0 0 0,0-1 0 0 0,0 1 1 0 0,0 0-1 0 0,0 0 0 0 0,0 0 1 0 0,0 0-1 0 0,0 0 0 0 0,-1 0 1 0 0,1 0-1 0 0,0 0 0 0 0,0 0 1 0 0,0 0-1 0 0,0 0 0 0 0,0 0 0 0 0,0 0 1 0 0,0 0-1 0 0,0 0 0 0 0,0 0 1 0 0,-1 0-1 0 0,1 0 0 0 0,0-1 1 0 0,0 1-1 0 0,0 0 0 0 0,0 0 1 0 0,0 1-1 0 0,0-1 0 0 0,0 0 0 0 0,0 0 1 0 0,-1 0-1 0 0,1 0 0 0 0,0 0 1 0 0,0 0-1 0 0,0 0 0 0 0,0 0 1 0 0,0 0-1 0 0,0 0 0 0 0,0 0 1 0 0,0 0-1 0 0,0 0 0 0 0,-1 0 0 0 0,1 0 1 0 0,0 0-1 0 0,0 0 0 0 0,0 0 1 0 0,0 1-1 0 0,0-1 0 0 0,0 0 1 0 0,0 0-1 0 0,0 0 0 0 0,0 0 1 0 0,-7 10-87 0 0,-2 11 37 0 0,5-6 2 0 0,-1 0 0 0 0,-2 30 0 0 0,5-30-7 0 0,-1 0-1 0 0,0 0 1 0 0,-7 18 0 0 0,11-116 119 0 0,7-39-195 0 0,-9 127 108 0 0,0-1 0 0 0,-1 1-1 0 0,1 0 1 0 0,-1-1 0 0 0,1 0-1 0 0,-1 1 1 0 0,-5 7 0 0 0,-5 12-36 0 0,7-10 15 0 0,0 1 1 0 0,1 0-1 0 0,1 0 1 0 0,0 0-1 0 0,-1 28 0 0 0,7-62 103 0 0,9-15 149 0 0,4-18 24 0 0,-14 24-193 0 0,-1-13-98 0 0,-1 21-476 0 0,-2 24 487 0 0,1 1 0 0 0,-1-1 0 0 0,0 1-1 0 0,0-1 1 0 0,0 0 0 0 0,-1 0-1 0 0,-2 4 1 0 0,0 0 27 0 0,-1 5-15 0 0,0 1 1 0 0,1 0 0 0 0,0-1 0 0 0,-3 20 0 0 0,2 27 201 0 0,6-60-142 0 0,10-31 68 0 0,-5 11-81 0 0,-1 9 1 0 0,-1 1 1 0 0,0-1-1 0 0,-1 0 0 0 0,0 0 0 0 0,-1 0 0 0 0,0 0 1 0 0,-1 0-1 0 0,0 0 0 0 0,-1 0 0 0 0,-2-15 0 0 0,3 26-8 0 0,0 0 0 0 0,-1 0 0 0 0,1 0 0 0 0,0 0 0 0 0,0-1-1 0 0,0 1 1 0 0,0 0 0 0 0,0 0 0 0 0,0 0 0 0 0,0 0-1 0 0,0 0 1 0 0,0 0 0 0 0,-1 0 0 0 0,1 0 0 0 0,0 0 0 0 0,0-1-1 0 0,0 1 1 0 0,0 0 0 0 0,0 0 0 0 0,-1 0 0 0 0,1 0-1 0 0,0 0 1 0 0,0 0 0 0 0,0 0 0 0 0,0 0 0 0 0,0 0 0 0 0,0 0-1 0 0,-1 0 1 0 0,1 0 0 0 0,0 0 0 0 0,0 0 0 0 0,0 0-1 0 0,0 0 1 0 0,0 0 0 0 0,-1 0 0 0 0,1 1 0 0 0,0-1 0 0 0,0 0-1 0 0,0 0 1 0 0,0 0 0 0 0,0 0 0 0 0,0 0 0 0 0,0 0-1 0 0,-1 0 1 0 0,1 0 0 0 0,0 0 0 0 0,0 0 0 0 0,0 1-1 0 0,0-1 1 0 0,0 0 0 0 0,0 0 0 0 0,0 0 0 0 0,0 0 0 0 0,0 0-1 0 0,0 0 1 0 0,0 1 0 0 0,0-1 0 0 0,0 0 0 0 0,0 0-1 0 0,-1 0 1 0 0,-9 17-25 0 0,-7 18-11 0 0,13-24 38 0 0,1-1-1 0 0,0 1 0 0 0,1 0 1 0 0,0 0-1 0 0,1 0 0 0 0,-1 18 1 0 0,3-18 71 0 0,0-6 651 0 0,13-38-204 0 0,-12 26-498 0 0,1 1 1 0 0,-1-1-1 0 0,0 0 1 0 0,0 0-1 0 0,-1 0 0 0 0,0 0 1 0 0,0 0-1 0 0,-1-1 0 0 0,1 1 1 0 0,-2 0-1 0 0,1 0 1 0 0,-1 0-1 0 0,0-1 0 0 0,0 1 1 0 0,-1 0-1 0 0,0 1 0 0 0,-4-10 1 0 0,2 17-224 0 0,-2 10 97 0 0,-4 17 35 0 0,8-24 55 0 0,-4 15-27 0 0,0 0 0 0 0,1 1 1 0 0,1 0-1 0 0,0 0 0 0 0,2 0 0 0 0,0 24 0 0 0,4-42 84 0 0,0-3-15 0 0,3-11-10 0 0,0-1 0 0 0,-1 0 0 0 0,-1 1 0 0 0,1-2 0 0 0,-2 1 0 0 0,0 0 0 0 0,-1-1 0 0 0,0 1 0 0 0,-1-1 0 0 0,0 1 0 0 0,-1-1 0 0 0,-3-13-1 0 0,1 29-28 0 0,1 1 0 0 0,0-1 0 0 0,0 0-1 0 0,0 0 1 0 0,0 1 0 0 0,0 0 0 0 0,0-1-1 0 0,-1 4 1 0 0,-24 53-12 0 0,22-47 135 0 0,1 0-1 0 0,1 0 0 0 0,0 1 1 0 0,1-1-1 0 0,-2 24 0 0 0,7-70-69 0 0,1 0-56 0 0,-2 24-21 0 0,-1 0-1 0 0,1 0 1 0 0,-2-1 0 0 0,1 1 0 0 0,-1 0 0 0 0,-1 0 0 0 0,0 0 0 0 0,-1 0 0 0 0,1 0 0 0 0,-7-16 0 0 0,8 26-3 0 0,-2 2-111 0 0,0 1 106 0 0,0 0-1 0 0,0 0 1 0 0,1 0 0 0 0,-1 0 0 0 0,1 1 0 0 0,0-1 0 0 0,-2 4 0 0 0,0 1 5 0 0,-2 5 7 0 0,0 1 0 0 0,0 0 0 0 0,1-1 0 0 0,1 1 0 0 0,0 0 0 0 0,1 1 0 0 0,-1 15 0 0 0,12-73 103 0 0,-7 38-73 0 0,-1 0 0 0 0,1 0 0 0 0,-1 0 0 0 0,0-1 0 0 0,0 1 0 0 0,-1 0 0 0 0,1 0 0 0 0,-1-1 0 0 0,0 1 0 0 0,-1 0 1 0 0,1-1-1 0 0,-1 1 0 0 0,0 0 0 0 0,-3-9 0 0 0,2 17-20 0 0,-1 0 1 0 0,1 0-1 0 0,0 0 1 0 0,0 1 0 0 0,0-1-1 0 0,1 0 1 0 0,-1 1-1 0 0,-1 4 1 0 0,-3 10 10 0 0,0 1 1 0 0,1 0-1 0 0,1 1 0 0 0,-3 32 1 0 0,7-52 142 0 0,11-20-37 0 0,-1-2-92 0 0,-1 1 0 0 0,-1-1-1 0 0,-1 0 1 0 0,6-37 0 0 0,-14 65-12 0 0,-2 14-95 0 0,0 1 0 0 0,1 0 0 0 0,1 0 0 0 0,0 0 0 0 0,5 32 0 0 0,-4-53 104 0 0,0 0-1 0 0,0 0 0 0 0,0 0 0 0 0,0 0 0 0 0,0 0 0 0 0,0 0 0 0 0,0 0 0 0 0,0 0 0 0 0,0 0 0 0 0,0 0 0 0 0,1 1 0 0 0,-1-1 0 0 0,0 0 0 0 0,0 0 0 0 0,0 0 1 0 0,0 0-1 0 0,0 0 0 0 0,0 0 0 0 0,0 0 0 0 0,0 0 0 0 0,0 0 0 0 0,0 0 0 0 0,0 0 0 0 0,1 0 0 0 0,-1 0 0 0 0,0 0 0 0 0,0 0 0 0 0,0 0 0 0 0,0 0 0 0 0,0 0 0 0 0,0 0 1 0 0,0 0-1 0 0,0 0 0 0 0,1 0 0 0 0,-1 0 0 0 0,0 0 0 0 0,0 0 0 0 0,0 0 0 0 0,0 0 0 0 0,0 0 0 0 0,0 0 0 0 0,0 0 0 0 0,0 0 0 0 0,0 0 0 0 0,1 0 0 0 0,-1 0 1 0 0,0 0-1 0 0,0 0 0 0 0,0 0 0 0 0,0 0 0 0 0,0 0 0 0 0,0 0 0 0 0,0-1 0 0 0,0 1 0 0 0,0 0 0 0 0,0 0 0 0 0,0 0 0 0 0,0 0 0 0 0,0 0 0 0 0,0 0 0 0 0,0 0 0 0 0,0 0 1 0 0,0 0-1 0 0,0-1 0 0 0,0 1 0 0 0,0 0 0 0 0,0 0 0 0 0,0 0 0 0 0,8-13 10 0 0,3-16 6 0 0,-6 7 12 0 0,-2 0 1 0 0,0 0-1 0 0,-1-35 0 0 0,-2 69-37 0 0,-2 0 0 0 0,-4 24 0 0 0,3-24 2 0 0,0 1 0 0 0,2 0 0 0 0,-1 13-1 0 0,3-38-3 0 0,0 0-1 0 0,1 0 1 0 0,6-21-1 0 0,4-26-32 0 0,-10 43 32 0 0,1-22-88 0 0,-2 36 73 0 0,0 5 5 0 0,2 24 1 0 0,-3-17 21 0 0,0-6 0 0 0,-1 0 0 0 0,1-1 0 0 0,1 1 0 0 0,-1-1 0 0 0,1 1 0 0 0,-1-1 0 0 0,1 1 0 0 0,0-1 0 0 0,2 6 0 0 0,-1-10 0 0 0,0-1-1 0 0,-1 1 1 0 0,0-1-1 0 0,1 0 1 0 0,-1 0-1 0 0,0 0 1 0 0,0 0-1 0 0,0 0 1 0 0,0 0-1 0 0,1-4 0 0 0,-1 5 1 0 0,3-8 0 0 0,0 0-1 0 0,-1 0 1 0 0,0-1 0 0 0,0 1 0 0 0,-1-1 0 0 0,2-18-1 0 0,-5 30 1 0 0,0 2-4 0 0,-7 22-7 0 0,6-14 10 0 0,0-5 1 0 0,1-1 0 0 0,0 1 0 0 0,0 0 0 0 0,0 0 0 0 0,1 0 0 0 0,0 11 0 0 0,1-17 1 0 0,-1-1-1 0 0,0 0 0 0 0,0 0 0 0 0,0 0 0 0 0,0 0 0 0 0,0 0 1 0 0,0 1-1 0 0,0-1 0 0 0,0 0 0 0 0,0 0 0 0 0,1 0 0 0 0,-1 0 0 0 0,0 0 1 0 0,0 0-1 0 0,0 0 0 0 0,0 0 0 0 0,0 1 0 0 0,0-1 0 0 0,1 0 1 0 0,-1 0-1 0 0,0 0 0 0 0,0 0 0 0 0,0 0 0 0 0,0 0 0 0 0,1 0 0 0 0,-1 0 1 0 0,0 0-1 0 0,0 0 0 0 0,0 0 0 0 0,0 0 0 0 0,1 0 0 0 0,-1 0 0 0 0,0 0 1 0 0,0 0-1 0 0,0 0 0 0 0,0 0 0 0 0,0 0 0 0 0,1 0 0 0 0,-1 0 1 0 0,0-1-1 0 0,0 1 0 0 0,0 0 0 0 0,0 0 0 0 0,0 0 0 0 0,1 0 0 0 0,-1 0 1 0 0,0 0-1 0 0,0 0 0 0 0,0 0 0 0 0,0-1 0 0 0,0 1 0 0 0,0 0 0 0 0,6-8 4 0 0,-1-1 0 0 0,0 0-1 0 0,0 1 1 0 0,-1-2-1 0 0,0 1 1 0 0,-1 0 0 0 0,0-1-1 0 0,0 0 1 0 0,-1 1-1 0 0,0-1 1 0 0,-1 0 0 0 0,0-15-1 0 0,-1 25 6 0 0,-6 35 149 0 0,3-15-99 0 0,-1 4 241 0 0,-1 45 111 0 0,7-70-398 0 0,0-1 0 0 0,-1 1 0 0 0,1-1 0 0 0,0 0 0 0 0,-1 1-1 0 0,1-1 1 0 0,-1 0 0 0 0,0 0 0 0 0,0 0 0 0 0,0 0-1 0 0,0 0 1 0 0,2-3 0 0 0,-1 1 4 0 0,26-62 40 0 0,-18 41-48 0 0,-4-5 123 0 0,-6 28 235 0 0,-3 21 28 0 0,-6 88 231 0 0,22-138-678 0 0,-5 15 32 0 0,5-33-10 0 0,-5 21 6 0 0,-8 27 16 0 0,-2 13 4 0 0,-1 1 44 0 0,1 1 0 0 0,0-1 0 0 0,1 1 0 0 0,0 0-1 0 0,3 26 1 0 0,-2-40-30 0 0,0 0 1 0 0,0 0-1 0 0,0 0 0 0 0,0-1 1 0 0,0 1-1 0 0,0 0 0 0 0,0 0 0 0 0,1 0 1 0 0,-1 0-1 0 0,0 0 0 0 0,0 0 1 0 0,0 0-1 0 0,0-1 0 0 0,0 1 1 0 0,1 0-1 0 0,-1 0 0 0 0,0 0 0 0 0,0 0 1 0 0,0 0-1 0 0,0 0 0 0 0,1 0 1 0 0,-1 0-1 0 0,0 0 0 0 0,0 0 1 0 0,0 0-1 0 0,0 0 0 0 0,1 0 0 0 0,-1 0 1 0 0,0 0-1 0 0,0 0 0 0 0,0 0 1 0 0,0 0-1 0 0,1 0 0 0 0,-1 0 1 0 0,0 0-1 0 0,0 0 0 0 0,0 0 0 0 0,0 1 1 0 0,1-1-1 0 0,-1 0 0 0 0,0 0 1 0 0,0 0-1 0 0,0 0 0 0 0,0 0 1 0 0,0 0-1 0 0,0 0 0 0 0,1 1 0 0 0,-1-1 1 0 0,0 0-1 0 0,0 0 0 0 0,0 0 1 0 0,0 0-1 0 0,0 1 0 0 0,0-1 1 0 0,0 0-1 0 0,0 0 0 0 0,0 0 1 0 0,0 0-1 0 0,0 1 0 0 0,0-1 0 0 0,0 0 1 0 0,0 0-1 0 0,0 0 0 0 0,0 0 1 0 0,0 1-1 0 0,14-25 126 0 0,-9 13-148 0 0,0-1 0 0 0,6-25 0 0 0,-10 26-15 0 0,3-15-52 0 0,-3 8-432 0 0,-1 18 429 0 0,-4 35-678 0 0,-1-14 648 0 0,2-14 86 0 0,2-1 0 0 0,-1 1 0 0 0,1 0 0 0 0,0-1 0 0 0,0 1 0 0 0,1 0 0 0 0,1 13 0 0 0,-1-20 34 0 0,1 0 0 0 0,-1 0-1 0 0,1-1 1 0 0,-1 1 0 0 0,1 0-1 0 0,-1 0 1 0 0,1-1 0 0 0,-1 1-1 0 0,1 0 1 0 0,-1-1 0 0 0,1 1-1 0 0,-1 0 1 0 0,0-1 0 0 0,1 1-1 0 0,-1-1 1 0 0,0 1-1 0 0,1 0 1 0 0,-1-1 0 0 0,0 1-1 0 0,1-1 1 0 0,-1 1 0 0 0,0-1-1 0 0,0 1 1 0 0,0-1 0 0 0,0 0-1 0 0,1 1 1 0 0,-1-1 0 0 0,11-22 33 0 0,-7 15-19 0 0,-1 0 0 0 0,-1 0 0 0 0,0 0 0 0 0,0-1 0 0 0,0 1 0 0 0,-1-1 0 0 0,-1 1 0 0 0,1-16 0 0 0,-1 24-34 0 0,-11 33-148 0 0,7-15 183 0 0,1 0 1 0 0,0 0 0 0 0,1 0 0 0 0,1 27-1 0 0,11-61 419 0 0,-5 9-405 0 0,24-67 277 0 0,-12 25-171 0 0,-34 114-83 0 0,15-52-35 0 0,-1 1-1 0 0,-1 0 0 0 0,-10 23 1 0 0,46-95 992 0 0,-1-15-585 0 0,-65 212-564 0 0,35-136 143 0 0,3-7 0 0 0,11-17 13 0 0,12-22 22 0 0,-23 34-56 0 0,12-23 97 0 0,-3 16-248 0 0,-39 109-1858 0 0,24-88 2059 0 0,1-1-1 0 0,-1 0 1 0 0,1 0-1 0 0,0 1 1 0 0,1-1-1 0 0,-1 1 1 0 0,1-1-1 0 0,0 1 1 0 0,0 6-1 0 0,6-15 288 0 0,5-11-194 0 0,-1-1 0 0 0,-1-1 0 0 0,0 1 0 0 0,-1-1 1 0 0,-1-1-1 0 0,0 1 0 0 0,5-26 0 0 0,-62 205-1016 0 0,50-159 1005 0 0,3-7-31 0 0,8-17 29 0 0,10-25 14 0 0,-16 33-109 0 0,-2 7 3 0 0,-1 0 1 0 0,0-1-1 0 0,0 1 1 0 0,0 0-1 0 0,0-11 1 0 0,-2 17-36 0 0,0 6-114 0 0,-37 114-958 0 0,73-169 1853 0 0,-1-20-746 0 0,-40 78-254 0 0,1 1 0 0 0,0 0 0 0 0,1 0 0 0 0,0 0 0 0 0,1 1 0 0 0,0-1 0 0 0,1 1 0 0 0,-1 11 0 0 0,2-22 218 0 0,2-1-11 0 0,-1-1 16 0 0,1 1 0 0 0,0 0 0 0 0,-1-1 0 0 0,1 0 0 0 0,-1 1 0 0 0,0-1 0 0 0,0 0 0 0 0,1 0 0 0 0,-1 0 0 0 0,1-4 0 0 0,1 2-1 0 0,32-70-2 0 0,-29 66-373 0 0,-7 13 160 0 0,-9 19 69 0 0,8-17 126 0 0,-1 2-5 0 0,0-1 1 0 0,0 1-1 0 0,1-1 1 0 0,1 1 0 0 0,-2 12 251 0 0,13-47 420 0 0,-8 19-643 0 0,0 1 1 0 0,0 0 0 0 0,0 0-1 0 0,1 0 1 0 0,0 0 0 0 0,0 0-1 0 0,0 1 1 0 0,1-1 0 0 0,0 1-1 0 0,0 0 1 0 0,6-5 0 0 0,-11 20-433 0 0,-2 10 372 0 0,0-3-18 0 0,2-13 50 0 0,2-6 16 0 0,14-47 172 0 0,-14 45-101 0 0,-2 5-8 0 0,-10 26-1 0 0,8-16-50 0 0,-1-2 0 0 0,5-25 2 0 0,5-27 170 0 0,-6 43-173 0 0,0 0 1 0 0,0 0 0 0 0,0 0 0 0 0,0 0-1 0 0,0-1 1 0 0,0 1 0 0 0,0 0-1 0 0,0 0 1 0 0,-1 0 0 0 0,1 0 0 0 0,0 0-1 0 0,0 0 1 0 0,0 0 0 0 0,0 0 0 0 0,0-1-1 0 0,0 1 1 0 0,0 0 0 0 0,0 0-1 0 0,0 0 1 0 0,0 0 0 0 0,-1 0 0 0 0,1 0-1 0 0,0 0 1 0 0,0 0 0 0 0,0 0-1 0 0,0 0 1 0 0,0 0 0 0 0,0 0 0 0 0,-1 0-1 0 0,1 0 1 0 0,0 0 0 0 0,0 0-1 0 0,0 0 1 0 0,0 0 0 0 0,0 0 0 0 0,0 0-1 0 0,0 0 1 0 0,-1 0 0 0 0,1 0-1 0 0,0 0 1 0 0,0 0 0 0 0,0 0 0 0 0,0 0-1 0 0,0 0 1 0 0,0 0 0 0 0,0 0-1 0 0,-1 0 1 0 0,1 0 0 0 0,0 0 0 0 0,0 1-1 0 0,0-1 1 0 0,0 0 0 0 0,0 0-1 0 0,0 0 1 0 0,0 0 0 0 0,0 0 0 0 0,0 0-1 0 0,0 0 1 0 0,0 0 0 0 0,-1 1-1 0 0,-11 10-10 0 0,-9 14-15 0 0,11-11 257 0 0,15-30 507 0 0,4-11-427 0 0,-7 4 47 0 0,-1 22-345 0 0,-1 0-1 0 0,0 0 1 0 0,0 0 0 0 0,0 1 0 0 0,0-1 0 0 0,0 0-1 0 0,0 0 1 0 0,0 0 0 0 0,0 1 0 0 0,0-1 0 0 0,0 0 0 0 0,0 0-1 0 0,0 0 1 0 0,-1 1 0 0 0,1-1 0 0 0,0 0 0 0 0,-1 0-1 0 0,1 1 1 0 0,0-1 0 0 0,-1 0 0 0 0,1 0 0 0 0,-1 1 0 0 0,0-2-1 0 0,-2 4-13 0 0,1 0 0 0 0,-1 1 0 0 0,1-1 0 0 0,-1 0-1 0 0,1 1 1 0 0,0-1 0 0 0,0 1 0 0 0,0 0 0 0 0,-3 5 0 0 0,1-1-2 0 0,-16 24-32 0 0,14-8 238 0 0,6-23-37 0 0,13-27 178 0 0,-11 21-283 0 0,0 1 0 0 0,0-1-1 0 0,0 0 1 0 0,-1 0 0 0 0,1 0-1 0 0,-2 0 1 0 0,1-1 0 0 0,-1 1-1 0 0,0-7 1 0 0,-30 50 6 0 0,28-34-64 0 0,0 1 0 0 0,-1-1 0 0 0,1 1 1 0 0,0 0-1 0 0,1-1 0 0 0,-1 1 0 0 0,1 0 0 0 0,0 0 1 0 0,0 0-1 0 0,0 0 0 0 0,-1 5 0 0 0,19-34 239 0 0,-15 20-241 0 0,0 0 1 0 0,0 1-1 0 0,0-1 1 0 0,-1 0 0 0 0,0 0-1 0 0,0 0 1 0 0,0 0-1 0 0,-1 0 1 0 0,0 0 0 0 0,0 0-1 0 0,0 0 1 0 0,0 0-1 0 0,-1 0 1 0 0,-1-6 0 0 0,2 11-14 0 0,0 0 0 0 0,0 0 0 0 0,0 1 0 0 0,0-1 0 0 0,0 0 0 0 0,-1 0 1 0 0,1 0-1 0 0,0 0 0 0 0,0 0 0 0 0,0 0 0 0 0,0 0 0 0 0,0 0 0 0 0,0 0 1 0 0,0 0-1 0 0,0 0 0 0 0,0 0 0 0 0,0 0 0 0 0,0 1 0 0 0,0-1 0 0 0,-1 0 0 0 0,1 0 1 0 0,0 0-1 0 0,0 0 0 0 0,0 0 0 0 0,0 0 0 0 0,0 0 0 0 0,0 0 0 0 0,0 0 0 0 0,0 0 1 0 0,0 0-1 0 0,-1 0 0 0 0,1 0 0 0 0,0 0 0 0 0,0 0 0 0 0,0 0 0 0 0,0 0 1 0 0,0 0-1 0 0,0 0 0 0 0,0 0 0 0 0,0 0 0 0 0,0 0 0 0 0,-1-1 0 0 0,1 1 0 0 0,0 0 1 0 0,0 0-1 0 0,0 0 0 0 0,0 0 0 0 0,0 0 0 0 0,0 0 0 0 0,0 0 0 0 0,0 0 0 0 0,0 0 1 0 0,0 0-1 0 0,0 0 0 0 0,0 0 0 0 0,0-1 0 0 0,0 1 0 0 0,0 0 0 0 0,0 0 1 0 0,0 0-1 0 0,-1 0 0 0 0,1 0 0 0 0,0 0 0 0 0,0 0 0 0 0,0 0 0 0 0,0 0 0 0 0,0-1 1 0 0,0 1-1 0 0,-7 12-368 0 0,-5 16 73 0 0,11-25 274 0 0,-1 5-44 0 0,0-1 1 0 0,-1 1-1 0 0,0-1 1 0 0,-7 12-1 0 0,13-26 74 0 0,1-1 1 0 0,-1 0-1 0 0,-1 0 0 0 0,0 0 0 0 0,0 0 0 0 0,0 0 0 0 0,-1-1 0 0 0,0 1 0 0 0,-1-10 0 0 0,-29 76-1456 0 0,25-45 1422 0 0,2-9 23 0 0,1 0 0 0 0,0 0 0 0 0,-1-1 0 0 0,0 1 0 0 0,0 0-1 0 0,-3 4 1 0 0,4-8 14 0 0,3-8 210 0 0,3-16 352 0 0,-3 19-479 0 0,0-5-32 0 0,9-46 278 0 0,-12 21-1365 0 0,-16 65 895 0 0,13-16 123 0 0,2-8 1 0 0,0 0 0 0 0,0-1 0 0 0,0 1 0 0 0,-1 0 0 0 0,1-1 0 0 0,-1 0 0 0 0,-6 9 0 0 0,8-53 15 0 0,-2-17-418 0 0,3 56 404 0 0,-10 24 14 0 0,4-8 29 0 0,5-11 39 0 0,-1 1 0 0 0,0 0-1 0 0,-1-1 1 0 0,1 0 0 0 0,-1 1 0 0 0,0-1 0 0 0,-4 5 0 0 0,4-8 279 0 0,1-2-54 0 0,3-7-182 0 0,-1 0-113 0 0,-6-88-45 0 0,-11 140-299 0 0,12-28 266 0 0,3-10-26 0 0,0 1-1 0 0,0 0 1 0 0,0 1-1 0 0,0 8 1 0 0,16-90 4 0 0,-13 50 4 0 0,-7 38-74 0 0,-4 13 156 0 0,6-20 37 0 0,2-1 1 0 0,-1 1-1 0 0,1 0 0 0 0,0 0 1 0 0,-2 11-1 0 0,4-19 155 0 0,6-37 570 0 0,-7-7-526 0 0,-8 73-274 0 0,8-25 38 0 0,-1-1 0 0 0,1 1 0 0 0,-1 0 0 0 0,1 0 1 0 0,0-1-1 0 0,0 1 0 0 0,0 5 0 0 0,1-6-9 0 0,0 1 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4"/>
    </inkml:context>
    <inkml:brush xml:id="br0">
      <inkml:brushProperty name="width" value="0.025" units="cm"/>
      <inkml:brushProperty name="height" value="0.025" units="cm"/>
      <inkml:brushProperty name="color" value="#996600"/>
    </inkml:brush>
  </inkml:definitions>
  <inkml:trace contextRef="#ctx0" brushRef="#br0">1 1 3112 0 0,'0'0'13094'0'0,"3"42"-9474"0"0,-3-41-3385 0 0,6 44 2336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5"/>
    </inkml:context>
    <inkml:brush xml:id="br0">
      <inkml:brushProperty name="width" value="0.025" units="cm"/>
      <inkml:brushProperty name="height" value="0.025" units="cm"/>
      <inkml:brushProperty name="color" value="#996600"/>
    </inkml:brush>
  </inkml:definitions>
  <inkml:trace contextRef="#ctx0" brushRef="#br0">117 134 28188 0 0,'1'0'3'0'0,"0"-1"-1"0"0,-1 1 0 0 0,1-1 0 0 0,-1 1 0 0 0,1-1 0 0 0,-1 0 0 0 0,1 1 0 0 0,-1-1 0 0 0,0 0 0 0 0,1 1 0 0 0,-1-1 0 0 0,0 0 1 0 0,1 0-1 0 0,-1 1 0 0 0,0-1 0 0 0,0 0 0 0 0,0 0 0 0 0,0 1 0 0 0,0-1 0 0 0,0 0 0 0 0,0 0 0 0 0,0 0 0 0 0,0 1 0 0 0,0-1 1 0 0,0 0-1 0 0,0 0 0 0 0,-1 1 0 0 0,1-1 0 0 0,0 0 0 0 0,0 0 0 0 0,-1 0 0 0 0,1 0-1 0 0,0 1-1 0 0,0 0 1 0 0,0-1-1 0 0,0 1 1 0 0,0-1-1 0 0,0 1 1 0 0,0 0-1 0 0,0-1 1 0 0,0 1-1 0 0,0-1 1 0 0,0 1-1 0 0,0 0 1 0 0,1-1-1 0 0,-1 1 1 0 0,0 0 0 0 0,0-1-1 0 0,0 1 1 0 0,1 0-1 0 0,-1 0 1 0 0,0-1-1 0 0,1 1 1 0 0,-1 0-1 0 0,0-1 1 0 0,0 1-1 0 0,1 0 1 0 0,0-1-1 0 0,-1 1 1 0 0,0 0-1 0 0,1 0 1 0 0,-1 0-1 0 0,0 0 1 0 0,1 0-1 0 0,-1 0 1 0 0,0 0-1 0 0,0-1 1 0 0,1 1 0 0 0,-1 0-1 0 0,0 0 1 0 0,0 0-1 0 0,1-1 1 0 0,-1 1-1 0 0,0 0 1 0 0,0 0-1 0 0,0-1 1 0 0,1 1-1 0 0,-1 0 1 0 0,0-1-1 0 0,0 1 1 0 0,0 0-1 0 0,0 0 1 0 0,0-1-1 0 0,0 1 1 0 0,0 0-1 0 0,1-1 1 0 0,-1 1-1 0 0,0 0 1 0 0,0-1-1 0 0,0 1 1 0 0,0 0 0 0 0,0-1-1 0 0,-1 1 1 0 0,1 0-1 0 0,0 0 1 0 0,0-1-1 0 0,0 1 1 0 0,0 0-1 0 0,0-1 1 0 0,0 1-1 0 0,0 0 1 0 0,-1-1-1 0 0,1 1 1 0 0,0 0-1 0 0,0 0 1 0 0,0-1-1 0 0,0 1 1 0 0,-1 0-1 0 0,1 0 1 0 0,-1-1-1 0 0,3-1 9 0 0,-1-1 0 0 0,0 0-1 0 0,0 0 1 0 0,0 0-1 0 0,0 1 1 0 0,0-1-1 0 0,-1 0 1 0 0,1 0-1 0 0,-1 0 1 0 0,0 0 0 0 0,0-4-1 0 0,3-17-10 0 0,0-1-4 0 0,-3 24 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6"/>
    </inkml:context>
    <inkml:brush xml:id="br0">
      <inkml:brushProperty name="width" value="0.025" units="cm"/>
      <inkml:brushProperty name="height" value="0.025" units="cm"/>
      <inkml:brushProperty name="color" value="#996600"/>
    </inkml:brush>
  </inkml:definitions>
  <inkml:trace contextRef="#ctx0" brushRef="#br0">0 30 1104 0 0,'0'0'14324'0'0,"8"-7"-13935"0"0,-4 3 716 0 0,6 8 1253 0 0,2-3-957 0 0,-12-1-1172 0 0,4 0 168 0 0,17 0 128 0 0,-14 0-311 0 0,-6 0-19 0 0,10 0 507 0 0,-10 0-623 0 0,35-1 202 0 0,-36 0-282 0 0,0 1 0 0 0,0-1-1 0 0,1 1 1 0 0,-1 0 0 0 0,1-1 0 0 0,-1 1-1 0 0,0-1 1 0 0,1 1 0 0 0,-1 0 0 0 0,1-1-1 0 0,-1 1 1 0 0,1 0 0 0 0,-1 0 0 0 0,1 0-1 0 0,-1-1 1 0 0,1 1 0 0 0,-1 0-1 0 0,1 0 1 0 0,-1 0 0 0 0,1 0 0 0 0,-1 0-1 0 0,1 0 1 0 0,-1 0 0 0 0,2 0 0 0 0,-2 0-3 0 0,1 0 0 0 0,-1 0 0 0 0,0 0 0 0 0,0 0 0 0 0,1 0 0 0 0,-1 0 0 0 0,0 0 0 0 0,1 0 1 0 0,-1 0-1 0 0,0 0 0 0 0,1 0 0 0 0,-1 0 0 0 0,0 0 0 0 0,1-1 0 0 0,-1 1 0 0 0,0 0 0 0 0,1 0 1 0 0,-1 0-1 0 0,0 0 0 0 0,0-1 0 0 0,1 1 0 0 0,-1 0 0 0 0,0 0 0 0 0,0 0 0 0 0,1-1 0 0 0,-1 1 1 0 0,0 0-1 0 0,0 0 0 0 0,0-1 0 0 0,0 1 0 0 0,1 0 0 0 0,-1-1 0 0 0,0 1 0 0 0,0 0 0 0 0,0-1 0 0 0,0 1 1 0 0,0 0-1 0 0,0-1 0 0 0,0 1 0 0 0,0 0 0 0 0,0-1 0 0 0,0 1 0 0 0,0 0 0 0 0,0 0 0 0 0,0-1 1 0 0,0 0-1 0 0,0 1-18 0 0,13 0-596 0 0,-8 0 638 0 0,-2 0 6 0 0,1 0-45 0 0,0 0-70 0 0,-1 0-387 0 0,4-4 432 0 0,-6 2 200 0 0,15 4-137 0 0,7-3 541 0 0,-7 0-177 0 0,21 1-140 0 0,-14 0-129 0 0,2 0-71 0 0,-8 0-21 0 0,-16 0-22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7"/>
    </inkml:context>
    <inkml:brush xml:id="br0">
      <inkml:brushProperty name="width" value="0.025" units="cm"/>
      <inkml:brushProperty name="height" value="0.025" units="cm"/>
      <inkml:brushProperty name="color" value="#996600"/>
    </inkml:brush>
  </inkml:definitions>
  <inkml:trace contextRef="#ctx0" brushRef="#br0">0 13 2904 0 0,'0'0'8196'0'0,"20"0"-5735"0"0,-21 0-86 0 0,8 0 448 0 0,-3-2 1220 0 0,9-5-2727 0 0,-14 13-709 0 0,2-2-219 0 0,8 0-312 0 0,-3 0-114 0 0,-5-4 38 0 0,-1-1 1 0 0,0 1-1 0 0,0 0 0 0 0,0 0 0 0 0,1 0 0 0 0,-1 0 1 0 0,0 0-1 0 0,0 0 0 0 0,1 0 0 0 0,-1 0 0 0 0,0 0 1 0 0,0 1-1 0 0,1-1 0 0 0,-1 0 0 0 0,0 0 0 0 0,0 0 0 0 0,0 0 1 0 0,1 0-1 0 0,-1 0 0 0 0,0 0 0 0 0,0 0 0 0 0,0 1 1 0 0,1-1-1 0 0,-1 0 0 0 0,0 0 0 0 0,0 0 0 0 0,0 0 1 0 0,0 1-1 0 0,0-1 0 0 0,1 0 0 0 0,-1 0 0 0 0,0 0 0 0 0,0 1 1 0 0,0-1-1 0 0,0 0 0 0 0,0 0 0 0 0,0 0 0 0 0,0 1 1 0 0,0-1-1 0 0,0 0 0 0 0,0 0 0 0 0,0 1 0 0 0,0-1 1 0 0,0 0-1 0 0,0 0 0 0 0,0 1 0 0 0,0-1 0 0 0,0 0 1 0 0,7 1-9 0 0,-4-1 6 0 0,7 2-30 0 0,-5 0-5 0 0,10-1 26 0 0,-14-1 11 0 0,0 0 0 0 0,0 0 0 0 0,0 1 0 0 0,-1-1 0 0 0,1 0 0 0 0,0 0 0 0 0,0-1 0 0 0,0 1 0 0 0,-1 0 0 0 0,1 0 0 0 0,0 0 0 0 0,0 0 0 0 0,-1-1 0 0 0,1 1 0 0 0,0 0 0 0 0,0-1 0 0 0,-1 1 0 0 0,1 0 0 0 0,0-1 0 0 0,-1 1 0 0 0,1-1 0 0 0,0 1 0 0 0,-1-1 0 0 0,2-1 0 0 0,2-2 0 0 0,9 1 0 0 0,-8 0 0 0 0,-12 2 0 0 0,6 1-16 0 0,0 0 6 0 0,0 0 4 0 0,5-10-361 0 0,-1 5 202 0 0,-1 4-16 0 0,2 6-486 0 0,-4-4 665 0 0,1-1-1 0 0,-1 1 1 0 0,0-1 0 0 0,1 1 0 0 0,-1 0-1 0 0,1-1 1 0 0,-1 1 0 0 0,1-1 0 0 0,-1 1-1 0 0,1-1 1 0 0,-1 1 0 0 0,1-1 0 0 0,-1 1-1 0 0,1-1 1 0 0,0 0 0 0 0,-1 1 0 0 0,1-1-1 0 0,0 0 1 0 0,0 1 0 0 0,14 4-32 0 0,-14-4 32 0 0,0 0 1 0 0,0 0-1 0 0,0-1 1 0 0,0 1-1 0 0,0-1 1 0 0,1 1-1 0 0,-1-1 1 0 0,0 1 0 0 0,0-1-1 0 0,0 0 1 0 0,1 1-1 0 0,-1-1 1 0 0,2 0-1 0 0,0 1 2 0 0,0-1-1 0 0,0 1 0 0 0,0 0 1 0 0,0 0-1 0 0,0 0 1 0 0,0 0-1 0 0,0 1 0 0 0,0-1 1 0 0,-1 1-1 0 0,1 0 1 0 0,3 2-1 0 0,1 2 0 0 0,-2-4-1 0 0,0-1-1 0 0,0 1 1 0 0,1-1 0 0 0,-1 1-1 0 0,0-1 1 0 0,0-1-1 0 0,1 1 1 0 0,-1-1 0 0 0,0 0-1 0 0,9-1 1 0 0,1 1 55 0 0,-15 0-8 0 0,37 0 546 0 0,-29 0-502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6"/>
    </inkml:context>
    <inkml:brush xml:id="br0">
      <inkml:brushProperty name="width" value="0.025" units="cm"/>
      <inkml:brushProperty name="height" value="0.025" units="cm"/>
      <inkml:brushProperty name="color" value="#996600"/>
    </inkml:brush>
  </inkml:definitions>
  <inkml:trace contextRef="#ctx0" brushRef="#br0">1 18 2608 0 0,'0'0'3833'0'0,"36"1"1077"0"0,-31-1-4764 0 0,4-4 12 0 0,0 1 0 0 0,1-1 0 0 0,-1 2 0 0 0,19-4 1 0 0,3 8-71 0 0,2 0-114 0 0,-30-2-2 0 0,0 1-1 0 0,0-1 0 0 0,-1 1 1 0 0,1 0-1 0 0,0 0 0 0 0,0 0 0 0 0,5 3 1 0 0,2 1-191 0 0,-7-4 216 0 0,-1 0 0 0 0,0-1 0 0 0,1 1-1 0 0,-1-1 1 0 0,0 1 0 0 0,1-1 0 0 0,-1 0 0 0 0,0 0-1 0 0,1 0 1 0 0,-1 0 0 0 0,1 0 0 0 0,-1 0 0 0 0,0-1-1 0 0,1 1 1 0 0,-1-1 0 0 0,3-1 0 0 0,2 0-8 0 0,-1 4-21 0 0,-4-2 25 0 0,44-8 2 0 0,-45 8 12 0 0,18-3 241 0 0,-7 2 148 0 0,3 3-186 0 0,13 3-59 0 0,-10-7-88 0 0,8 5 176 0 0,-4 0 107 0 0,2-2-155 0 0,-11 0-185 0 0,-4-1-252 0 0,0 0-535 0 0,4-2 223 0 0,2 0-336 0 0,-5 2-513 0 0,0-2-260 0 0,4-5-657 0 0,-11 5 1342 0 0,-1 0 431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7"/>
    </inkml:context>
    <inkml:brush xml:id="br0">
      <inkml:brushProperty name="width" value="0.025" units="cm"/>
      <inkml:brushProperty name="height" value="0.025" units="cm"/>
      <inkml:brushProperty name="color" value="#996600"/>
    </inkml:brush>
  </inkml:definitions>
  <inkml:trace contextRef="#ctx0" brushRef="#br0">1 1 192 0 0,'0'0'0'0'0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8"/>
    </inkml:context>
    <inkml:brush xml:id="br0">
      <inkml:brushProperty name="width" value="0.025" units="cm"/>
      <inkml:brushProperty name="height" value="0.025" units="cm"/>
      <inkml:brushProperty name="color" value="#996600"/>
    </inkml:brush>
  </inkml:definitions>
  <inkml:trace contextRef="#ctx0" brushRef="#br0">0 176 4008 0 0,'0'0'19'0'0,"25"-1"3186"0"0,-21-2-2819 0 0,0 2 0 0 0,1-1 0 0 0,-1 0 0 0 0,1 1 0 0 0,-1 0 0 0 0,1 0 0 0 0,7-1 0 0 0,-2 0 270 0 0,10-2 455 0 0,31-12 1378 0 0,-27 10-2211 0 0,-22 6-262 0 0,1 0 0 0 0,-1 0 1 0 0,1-1-1 0 0,-1 1 0 0 0,1-1 0 0 0,-1 0 0 0 0,0 0 0 0 0,1 1 0 0 0,-1-2 0 0 0,0 1 0 0 0,0 0 0 0 0,0 0 0 0 0,0-1 0 0 0,4-2 1 0 0,4 3 101 0 0,-9-1-108 0 0,0 0 0 0 0,1 0 0 0 0,-1 1 1 0 0,1-1-1 0 0,-1 1 0 0 0,1-1 0 0 0,-1 1 0 0 0,1 0 0 0 0,0 0 0 0 0,0 0 0 0 0,0 0 0 0 0,2-1 0 0 0,-2 1-5 0 0,0 0 0 0 0,0 0 0 0 0,-1 0-1 0 0,1 0 1 0 0,0 0 0 0 0,0 0-1 0 0,-1 0 1 0 0,1-1 0 0 0,-1 1 0 0 0,1-1-1 0 0,-1 1 1 0 0,0-1 0 0 0,1 1-1 0 0,-1-1 1 0 0,0 0 0 0 0,0 0-1 0 0,1-3 1 0 0,1-27 77 0 0,0 28-107 0 0,-1 1 0 0 0,1-1 0 0 0,0 1 0 0 0,0 0 0 0 0,0 0 0 0 0,0 0 0 0 0,1 0 0 0 0,-1 1 0 0 0,1-1 0 0 0,5-2 0 0 0,-8 5 4 0 0,3-3-51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9"/>
    </inkml:context>
    <inkml:brush xml:id="br0">
      <inkml:brushProperty name="width" value="0.025" units="cm"/>
      <inkml:brushProperty name="height" value="0.025" units="cm"/>
      <inkml:brushProperty name="color" value="#996600"/>
    </inkml:brush>
  </inkml:definitions>
  <inkml:trace contextRef="#ctx0" brushRef="#br0">0 149 5416 0 0,'0'0'5040'0'0,"20"3"-3864"0"0,-18-6-992 0 0,1 0 0 0 0,-1 0 1 0 0,1 0-1 0 0,0 0 0 0 0,0 0 0 0 0,0 1 1 0 0,0-1-1 0 0,1 1 0 0 0,3-2 1 0 0,-3 2-76 0 0,0-1 0 0 0,0 1 0 0 0,-1-1 0 0 0,1 0 0 0 0,-1 0 0 0 0,0 0 0 0 0,0 0 0 0 0,3-5 0 0 0,32-26 289 0 0,-34 30-379 0 0,-1 0 0 0 0,1 0 0 0 0,0 0-1 0 0,0 0 1 0 0,0 1 0 0 0,1 0 0 0 0,-1 0 0 0 0,1 0 0 0 0,8-4-1 0 0,28-10-36 0 0,-34 14 10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8"/>
    </inkml:context>
    <inkml:brush xml:id="br0">
      <inkml:brushProperty name="width" value="0.025" units="cm"/>
      <inkml:brushProperty name="height" value="0.025" units="cm"/>
      <inkml:brushProperty name="color" value="#996600"/>
    </inkml:brush>
  </inkml:definitions>
  <inkml:trace contextRef="#ctx0" brushRef="#br0">1 2 2000 0 0,'0'0'16039'0'0,"30"-1"-14415"0"0,18 15 679 0 0,10 4-1535 0 0,-47-16-675 0 0,41 5 191 0 0,-14-3-164 0 0,-37-4-88 0 0,37 0 59 0 0,4 0-47 0 0,17 0-54 0 0,-20 0-9 0 0,-11 0 17 0 0,-10 0 2 0 0,-5 0 0 0 0,6 2 21 0 0,5 4-8 0 0,-11-3-15 0 0,47 18 5 0 0,-10-2 9 0 0,-41-17-19 0 0,-4-1 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49"/>
    </inkml:context>
    <inkml:brush xml:id="br0">
      <inkml:brushProperty name="width" value="0.025" units="cm"/>
      <inkml:brushProperty name="height" value="0.025" units="cm"/>
      <inkml:brushProperty name="color" value="#996600"/>
    </inkml:brush>
  </inkml:definitions>
  <inkml:trace contextRef="#ctx0" brushRef="#br0">13 13 1496 0 0,'0'0'11472'0'0,"-12"2"-7623"0"0,14-2-3526 0 0,14-4 28 0 0,-11 2 263 0 0,14 9 207 0 0,-14-5-805 0 0,1-1 1 0 0,0 0-1 0 0,0-1 1 0 0,0 1-1 0 0,9-2 0 0 0,-4 1 39 0 0,-10 0-34 0 0,0 0-1 0 0,0 0 0 0 0,0-1 1 0 0,0 1-1 0 0,0 0 0 0 0,0-1 1 0 0,0 1-1 0 0,0-1 0 0 0,0 1 1 0 0,0-1-1 0 0,-1 1 0 0 0,1-1 1 0 0,0 0-1 0 0,0 1 0 0 0,-1-1 1 0 0,2-1-1 0 0,-2 2-17 0 0,1 0 1 0 0,-1-1-1 0 0,0 1 0 0 0,0 0 1 0 0,0 0-1 0 0,0 0 0 0 0,1 0 1 0 0,-1 0-1 0 0,0 0 0 0 0,0-1 1 0 0,0 1-1 0 0,0 0 1 0 0,0 0-1 0 0,1 0 0 0 0,-1-1 1 0 0,0 1-1 0 0,0 0 0 0 0,0 0 1 0 0,0 0-1 0 0,0-1 0 0 0,0 1 1 0 0,0 0-1 0 0,0 0 0 0 0,0 0 1 0 0,0-1-1 0 0,0 1 0 0 0,0 0 1 0 0,0 0-1 0 0,0 0 1 0 0,0-1-1 0 0,0 1 0 0 0,0 0 1 0 0,0 0-1 0 0,0 0 0 0 0,0-1 1 0 0,0 1-1 0 0,0 0 0 0 0,0 0 1 0 0,-1 0-1 0 0,1-1 0 0 0,0 1 1 0 0,0 0-1 0 0,0 0 0 0 0,0 0 1 0 0,0 0-1 0 0,0-1 0 0 0,-1 1 1 0 0,1 0-1 0 0,0 0 1 0 0,0 0-1 0 0,0 0 0 0 0,-1 0 1 0 0,1 0-1 0 0,0 0 0 0 0,0 0 1 0 0,0-1-1 0 0,-1 1 0 0 0,1 0 1 0 0,0 0-1 0 0,0 0 0 0 0,0 0 1 0 0,-1 0-1 0 0,1 0 0 0 0,7 0 94 0 0,13-1-5 0 0,-15 2-84 0 0,-9 1-22 0 0,4-2 14 0 0,1 0-1 0 0,-1 0 1 0 0,0 0 0 0 0,0 0-1 0 0,0 0 1 0 0,0 0 0 0 0,0 0-1 0 0,0 0 1 0 0,0 0 0 0 0,0 0 0 0 0,0 0-1 0 0,0 0 1 0 0,1 0 0 0 0,-1 0-1 0 0,0 0 1 0 0,0 0 0 0 0,0 0-1 0 0,0 0 1 0 0,0 0 0 0 0,0 0-1 0 0,0 0 1 0 0,0 1 0 0 0,0-1-1 0 0,0 0 1 0 0,0 0 0 0 0,0 0-1 0 0,0 0 1 0 0,0 0 0 0 0,1 0-1 0 0,-1 0 1 0 0,0 0 0 0 0,0 0-1 0 0,0 0 1 0 0,0 0 0 0 0,0 0-1 0 0,0 0 1 0 0,0 0 0 0 0,0 1-1 0 0,0-1 1 0 0,0 0 0 0 0,0 0-1 0 0,0 0 1 0 0,0 0 0 0 0,0 0-1 0 0,0 0 1 0 0,0 0 0 0 0,0 0 0 0 0,0 0-1 0 0,0 0 1 0 0,0 0 0 0 0,0 1-1 0 0,0-1 1 0 0,0 0 0 0 0,0 0-1 0 0,0 0 1 0 0,0 0 0 0 0,0 0-1 0 0,-1 0 1 0 0,1 0 0 0 0,0 0-1 0 0,0 0 1 0 0,0 0 0 0 0,0 0-1 0 0,0 0 1 0 0,0 0 0 0 0,0 0-1 0 0,0 1 1 0 0,0-1 0 0 0,1 0-9 0 0,1 2 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0"/>
    </inkml:context>
    <inkml:brush xml:id="br0">
      <inkml:brushProperty name="width" value="0.025" units="cm"/>
      <inkml:brushProperty name="height" value="0.025" units="cm"/>
      <inkml:brushProperty name="color" value="#996600"/>
    </inkml:brush>
  </inkml:definitions>
  <inkml:trace contextRef="#ctx0" brushRef="#br0">1 88 992 0 0,'0'0'3857'0'0,"9"-37"-1834"0"0,1 10-593 0 0,-8 16-387 0 0,2-2-280 0 0,-4 25 124 0 0,-6 29-82 0 0,2 21 481 0 0,30-111 228 0 0,-23 41-1436 0 0,0 1 0 0 0,-1-1 0 0 0,1 1 0 0 0,0-11 0 0 0,-3 18-78 0 0,0-1-1 0 0,0 1 0 0 0,0 0 1 0 0,0 0-1 0 0,0 0 1 0 0,0 0-1 0 0,0-1 1 0 0,0 1-1 0 0,0 0 0 0 0,0 0 1 0 0,0 0-1 0 0,0 0 1 0 0,0 0-1 0 0,0-1 0 0 0,0 1 1 0 0,0 0-1 0 0,0 0 1 0 0,0 0-1 0 0,0 0 1 0 0,0-1-1 0 0,0 1 0 0 0,0 0 1 0 0,0 0-1 0 0,0 0 1 0 0,0 0-1 0 0,0 0 0 0 0,1 0 1 0 0,-1-1-1 0 0,0 1 1 0 0,0 0-1 0 0,0 0 0 0 0,0 0 1 0 0,0 0-1 0 0,0 0 1 0 0,1 0-1 0 0,-1 0 1 0 0,0 0-1 0 0,0 0 0 0 0,0-1 1 0 0,0 1-1 0 0,0 0 1 0 0,1 0-1 0 0,-1 0 0 0 0,0 0 1 0 0,0 0-1 0 0,0 0 1 0 0,0 0-1 0 0,1 0 1 0 0,-1 0-1 0 0,0 0 0 0 0,0 0 1 0 0,0 0-1 0 0,0 0 1 0 0,0 0-1 0 0,1 1 0 0 0,-1-1 1 0 0,0 0-1 0 0,0 0 1 0 0,0 0-1 0 0,0 0 1 0 0,0 0-1 0 0,1 0 0 0 0,-1 0 1 0 0,0 0-1 0 0,0 1 1 0 0,6 7 128 0 0,-6-5-108 0 0,0 0 1 0 0,0 1 0 0 0,-1-1 0 0 0,1 0-1 0 0,-1 0 1 0 0,0 0 0 0 0,0 0 0 0 0,0 0 0 0 0,-2 5-1 0 0,3-7-18 0 0,-3 19 20 0 0,2-3 10 0 0,-4-8 9 0 0,4-7 81 0 0,6-6-79 0 0,9-13-30 0 0,-13 12-6 0 0,1 1 5 0 0,0 0 1 0 0,0-1-1 0 0,-1 1 0 0 0,0-1 1 0 0,0 0-1 0 0,0-8 1 0 0,0 14-8 0 0,0-1-2 0 0,0 1 0 0 0,-1-1-1 0 0,1 1 1 0 0,0 0 0 0 0,-1-1 0 0 0,1 1 0 0 0,-1 0-1 0 0,1-1 1 0 0,-1 1 0 0 0,1 0 0 0 0,-1-1 0 0 0,0 1 0 0 0,1 0-1 0 0,-1 0 1 0 0,0 0 0 0 0,0-1 0 0 0,1 2 0 0 0,6 19 48 0 0,-1-4 13 0 0,-4-7 5 0 0,-1-14-64 0 0,0-1 1 0 0,1 0 0 0 0,-1 1 0 0 0,1-1 0 0 0,0 1 0 0 0,0 0 0 0 0,6-8 0 0 0,2-6 9 0 0,-7 12 11 0 0,-3 7-24 0 0,-1 0 0 0 0,0 2 1 0 0,1-3-2 0 0,-3 8 3 0 0,-5 23 66 0 0,8-10-32 0 0,0-21-36 0 0,0 0 0 0 0,0 1 0 0 0,0-1 0 0 0,1 0 1 0 0,-1 0-1 0 0,0 0 0 0 0,0 0 0 0 0,0 0 1 0 0,0 0-1 0 0,0 1 0 0 0,0-1 0 0 0,0 0 0 0 0,1 0 1 0 0,-1 0-1 0 0,0 0 0 0 0,0 0 0 0 0,0 0 1 0 0,0 0-1 0 0,0 0 0 0 0,1 0 0 0 0,-1 0 0 0 0,0 0 1 0 0,0 0-1 0 0,0 0 0 0 0,0 0 0 0 0,0 0 1 0 0,1 0-1 0 0,-1 0 0 0 0,0 0 0 0 0,0 0 1 0 0,0 0-1 0 0,0 0 0 0 0,1 0 0 0 0,-1 0 0 0 0,0 0 1 0 0,0 0-1 0 0,0 0 0 0 0,0 0 0 0 0,0 0 1 0 0,0 0-1 0 0,1 0 0 0 0,-1 0 0 0 0,0-1 0 0 0,0 1 1 0 0,0 0-1 0 0,0 0 0 0 0,0 0 0 0 0,0 0 1 0 0,0 0-1 0 0,1 0 0 0 0,-1-1 0 0 0,0 1 0 0 0,0 0 1 0 0,0 0-1 0 0,0 0 0 0 0,0 0 0 0 0,0 0 1 0 0,0-1-1 0 0,0 1 0 0 0,0 0 0 0 0,0 0 1 0 0,12-18 284 0 0,-9 12-204 0 0,0 0 0 0 0,0-1 0 0 0,0 1 0 0 0,2-11-1 0 0,-11 68-112 0 0,-3-18 19 0 0,9-31 22 0 0,-1 2 180 0 0,1-3 423 0 0,3-3-564 0 0,1 0-1 0 0,-1-1 1 0 0,0 1-1 0 0,-1-1 1 0 0,1 1 0 0 0,0-1-1 0 0,-1 0 1 0 0,1 0-1 0 0,-1 0 1 0 0,0 0-1 0 0,0 0 1 0 0,0-1 0 0 0,-1 1-1 0 0,1-1 1 0 0,1-5-1 0 0,8-13 17 0 0,-26 87 508 0 0,15-65-562 0 0,0 0 0 0 0,0 0 0 0 0,0 0-1 0 0,0 0 1 0 0,0 0 0 0 0,0 0 0 0 0,0 0-1 0 0,0 0 1 0 0,1 0 0 0 0,-1 0 0 0 0,0 0-1 0 0,0 0 1 0 0,0 0 0 0 0,0 0 0 0 0,0 0-1 0 0,0 0 1 0 0,1 0 0 0 0,-1 0 0 0 0,0 0-1 0 0,0 0 1 0 0,0 0 0 0 0,0 0 0 0 0,0 0-1 0 0,0 0 1 0 0,0 0 0 0 0,1 0 0 0 0,-1 0-1 0 0,0 0 1 0 0,0 0 0 0 0,0 0 0 0 0,0 0-1 0 0,0 0 1 0 0,0 0 0 0 0,0 1 0 0 0,0-1-1 0 0,0 0 1 0 0,1 0 0 0 0,-1 0 0 0 0,0 0-1 0 0,0 0 1 0 0,0 0 0 0 0,0 0 0 0 0,0 0-1 0 0,0 1 1 0 0,0-1 0 0 0,0 0 0 0 0,0 0-1 0 0,0 0 1 0 0,0 0 0 0 0,0 0 0 0 0,0 0-1 0 0,0 1 1 0 0,0-1 0 0 0,0 0 0 0 0,0 0-1 0 0,0 0 1 0 0,0 0 0 0 0,0 0 0 0 0,0 0-1 0 0,0 0 1 0 0,0 1 0 0 0,0-1 0 0 0,0 0-1 0 0,0 0 1 0 0,0 0 0 0 0,-1 0 0 0 0,14-11 197 0 0,12-17-368 0 0,-25 48-826 0 0,-4 11 1102 0 0,42-70 1449 0 0,-36 40-1840 0 0,-2 5 106 0 0,-5 17 48 0 0,-1 6 90 0 0,30-59 312 0 0,-5 7-19 0 0,-19 23-262 0 0,0-1 1 0 0,0 1-1 0 0,0 0 0 0 0,1 0 1 0 0,-1 0-1 0 0,0 0 1 0 0,0 0-1 0 0,0 0 1 0 0,0 0-1 0 0,0 0 1 0 0,0 0-1 0 0,0 0 0 0 0,0 0 1 0 0,0 0-1 0 0,0 0 1 0 0,1 0-1 0 0,-1 0 1 0 0,0 0-1 0 0,0 0 1 0 0,0 0-1 0 0,0 0 0 0 0,0 0 1 0 0,0 0-1 0 0,0 1 1 0 0,0-1-1 0 0,0 0 1 0 0,0 0-1 0 0,0 0 1 0 0,1 0-1 0 0,-1 0 0 0 0,0 0 1 0 0,0 0-1 0 0,0 0 1 0 0,0 0-1 0 0,0 0 1 0 0,0 0-1 0 0,0 0 1 0 0,0 0-1 0 0,0 0 0 0 0,0 1 1 0 0,0-1-1 0 0,0 0 1 0 0,0 0-1 0 0,0 0 1 0 0,0 0-1 0 0,0 0 1 0 0,0 0-1 0 0,0 0 0 0 0,0 0 1 0 0,0 0-1 0 0,0 0 1 0 0,0 1-1 0 0,0-1 1 0 0,0 0-1 0 0,0 0 1 0 0,0 0-1 0 0,0 0 0 0 0,0 0 1 0 0,0 0-1 0 0,0 0 1 0 0,0 0-1 0 0,0 0 1 0 0,0 0-1 0 0,0 0 1 0 0,0 0-1 0 0,0 1 0 0 0,0-1 1 0 0,-1 0-1 0 0,1 0 1 0 0,-5 19-54 0 0,-1-1 16 0 0,2 11 590 0 0,7-32-518 0 0,0 0 0 0 0,0-1 0 0 0,0 0 0 0 0,-1 1 1 0 0,1-1-1 0 0,1-5 0 0 0,-1 5-18 0 0,2-1-9 0 0,-6 12-9 0 0,-5 18-9 0 0,4-19 10 0 0,1 8 92 0 0,6-17-28 0 0,16-28 29 0 0,-9 14-16 0 0,-12 17-56 0 0,-8 32-6 0 0,-17 47-16 0 0,19-62 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0"/>
    </inkml:context>
    <inkml:brush xml:id="br0">
      <inkml:brushProperty name="width" value="0.025" units="cm"/>
      <inkml:brushProperty name="height" value="0.025" units="cm"/>
      <inkml:brushProperty name="color" value="#996600"/>
    </inkml:brush>
  </inkml:definitions>
  <inkml:trace contextRef="#ctx0" brushRef="#br0">18 24 14050 0 0,'4'-3'2591'0'0,"6"-2"-1433"0"0,0 4-647 0 0,-6 2 80 0 0,-3-1-274 0 0,1-2-149 0 0,-1 1-131 0 0,0 0-5 0 0</inkml:trace>
  <inkml:trace contextRef="#ctx0" brushRef="#br0" timeOffset="1">52 12 19472 0 0,'1'-1'50'0'0,"2"0"48"0"0,0-1 0 0 0,0 1 0 0 0,0-1 0 0 0,0 1 1 0 0,1 0-1 0 0,-1 0 0 0 0,0 1 0 0 0,0-1 0 0 0,1 1 0 0 0,-1-1 1 0 0,0 1-1 0 0,6 0 0 0 0,-2 0 52 0 0,-7 0-60 0 0,-1 0 151 0 0,29 1-169 0 0,-26 0-34 0 0,-1 0-1 0 0,0-1 1 0 0,1 1-1 0 0,-1-1 1 0 0,1 0-1 0 0,-1 1 1 0 0,1-1-1 0 0,-1 0 1 0 0,1 0-1 0 0,-1 0 1 0 0,1 0-1 0 0,-1 0 1 0 0,3-1 0 0 0,-2 1-11 0 0,-1 0 1 0 0,1 0-1 0 0,-1 0 1 0 0,1-1 0 0 0,-1 1-1 0 0,0 1 1 0 0,1-1 0 0 0,-1 0-1 0 0,1 0 1 0 0,-1 0 0 0 0,0 1-1 0 0,1-1 1 0 0,-1 1-1 0 0,0-1 1 0 0,1 1 0 0 0,-1-1-1 0 0,2 2 1 0 0,4 1 23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2"/>
    </inkml:context>
    <inkml:brush xml:id="br0">
      <inkml:brushProperty name="width" value="0.025" units="cm"/>
      <inkml:brushProperty name="height" value="0.025" units="cm"/>
      <inkml:brushProperty name="color" value="#996600"/>
    </inkml:brush>
  </inkml:definitions>
  <inkml:trace contextRef="#ctx0" brushRef="#br0">48 1 1896 0 0,'0'0'18406'0'0,"-13"3"-17883"0"0,8-1 454 0 0,4-2 388 0 0,-10 1-417 0 0,8 1-183 0 0,4-1-350 0 0,-1 0-399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9"/>
    </inkml:context>
    <inkml:brush xml:id="br0">
      <inkml:brushProperty name="width" value="0.025" units="cm"/>
      <inkml:brushProperty name="height" value="0.025" units="cm"/>
      <inkml:brushProperty name="color" value="#996600"/>
    </inkml:brush>
  </inkml:definitions>
  <inkml:trace contextRef="#ctx0" brushRef="#br0">0 8 6424 0 0,'0'0'782'0'0,"27"-4"1168"0"0,-12 1 5724 0 0,-4 5-4165 0 0,-10-2-3422 0 0,0 0 1 0 0,0 0 0 0 0,0 1-1 0 0,0-1 1 0 0,0 0-1 0 0,0 1 1 0 0,-1-1 0 0 0,1 1-1 0 0,0-1 1 0 0,0 1 0 0 0,0 0-1 0 0,0-1 1 0 0,0 1-1 0 0,-1 0 1 0 0,1 0 0 0 0,0-1-1 0 0,-1 1 1 0 0,1 0 0 0 0,0 0-1 0 0,-1 0 1 0 0,1 0 0 0 0,-1 0-1 0 0,0 0 1 0 0,1 0-1 0 0,-1 0 1 0 0,1 1 0 0 0,-1-2 110 0 0,1 2-119 0 0,0-1-1 0 0,1 1 1 0 0,-1-1-1 0 0,0 1 1 0 0,0 0-1 0 0,0 0 1 0 0,0-1-1 0 0,-1 1 1 0 0,1 0-1 0 0,0 0 1 0 0,-1 0-1 0 0,1 0 1 0 0,-1 0-1 0 0,1 3 1 0 0,9 25 142 0 0,-9-27-220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0"/>
    </inkml:context>
    <inkml:brush xml:id="br0">
      <inkml:brushProperty name="width" value="0.025" units="cm"/>
      <inkml:brushProperty name="height" value="0.025" units="cm"/>
      <inkml:brushProperty name="color" value="#996600"/>
    </inkml:brush>
  </inkml:definitions>
  <inkml:trace contextRef="#ctx0" brushRef="#br0">1 1 6328 0 0,'0'0'233'0'0,"22"10"2232"0"0,-10-5 573 0 0,-12-4-2766 0 0,-5 4 1849 0 0,6-3-2022 0 0,1 0 0 0 0,-1-1 1 0 0,0 1-1 0 0,0 0 0 0 0,0 0 1 0 0,0 0-1 0 0,0 0 0 0 0,0 0 0 0 0,-1 0 1 0 0,1 1-1 0 0,-1-1 0 0 0,1 0 1 0 0,-1 0-1 0 0,0 0 0 0 0,0 5 0 0 0,0-5 88 0 0,1 1 0 0 0,-1-1 0 0 0,0 1 0 0 0,1 0 0 0 0,-1-1 0 0 0,1 1 0 0 0,0-1-1 0 0,0 1 1 0 0,1 2 0 0 0,9 20 1480 0 0,-6-7-908 0 0,-2 14-114 0 0,-3-32-536 0 0,-1 4-75 0 0,0 0 1 0 0,0 1-1 0 0,1-1 1 0 0,0 0-1 0 0,0 1 0 0 0,0-1 1 0 0,0 0-1 0 0,1 1 1 0 0,0 4-1 0 0,2 13 122 0 0,-3-18-149 0 0,0 8-35 0 0,0 0 0 0 0,1-1 0 0 0,2 16 0 0 0,-5-9-60 0 0,0 1-23 0 0,2-18 106 0 0,0 0 1 0 0,0 0-1 0 0,0 0 1 0 0,0 0-1 0 0,0 1 1 0 0,0-1-1 0 0,0 0 1 0 0,0 0-1 0 0,0 0 1 0 0,0 0-1 0 0,-1 0 1 0 0,1 0-1 0 0,0 0 1 0 0,-1 0-1 0 0,1 0 1 0 0,-1 0-1 0 0,1 0 0 0 0,-1 0 1 0 0,0 0-1 0 0,1 0 1 0 0,-1-1-1 0 0,0 1 1 0 0,0 0-1 0 0,-1 1 1 0 0,1-1 4 0 0,0 0 17 0 0,1 0 0 0 0,0 1 0 0 0,-1-1 1 0 0,1 0-1 0 0,0 0 0 0 0,-1 1 1 0 0,1-1-1 0 0,0 0 0 0 0,0 0 0 0 0,0 1 1 0 0,0-1-1 0 0,0 0 0 0 0,0 1 0 0 0,1-1 1 0 0,-1 0-1 0 0,1 2 0 0 0,-1-2 12 0 0,0 0 1 0 0,1 1-1 0 0,-1-1 0 0 0,0 1 0 0 0,0-1 1 0 0,0 0-1 0 0,0 1 0 0 0,0-1 0 0 0,0 1 1 0 0,0-1-1 0 0,0 0 0 0 0,-1 1 0 0 0,1-1 1 0 0,0 1-1 0 0,-1-1 0 0 0,0 2 0 0 0,7 38 509 0 0,5-19-443 0 0,-9-12 16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1"/>
    </inkml:context>
    <inkml:brush xml:id="br0">
      <inkml:brushProperty name="width" value="0.025" units="cm"/>
      <inkml:brushProperty name="height" value="0.025" units="cm"/>
      <inkml:brushProperty name="color" value="#996600"/>
    </inkml:brush>
  </inkml:definitions>
  <inkml:trace contextRef="#ctx0" brushRef="#br0">1 31 10152 0 0,'8'-21'3088'0'0,"-3"11"-71"0"0,7 67-1157 0 0,-4 32 704 0 0,-8-79-2344 0 0,6 36-10 0 0,-3-3-193 0 0,-2 55 0 0 0,-1-58 189 0 0,2-33-124 0 0,-2-7-76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2"/>
    </inkml:context>
    <inkml:brush xml:id="br0">
      <inkml:brushProperty name="width" value="0.025" units="cm"/>
      <inkml:brushProperty name="height" value="0.025" units="cm"/>
      <inkml:brushProperty name="color" value="#996600"/>
    </inkml:brush>
  </inkml:definitions>
  <inkml:trace contextRef="#ctx0" brushRef="#br0">0 1 992 0 0,'0'0'13065'0'0,"0"46"-12024"0"0,3 102 1100 0 0,-3-148-2061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3"/>
    </inkml:context>
    <inkml:brush xml:id="br0">
      <inkml:brushProperty name="width" value="0.025" units="cm"/>
      <inkml:brushProperty name="height" value="0.025" units="cm"/>
      <inkml:brushProperty name="color" value="#996600"/>
    </inkml:brush>
  </inkml:definitions>
  <inkml:trace contextRef="#ctx0" brushRef="#br0">1 0 7832 0 0,'0'0'6017'0'0,"10"23"-5540"0"0,11 48 134 0 0,-14-44-90 0 0,12 31 1 0 0,-19-58-516 0 0,0 0 1 0 0,-1 0-1 0 0,1 0 1 0 0,0 0-1 0 0,0 0 1 0 0,0 0-1 0 0,-1 0 1 0 0,1 0-1 0 0,0 0 1 0 0,0 0-1 0 0,0 0 1 0 0,-1 0-1 0 0,1 0 1 0 0,0 0-1 0 0,0 0 1 0 0,0 0-1 0 0,-1 0 1 0 0,1 0-1 0 0,0 0 1 0 0,0 0-1 0 0,0 1 1 0 0,0-1-1 0 0,-1 0 1 0 0,1 0-1 0 0,0 0 1 0 0,0 0-1 0 0,0 0 1 0 0,0 0-1 0 0,0 1 1 0 0,-1-1-1 0 0,1 0 1 0 0,0 0-1 0 0,0 0 1 0 0,0 1-1 0 0,0-1 1 0 0,0 0-1 0 0,0 0 1 0 0,0 0-1 0 0,0 0 1 0 0,0 1-1 0 0,0-1 1 0 0,0 0-1 0 0,0 0 1 0 0,0 0-1 0 0,0 1 1 0 0,0-1-1 0 0,0 0 1 0 0,0 0-1 0 0,0 0 1 0 0,0 1-1 0 0,0-1 1 0 0,0 0-1 0 0,0 0 1 0 0,0 0-1 0 0,0 1 1 0 0,0-1-1 0 0,0 0 1 0 0,1 0-1 0 0,-1 0 1 0 0,0 0-1 0 0,0 1 1 0 0,0-1-1 0 0,0 0 1 0 0,0 0-1 0 0,0 0 1 0 0,1 0-1 0 0,-2 0 9 0 0,-1 0 50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4"/>
    </inkml:context>
    <inkml:brush xml:id="br0">
      <inkml:brushProperty name="width" value="0.025" units="cm"/>
      <inkml:brushProperty name="height" value="0.025" units="cm"/>
      <inkml:brushProperty name="color" value="#996600"/>
    </inkml:brush>
  </inkml:definitions>
  <inkml:trace contextRef="#ctx0" brushRef="#br0">0 1 6928 0 0,'0'0'0'0'0,"7"19"0"0"0,-3-9 576 0 0,-2-1-8 0 0,0 0 8 0 0,3-1 0 0 0,-2-1 88 0 0,-1-1 8 0 0,0-3 0 0 0,2 4 8 0 0,-1-1-264 0 0,-1-3 8 0 0,0-1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5"/>
    </inkml:context>
    <inkml:brush xml:id="br0">
      <inkml:brushProperty name="width" value="0.025" units="cm"/>
      <inkml:brushProperty name="height" value="0.025" units="cm"/>
      <inkml:brushProperty name="color" value="#996600"/>
    </inkml:brush>
  </inkml:definitions>
  <inkml:trace contextRef="#ctx0" brushRef="#br0">3 0 2904 0 0,'0'0'10673'0'0,"-2"32"-10153"0"0,2-15-361 0 0,-1 8 300 0 0,2-1-1 0 0,6 43 1 0 0,2-51 134 0 0,-9-17-434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6"/>
    </inkml:context>
    <inkml:brush xml:id="br0">
      <inkml:brushProperty name="width" value="0.025" units="cm"/>
      <inkml:brushProperty name="height" value="0.025" units="cm"/>
      <inkml:brushProperty name="color" value="#996600"/>
    </inkml:brush>
  </inkml:definitions>
  <inkml:trace contextRef="#ctx0" brushRef="#br0">0 11 8240 0 0,'0'0'2360'0'0,"4"-7"-921"0"0,-2 4 1732 0 0,2 26-2567 0 0,-2 0 1 0 0,-1 25-1 0 0,4 32 83 0 0,-5-75-587 0 0,0-5-88 0 0,0 0 1 0 0,0 0-1 0 0,0 1 0 0 0,0-1 1 0 0,0 0-1 0 0,0 0 1 0 0,0 0-1 0 0,0 1 0 0 0,0-1 1 0 0,0 0-1 0 0,0 0 0 0 0,0 0 1 0 0,0 1-1 0 0,0-1 1 0 0,0 0-1 0 0,0 0 0 0 0,0 0 1 0 0,1 1-1 0 0,-1-1 0 0 0,0 0 1 0 0,0 0-1 0 0,0 0 0 0 0,0 0 1 0 0,0 1-1 0 0,0-1 1 0 0,1 0-1 0 0,-1 0 0 0 0,0 0 1 0 0,0 0-1 0 0,0 0 0 0 0,0 1 1 0 0,1-1-1 0 0,-1 0 1 0 0,0 0-1 0 0,0 0 0 0 0,0 0 1 0 0,1 0-1 0 0,-1 0 0 0 0,0 0 1 0 0,0 0-1 0 0,0 0 1 0 0,1 0-1 0 0,-1 0 0 0 0,0 0 1 0 0,0 0-1 0 0,1 0 0 0 0,-1 0 52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1"/>
    </inkml:context>
    <inkml:brush xml:id="br0">
      <inkml:brushProperty name="width" value="0.025" units="cm"/>
      <inkml:brushProperty name="height" value="0.025" units="cm"/>
      <inkml:brushProperty name="color" value="#996600"/>
    </inkml:brush>
  </inkml:definitions>
  <inkml:trace contextRef="#ctx0" brushRef="#br0">125 964 2704 0 0,'0'0'3333'0'0,"1"-35"-2148"0"0,1 25-924 0 0,-1 7-187 0 0,0 0 1 0 0,0 0-1 0 0,0 0 0 0 0,-1 0 0 0 0,1 0 0 0 0,-1 0 0 0 0,0 0 1 0 0,0 1-1 0 0,0-1 0 0 0,0 0 0 0 0,0 0 0 0 0,-1 0 0 0 0,0 0 1 0 0,-1-6-1 0 0,2 10-48 0 0,-1-1 1 0 0,0 0 0 0 0,1 0-1 0 0,-1 1 1 0 0,1-1 0 0 0,0 0-1 0 0,-1 0 1 0 0,1 1 0 0 0,-1-1-1 0 0,1 0 1 0 0,-1 1-1 0 0,1-1 1 0 0,0 1 0 0 0,-1-1-1 0 0,1 1 1 0 0,0-1 0 0 0,-1 1-1 0 0,1-1 1 0 0,0 1 0 0 0,0-1-1 0 0,-1 1 1 0 0,1-1 0 0 0,0 1-1 0 0,0-1 1 0 0,0 1 0 0 0,0-1-1 0 0,0 1 1 0 0,0-1-1 0 0,0 1 1 0 0,0 0 0 0 0,0 0-1 0 0,-6 26 250 0 0,5-23-136 0 0,-4 43 829 0 0,5-17 15 0 0,0-30-966 0 0,0 0 0 0 0,0 0 0 0 0,0 0 1 0 0,0 0-1 0 0,0 0 0 0 0,0 0 0 0 0,0 0 0 0 0,0 0 0 0 0,-1 0 0 0 0,1 0 1 0 0,0 0-1 0 0,0 0 0 0 0,0 0 0 0 0,0 0 0 0 0,0-1 0 0 0,0 1 0 0 0,0 0 1 0 0,0 0-1 0 0,-1 0 0 0 0,1 0 0 0 0,0 0 0 0 0,0 0 0 0 0,0 0 0 0 0,0 1 1 0 0,0-1-1 0 0,0 0 0 0 0,0 0 0 0 0,0 0 0 0 0,0 0 0 0 0,-1 0 0 0 0,1 0 1 0 0,0 0-1 0 0,0 0 0 0 0,0 0 0 0 0,0 0 0 0 0,0 0 0 0 0,0 0 0 0 0,0 0 1 0 0,0 0-1 0 0,0 0 0 0 0,0 0 0 0 0,0 0 0 0 0,0 1 0 0 0,-1-1 0 0 0,1 0 1 0 0,0 0-1 0 0,0 0 0 0 0,0 0 0 0 0,0 0 0 0 0,0 0 0 0 0,0 0 1 0 0,0 0-1 0 0,0 1 0 0 0,0-1 0 0 0,-5-8 231 0 0,-9-45 385 0 0,0-31 69 0 0,13 51-330 0 0,1 33-330 0 0,10 34 342 0 0,-10-29-328 0 0,1 0 0 0 0,0 0 0 0 0,1-1 1 0 0,-1 1-1 0 0,5 8 0 0 0,-3 11 268 0 0,-3-6-58 0 0,-38-133 75 0 0,36 108-349 0 0,0 3-7 0 0,1 0 1 0 0,0 0 0 0 0,0-1 0 0 0,0 1 0 0 0,0 0 0 0 0,0-1 0 0 0,1 1 0 0 0,0-9 0 0 0,15 46-148 0 0,30 125 160 0 0,-42-139 107 0 0,-7-15 127 0 0,-5-13 126 0 0,5 1-278 0 0,0 0-1 0 0,0-1 1 0 0,0 0-1 0 0,1 1 1 0 0,1-1-1 0 0,-1-1 1 0 0,-1-15-1 0 0,-1-4 25 0 0,-2 0-143 0 0,2 11-34 0 0,0-1 0 0 0,2 1 1 0 0,-2-30-1 0 0,6 48-97 0 0,-1 1 150 0 0,4 25-85 0 0,-3-19 79 0 0,0 0 0 0 0,0 0 1 0 0,1 0-1 0 0,0 0 0 0 0,0 0 1 0 0,0 0-1 0 0,1 0 0 0 0,5 8 0 0 0,-4-3-4 0 0,-4-8 3 0 0,0-4-8 0 0,-5-5 27 0 0,1-1 0 0 0,1 1-1 0 0,-1-1 1 0 0,1 1 0 0 0,0-1 0 0 0,0 0-1 0 0,0 0 1 0 0,1 0 0 0 0,0 0-1 0 0,-2-11 1 0 0,4 16 0 0 0,7 23-1 0 0,-2-11 18 0 0,0 0 0 0 0,1 0 0 0 0,7 10 0 0 0,-17-53 135 0 0,3 9-110 0 0,-3-7-14 0 0,4 29-20 0 0,-1-1 0 0 0,1 1 0 0 0,0 0 0 0 0,0-1-1 0 0,0 1 1 0 0,0 0 0 0 0,0-1 0 0 0,1 1 0 0 0,-1-1-1 0 0,0 1 1 0 0,0 0 0 0 0,1-1 0 0 0,-1 1 0 0 0,1 0-1 0 0,0 0 1 0 0,-1-1 0 0 0,1 1 0 0 0,1-2-1 0 0,14 35 0 0 0,-14-25 4 0 0,21 56 171 0 0,-14-21-72 0 0,-9-32 548 0 0,-2-9-262 0 0,-8-20-154 0 0,-7-33-201 0 0,16 47-7 0 0,0 0 5 0 0,0 1 0 0 0,1 0 1 0 0,-1-1-1 0 0,1 1 1 0 0,0-1-1 0 0,0 1 0 0 0,1 0 1 0 0,-1-1-1 0 0,2-5 1 0 0,13 39 416 0 0,-12-21-433 0 0,0 0-1 0 0,0 1 0 0 0,0-1 1 0 0,-1 1-1 0 0,0-1 1 0 0,-1 1-1 0 0,0-1 1 0 0,0 1-1 0 0,-1 0 1 0 0,0 0-1 0 0,-2 10 0 0 0,0 2 80 0 0,2-10-120 0 0,1 7 17 0 0,0 8-134 0 0,-1-26 126 0 0,4 35 358 0 0,6-6-900 0 0,-12-67 129 0 0,-8-46 0 0 0,3 26 129 0 0,5 47 279 0 0,1 4-14 0 0,0-1 0 0 0,0 1 0 0 0,0 0 0 0 0,1-1 0 0 0,0 1 0 0 0,1 0 0 0 0,-1-1 0 0 0,1 1 0 0 0,1 0 0 0 0,-1 0 0 0 0,6-14-1 0 0,3 66 36 0 0,-3-12 135 0 0,1 19 170 0 0,-8-51-243 0 0,-1-4 230 0 0,-11-28-222 0 0,-13-52 1 0 0,7 4-6 0 0,19 75-75 0 0,4 16-14 0 0,8 25-14 0 0,8 23 173 0 0,-28-126 501 0 0,3 47-604 0 0,-2-5 45 0 0,2-1 1 0 0,0 1 0 0 0,-1-27 0 0 0,22 97-88 0 0,1 6-22 0 0,-9-32-80 0 0,-3-5-57 0 0,-2-6 34 0 0,-3-6-52 0 0,-2-10 63 0 0,0 4 117 0 0,-24-146-401 0 0,23 108 217 0 0,4 30-78 0 0,4 32 55 0 0,-4-13 203 0 0,2 9-51 0 0,-1 0-1 0 0,3 32 1 0 0,-2 15 68 0 0,-4-64 2 0 0,-3-20 16 0 0,-4-27-50 0 0,4 33 11 0 0,1-1 0 0 0,0 1 1 0 0,1 0-1 0 0,0 0 0 0 0,1-1 0 0 0,1 1 0 0 0,3-18 0 0 0,9 74-78 0 0,-7-23 91 0 0,5 23 148 0 0,-31-118 240 0 0,19 60-378 0 0,4-7 19 0 0,-1-4-74 0 0,7 112-90 0 0,-4-49 98 0 0,-4-69 15 0 0,-4-72-16 0 0,3 82 40 0 0,2 18 0 0 0,2 16 0 0 0,1 22-8 0 0,-4-24 4 0 0,0 0 0 0 0,0 1 0 0 0,6 16 0 0 0,0-67 628 0 0,-9 10-495 0 0,1 25-114 0 0,0 0 1 0 0,0-1 0 0 0,1 1 0 0 0,0-1 0 0 0,0 1 0 0 0,0-1 0 0 0,1 1 0 0 0,0 0 0 0 0,0-1-1 0 0,1 1 1 0 0,0 0 0 0 0,4-10 0 0 0,-6 16-23 0 0,10 147-289 0 0,-4-236 520 0 0,-4 51-28 0 0,-1-5-46 0 0,0 51-168 0 0,7 61-67 0 0,-6-22 298 0 0,0-61 666 0 0,2-21-710 0 0,-2 4-16 0 0,4-35 277 0 0,-5 23-495 0 0,-5 124-324 0 0,1-47 299 0 0,3 38 1 0 0,1-62 38 0 0,-1-10 64 0 0,13-24 66 0 0,-6 8 6 0 0,-1-1 1 0 0,-1 1-1 0 0,0-1 0 0 0,-1 0 1 0 0,2-25-1 0 0,12-42-261 0 0,-18 85-733 0 0,0 11 382 0 0,-4 37 411 0 0,-4 8-149 0 0,3-30 151 0 0,-1 47 0 0 0,6-64 162 0 0,3-10 137 0 0,2-12 85 0 0,-4 10-323 0 0,23-70 652 0 0,-18 48-336 0 0,-2-1-1 0 0,2-32 1 0 0,2 16-135 0 0,-4 29-159 0 0,-5 29-306 0 0,-20 95-42 0 0,5-40 215 0 0,22-90 301 0 0,-1 1-1 0 0,-1-1 0 0 0,0-1 0 0 0,-1 1 1 0 0,0-23-1 0 0,-4 26-133 0 0,2-8 14 0 0,1 1-136 0 0,-2 22 72 0 0,-8 26-514 0 0,-35 149-212 0 0,43-174 773 0 0,0-1 3 0 0,0 0-1 0 0,0-1 1 0 0,0 1 0 0 0,0 0 0 0 0,1 0 0 0 0,-1 0-1 0 0,0 0 1 0 0,0 0 0 0 0,0 0 0 0 0,0 0 0 0 0,1 0-1 0 0,-1 0 1 0 0,0 0 0 0 0,0-1 0 0 0,0 1-1 0 0,1 0 1 0 0,-1 0 0 0 0,0 0 0 0 0,0 0 0 0 0,0 0-1 0 0,1 1 1 0 0,-1-1 0 0 0,0 0 0 0 0,0 0-1 0 0,0 0 1 0 0,1 0 0 0 0,-1 0 0 0 0,0 0 0 0 0,0 0-1 0 0,0 0 1 0 0,0 0 0 0 0,1 0 0 0 0,-1 0-1 0 0,0 1 1 0 0,0-1 0 0 0,0 0 0 0 0,0 0 0 0 0,0 0-1 0 0,0 0 1 0 0,1 0 0 0 0,-1 1 0 0 0,0-1 0 0 0,0 0-1 0 0,0 1 1 0 0,17-32 159 0 0,-2 0 0 0 0,-2-1 0 0 0,14-46 0 0 0,-23 62-120 0 0,-4 12-40 0 0,1-1 0 0 0,0 0 1 0 0,0 0-1 0 0,0 1 0 0 0,1-1 0 0 0,0 1 0 0 0,0-1 1 0 0,0 1-1 0 0,5-8 0 0 0,-12 54-103 0 0,-17 30 53 0 0,17-59 49 0 0,0 1 0 0 0,1 0 0 0 0,1 0 0 0 0,-4 28 0 0 0,19-73 1120 0 0,-5 16-931 0 0,-1-1-1 0 0,7-24 0 0 0,-8-3 98 0 0,-4 30-229 0 0,1 0 1 0 0,0-1-1 0 0,0 1 1 0 0,2 0-1 0 0,-1 0 1 0 0,7-12-1 0 0,-9 23-63 0 0,-1 2-23 0 0,-5 23-268 0 0,-45 143-685 0 0,48-148 767 0 0,8-24 277 0 0,10-25 81 0 0,-6 8 36 0 0,0 0 0 0 0,-2 0 0 0 0,8-39 0 0 0,-12 37-597 0 0,-1-43-1 0 0,-3 68 396 0 0,-5 27-68 0 0,-3 12 90 0 0,0-5 0 0 0,7-26 0 0 0,3-13 0 0 0,1-5-33 0 0,0 0-1 0 0,-1 0 0 0 0,2-19 0 0 0,-3 18-8 0 0,0 0 0 0 0,1 1 1 0 0,6-19-1 0 0,-3 19-675 0 0,0 0-114 0 0,-3 4 476 0 0,-3 4-204 0 0,0 8 83 0 0,0-2 556 0 0,-5 24-111 0 0,2-14 1 0 0,0 0 0 0 0,2 0 0 0 0,-2 23-1 0 0,6-67 111 0 0,-2-17 975 0 0,-1 30-653 0 0,0 6-307 0 0,-3 17-107 0 0,-6 12-14 0 0,3 10 53 0 0,-2 17-94 0 0,6-15 247 0 0,2-11 158 0 0,3-85 528 0 0,0 15-992 0 0,-1 18 81 0 0,-10 79-279 0 0,4-9 302 0 0,3-21 13 0 0,0 1 0 0 0,1 0 0 0 0,1 24-1 0 0,1-34 76 0 0,-1-10 106 0 0,-1-22 354 0 0,-2-39 278 0 0,3-6-282 0 0,-14 154-940 0 0,12-36 358 0 0,-1-27 241 0 0,0-30 661 0 0,-3-32-725 0 0,-3-36-11 0 0,3 148 31 0 0,0-13-146 0 0,6-44 2 0 0,0-8-5 0 0,-3-17 20 0 0,-8-108 160 0 0,3 254-157 0 0,8-135 10 0 0,2-9-5 0 0,-1-1 0 0 0,0 0 0 0 0,-1 0 0 0 0,0 0-1 0 0,0 0 1 0 0,-1 0 0 0 0,-3-13 0 0 0,-2-33-92 0 0,6 56 56 0 0,0 14-231 0 0,1-3 208 0 0,3 50-39 0 0,-3 34 43 0 0,-2-102 29 0 0,0 0-1 0 0,0 0 1 0 0,-1 1 0 0 0,-4-11 0 0 0,1 4-23 0 0,-5-15 2 0 0,6 19 19 0 0,0-1 0 0 0,1 0 0 0 0,0 1 0 0 0,1-1 0 0 0,0 0 0 0 0,-1-12 0 0 0,5 64 22 0 0,6 22-4 0 0,-4-33-6 0 0,4 4 0 0 0,-7-33 0 0 0,-6-22 2 0 0,-27-89-857 0 0,30 136 780 0 0,0-3-35 0 0,1-1 0 0 0,1 0 0 0 0,6 42 0 0 0,-5-61 184 0 0,-1 0 210 0 0,0-6 120 0 0,0 1-400 0 0,0-17 20 0 0,-1-1 1 0 0,-1 1 0 0 0,-1 0-1 0 0,0-1 1 0 0,-8-22 0 0 0,10 111-259 0 0,6-44 234 0 0,2 24 0 0 0,-34-107 168 0 0,15 11-137 0 0,8 31 26 0 0,6 44-42 0 0,1 13-27 0 0,2 25-26 0 0,3-25 25 0 0,-7-38 12 0 0,-1-6-1 0 0,-2-7-4 0 0,-8-27-61 0 0,3 16-13 0 0,1-1-1 0 0,1 0 0 0 0,1 0 0 0 0,-2-34 0 0 0,6 55 49 0 0,1 14-264 0 0,2 8 219 0 0,0-1-1 0 0,1 1 1 0 0,8 21-1 0 0,3 12 36 0 0,-14-52 236 0 0,-1-5-18 0 0,0-4-72 0 0,-2 1-95 0 0,0-1 0 0 0,0 1 0 0 0,-1 0 0 0 0,0 0 0 0 0,0 0 0 0 0,-6-7 0 0 0,6 9-20 0 0,0-1 0 0 0,1 1 0 0 0,-1-1 0 0 0,1 0 0 0 0,0 0 0 0 0,0 0 0 0 0,0 0 0 0 0,1 0 0 0 0,-1 0 0 0 0,1 0 0 0 0,0-1 0 0 0,-1-3 0 0 0,2 8-37 0 0,5 27-554 0 0,1 11 349 0 0,-2-11 101 0 0,-1-9 89 0 0,2 0 47 0 0,-2-6 36 0 0,-3-12-13 0 0,0 0-1 0 0,0 0 0 0 0,0 0 0 0 0,0 0 1 0 0,0 0-1 0 0,0 0 0 0 0,0 0 1 0 0,0 0-1 0 0,0 0 0 0 0,0 0 0 0 0,0 0 1 0 0,0 0-1 0 0,-1 0 0 0 0,1 0 0 0 0,0 0 1 0 0,0 0-1 0 0,0 0 0 0 0,0 0 1 0 0,0 0-1 0 0,0 0 0 0 0,0 0 0 0 0,0 0 1 0 0,0 0-1 0 0,0 0 0 0 0,0 0 0 0 0,0 0 1 0 0,-9-22 2 0 0,4 6 1 0 0,-2 0-1 0 0,0 0 1 0 0,-14-24 0 0 0,21 41-11 0 0,0-1 1 0 0,0 0-1 0 0,0 0 0 0 0,0 0 1 0 0,0 0-1 0 0,0 0 1 0 0,0 0-1 0 0,0 1 1 0 0,0-1-1 0 0,0 0 0 0 0,0 0 1 0 0,0 0-1 0 0,0 0 1 0 0,0 0-1 0 0,0 0 1 0 0,0 0-1 0 0,0 0 0 0 0,0 1 1 0 0,0-1-1 0 0,0 0 1 0 0,0 0-1 0 0,-1 0 1 0 0,1 0-1 0 0,0 0 0 0 0,0 0 1 0 0,0 0-1 0 0,0 0 1 0 0,0 0-1 0 0,0 0 1 0 0,0 1-1 0 0,0-1 0 0 0,0 0 1 0 0,-1 0-1 0 0,1 0 1 0 0,0 0-1 0 0,0 0 1 0 0,0 0-1 0 0,0 0 0 0 0,0 0 1 0 0,0 0-1 0 0,0 0 1 0 0,-1 0-1 0 0,1 0 1 0 0,0 0-1 0 0,0 0 0 0 0,0 0 1 0 0,0 0-1 0 0,0 0 1 0 0,0 0-1 0 0,0 0 1 0 0,-1 0-1 0 0,1 0 0 0 0,0 0 1 0 0,0-1-1 0 0,0 1 1 0 0,0 11-31 0 0,0 0 0 0 0,1 0 0 0 0,0 0 1 0 0,1 0-1 0 0,0 0 0 0 0,1-1 0 0 0,0 1 0 0 0,1-1 1 0 0,0 0-1 0 0,8 14 0 0 0,-12-20-110 0 0,-4-9 130 0 0,-21-39-26 0 0,4 8 5 0 0,5 12-74 0 0,16 23 98 0 0,-1 12-2 0 0,0-1 33 0 0,1 0-1 0 0,0 0 0 0 0,1 1 0 0 0,1-1 0 0 0,-1 0 0 0 0,1 0 0 0 0,1 0 0 0 0,0 0 0 0 0,0 0 0 0 0,1-1 0 0 0,8 16 0 0 0,-29-86 818 0 0,14 49-851 0 0,-2-3 49 0 0,6 38-6 0 0,1-7-26 0 0,-2 0-23 0 0,2-1-1 0 0,0 1 1 0 0,1-1 0 0 0,6 23 0 0 0,-6-31 31 0 0,-3-12-5 0 0,-1 0 0 0 0,0 0 0 0 0,0 1 0 0 0,-1-1 0 0 0,1 0-1 0 0,-1 1 1 0 0,0-1 0 0 0,0 1 0 0 0,0-1 0 0 0,-4-4 0 0 0,3 5-36 0 0,1-1 0 0 0,-1 1 1 0 0,1-1-1 0 0,0 1 0 0 0,0-1 1 0 0,1 0-1 0 0,-1 0 0 0 0,1 0 1 0 0,-1-7-1 0 0,2 12-22 0 0,0 25-421 0 0,1-14 437 0 0,0 0-1 0 0,0 0 0 0 0,1 0 0 0 0,0 0 1 0 0,1-1-1 0 0,0 1 0 0 0,1-1 1 0 0,0 1-1 0 0,9 15 0 0 0,-7-17 107 0 0,-3-3 157 0 0,-12-13 298 0 0,-8-13-62 0 0,9 10-523 0 0,3 2 97 0 0,1 4-7 0 0,1-1-1 0 0,0 1 0 0 0,0-1 1 0 0,0 0-1 0 0,0 0 0 0 0,1 0 1 0 0,0 0-1 0 0,0 0 0 0 0,0-1 1 0 0,-1-5 143 0 0,3 11-152 0 0,1 8-23 0 0,0 0 1 0 0,1 0-1 0 0,0 0 1 0 0,1 0-1 0 0,-1-1 0 0 0,8 15 1 0 0,-1-1-20 0 0,5 10 34 0 0,-11-25 8 0 0,-16-25-11 0 0,12 17-13 0 0,-30-53-21 0 0,31 54-11 0 0,8 38-465 0 0,-2-8 288 0 0,-4-20 214 0 0,-1-1 1 0 0,2 1 0 0 0,-1 0 0 0 0,1-1-1 0 0,7 14 1 0 0,-24-51 593 0 0,-11-30 0 0 0,22 52-550 0 0,7 24-100 0 0,7 21-28 0 0,16 38 0 0 0,-20-57 70 0 0,-43-53 49 0 0,25 21-55 0 0,7 8 1 0 0,-1-1 0 0 0,1 1 0 0 0,0-1 0 0 0,0 0 0 0 0,1 0-1 0 0,-1-1 1 0 0,-2-8 0 0 0,27 60-730 0 0,-10-22 698 0 0,7 17 292 0 0,-33-64 108 0 0,1 4-369 0 0,8 6 70 0 0,27 76-273 0 0,-18-57 337 0 0,-24-18-6 0 0,50 61 991 0 0,-31-73-884 0 0,-1 11-104 0 0,3 14-84 0 0,2 1-25 0 0,-1 0 0 0 0,1 0 0 0 0,-1 0 0 0 0,1 0 0 0 0,-1 0 0 0 0,0 1 0 0 0,1-1 0 0 0,-1 1 0 0 0,0-1 0 0 0,0 0 0 0 0,1 3 0 0 0,6 5 98 0 0,-11-23-30 0 0,-11-22-4 0 0,11 29-58 0 0,-1-1 0 0 0,1 1 0 0 0,1-1 1 0 0,-1 0-1 0 0,2 0 0 0 0,-1 0 0 0 0,0-8 0 0 0,8 27 13 0 0,12 7-30 0 0,-14-14 6 0 0,-5-5-2 0 0,0-3 0 0 0,-1-1 0 0 0,-28-65 15 0 0,50 112 27 0 0,-15-37 21 0 0,-10-32-23 0 0,1 11-44 0 0,1 6-18 0 0,0 0-1 0 0,1-1 1 0 0,0 0 0 0 0,0-14-1 0 0,2 25-21 0 0,12 14-349 0 0,8 12 167 0 0,-13-15 114 0 0,-6-9 84 0 0,-2-3 27 0 0,-19-32 45 0 0,13 10-26 0 0,2-12 14 0 0,5 35-44 0 0,15 24-30 0 0,12 19 44 0 0,-33-53-2 0 0,2 0-1 0 0,-1-1 1 0 0,2 1 0 0 0,-1-1 0 0 0,1 0 0 0 0,1 0 0 0 0,0 0 0 0 0,0 0-1 0 0,1-20 1 0 0,24 60-233 0 0,-13-11 89 0 0,-14-26 133 0 0,0-1 0 0 0,0 1 0 0 0,1 0 0 0 0,1-1 0 0 0,-1 0 0 0 0,1 0 0 0 0,1 1-1 0 0,-1-1 1 0 0,1-15 0 0 0,22 50 42 0 0,-4 4 138 0 0,-20-59-98 0 0,2 20-72 0 0,0 2-10 0 0,0-1 0 0 0,1 0 0 0 0,-1 0 1 0 0,2 1-1 0 0,-1-1 0 0 0,1 0 0 0 0,3-15 0 0 0,0 23-600 0 0,7 11 221 0 0,2 9 187 0 0,-9-15 176 0 0,4 9 19 0 0,-5-8 96 0 0,-13-110-304 0 0,33 139-422 0 0,-13-12 725 0 0,-9-21 280 0 0,-2-6-32 0 0,-3-10-187 0 0,0-1-126 0 0,1 8-7 0 0,1 1-1 0 0,1-1 0 0 0,-1 1 0 0 0,1-1 1 0 0,0 0-1 0 0,0 1 0 0 0,1-1 1 0 0,0 0-1 0 0,1-12 0 0 0,7 28-32 0 0,6 13-21 0 0,-7-12 39 0 0,7 15-19 0 0,-9-10 359 0 0,-6-41-216 0 0,0 20-138 0 0,0 0-12 0 0,0 0 0 0 0,0 0 0 0 0,0 0 0 0 0,1 0-1 0 0,0 1 1 0 0,0-1 0 0 0,1 0 0 0 0,0 0 0 0 0,0 0 0 0 0,3-9 0 0 0,-4 15-451 0 0,2 4 191 0 0,3 8 228 0 0,-4-8 30 0 0,8 22-51 0 0,-6-9 214 0 0,7-114 338 0 0,-6 109-509 0 0,0 0-92 0 0,-1 0-1 0 0,-1 1 1 0 0,2 18 0 0 0,-5-36 17 0 0,1-12 15 0 0,1-20 79 0 0,4-1 25 0 0,2 19-58 0 0,-6 19 48 0 0,0 0 0 0 0,-1 1 0 0 0,1-1 0 0 0,0 0 0 0 0,0 1 0 0 0,0-1 0 0 0,-1 1 0 0 0,1-1 0 0 0,0 1 0 0 0,-1-1-1 0 0,1 1 1 0 0,0 0 0 0 0,-1-1 0 0 0,1 1 0 0 0,-1 0 0 0 0,1-1 0 0 0,-1 1 0 0 0,1 0 0 0 0,-1-1 0 0 0,0 1 0 0 0,1 0 0 0 0,-1 0-1 0 0,1 1 1 0 0,12 24-44 0 0,-13-33 40 0 0,2-11-15 0 0,0-1-1 0 0,8-34 1 0 0,-10 53 11 0 0,17 44 20 0 0,-15-37 58 0 0,6 23 31 0 0,-4-22 366 0 0,-1-7 115 0 0,-1-5-519 0 0,0 0 0 0 0,-1 0 1 0 0,0 0-1 0 0,0-1 1 0 0,-1 1-1 0 0,1-7 0 0 0,0 4-25 0 0,0 5-30 0 0,0-6 6 0 0,1 0 0 0 0,0 0 0 0 0,0 1 0 0 0,5-9-1 0 0,-4 20-11 0 0,0 3 0 0 0,-2-4 0 0 0,3 6 3 0 0,7 24 1 0 0,-8-12 31 0 0,-3-21 2 0 0,4-35 132 0 0,-4 30-155 0 0,5-32 97 0 0,3 16 3 0 0,0 12-7 0 0,-8 9-107 0 0,1 0 0 0 0,0 0 1 0 0,0 0-1 0 0,-1 1 1 0 0,1-1-1 0 0,0 0 1 0 0,-1 1-1 0 0,1-1 0 0 0,-1 1 1 0 0,1-1-1 0 0,-1 1 1 0 0,1-1-1 0 0,-1 1 0 0 0,1-1 1 0 0,-1 1-1 0 0,1-1 1 0 0,-1 1-1 0 0,1 0 0 0 0,-1-1 1 0 0,0 1-1 0 0,1 1 1 0 0,8 8 21 0 0,-5-10 64 0 0,-3-3-75 0 0,1 0 0 0 0,-1 0 0 0 0,0-1 0 0 0,0 1 0 0 0,0 0 0 0 0,0-1 0 0 0,0-5 0 0 0,3-12 30 0 0,8 60-129 0 0,-7-18-57 0 0,-2-24 99 0 0,0-10 75 0 0,-3 13-28 0 0,0-1 0 0 0,-1 1 0 0 0,1 0 0 0 0,0-1 0 0 0,0 1 0 0 0,0 0 0 0 0,0-1 1 0 0,0 1-1 0 0,0 0 0 0 0,0-1 0 0 0,0 1 0 0 0,0-1 0 0 0,1 1 0 0 0,-1 0 0 0 0,0-1 0 0 0,0 1 0 0 0,0 0 1 0 0,0 0-1 0 0,0-1 0 0 0,0 1 0 0 0,1 0 0 0 0,-1-1 0 0 0,0 1 0 0 0,0 0 0 0 0,1 0 0 0 0,-1-1 1 0 0,0 1-1 0 0,0 0 0 0 0,1 0 0 0 0,-1-1 0 0 0,0 1 0 0 0,1 0 0 0 0,-1 0 0 0 0,0 0 0 0 0,0 0 1 0 0,1-1-1 0 0,-1 1 0 0 0,0 0 0 0 0,1 0 0 0 0,-1 0 0 0 0,1 0 0 0 0,-1 0 0 0 0,0 0 0 0 0,1 0 0 0 0,-1 0 1 0 0,0 0-1 0 0,1 0 0 0 0,-1 0 0 0 0,0 0 0 0 0,1 0 0 0 0,-1 1 0 0 0,0-1 0 0 0,1 0 0 0 0,8 8 34 0 0,-3-1-23 0 0,-5-5-12 0 0,-1-2 3 0 0,0 0-1 0 0,0 0 1 0 0,0 0 0 0 0,0 0-1 0 0,0 0 1 0 0,1 0-1 0 0,-1 0 1 0 0,0 1-1 0 0,0-1 1 0 0,0 0-1 0 0,0 0 1 0 0,0 0 0 0 0,0 0-1 0 0,0 0 1 0 0,0 0-1 0 0,1 0 1 0 0,-1 0-1 0 0,0 0 1 0 0,0 0-1 0 0,0 0 1 0 0,0 0 0 0 0,0 0-1 0 0,0 0 1 0 0,1 0-1 0 0,-1 0 1 0 0,0 0-1 0 0,0 0 1 0 0,0 0 0 0 0,0 0-1 0 0,0 0 1 0 0,0 0-1 0 0,1 0 1 0 0,-1 0-1 0 0,0 0 1 0 0,0 0-1 0 0,0 0 1 0 0,0 0 0 0 0,0 0-1 0 0,0 0 1 0 0,1 0-1 0 0,-1 0 1 0 0,0-1-1 0 0,0 1 1 0 0,0 0-1 0 0,0 0 1 0 0,0 0 0 0 0,0 0-1 0 0,0 0 1 0 0,0 0-1 0 0,0 0 1 0 0,0 0-1 0 0,0-1 1 0 0,1 1 0 0 0,3-12 58 0 0,0-20-9 0 0,-3 27-17 0 0,-1 5-34 0 0,0 0 0 0 0,0-1 0 0 0,0 1-1 0 0,0 0 1 0 0,0 0 0 0 0,-1 0 0 0 0,1-1 0 0 0,0 1 0 0 0,0 0 0 0 0,0 0 0 0 0,0 0-1 0 0,0-1 1 0 0,0 1 0 0 0,0 0 0 0 0,0 0 0 0 0,0 0 0 0 0,0-1 0 0 0,0 1-1 0 0,1 0 1 0 0,-1 0 0 0 0,0 0 0 0 0,0-1 0 0 0,0 1 0 0 0,0 0 0 0 0,0 0 0 0 0,0 0-1 0 0,0-1 1 0 0,0 1 0 0 0,1 0 0 0 0,-1 0 0 0 0,0 0 0 0 0,0 0 0 0 0,0 0-1 0 0,0-1 1 0 0,1 1 0 0 0,-1 0 0 0 0,0 0 0 0 0,0 0 0 0 0,0 0 0 0 0,0 0 0 0 0,1 0-1 0 0,-1 0 1 0 0,0 0 0 0 0,0 0 0 0 0,1 0 0 0 0,-1 0 0 0 0,0 0 0 0 0,0 0-1 0 0,0 0 1 0 0,1 0 0 0 0,-1 0 0 0 0,0 0 0 0 0,0 0 0 0 0,0 0 0 0 0,1 0 0 0 0,-1 0-1 0 0,10 12 80 0 0,-2 0-48 0 0,8 2-24 0 0,-12-10-8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7"/>
    </inkml:context>
    <inkml:brush xml:id="br0">
      <inkml:brushProperty name="width" value="0.025" units="cm"/>
      <inkml:brushProperty name="height" value="0.025" units="cm"/>
      <inkml:brushProperty name="color" value="#996600"/>
    </inkml:brush>
  </inkml:definitions>
  <inkml:trace contextRef="#ctx0" brushRef="#br0">0 0 9344 0 0,'0'0'3042'0'0,"2"25"-1956"0"0,0 8-774 0 0,-2-17-202 0 0,1 0 0 0 0,0 0 0 0 0,2 1 0 0 0,4 16 0 0 0,-1-10 258 0 0,-5-23-294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8"/>
    </inkml:context>
    <inkml:brush xml:id="br0">
      <inkml:brushProperty name="width" value="0.025" units="cm"/>
      <inkml:brushProperty name="height" value="0.025" units="cm"/>
      <inkml:brushProperty name="color" value="#996600"/>
    </inkml:brush>
  </inkml:definitions>
  <inkml:trace contextRef="#ctx0" brushRef="#br0">1 1 8640 0 0,'0'0'1152'0'0,"7"40"1808"0"0,-4 8-2671 0 0,-4-37-194 0 0,2 0 1 0 0,0 0 0 0 0,3 15 0 0 0,0-18 250 0 0,0-4 37 0 0,-4-4-272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59"/>
    </inkml:context>
    <inkml:brush xml:id="br0">
      <inkml:brushProperty name="width" value="0.025" units="cm"/>
      <inkml:brushProperty name="height" value="0.025" units="cm"/>
      <inkml:brushProperty name="color" value="#996600"/>
    </inkml:brush>
  </inkml:definitions>
  <inkml:trace contextRef="#ctx0" brushRef="#br0">4 1 10544 0 0,'-1'1'241'0'0,"1"6"6"0"0,-2 13 233 0 0,15 100 2286 0 0,-8-105-1772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0"/>
    </inkml:context>
    <inkml:brush xml:id="br0">
      <inkml:brushProperty name="width" value="0.025" units="cm"/>
      <inkml:brushProperty name="height" value="0.025" units="cm"/>
      <inkml:brushProperty name="color" value="#996600"/>
    </inkml:brush>
  </inkml:definitions>
  <inkml:trace contextRef="#ctx0" brushRef="#br0">6 1 5624 0 0,'0'0'0'0'0,"-2"12"456"0"0,0-2 8 0 0,0 1-8 0 0,2 2 8 0 0,0 0 248 0 0,0-1-8 0 0,0-2 8 0 0,0 0 0 0 0,0 0-264 0 0,0-1 8 0 0,2-2 0 0 0,2-1 8 0 0,-2-4-192 0 0,-1-1 16 0 0,1 0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1"/>
    </inkml:context>
    <inkml:brush xml:id="br0">
      <inkml:brushProperty name="width" value="0.025" units="cm"/>
      <inkml:brushProperty name="height" value="0.025" units="cm"/>
      <inkml:brushProperty name="color" value="#996600"/>
    </inkml:brush>
  </inkml:definitions>
  <inkml:trace contextRef="#ctx0" brushRef="#br0">1 0 8432 0 0,'0'0'2065'0'0,"16"6"448"0"0,-5 50-2242 0 0,-6-21 205 0 0,-5-35-433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2"/>
    </inkml:context>
    <inkml:brush xml:id="br0">
      <inkml:brushProperty name="width" value="0.025" units="cm"/>
      <inkml:brushProperty name="height" value="0.025" units="cm"/>
      <inkml:brushProperty name="color" value="#996600"/>
    </inkml:brush>
  </inkml:definitions>
  <inkml:trace contextRef="#ctx0" brushRef="#br0">10 1 6728 0 0,'0'0'3129'0'0,"-1"3"-2644"0"0,0 2-251 0 0,-2 8 269 0 0,1 0 1 0 0,-1 24 0 0 0,4-33-407 0 0,-1 0 0 0 0,0 0 0 0 0,1 1 1 0 0,-1-1-1 0 0,1 0 0 0 0,0 0 0 0 0,1 0 0 0 0,-1 0 0 0 0,1 0 0 0 0,0-1 0 0 0,0 1 0 0 0,0 0 0 0 0,4 4 0 0 0,-4-5 98 0 0,-2 0 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3"/>
    </inkml:context>
    <inkml:brush xml:id="br0">
      <inkml:brushProperty name="width" value="0.025" units="cm"/>
      <inkml:brushProperty name="height" value="0.025" units="cm"/>
      <inkml:brushProperty name="color" value="#996600"/>
    </inkml:brush>
  </inkml:definitions>
  <inkml:trace contextRef="#ctx0" brushRef="#br0">3 0 5720 0 0,'0'0'7345'0'0,"0"21"-6453"0"0,-1-3-635 0 0,1-13-197 0 0,-1-1 0 0 0,1 1 0 0 0,-1 0 0 0 0,1-1 0 0 0,1 1 0 0 0,-1 0 0 0 0,1-1 0 0 0,-1 1 0 0 0,1-1 0 0 0,1 1 0 0 0,2 7 0 0 0,-1-9-26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4"/>
    </inkml:context>
    <inkml:brush xml:id="br0">
      <inkml:brushProperty name="width" value="0.025" units="cm"/>
      <inkml:brushProperty name="height" value="0.025" units="cm"/>
      <inkml:brushProperty name="color" value="#996600"/>
    </inkml:brush>
  </inkml:definitions>
  <inkml:trace contextRef="#ctx0" brushRef="#br0">6 1 7432 0 0,'0'0'1049'0'0,"-4"26"1363"0"0,2 44-196 0 0,2-70-2140 0 0,0 1-1 0 0,1-1 1 0 0,-1 0 0 0 0,0 1 0 0 0,0-1 0 0 0,0 0-1 0 0,0 1 1 0 0,1-1 0 0 0,-1 1 0 0 0,0-1-1 0 0,0 0 1 0 0,1 0 0 0 0,-1 1 0 0 0,0-1 0 0 0,1 0-1 0 0,-1 1 1 0 0,0-1 0 0 0,1 0 0 0 0,-1 0-1 0 0,0 0 1 0 0,1 1 0 0 0,-1-1 0 0 0,1 0 0 0 0,-1 0-1 0 0,0 0 1 0 0,1 0 0 0 0,-1 0 0 0 0,1 0-1 0 0,0 0 1 0 0,0 0 206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5"/>
    </inkml:context>
    <inkml:brush xml:id="br0">
      <inkml:brushProperty name="width" value="0.025" units="cm"/>
      <inkml:brushProperty name="height" value="0.025" units="cm"/>
      <inkml:brushProperty name="color" value="#996600"/>
    </inkml:brush>
  </inkml:definitions>
  <inkml:trace contextRef="#ctx0" brushRef="#br0">8 0 4312 0 0,'0'0'2256'0'0,"-6"29"1953"0"0,6-15-3337 0 0,-1-9-610 0 0,1 0 0 0 0,0-1-1 0 0,0 1 1 0 0,0 0 0 0 0,1 0 0 0 0,0-1 0 0 0,2 8 0 0 0,7-6 562 0 0,-8-5-680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6"/>
    </inkml:context>
    <inkml:brush xml:id="br0">
      <inkml:brushProperty name="width" value="0.025" units="cm"/>
      <inkml:brushProperty name="height" value="0.025" units="cm"/>
      <inkml:brushProperty name="color" value="#996600"/>
    </inkml:brush>
  </inkml:definitions>
  <inkml:trace contextRef="#ctx0" brushRef="#br0">0 1 11552 0 0,'0'0'0'0'0,"0"14"152"0"0,0-10 0 0 0,0 1 0 0 0,4 3 0 0 0,0-1 112 0 0,-2-3-8 0 0,-1-2 8 0 0,1 3-8 0 0,1-1-80 0 0,-2-2-8 0 0,1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25"/>
    </inkml:context>
    <inkml:brush xml:id="br0">
      <inkml:brushProperty name="width" value="0.025" units="cm"/>
      <inkml:brushProperty name="height" value="0.025" units="cm"/>
      <inkml:brushProperty name="color" value="#996600"/>
    </inkml:brush>
  </inkml:definitions>
  <inkml:trace contextRef="#ctx0" brushRef="#br0">1 1 1600 0 0,'0'0'3889'0'0,"5"10"-2673"0"0,-5-10-1174 0 0,0 0 0 0 0,1 0-1 0 0,-1 0 1 0 0,0 0 0 0 0,0 0 0 0 0,0 0 0 0 0,0 0-1 0 0,0 0 1 0 0,1 0 0 0 0,-1 1 0 0 0,0-1 0 0 0,0 0-1 0 0,0 0 1 0 0,0 0 0 0 0,0 0 0 0 0,0 0 0 0 0,0 0-1 0 0,0 1 1 0 0,0-1 0 0 0,0 0 0 0 0,0 0-1 0 0,0 0 1 0 0,0 0 0 0 0,1 0 0 0 0,-1 1 0 0 0,0-1-1 0 0,0 0 1 0 0,0 0 0 0 0,0 0 0 0 0,0 0 0 0 0,-1 0-1 0 0,1 1 1 0 0,0-1 0 0 0,0 0 0 0 0,0 0 0 0 0,0 0-1 0 0,0 0 1 0 0,0 1 0 0 0,0-1 0 0 0,0 0-1 0 0,0 0 1 0 0,0 0 0 0 0,0 0 0 0 0,0 0 0 0 0,0 0-1 0 0,-1 0 1 0 0,1 1 0 0 0,0-1 0 0 0,0 0 0 0 0,0 0-1 0 0,0 0 1 0 0,0 0 0 0 0,0 0 0 0 0,-1 0-1 0 0,-4 9 1636 0 0,9-3-563 0 0,-3 3-252 0 0,-6 5 696 0 0,9-6-690 0 0,-1 2-590 0 0,1-6-197 0 0,5-2-16 0 0,0 0 39 0 0,-6-1-44 0 0,-4 0-42 0 0,-1 0 5 0 0,2-2 9 0 0,2 1 1 0 0,8 0 183 0 0,-9 0-207 0 0,1 0 0 0 0,-1 0 1 0 0,1 0-1 0 0,-1 0 0 0 0,1 0 1 0 0,-1-1-1 0 0,1 1 0 0 0,-1 0 1 0 0,1-1-1 0 0,-1 1 0 0 0,0-1 1 0 0,1 0-1 0 0,-1 1 0 0 0,0-1 1 0 0,0 0-1 0 0,1 0 0 0 0,-1 0 1 0 0,2-2-1 0 0,-3 3-2 0 0,0 0-1 0 0,0 0-3 0 0,0 0 12 0 0,4 0-7 0 0,-3 0-8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2"/>
    </inkml:context>
    <inkml:brush xml:id="br0">
      <inkml:brushProperty name="width" value="0.025" units="cm"/>
      <inkml:brushProperty name="height" value="0.025" units="cm"/>
      <inkml:brushProperty name="color" value="#996600"/>
    </inkml:brush>
  </inkml:definitions>
  <inkml:trace contextRef="#ctx0" brushRef="#br0">178 93 1296 0 0,'0'0'2167'0'0,"-11"-33"3651"0"0,7 8-2689 0 0,0 17-2208 0 0,-1 13 514 0 0,1 24-1178 0 0,6-8-94 0 0,-1-7 5 0 0,-1-5-12 0 0,-1-17-117 0 0,0 1 0 0 0,-1 0 0 0 0,0-1 0 0 0,0 1 0 0 0,-5-11 0 0 0,7 18-39 0 0,0 0 1 0 0,0 0-1 0 0,-1 0 1 0 0,1-1 0 0 0,0 1-1 0 0,0 0 1 0 0,0 0-1 0 0,0 0 1 0 0,-1 0-1 0 0,1 0 1 0 0,0 0 0 0 0,0 0-1 0 0,0 0 1 0 0,-1 0-1 0 0,1-1 1 0 0,0 1 0 0 0,0 0-1 0 0,-1 0 1 0 0,1 0-1 0 0,0 0 1 0 0,0 0 0 0 0,0 0-1 0 0,-1 1 1 0 0,1-1-1 0 0,0 0 1 0 0,0 0 0 0 0,0 0-1 0 0,-1 0 1 0 0,1 0-1 0 0,0 0 1 0 0,0 0 0 0 0,0 0-1 0 0,-1 0 1 0 0,1 0-1 0 0,0 1 1 0 0,0-1 0 0 0,0 0-1 0 0,0 0 1 0 0,0 0-1 0 0,-1 0 1 0 0,1 1 0 0 0,0-1-1 0 0,0 0 1 0 0,0 0-1 0 0,0 0 1 0 0,0 1 0 0 0,0-1-1 0 0,0 0 1 0 0,-1 1-1 0 0,-3 12 45 0 0,3-10-39 0 0,-3 11 124 0 0,0 0 0 0 0,1 1 1 0 0,-1 23-1 0 0,4-38-59 0 0,0-1-53 0 0,1 1 0 0 0,0-1 0 0 0,0 0 0 0 0,0 0 0 0 0,-1 1 0 0 0,1-1 0 0 0,0 0 0 0 0,-1 0 0 0 0,1 0 0 0 0,-1 0 0 0 0,1 0 0 0 0,-1 0 0 0 0,1 0 0 0 0,-1 0 0 0 0,0 0 0 0 0,1 0 0 0 0,-1 0 0 0 0,0 0 0 0 0,0-2 0 0 0,5-24 27 0 0,-4 27-31 0 0,1-24 81 0 0,-2 20-53 0 0,0 1-1 0 0,0-1 1 0 0,0 0-1 0 0,1 0 1 0 0,-1 0-1 0 0,1 0 1 0 0,0 1 0 0 0,0-1-1 0 0,1 0 1 0 0,-1 1-1 0 0,1-1 1 0 0,-1 1-1 0 0,1-1 1 0 0,0 1-1 0 0,1 0 1 0 0,-1 0-1 0 0,0 0 1 0 0,4-3-1 0 0,-6 6-28 0 0,1 0 1 0 0,-1 0-1 0 0,0 0 0 0 0,0 0 0 0 0,0 0 0 0 0,0 0 0 0 0,1 0 0 0 0,-1 0 0 0 0,0 0 0 0 0,0 1 0 0 0,0-1 0 0 0,0 0 0 0 0,0 0 0 0 0,0 0 0 0 0,1 0 0 0 0,-1 0 0 0 0,0 0 0 0 0,0 1 0 0 0,0-1 0 0 0,0 0 0 0 0,0 0 0 0 0,0 0 0 0 0,0 0 0 0 0,0 1 0 0 0,0-1 0 0 0,0 0 0 0 0,0 0 0 0 0,0 0 0 0 0,1 0 0 0 0,-1 1 0 0 0,0-1 0 0 0,0 0 0 0 0,0 0 0 0 0,-1 0 0 0 0,1 0 0 0 0,0 1 0 0 0,0-1 0 0 0,0 0 0 0 0,0 0 0 0 0,0 0 0 0 0,0 0 0 0 0,0 1 0 0 0,0-1 0 0 0,0 0 0 0 0,0 0 0 0 0,0 0 0 0 0,0 0 0 0 0,-1 0 0 0 0,1 1 1 0 0,0-1-1 0 0,0 0 0 0 0,0 0 0 0 0,-4 18-127 0 0,3-12 163 0 0,1-1-54 0 0,-1 1 1 0 0,1 0-1 0 0,0 0 0 0 0,1-1 1 0 0,-1 1-1 0 0,3 8 1 0 0,-8-55 325 0 0,5 38-267 0 0,0-4 29 0 0,0-3-46 0 0,3-5 53 0 0,2 6 166 0 0,-2 7-190 0 0,-4 9 71 0 0,-5 18 177 0 0,2-11-218 0 0,-18 73-1 0 0,22-87-101 0 0,0 1 0 0 0,0-1 0 0 0,0 0 0 0 0,0 1 0 0 0,0-1 0 0 0,0 0 0 0 0,0 0 0 0 0,-1 1 0 0 0,1-1 0 0 0,0 0 0 0 0,0 0 0 0 0,0 1 0 0 0,0-1 1 0 0,0 0-1 0 0,-1 0 0 0 0,1 1 0 0 0,0-1 0 0 0,0 0 0 0 0,0 0 0 0 0,-1 0 0 0 0,1 1 0 0 0,0-1 0 0 0,0 0 0 0 0,-1 0 0 0 0,1 0 0 0 0,0 0 0 0 0,0 0 0 0 0,-1 1 0 0 0,1-1 0 0 0,0 0 0 0 0,0 0 0 0 0,-1 0 0 0 0,1 0 0 0 0,0 0 0 0 0,-1 0 0 0 0,1 0 0 0 0,0 0 0 0 0,0 0 0 0 0,-1 0 0 0 0,1 0 0 0 0,0 0 0 0 0,-1 0 0 0 0,1-1 0 0 0,0 1 0 0 0,0 0 1 0 0,-1 0-1 0 0,1 0 0 0 0,0 0 0 0 0,0 0 0 0 0,-1 0 0 0 0,1-1 0 0 0,0 1 0 0 0,0 0 0 0 0,-1 0 0 0 0,1 0 0 0 0,0-1 0 0 0,0 1 0 0 0,0 0 0 0 0,0 0 0 0 0,-1-1 0 0 0,1 1 0 0 0,0-1 0 0 0,-1 2 5 0 0,1-1-1 0 0,-1 0 1 0 0,1 0-1 0 0,-1 0 1 0 0,1 1 0 0 0,-1-1-1 0 0,1 0 1 0 0,-1 0-1 0 0,1 1 1 0 0,-1-1 0 0 0,1 0-1 0 0,-1 1 1 0 0,1-1-1 0 0,-1 1 1 0 0,1-1-1 0 0,0 1 1 0 0,-1-1 0 0 0,1 1-1 0 0,0-1 1 0 0,-1 1-1 0 0,1-1 1 0 0,0 1 0 0 0,0-1-1 0 0,-1 1 1 0 0,1-1-1 0 0,0 1 1 0 0,0-1-1 0 0,0 1 1 0 0,0 0 0 0 0,0-1-1 0 0,0 2 1 0 0,-9 25 96 0 0,8-26-73 0 0,-5 15 902 0 0,5-27 97 0 0,-1-7-1226 0 0,-18 83-422 0 0,17-55 682 0 0,3-15 65 0 0,2-17 56 0 0,0 17-199 0 0,-4 16-33 0 0,-4 21-37 0 0,4-15 66 0 0,1-4 227 0 0,0-3 40 0 0,1-4-160 0 0,-9-51 380 0 0,3 28-408 0 0,4 17-30 0 0,1 9 12 0 0,0 12-26 0 0,0 3 35 0 0,1-8 226 0 0,0-16-213 0 0,1-31-34 0 0,-1 22-251 0 0,0 28 141 0 0,0 32 223 0 0,0-51-65 0 0,-7-5 222 0 0,7 69-289 0 0,1-44 61 0 0,-1-16 31 0 0,-1-6 61 0 0,-2-13-121 0 0,-1-4-33 0 0,2 38-55 0 0,2 16 5 0 0,0-35 49 0 0,0 1 0 0 0,0-1 0 0 0,0 0 1 0 0,0 0-1 0 0,0 0 0 0 0,0 0 0 0 0,0 0 0 0 0,0 0 0 0 0,0 0 0 0 0,0 0 0 0 0,0 1 0 0 0,0-1 0 0 0,0 0 0 0 0,0 0 0 0 0,0 0 0 0 0,0 0 0 0 0,0 0 0 0 0,0 0 0 0 0,-1 0 0 0 0,1 0 0 0 0,0 0 0 0 0,0 1 0 0 0,0-1 0 0 0,0 0 1 0 0,0 0-1 0 0,0 0 0 0 0,0 0 0 0 0,0 0 0 0 0,0 0 0 0 0,0 0 0 0 0,-1 0 0 0 0,1 0 0 0 0,0 0 0 0 0,0 0 0 0 0,0 0 0 0 0,0 0 0 0 0,0 0 0 0 0,0 0 0 0 0,0 0 0 0 0,-1 0 0 0 0,1 0 0 0 0,0 0 0 0 0,0 0 0 0 0,0 0 1 0 0,0 0-1 0 0,0 0 0 0 0,0 0 0 0 0,0 0 0 0 0,0 0 0 0 0,-1 0 0 0 0,1 0 0 0 0,0 0 0 0 0,0 0 0 0 0,0 0 0 0 0,0 0 0 0 0,0 0 0 0 0,0 0 0 0 0,0-1 0 0 0,0 1 0 0 0,0 0 0 0 0,0 0 0 0 0,-1 0 0 0 0,1 0 0 0 0,0 0 0 0 0,0 0 1 0 0,0 0-1 0 0,-6-7 72 0 0,4 52 62 0 0,3-21-96 0 0,-3-23 0 0 0,-1-14 6 0 0,7 22-32 0 0,8 12-11 0 0,0-1-3 0 0,-11-19 1 0 0,5 12 0 0 0,-7-8 0 0 0,-10-3 7 0 0,-1 3-5 0 0,12 17-3 0 0,9 29 281 0 0,-9-51-192 0 0,1-15 171 0 0,-1 1-285 0 0,6 25 25 0 0,-4-2-2 0 0,0-3-1 0 0,0 2 145 0 0,2 16-92 0 0,-4-24-220 0 0,1 2 162 0 0,0 3-10 0 0,-1-4 17 0 0,2 7-40 0 0,-1-6 28 0 0,-1 0 7 0 0,0 0 0 0 0,0-2-327 0 0,1 0 316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7"/>
    </inkml:context>
    <inkml:brush xml:id="br0">
      <inkml:brushProperty name="width" value="0.025" units="cm"/>
      <inkml:brushProperty name="height" value="0.025" units="cm"/>
      <inkml:brushProperty name="color" value="#996600"/>
    </inkml:brush>
  </inkml:definitions>
  <inkml:trace contextRef="#ctx0" brushRef="#br0">6 0 7432 0 0,'-1'3'385'0'0,"-1"4"117"0"0,1 0 0 0 0,0 1 0 0 0,1-1 0 0 0,-1 0 0 0 0,1 0 0 0 0,1 8 0 0 0,0 7 1152 0 0,0-20-1543 0 0,0 0-1 0 0,0 1 1 0 0,0-1 0 0 0,0 0-1 0 0,0 0 1 0 0,1 0 0 0 0,-1 0-1 0 0,1 0 1 0 0,0 0 0 0 0,-1-1-1 0 0,5 4 1 0 0,-4-5 24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8"/>
    </inkml:context>
    <inkml:brush xml:id="br0">
      <inkml:brushProperty name="width" value="0.025" units="cm"/>
      <inkml:brushProperty name="height" value="0.025" units="cm"/>
      <inkml:brushProperty name="color" value="#996600"/>
    </inkml:brush>
  </inkml:definitions>
  <inkml:trace contextRef="#ctx0" brushRef="#br0">5 0 10344 0 0,'0'0'1653'0'0,"-4"29"72"0"0,3 8-1272 0 0,1-2 28 0 0,1-33-409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69"/>
    </inkml:context>
    <inkml:brush xml:id="br0">
      <inkml:brushProperty name="width" value="0.025" units="cm"/>
      <inkml:brushProperty name="height" value="0.025" units="cm"/>
      <inkml:brushProperty name="color" value="#996600"/>
    </inkml:brush>
  </inkml:definitions>
  <inkml:trace contextRef="#ctx0" brushRef="#br0">6 0 4416 0 0,'0'0'7889'0'0,"-1"27"-7570"0"0,0-24-242 0 0,0 0 0 0 0,0 0-1 0 0,1 0 1 0 0,-1 0 0 0 0,1 0 0 0 0,0 1 0 0 0,-1-1 0 0 0,1 0 0 0 0,1 0 0 0 0,-1 0 0 0 0,0 1 0 0 0,1-1 0 0 0,1 5 0 0 0,2 18 1446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0"/>
    </inkml:context>
    <inkml:brush xml:id="br0">
      <inkml:brushProperty name="width" value="0.025" units="cm"/>
      <inkml:brushProperty name="height" value="0.025" units="cm"/>
      <inkml:brushProperty name="color" value="#996600"/>
    </inkml:brush>
  </inkml:definitions>
  <inkml:trace contextRef="#ctx0" brushRef="#br0">15 0 8640 0 0,'0'0'2326'0'0,"-5"31"-1527"0"0,6-18-691 0 0,-2 0 0 0 0,1-1 0 0 0,-4 20 0 0 0,-2 21 448 0 0,6-50-509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1"/>
    </inkml:context>
    <inkml:brush xml:id="br0">
      <inkml:brushProperty name="width" value="0.025" units="cm"/>
      <inkml:brushProperty name="height" value="0.025" units="cm"/>
      <inkml:brushProperty name="color" value="#996600"/>
    </inkml:brush>
  </inkml:definitions>
  <inkml:trace contextRef="#ctx0" brushRef="#br0">27 0 8840 0 0,'0'0'2638'0'0,"-3"30"-1902"0"0,-6-1-203 0 0,6-21-243 0 0,0 0 0 0 0,1 0 0 0 0,-2 16-1 0 0,3-19-98 0 0,0-4-171 0 0,1-1 1 0 0,0 0 0 0 0,0 1 0 0 0,0-1-1 0 0,0 0 1 0 0,-1 0 0 0 0,1 1 0 0 0,0-1 0 0 0,0 0-1 0 0,0 1 1 0 0,0-1 0 0 0,0 0 0 0 0,0 1-1 0 0,0-1 1 0 0,0 0 0 0 0,0 1 0 0 0,0-1-1 0 0,0 0 1 0 0,0 1 0 0 0,0-1 0 0 0,0 0 0 0 0,1 1-1 0 0,-1-1 1 0 0,0 0 0 0 0,0 1 0 0 0,0-1-1 0 0,0 0 1 0 0,0 0 0 0 0,1 1 0 0 0,-1-1-1 0 0,0 0 1 0 0,0 0 0 0 0,1 1 0 0 0,-1-1 0 0 0,1 0 51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2"/>
    </inkml:context>
    <inkml:brush xml:id="br0">
      <inkml:brushProperty name="width" value="0.025" units="cm"/>
      <inkml:brushProperty name="height" value="0.025" units="cm"/>
      <inkml:brushProperty name="color" value="#996600"/>
    </inkml:brush>
  </inkml:definitions>
  <inkml:trace contextRef="#ctx0" brushRef="#br0">30 15 7232 0 0,'0'0'1033'0'0,"-4"-12"-227"0"0,2 9 1932 0 0,2 17-2342 0 0,-2 0 0 0 0,0-1 0 0 0,-5 19 0 0 0,3-19-37 0 0,1 1 0 0 0,1 0 0 0 0,-1 19 0 0 0,3-33-345 0 0,2 30 900 0 0,-2-29-845 0 0,0 1 0 0 0,0-1 0 0 0,1 0 0 0 0,-1 0 0 0 0,0 1-1 0 0,1-1 1 0 0,-1 0 0 0 0,1 0 0 0 0,-1 0 0 0 0,1 0 0 0 0,0 0-1 0 0,-1 0 1 0 0,1 0 0 0 0,0 0 0 0 0,0 0 0 0 0,0 0 0 0 0,0 0-1 0 0,0 0 1 0 0,2 1 0 0 0,-1-1 68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3"/>
    </inkml:context>
    <inkml:brush xml:id="br0">
      <inkml:brushProperty name="width" value="0.025" units="cm"/>
      <inkml:brushProperty name="height" value="0.025" units="cm"/>
      <inkml:brushProperty name="color" value="#996600"/>
    </inkml:brush>
  </inkml:definitions>
  <inkml:trace contextRef="#ctx0" brushRef="#br0">0 0 8136 0 0,'0'0'1994'0'0,"3"44"532"0"0,-2-32-2411 0 0,1 15 161 0 0,1 1 0 0 0,2 0 0 0 0,0-1 0 0 0,13 35 1 0 0,-14-48-60 0 0,-3-9-106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4"/>
    </inkml:context>
    <inkml:brush xml:id="br0">
      <inkml:brushProperty name="width" value="0.025" units="cm"/>
      <inkml:brushProperty name="height" value="0.025" units="cm"/>
      <inkml:brushProperty name="color" value="#996600"/>
    </inkml:brush>
  </inkml:definitions>
  <inkml:trace contextRef="#ctx0" brushRef="#br0">0 0 3912 0 0,'0'0'7076'0'0,"4"39"-5528"0"0,-4-16-1131 0 0,2 1 1 0 0,0-1 0 0 0,2 1 0 0 0,10 37 0 0 0,-13-58-336 0 0,-1-1-1 0 0,1 1 1 0 0,0-1 0 0 0,0 1-1 0 0,0-1 1 0 0,1 0 0 0 0,-1 1 0 0 0,0-1-1 0 0,1 0 1 0 0,-1 0 0 0 0,1 0-1 0 0,0 0 1 0 0,3 2 0 0 0,-3-1 67 0 0,-3-2-3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5"/>
    </inkml:context>
    <inkml:brush xml:id="br0">
      <inkml:brushProperty name="width" value="0.025" units="cm"/>
      <inkml:brushProperty name="height" value="0.025" units="cm"/>
      <inkml:brushProperty name="color" value="#996600"/>
    </inkml:brush>
  </inkml:definitions>
  <inkml:trace contextRef="#ctx0" brushRef="#br0">4 0 11048 0 0,'0'0'2216'0'0,"0"2"-1708"0"0,-3 21 1225 0 0,9 36-753 0 0,24 101 0 0 0,-25-132-55 0 0,-5-28-820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6"/>
    </inkml:context>
    <inkml:brush xml:id="br0">
      <inkml:brushProperty name="width" value="0.025" units="cm"/>
      <inkml:brushProperty name="height" value="0.025" units="cm"/>
      <inkml:brushProperty name="color" value="#996600"/>
    </inkml:brush>
  </inkml:definitions>
  <inkml:trace contextRef="#ctx0" brushRef="#br0">0 0 8032 0 0,'0'0'2629'0'0,"10"8"-304"0"0,-9 14-1292 0 0,1-8-851 0 0,-1 24 85 0 0,-4 41 1 0 0,2-71-209 0 0,1 0 0 0 0,1 0 1 0 0,0-1-1 0 0,2 13 1 0 0,3 21 1036 0 0,-4-35-243 0 0,-1-5-692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3"/>
    </inkml:context>
    <inkml:brush xml:id="br0">
      <inkml:brushProperty name="width" value="0.025" units="cm"/>
      <inkml:brushProperty name="height" value="0.025" units="cm"/>
      <inkml:brushProperty name="color" value="#996600"/>
    </inkml:brush>
  </inkml:definitions>
  <inkml:trace contextRef="#ctx0" brushRef="#br0">1 51 1200 0 0,'0'0'249'0'0,"12"8"2761"0"0,4 8-472 0 0,-3-9-2152 0 0,5-4 357 0 0,3-3-291 0 0,-19 0-381 0 0,1 1 0 0 0,-1-1 0 0 0,0 0 1 0 0,0 0-1 0 0,0 0 0 0 0,0 0 0 0 0,0 0 0 0 0,1 0 1 0 0,-1 0-1 0 0,2-1 0 0 0,0 0 341 0 0,0 1-1 0 0,0 1 1 0 0,1-1-1 0 0,-1 1 1 0 0,0 0-1 0 0,0 0 1 0 0,0 0-1 0 0,4 2 1 0 0,-5-2-259 0 0,-1-1 1 0 0,1 1-1 0 0,0-1 1 0 0,-1 0-1 0 0,1 1 1 0 0,-1-1-1 0 0,1 0 1 0 0,0-1-1 0 0,-1 1 0 0 0,5-1 1 0 0,2 2 177 0 0,-8-1-323 0 0,0 1 0 0 0,-1-1 0 0 0,1 0 1 0 0,-1 0-1 0 0,1 0 0 0 0,0 1 0 0 0,-1-1 0 0 0,1 0 1 0 0,0 0-1 0 0,-1 0 0 0 0,1 0 0 0 0,0 0 0 0 0,-1 0 0 0 0,1 0 1 0 0,0-1-1 0 0,-1 1 0 0 0,1 0 0 0 0,0 0 0 0 0,0-1 1 0 0,9-2 88 0 0,-1 1 1 0 0,1 0-1 0 0,-1 1 1 0 0,13 0 0 0 0,-7 3 294 0 0,1 1-39 0 0,-6-5-244 0 0,-6 0-93 0 0,-1 1 0 0 0,1-1 0 0 0,0 1 0 0 0,0 0-1 0 0,0 0 1 0 0,0 1 0 0 0,6-1 0 0 0,-9 1 5 0 0,32-10 787 0 0,33-13-723 0 0,-41 14-53 0 0,-23 8-58 0 0,0-1-1 0 0,1 1 0 0 0,-1-1 0 0 0,0 0 1 0 0,0 0-1 0 0,0 0 0 0 0,0 0 0 0 0,2-3 1 0 0,-3 3 14 0 0,1 1 1 0 0,-1-1-1 0 0,0 1 1 0 0,1-1-1 0 0,-1 1 1 0 0,1-1 0 0 0,0 1-1 0 0,0 0 1 0 0,-1 0-1 0 0,5-2 1 0 0,-4 3-7 0 0,-2 0 10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7"/>
    </inkml:context>
    <inkml:brush xml:id="br0">
      <inkml:brushProperty name="width" value="0.025" units="cm"/>
      <inkml:brushProperty name="height" value="0.025" units="cm"/>
      <inkml:brushProperty name="color" value="#996600"/>
    </inkml:brush>
  </inkml:definitions>
  <inkml:trace contextRef="#ctx0" brushRef="#br0">0 0 7232 0 0,'0'0'1777'0'0,"11"27"-346"0"0,-8-14-1215 0 0,0 1 0 0 0,-1-1 0 0 0,-1 1 0 0 0,-1 20 1 0 0,5 35 206 0 0,-1-42 417 0 0,1 46 0 0 0,-2-61-184 0 0,-2-9-488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8"/>
    </inkml:context>
    <inkml:brush xml:id="br0">
      <inkml:brushProperty name="width" value="0.025" units="cm"/>
      <inkml:brushProperty name="height" value="0.025" units="cm"/>
      <inkml:brushProperty name="color" value="#996600"/>
    </inkml:brush>
  </inkml:definitions>
  <inkml:trace contextRef="#ctx0" brushRef="#br0">0 1 7832 0 0,'0'0'2033'0'0,"0"2"-1416"0"0,9 258 1661 0 0,-8-195-2245 0 0,-2-30-12 0 0,1-35-3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79"/>
    </inkml:context>
    <inkml:brush xml:id="br0">
      <inkml:brushProperty name="width" value="0.025" units="cm"/>
      <inkml:brushProperty name="height" value="0.025" units="cm"/>
      <inkml:brushProperty name="color" value="#996600"/>
    </inkml:brush>
  </inkml:definitions>
  <inkml:trace contextRef="#ctx0" brushRef="#br0">0 0 7232 0 0,'2'34'2017'0'0,"-3"46"0"0"0,0-23-522 0 0,1-56-1398 0 0,0 0 0 0 0,0 0 0 0 0,0 1 0 0 0,0-1 0 0 0,0 0 0 0 0,1 0 0 0 0,-1 0 0 0 0,0 1 0 0 0,1-1 0 0 0,-1 0 0 0 0,1 0 0 0 0,-1 0 0 0 0,1 0 0 0 0,1 2 0 0 0,-1-2 79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0"/>
    </inkml:context>
    <inkml:brush xml:id="br0">
      <inkml:brushProperty name="width" value="0.025" units="cm"/>
      <inkml:brushProperty name="height" value="0.025" units="cm"/>
      <inkml:brushProperty name="color" value="#996600"/>
    </inkml:brush>
  </inkml:definitions>
  <inkml:trace contextRef="#ctx0" brushRef="#br0">4 0 8744 0 0,'0'0'856'0'0,"-4"31"1857"0"0,9 160-280 0 0,-6-169-2248 0 0,1 14 728 0 0,0-35 290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1"/>
    </inkml:context>
    <inkml:brush xml:id="br0">
      <inkml:brushProperty name="width" value="0.025" units="cm"/>
      <inkml:brushProperty name="height" value="0.025" units="cm"/>
      <inkml:brushProperty name="color" value="#996600"/>
    </inkml:brush>
  </inkml:definitions>
  <inkml:trace contextRef="#ctx0" brushRef="#br0">1 1 5720 0 0,'3'37'389'0'0,"-2"-12"317"0"0,0-9-348 0 0,-1 74 2240 0 0,-1-35-1417 0 0,1-49-999 0 0,-1-6-164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2"/>
    </inkml:context>
    <inkml:brush xml:id="br0">
      <inkml:brushProperty name="width" value="0.025" units="cm"/>
      <inkml:brushProperty name="height" value="0.025" units="cm"/>
      <inkml:brushProperty name="color" value="#996600"/>
    </inkml:brush>
  </inkml:definitions>
  <inkml:trace contextRef="#ctx0" brushRef="#br0">1 0 10040 0 0,'0'0'17'0'0,"1"5"-4"0"0,22 197 661 0 0,-17-147 188 0 0,3 53 2828 0 0,-9-104-3482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3"/>
    </inkml:context>
    <inkml:brush xml:id="br0">
      <inkml:brushProperty name="width" value="0.025" units="cm"/>
      <inkml:brushProperty name="height" value="0.025" units="cm"/>
      <inkml:brushProperty name="color" value="#996600"/>
    </inkml:brush>
  </inkml:definitions>
  <inkml:trace contextRef="#ctx0" brushRef="#br0">1 0 11856 0 0,'5'13'398'0'0,"-1"0"1"0"0,0 0-1 0 0,4 24 1 0 0,3 86 765 0 0,-10-95-1010 0 0,20 140 1565 0 0,-17-160-855 0 0,-4-7-712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4"/>
    </inkml:context>
    <inkml:brush xml:id="br0">
      <inkml:brushProperty name="width" value="0.025" units="cm"/>
      <inkml:brushProperty name="height" value="0.025" units="cm"/>
      <inkml:brushProperty name="color" value="#996600"/>
    </inkml:brush>
  </inkml:definitions>
  <inkml:trace contextRef="#ctx0" brushRef="#br0">0 0 8136 0 0,'0'0'1126'0'0,"17"21"1932"0"0,10 62-915 0 0,10 47-657 0 0,-33-111-1351 0 0,-2 1 0 0 0,0 0 0 0 0,0 0 0 0 0,-2 0 0 0 0,-3 24 1 0 0,2 13 111 0 0,1-56-239 0 0,0-1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5"/>
    </inkml:context>
    <inkml:brush xml:id="br0">
      <inkml:brushProperty name="width" value="0.025" units="cm"/>
      <inkml:brushProperty name="height" value="0.025" units="cm"/>
      <inkml:brushProperty name="color" value="#996600"/>
    </inkml:brush>
  </inkml:definitions>
  <inkml:trace contextRef="#ctx0" brushRef="#br0">0 1 8032 0 0,'9'28'115'0'0,"-1"-3"348"0"0,0 1 1 0 0,-2 0-1 0 0,5 39 1 0 0,-10-47-208 0 0,-1 1-1 0 0,0-1 1 0 0,-1 1 0 0 0,-5 24 0 0 0,1-4 102 0 0,5-36-292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6"/>
    </inkml:context>
    <inkml:brush xml:id="br0">
      <inkml:brushProperty name="width" value="0.025" units="cm"/>
      <inkml:brushProperty name="height" value="0.025" units="cm"/>
      <inkml:brushProperty name="color" value="#996600"/>
    </inkml:brush>
  </inkml:definitions>
  <inkml:trace contextRef="#ctx0" brushRef="#br0">1 0 10952 0 0,'9'83'331'0'0,"1"-4"199"0"0,-8-25-103 0 0,-2-27 71 0 0,8 52 1 0 0,-7-72-408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4"/>
    </inkml:context>
    <inkml:brush xml:id="br0">
      <inkml:brushProperty name="width" value="0.025" units="cm"/>
      <inkml:brushProperty name="height" value="0.025" units="cm"/>
      <inkml:brushProperty name="color" value="#996600"/>
    </inkml:brush>
  </inkml:definitions>
  <inkml:trace contextRef="#ctx0" brushRef="#br0">1 26 792 0 0,'0'0'423'0'0,"15"-15"2839"0"0,-5 7-1433 0 0,-10 8-1810 0 0,0 0 0 0 0,0-1 0 0 0,0 1-1 0 0,0 0 1 0 0,0 0 0 0 0,0 0 0 0 0,0 0-1 0 0,0 0 1 0 0,0 0 0 0 0,0 0 0 0 0,0 0-1 0 0,1-1 1 0 0,-1 1 0 0 0,0 0 0 0 0,0 0-1 0 0,0 0 1 0 0,0 0 0 0 0,0 0 0 0 0,0 0-1 0 0,0 0 1 0 0,1 0 0 0 0,-1 0 0 0 0,0 0-1 0 0,0 0 1 0 0,0 0 0 0 0,0 0 0 0 0,0 0-1 0 0,0 0 1 0 0,1 0 0 0 0,-1 0 0 0 0,0 0-1 0 0,0 0 1 0 0,0 0 0 0 0,0 0 0 0 0,0 0-1 0 0,0 0 1 0 0,0 0 0 0 0,1 0 0 0 0,-1 0-1 0 0,0 0 1 0 0,0 0 0 0 0,0 0 0 0 0,0 0-1 0 0,0 0 1 0 0,0 1 0 0 0,0-1-1 0 0,1 0 1 0 0,-1 0 0 0 0,0 0 0 0 0,0 0-1 0 0,0 0 1 0 0,0 0 0 0 0,0 0 0 0 0,0 0-1 0 0,0 1 1 0 0,0-1 0 0 0,0 0 0 0 0,0 0-1 0 0,0 0 1 0 0,0 0 0 0 0,0 0 0 0 0,0 0-1 0 0,0 1 1 0 0,-5 10 468 0 0,-4 11 1032 0 0,22-32-63 0 0,-6 4-1121 0 0,-11 20-240 0 0,-1 1 72 0 0,10-16 864 0 0,4-4-582 0 0,-7 9-290 0 0,-3 12-122 0 0,1-2 363 0 0,0-9 415 0 0,1-7-740 0 0,-1 0 1 0 0,1 0-1 0 0,0 0 1 0 0,-1 0-1 0 0,1 0 1 0 0,0 0-1 0 0,0 0 1 0 0,0 0-1 0 0,0 0 1 0 0,2-2-1 0 0,-3 8-58 0 0,0-1 0 0 0,0 1 0 0 0,-1-1 0 0 0,1 1 0 0 0,-1-1-1 0 0,0 0 1 0 0,-2 5 0 0 0,0 3 26 0 0,2 1 133 0 0,5-11 67 0 0,10-19-80 0 0,-11 16-111 0 0,-4 9-57 0 0,-1 9 38 0 0,2-16-28 0 0,0 0 0 0 0,0 0 0 0 0,0 1 0 0 0,0-1 0 0 0,1 0 0 0 0,-1 0 0 0 0,0 0 0 0 0,0 1 0 0 0,0-1 0 0 0,0 0 0 0 0,0 0 0 0 0,1 0 0 0 0,-1 0 0 0 0,0 1 1 0 0,0-1-1 0 0,0 0 0 0 0,0 0 0 0 0,1 0 0 0 0,-1 0 0 0 0,0 0 0 0 0,0 0 0 0 0,0 0 0 0 0,1 0 0 0 0,-1 0 0 0 0,0 1 0 0 0,0-1 0 0 0,1 0 0 0 0,-1 0 0 0 0,0 0 0 0 0,0 0 0 0 0,0 0 0 0 0,1 0 0 0 0,-1 0 0 0 0,0-1 0 0 0,0 1 0 0 0,1 0 0 0 0,-1 0 0 0 0,0 0 0 0 0,0 0 0 0 0,0 0 0 0 0,1 0 0 0 0,-1 0 0 0 0,0 0 0 0 0,0 0 0 0 0,0-1 0 0 0,0 1 0 0 0,1 0 0 0 0,-1 0 0 0 0,0 0 0 0 0,0 0 0 0 0,0-1 0 0 0,0 1 0 0 0,0 0 0 0 0,1 0 0 0 0,-1 0 0 0 0,0-1 0 0 0,0 1 0 0 0,0 0 0 0 0,0 0 0 0 0,0 0 0 0 0,0-1 0 0 0,0 1-3 0 0,0 0-1 0 0,0-1 1 0 0,0 1 0 0 0,0 0-1 0 0,0 0 1 0 0,0 0 0 0 0,0 0-1 0 0,0 0 1 0 0,1 0 0 0 0,-1-1-1 0 0,0 1 1 0 0,0 0 0 0 0,0 0-1 0 0,0 0 1 0 0,0 0 0 0 0,0 0 0 0 0,0 0-1 0 0,0 0 1 0 0,1-1 0 0 0,-1 1-1 0 0,0 0 1 0 0,0 0 0 0 0,0 0-1 0 0,0 0 1 0 0,0 0 0 0 0,0 0-1 0 0,1 0 1 0 0,-1 0 0 0 0,0 0 0 0 0,0 0-1 0 0,0 0 1 0 0,0 0 0 0 0,1 0-1 0 0,-1 0 1 0 0,0 0 0 0 0,0 0-1 0 0,0 0 1 0 0,0 0 0 0 0,0 0-1 0 0,1 0 1 0 0,-1 0 0 0 0,0 0-1 0 0,0 0 1 0 0,0 0 0 0 0,0 0 0 0 0,0 0-1 0 0,0 1 1 0 0,1-1 0 0 0,-1 0-1 0 0,0 0 1 0 0,0 0 0 0 0,0 0-1 0 0,0 0 1 0 0,0 0 0 0 0,0 0-1 0 0,0 0 1 0 0,0 1 0 0 0,0-1 0 0 0,1 0-1 0 0,-1 0 1 0 0,0 0 0 0 0,0 0-1 0 0,0 0 1 0 0,0 1 0 0 0,0-1-1 0 0,-1 13 172 0 0,0-7-127 0 0,1-6-41 0 0,0 0-1 0 0,0 0 0 0 0,0 0 0 0 0,0 0 0 0 0,0 0 0 0 0,0-1 0 0 0,0 1 0 0 0,0 0 0 0 0,1 0 0 0 0,-1 0 0 0 0,0 0 0 0 0,0 0 0 0 0,0 0 0 0 0,0 0 0 0 0,0 0 0 0 0,0 0 0 0 0,1 0 0 0 0,-1 0 0 0 0,0-1 0 0 0,0 1 0 0 0,0 0 0 0 0,0 0 1 0 0,0 0-1 0 0,1 0 0 0 0,-1 0 0 0 0,0 0 0 0 0,0 0 0 0 0,0 0 0 0 0,0 0 0 0 0,0 0 0 0 0,0 1 0 0 0,1-1 0 0 0,-1 0 0 0 0,0 0 0 0 0,0 0 0 0 0,0 0 0 0 0,0 0 0 0 0,0 0 0 0 0,1 0 0 0 0,-1 0 0 0 0,0 0 0 0 0,0 0 0 0 0,0 0 0 0 0,0 0 1 0 0,0 1-1 0 0,0-1 0 0 0,0 0 0 0 0,0 0 0 0 0,0 0 0 0 0,1 0 0 0 0,-1 0 0 0 0,0 0 0 0 0,0 1 0 0 0,7-7 127 0 0,-7 6-121 0 0,-1 5-1 0 0,-1 2 45 0 0,2-5 187 0 0,6-13 753 0 0,-3 9-339 0 0,-6 11-360 0 0,0 8-247 0 0,5-17-15 0 0,2-10-16 0 0,-2 8-3 0 0,-2 6-50 0 0,0 13-138 0 0,0-8-94 0 0,6-27 358 0 0,-3 15-37 0 0,-2 13-30 0 0,-1 8 310 0 0,-1-6 31 0 0,1-6-146 0 0,1-4-69 0 0,-1-4-111 0 0,10-39 84 0 0,-10 41-135 0 0,7 40-582 0 0,-7-31 1322 0 0,3-32-355 0 0,-2 11-745 0 0,-2 24 178 0 0,-2 10 177 0 0,4-13 231 0 0,-4-13-167 0 0,0-1 1 0 0,1 0 0 0 0,-1 0-1 0 0,1 0 1 0 0,0-1 0 0 0,0 1-1 0 0,1 0 1 0 0,-1-1 0 0 0,1 1-1 0 0,1-1 1 0 0,-1 0 0 0 0,1 1-1 0 0,0-1 1 0 0,0-7 0 0 0,1 2-441 0 0,0 4-422 0 0,-7 14 368 0 0,4-8 460 0 0,1-1-1 0 0,0 1 1 0 0,0 0-1 0 0,1-1 0 0 0,-1 1 1 0 0,0-1-1 0 0,0 1 1 0 0,1-1-1 0 0,-1 0 1 0 0,1 1-1 0 0,-1-1 0 0 0,1 1 1 0 0,0-1-1 0 0,0 0 1 0 0,-1-1-1 0 0,-4-16 147 0 0,3 19-106 0 0,1 11-35 0 0,-6-83-825 0 0,7 71 798 0 0,-3 7 20 0 0,1 12-117 0 0,2-5 1011 0 0,-2-33-440 0 0,1 1-69 0 0,1 19-389 0 0,-2 0 3 0 0,0 0 22 0 0,1-1 31 0 0,-1-5-57 0 0,1 6 8 0 0,0 0-13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7"/>
    </inkml:context>
    <inkml:brush xml:id="br0">
      <inkml:brushProperty name="width" value="0.025" units="cm"/>
      <inkml:brushProperty name="height" value="0.025" units="cm"/>
      <inkml:brushProperty name="color" value="#996600"/>
    </inkml:brush>
  </inkml:definitions>
  <inkml:trace contextRef="#ctx0" brushRef="#br0">0 0 5624 0 0,'0'0'889'0'0,"12"0"761"0"0,-6 1 1888 0 0,-3 5-3283 0 0,0-1 0 0 0,-1 1 0 0 0,0 1 0 0 0,0-1 0 0 0,-1 0 0 0 0,1 0 0 0 0,0 10-1 0 0,6 23 147 0 0,0-8-197 0 0,0 0 1 0 0,-3 0-1 0 0,0 1 0 0 0,0 36 1 0 0,-2-25 102 0 0,11 60 0 0 0,-16-100-215 0 0,1-3-65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8"/>
    </inkml:context>
    <inkml:brush xml:id="br0">
      <inkml:brushProperty name="width" value="0.025" units="cm"/>
      <inkml:brushProperty name="height" value="0.025" units="cm"/>
      <inkml:brushProperty name="color" value="#996600"/>
    </inkml:brush>
  </inkml:definitions>
  <inkml:trace contextRef="#ctx0" brushRef="#br0">0 30 7528 0 0,'0'-6'358'0'0,"2"-14"2462"0"0,-2 20-2777 0 0,1 0 1 0 0,-1-1-1 0 0,0 1 1 0 0,0 0-1 0 0,1 0 0 0 0,-1-1 1 0 0,0 1-1 0 0,1 0 1 0 0,-1 0-1 0 0,0-1 0 0 0,1 1 1 0 0,-1 0-1 0 0,0 0 1 0 0,1 0-1 0 0,-1 0 0 0 0,0 0 1 0 0,1 0-1 0 0,-1-1 1 0 0,0 1-1 0 0,1 0 1 0 0,-1 0-1 0 0,1 0 0 0 0,-1 0 1 0 0,0 0-1 0 0,1 0 1 0 0,-1 1-1 0 0,1-1 0 0 0,-1 0 1 0 0,0 0-1 0 0,1 0 1 0 0,-1 0-1 0 0,0 0 0 0 0,1 0 1 0 0,-1 1-1 0 0,0-1 1 0 0,1 0-1 0 0,-1 0 0 0 0,0 1 1 0 0,1-1-1 0 0,-1 0 1 0 0,0 0-1 0 0,0 1 1 0 0,1-1-1 0 0,-1 0 0 0 0,0 1 1 0 0,0-1-1 0 0,0 0 1 0 0,1 1-1 0 0,0 2 63 0 0,0-1 1 0 0,0 0-1 0 0,0 0 1 0 0,0 1-1 0 0,-1-1 0 0 0,1 1 1 0 0,0-1-1 0 0,-1 1 1 0 0,0-1-1 0 0,0 1 1 0 0,0 3-1 0 0,1 8 161 0 0,7 35 92 0 0,11 147 251 0 0,-17-174-502 0 0,9 39-1 0 0,0-8 477 0 0,-11-51-491 0 0,2-2-3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89"/>
    </inkml:context>
    <inkml:brush xml:id="br0">
      <inkml:brushProperty name="width" value="0.025" units="cm"/>
      <inkml:brushProperty name="height" value="0.025" units="cm"/>
      <inkml:brushProperty name="color" value="#996600"/>
    </inkml:brush>
  </inkml:definitions>
  <inkml:trace contextRef="#ctx0" brushRef="#br0">1 0 4512 0 0,'0'0'2216'0'0,"2"4"-1104"0"0,8 15-73 0 0,-1 0 1 0 0,-1 1-1 0 0,5 21 0 0 0,4 7 102 0 0,-5-10-912 0 0,-3 0-1 0 0,0 1 1 0 0,4 61-1 0 0,-10-76-208 0 0,-4 15-100 0 0,0-4-42 0 0,5-13 73 0 0,-3-20-4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0"/>
    </inkml:context>
    <inkml:brush xml:id="br0">
      <inkml:brushProperty name="width" value="0.025" units="cm"/>
      <inkml:brushProperty name="height" value="0.025" units="cm"/>
      <inkml:brushProperty name="color" value="#996600"/>
    </inkml:brush>
  </inkml:definitions>
  <inkml:trace contextRef="#ctx0" brushRef="#br0">1 0 10952 0 0,'7'44'310'0'0,"-1"0"0"0"0,0 84-1 0 0,-4-59 579 0 0,-2-58-728 0 0,1 6 85 0 0,2 49 1151 0 0,-3-65-1336 0 0,0 0-9 0 0,0 0 0 0 0,0 0 0 0 0,0 0 0 0 0,0 0 0 0 0,0 0 0 0 0,0 0 0 0 0,0 0 0 0 0,1-1 0 0 0,-1 1 0 0 0,0 0 0 0 0,1 0 0 0 0,-1 0 0 0 0,0 0 0 0 0,1 0 0 0 0,-1-1 0 0 0,1 1 0 0 0,-1 0 0 0 0,1 0 0 0 0,-1 0 0 0 0,1-1 0 0 0,0 1 0 0 0,-1 0 0 0 0,2 0 0 0 0,-1-2 95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1"/>
    </inkml:context>
    <inkml:brush xml:id="br0">
      <inkml:brushProperty name="width" value="0.025" units="cm"/>
      <inkml:brushProperty name="height" value="0.025" units="cm"/>
      <inkml:brushProperty name="color" value="#996600"/>
    </inkml:brush>
  </inkml:definitions>
  <inkml:trace contextRef="#ctx0" brushRef="#br0">4 60 7736 0 0,'0'-13'509'0'0,"-2"-4"1436"0"0,1-12 559 0 0,1 29-2293 0 0,5 27 777 0 0,11 66-58 0 0,15 137 817 0 0,-33-144-751 0 0,2-86-984 0 0,0 1-1 0 0,0 0 1 0 0,0 0-1 0 0,1-1 1 0 0,-1 1-1 0 0,0 0 0 0 0,0 0 1 0 0,0-1-1 0 0,1 1 1 0 0,-1 0-1 0 0,0-1 1 0 0,1 1-1 0 0,-1 0 1 0 0,1-1-1 0 0,-1 1 1 0 0,1-1-1 0 0,-1 1 1 0 0,1 0-1 0 0,-1-1 1 0 0,1 1-1 0 0,-1-1 1 0 0,1 0-1 0 0,0 1 1 0 0,7 8 601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2"/>
    </inkml:context>
    <inkml:brush xml:id="br0">
      <inkml:brushProperty name="width" value="0.025" units="cm"/>
      <inkml:brushProperty name="height" value="0.025" units="cm"/>
      <inkml:brushProperty name="color" value="#996600"/>
    </inkml:brush>
  </inkml:definitions>
  <inkml:trace contextRef="#ctx0" brushRef="#br0">3 15 11856 0 0,'-3'-15'1817'0'0,"5"28"262"0"0,4 21-1504 0 0,5 86-327 0 0,13 109 196 0 0,-19-205-107 0 0,0-2 170 0 0,-4-9 317 0 0,3-11-72 0 0,-3-2-592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3"/>
    </inkml:context>
    <inkml:brush xml:id="br0">
      <inkml:brushProperty name="width" value="0.025" units="cm"/>
      <inkml:brushProperty name="height" value="0.025" units="cm"/>
      <inkml:brushProperty name="color" value="#996600"/>
    </inkml:brush>
  </inkml:definitions>
  <inkml:trace contextRef="#ctx0" brushRef="#br0">0 0 10656 0 0,'17'72'2609'0'0,"15"75"-988"0"0,-32-143-1605 0 0,11 106 424 0 0,-11-95-234 0 0,-1-1 0 0 0,-5 30 0 0 0,6-43-189 0 0,-1 0 0 0 0,1 0 1 0 0,0 0-1 0 0,0 0 1 0 0,0 0-1 0 0,0-1 1 0 0,0 1-1 0 0,0 0 1 0 0,0 0-1 0 0,0 0 1 0 0,0 0-1 0 0,0 0 1 0 0,1 0-1 0 0,-1 0 1 0 0,0-1-1 0 0,1 1 1 0 0,-1 0-1 0 0,0 0 1 0 0,1 0-1 0 0,-1-1 1 0 0,1 1-1 0 0,-1 0 0 0 0,1 0 1 0 0,0-1-1 0 0,-1 1 1 0 0,1 0-1 0 0,1 0 1 0 0,-2-1 76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4"/>
    </inkml:context>
    <inkml:brush xml:id="br0">
      <inkml:brushProperty name="width" value="0.025" units="cm"/>
      <inkml:brushProperty name="height" value="0.025" units="cm"/>
      <inkml:brushProperty name="color" value="#996600"/>
    </inkml:brush>
  </inkml:definitions>
  <inkml:trace contextRef="#ctx0" brushRef="#br0">1 1 10152 0 0,'-1'64'1532'0'0,"3"1"0"0"0,3 0 0 0 0,15 67 0 0 0,-18-112-1324 0 0,-2-16-147 0 0,1 0 0 0 0,-1 1 0 0 0,1-1-1 0 0,-1 0 1 0 0,1 0 0 0 0,0 0 0 0 0,1-1-1 0 0,-1 1 1 0 0,1 0 0 0 0,-1 0 0 0 0,1-1-1 0 0,3 6 1 0 0,-3-9 172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5"/>
    </inkml:context>
    <inkml:brush xml:id="br0">
      <inkml:brushProperty name="width" value="0.025" units="cm"/>
      <inkml:brushProperty name="height" value="0.025" units="cm"/>
      <inkml:brushProperty name="color" value="#996600"/>
    </inkml:brush>
  </inkml:definitions>
  <inkml:trace contextRef="#ctx0" brushRef="#br0">0 9 5224 0 0,'5'-9'1052'0'0,"-3"10"643"0"0,0 16 1622 0 0,0 3-3277 0 0,45 241 2112 0 0,-47-257-2094 0 0,3 33 345 0 0,-2-36-355 0 0,-1 1 0 0 0,0 0 0 0 0,0-1-1 0 0,0 1 1 0 0,-1 0 0 0 0,1-1 0 0 0,0 1 0 0 0,-1 0-1 0 0,1-1 1 0 0,-1 1 0 0 0,1-1 0 0 0,-1 1-1 0 0,0-1 1 0 0,1 1 0 0 0,-1-1 0 0 0,0 1-1 0 0,0-1 1 0 0,-1 2 0 0 0,1-3 39 0 0,0 0 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6"/>
    </inkml:context>
    <inkml:brush xml:id="br0">
      <inkml:brushProperty name="width" value="0.025" units="cm"/>
      <inkml:brushProperty name="height" value="0.025" units="cm"/>
      <inkml:brushProperty name="color" value="#996600"/>
    </inkml:brush>
  </inkml:definitions>
  <inkml:trace contextRef="#ctx0" brushRef="#br0">27 89 8840 0 0,'21'113'2429'0'0,"-15"-80"-1593"0"0,9 52 472 0 0,-12-27-603 0 0,-3-56-639 0 0</inkml:trace>
  <inkml:trace contextRef="#ctx0" brushRef="#br0" timeOffset="1">1 0 11256 0 0,'0'0'1560'0'0,"1"3"-1252"0"0,5 16-74 0 0,0 0 1 0 0,-2 0-1 0 0,0 0 0 0 0,-1 1 1 0 0,-1-1-1 0 0,0 22 1 0 0,5 35 109 0 0,-3-31 270 0 0,-2 88 0 0 0,-7-93-358 0 0,5-41-242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5"/>
    </inkml:context>
    <inkml:brush xml:id="br0">
      <inkml:brushProperty name="width" value="0.025" units="cm"/>
      <inkml:brushProperty name="height" value="0.025" units="cm"/>
      <inkml:brushProperty name="color" value="#996600"/>
    </inkml:brush>
  </inkml:definitions>
  <inkml:trace contextRef="#ctx0" brushRef="#br0">11 45 2000 0 0,'3'-24'4539'0'0,"-1"11"-2800"0"0,-4 16-1146 0 0,-6 11-161 0 0,5-2 753 0 0,0-26 575 0 0,4 12-1667 0 0,-1 0 0 0 0,1 0 0 0 0,0 0 0 0 0,-1 1 0 0 0,1-1 0 0 0,0 0 0 0 0,0 0 0 0 0,0 0 0 0 0,1 1 1 0 0,1-4-1 0 0,-1 14 718 0 0,-1-8-783 0 0,-1-1 0 0 0,1 1-1 0 0,-1 0 1 0 0,0-1 0 0 0,1 1-1 0 0,0-1 1 0 0,-1 0 0 0 0,1 1-1 0 0,-1-1 1 0 0,1 1 0 0 0,-1-1-1 0 0,1 0 1 0 0,0 1 0 0 0,-1-1-1 0 0,1 0 1 0 0,0 0 0 0 0,-1 0-1 0 0,1 1 1 0 0,0-1 0 0 0,-1 0-1 0 0,1 0 1 0 0,0 0 0 0 0,0 0-1 0 0,-1 0 1 0 0,1 0 0 0 0,0 0 0 0 0,-1-1-1 0 0,1 1 1 0 0,0 0 0 0 0,-1 0-1 0 0,2-1 1 0 0,-2 1-21 0 0,0 0 0 0 0,1 0 0 0 0,-1-1-1 0 0,0 1 1 0 0,0 0 0 0 0,1 0 0 0 0,-1 0 0 0 0,0 0 0 0 0,0 0 0 0 0,1 0 0 0 0,-1-1 0 0 0,0 1-1 0 0,1 0 1 0 0,-1 0 0 0 0,0 0 0 0 0,1 0 0 0 0,-1 0 0 0 0,0 0 0 0 0,0 0 0 0 0,1 0 0 0 0,-1 0-1 0 0,0 0 1 0 0,1 1 0 0 0,-1-1 0 0 0,0 0 0 0 0,0 0 0 0 0,1 0 0 0 0,-1 0 0 0 0,0 0 0 0 0,0 0-1 0 0,1 1 1 0 0,-1-1 0 0 0,0 0 0 0 0,0 0 0 0 0,1 0 0 0 0,-1 1 0 0 0,0-1 0 0 0,0 0 0 0 0,0 0-1 0 0,1 1 1 0 0,-1-1 0 0 0,0 0 0 0 0,0 0 0 0 0,0 1 0 0 0,0-1 0 0 0,0 0 0 0 0,0 1 0 0 0,0-1-1 0 0,0 0 1 0 0,0 0 0 0 0,0 1 0 0 0,1-1 0 0 0,-2 0 0 0 0,1 1 0 0 0,0-1 0 0 0,0 0 0 0 0,0 1-1 0 0,0-1 1 0 0,-4 30 70 0 0,0-6 27 0 0,5-14 92 0 0,2-7 74 0 0,3-7-110 0 0,0-4-156 0 0,-2 2-14 0 0,-2 2 42 0 0,1 0-22 0 0,1-1 17 0 0,-1 3-12 0 0,-1 1-11 0 0,-3 1-4 0 0,-8 25 0 0 0,8-23 2 0 0,1-1 0 0 0,-1 0 0 0 0,1 0 0 0 0,-1 0 0 0 0,1 1 0 0 0,-1-1 0 0 0,1 0 0 0 0,0 0 1 0 0,0 1-1 0 0,-1-1 0 0 0,1 0 0 0 0,0 1 0 0 0,0-1 0 0 0,0 0 0 0 0,1 0 0 0 0,-1 1 0 0 0,1 1 1 0 0,-1-3 0 0 0,1 0 0 0 0,-1 0 0 0 0,1 0 0 0 0,-1 0 0 0 0,1 0 0 0 0,-1 0 0 0 0,1 0 0 0 0,-1 0 1 0 0,1 0-1 0 0,0 0 0 0 0,-1 0 0 0 0,1-1 0 0 0,-1 1 0 0 0,1 0 0 0 0,-1 0 0 0 0,1 0 0 0 0,-1-1 1 0 0,1 1-1 0 0,-1 0 0 0 0,0-1 0 0 0,1 1 0 0 0,-1 0 0 0 0,1-1 0 0 0,-1 1 0 0 0,0-1 0 0 0,1 0 0 0 0,3-2 13 0 0,0-1 0 0 0,0 0 0 0 0,-1 0-1 0 0,1 0 1 0 0,-1-1 0 0 0,0 1 0 0 0,4-8-1 0 0,-24 37 16 0 0,14-19-28 0 0,0-1 1 0 0,0 1 0 0 0,1-1-1 0 0,-1 1 1 0 0,1 0 0 0 0,-2 10-1 0 0,5-15 9 0 0,-1-1 0 0 0,0 0 0 0 0,0 0 0 0 0,0 1 0 0 0,0-1 0 0 0,1 0 0 0 0,-1 0-1 0 0,0 1 1 0 0,0-1 0 0 0,0 0 0 0 0,1 0 0 0 0,-1 1 0 0 0,0-1 0 0 0,1 0 0 0 0,-1 0-1 0 0,0 0 1 0 0,0 0 0 0 0,1 0 0 0 0,-1 1 0 0 0,0-1 0 0 0,1 0 0 0 0,-1 0 0 0 0,0 0-1 0 0,1 0 1 0 0,-1 0 0 0 0,0 0 0 0 0,1 0 0 0 0,-1 0 0 0 0,0 0 0 0 0,1 0-1 0 0,-1 0 1 0 0,0 0 0 0 0,0 0 0 0 0,1-1 0 0 0,-1 1 0 0 0,0 0 0 0 0,1 0 0 0 0,-1 0-1 0 0,0 0 1 0 0,1 0 0 0 0,-1-1 0 0 0,0 1 0 0 0,0 0 0 0 0,1 0 0 0 0,-1-1 0 0 0,0 1-1 0 0,0 0 1 0 0,0 0 0 0 0,1-1 0 0 0,-1 1 0 0 0,0-1 0 0 0,2 0 75 0 0,0 0 0 0 0,0-1 0 0 0,0 1-1 0 0,0-1 1 0 0,0 0 0 0 0,0 0 0 0 0,-1 0 0 0 0,1 0 0 0 0,-1 0 0 0 0,1 0 0 0 0,-1 0 0 0 0,0 0 0 0 0,0 0-1 0 0,0-1 1 0 0,0 1 0 0 0,1-5 0 0 0,-2 7-62 0 0,-12 20 69 0 0,9-16-92 0 0,0 2 1 0 0,0-1 0 0 0,0 0-1 0 0,0 0 1 0 0,1 1 0 0 0,0 0-1 0 0,-2 8 1 0 0,9-14 569 0 0,6-9-282 0 0,10-12-27 0 0,-11 8 135 0 0,-18 28-61 0 0,-4 12-230 0 0,8-14-117 0 0,4 1 394 0 0,5-13-5 0 0,5-13-246 0 0,1-2-92 0 0,-11 14-39 0 0,1 0-1 0 0,-1 0 1 0 0,0 0 0 0 0,0 0-1 0 0,0 0 1 0 0,0 0 0 0 0,0 0-1 0 0,1 0 1 0 0,-1 0-1 0 0,0 1 1 0 0,0-1 0 0 0,0 0-1 0 0,0 0 1 0 0,0 0-1 0 0,1 0 1 0 0,-1 0 0 0 0,0 0-1 0 0,0 0 1 0 0,0 0 0 0 0,0 0-1 0 0,0 1 1 0 0,0-1-1 0 0,0 0 1 0 0,0 0 0 0 0,1 0-1 0 0,-1 0 1 0 0,0 0 0 0 0,0 1-1 0 0,0-1 1 0 0,0 0-1 0 0,0 0 1 0 0,0 0 0 0 0,0 0-1 0 0,0 0 1 0 0,0 1-1 0 0,0-1 1 0 0,0 0 0 0 0,0 0-1 0 0,0 0 1 0 0,0 0 0 0 0,0 1-1 0 0,0-1 1 0 0,0 0-1 0 0,0 0 1 0 0,0 0 0 0 0,0 0-1 0 0,-1 1 1 0 0,-5 34 153 0 0,4-23-133 0 0,-1 24 72 0 0,3-36-22 0 0,27-22 233 0 0,-36 46-173 0 0,8-22-102 0 0,-1 1 0 0 0,1 0 0 0 0,0-1 0 0 0,0 1 0 0 0,0 0 0 0 0,1 0-1 0 0,-1 0 1 0 0,0 3 0 0 0,1-6 17 0 0,34-19 162 0 0,-34 20-201 0 0,1 0-1 0 0,0 1 1 0 0,-1-1-1 0 0,1 0 1 0 0,-1 1-1 0 0,1-1 1 0 0,-1 1-1 0 0,0-1 1 0 0,0 0-1 0 0,1 1 1 0 0,-1-1-1 0 0,0 1 1 0 0,0-1-1 0 0,-1 3 1 0 0,3 8 74 0 0,-2-12-81 0 0,1 0 0 0 0,-1 0 0 0 0,1 0 0 0 0,0 0-1 0 0,-1 0 1 0 0,1 0 0 0 0,-1 0 0 0 0,1 0-1 0 0,-1-1 1 0 0,1 1 0 0 0,-1 0 0 0 0,1 0-1 0 0,-1-1 1 0 0,1 1 0 0 0,-1 0 0 0 0,1 0 0 0 0,-1-1-1 0 0,0 1 1 0 0,1 0 0 0 0,-1-1 0 0 0,1 1-1 0 0,-1-1 1 0 0,0 1 0 0 0,1-1 0 0 0,-1 1 0 0 0,1-1-1 0 0,13-10-1 0 0,-14 11 1 0 0,0 0 0 0 0,0 0 0 0 0,1 0 0 0 0,-1 1 0 0 0,0-1 0 0 0,0 0 0 0 0,0 0 0 0 0,0 0 0 0 0,1 0 0 0 0,-1 0 0 0 0,0 0 0 0 0,0 0 0 0 0,0 1 0 0 0,0-1 0 0 0,0 0 1 0 0,1 0-1 0 0,-1 0 0 0 0,0 0 0 0 0,0 0 0 0 0,0 1 0 0 0,0-1 0 0 0,0 0 0 0 0,0 0 0 0 0,0 0 0 0 0,0 0 0 0 0,0 1 0 0 0,0-1 0 0 0,0 0 0 0 0,0 0 0 0 0,0 0 0 0 0,0 1 0 0 0,0-1 0 0 0,0 0 0 0 0,0 0 0 0 0,0 0 0 0 0,0 1 0 0 0,0-1 0 0 0,0 0 0 0 0,0 0 0 0 0,0 0 1 0 0,0 1-1 0 0,-11 34 6 0 0,6-19-3 0 0,3-3 8 0 0,7-18 9 0 0,-4 3-17 0 0,1 0 0 0 0,-1 1 0 0 0,0-1 0 0 0,-1 0-1 0 0,1 0 1 0 0,0 0 0 0 0,-1 0 0 0 0,1 0 0 0 0,-1 0-1 0 0,1-4 1 0 0,1 13-3 0 0,0 5 0 0 0,-1 18 0 0 0,-1-28 0 0 0,6-8 3 0 0,10-13 5 0 0,-11 17-4 0 0,-5 13-3 0 0,-9 15 2 0 0,7-23-2 0 0,0 1 0 0 0,1-1 0 0 0,-1 1-1 0 0,1 0 1 0 0,0-1 0 0 0,-1 9-1 0 0,9-14 0 0 0,2-1 0 0 0,-9 3 0 0 0,0 0 0 0 0,0 0 0 0 0,1 0 0 0 0,-1 0 0 0 0,0 0 0 0 0,0 0 0 0 0,0 0 0 0 0,0 0 0 0 0,0 0 0 0 0,1 0 0 0 0,-1 0 0 0 0,0 0 0 0 0,0 0 0 0 0,0 0 0 0 0,0 0 0 0 0,0 0 0 0 0,0 1 0 0 0,1-1 0 0 0,-1 0 0 0 0,0 0 0 0 0,0 0 0 0 0,0 0 0 0 0,0 0 0 0 0,0 0 0 0 0,0 0 0 0 0,0 0 0 0 0,0 1 0 0 0,0-1 0 0 0,1 0 0 0 0,-1 0 0 0 0,0 0 0 0 0,0 0 0 0 0,0 0 0 0 0,0 1 0 0 0,0-1 0 0 0,0 0 0 0 0,0 0 0 0 0,0 0 0 0 0,0 0 0 0 0,0 0 0 0 0,0 1 0 0 0,0-1 0 0 0,0 0 0 0 0,0 0 0 0 0,0 0 0 0 0,0 0 0 0 0,0 0 0 0 0,0 1 0 0 0,-1-1 0 0 0,1 0 0 0 0,0 0 0 0 0,-3 14-6 0 0,-5 17 4 0 0,10-14 20 0 0,4-25 7 0 0,6-2-42 0 0,-17 37 5 0 0,-1 2-16 0 0,4-10-47 0 0,5-23 54 0 0,9-8 18 0 0,0 1 3 0 0,-3 1-21 0 0,-7 12 4 0 0,-10 23-4 0 0,2-6 16 0 0,4-11 6 0 0,4-8-1 0 0,-1-1 0 0 0,0 1 0 0 0,1 0 0 0 0,-1-1 0 0 0,0 1-1 0 0,0-1 1 0 0,0 0 0 0 0,0 1 0 0 0,1-1 0 0 0,-1 0 0 0 0,0 0 0 0 0,0 0-1 0 0,0 1 1 0 0,0-1 0 0 0,0-2 0 0 0,9-4-31 0 0,-10 7 16 0 0,-16 26-335 0 0,6-5 294 0 0,11-17 93 0 0,9-12-13 0 0,-12 11-27 0 0,1 0-1 0 0,-1 0 1 0 0,0 0-1 0 0,1 0 1 0 0,0 0-1 0 0,0 0 1 0 0,0 0 0 0 0,0 0-1 0 0,0 0 1 0 0,0 6-1 0 0,-6 19-14 0 0,4-22 18 0 0,-2 6-13 0 0,4-5 32 0 0,6-10 71 0 0,1-5-69 0 0,-3 6-20 0 0,0 0 1 0 0,-1-1-1 0 0,0 0 0 0 0,1 1 0 0 0,-1-1 0 0 0,0 0 0 0 0,0 0 0 0 0,-1-1 0 0 0,1 1 0 0 0,1-4 0 0 0,-3 7-14 0 0,-17 26-330 0 0,13-22 313 0 0,1 0 0 0 0,1 1 0 0 0,-1-1 0 0 0,0 1 0 0 0,1-1 1 0 0,0 1-1 0 0,0 0 0 0 0,-1 5 0 0 0,18-23 65 0 0,-10 6-70 0 0,-15 18-21 0 0,2-2-13 0 0,5-6 57 0 0,1-1 1 0 0,-1 1-1 0 0,0 1 0 0 0,1-1 0 0 0,-1 0 1 0 0,1 1-1 0 0,0-1 0 0 0,0 1 1 0 0,1-1-1 0 0,-1 1 0 0 0,1 0 0 0 0,-2 6 1 0 0,3-10 25 0 0,21-30 138 0 0,-18 22-177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8"/>
    </inkml:context>
    <inkml:brush xml:id="br0">
      <inkml:brushProperty name="width" value="0.025" units="cm"/>
      <inkml:brushProperty name="height" value="0.025" units="cm"/>
      <inkml:brushProperty name="color" value="#996600"/>
    </inkml:brush>
  </inkml:definitions>
  <inkml:trace contextRef="#ctx0" brushRef="#br0">1 1 9144 0 0,'11'44'322'0'0,"-7"29"556"0"0,-2-36-164 0 0,0 23 535 0 0,3 33 530 0 0,3-32-311 0 0,-7-57-1233 0 0,2 13 401 0 0,-2-11 1394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99"/>
    </inkml:context>
    <inkml:brush xml:id="br0">
      <inkml:brushProperty name="width" value="0.025" units="cm"/>
      <inkml:brushProperty name="height" value="0.025" units="cm"/>
      <inkml:brushProperty name="color" value="#996600"/>
    </inkml:brush>
  </inkml:definitions>
  <inkml:trace contextRef="#ctx0" brushRef="#br0">1 0 11048 0 0,'0'0'3033'0'0,"2"2"-2696"0"0,2 4-284 0 0,0 0 1 0 0,-1 0-1 0 0,1 0 0 0 0,-1 0 0 0 0,-1 0 1 0 0,1 1-1 0 0,-1-1 0 0 0,0 1 0 0 0,0 0 1 0 0,-1 0-1 0 0,1 8 0 0 0,1 17-33 0 0,-2 36-1 0 0,-1-41 37 0 0,6 114 86 0 0,-6-136-135 0 0,1 12 61 0 0,0 1 1 0 0,1-1-1 0 0,1 1 0 0 0,9 33 0 0 0,-12-51-63 0 0,0 0 1 0 0,0-1-1 0 0,1 1 0 0 0,-1 0 0 0 0,0 0 1 0 0,0 0-1 0 0,0 0 0 0 0,0 0 0 0 0,0 0 1 0 0,0 0-1 0 0,0 0 0 0 0,0 0 0 0 0,0 0 1 0 0,1 0-1 0 0,-1-1 0 0 0,0 1 0 0 0,0 0 1 0 0,0 0-1 0 0,0 0 0 0 0,0 0 0 0 0,0 0 1 0 0,0 0-1 0 0,0 0 0 0 0,1 0 0 0 0,-1 0 1 0 0,0 0-1 0 0,0 0 0 0 0,0 0 0 0 0,0 0 1 0 0,0 0-1 0 0,0 0 0 0 0,1 0 0 0 0,-1 0 1 0 0,0 0-1 0 0,0 1 0 0 0,0-1 0 0 0,0 0 1 0 0,0 0-1 0 0,0 0 0 0 0,0 0 0 0 0,0 0 1 0 0,0 0-1 0 0,1 0 0 0 0,-1 0 0 0 0,0 0 1 0 0,0 0-1 0 0,0 0 0 0 0,0 1 0 0 0,0-1 1 0 0,0 0-1 0 0,0 0 0 0 0,0 0 0 0 0,0 0 1 0 0,0 0-1 0 0,0 0 0 0 0,0 0 0 0 0,0 1 1 0 0,0-1-1 0 0,0 0 0 0 0,0 0 0 0 0,0 0 1 0 0,0 0-1 0 0,1 0 78 0 0,-2-1-35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0"/>
    </inkml:context>
    <inkml:brush xml:id="br0">
      <inkml:brushProperty name="width" value="0.025" units="cm"/>
      <inkml:brushProperty name="height" value="0.025" units="cm"/>
      <inkml:brushProperty name="color" value="#996600"/>
    </inkml:brush>
  </inkml:definitions>
  <inkml:trace contextRef="#ctx0" brushRef="#br0">4 32 7432 0 0,'-1'-5'163'0'0,"0"0"-56"0"0,0-3 257 0 0,1 0 481 0 0,1 2 1906 0 0,0 7-2672 0 0,-1-1 0 0 0,1 0 0 0 0,-1 0 0 0 0,1 0 0 0 0,-1 1 0 0 0,0-1 0 0 0,1 0-1 0 0,-1 0 1 0 0,0 1 0 0 0,1-1 0 0 0,-1 0 0 0 0,0 1 0 0 0,1-1 0 0 0,-1 0 0 0 0,0 1 0 0 0,0-1 0 0 0,1 0-1 0 0,-1 1 1 0 0,0-1 0 0 0,0 1 0 0 0,0-1 0 0 0,1 0 0 0 0,-1 1 0 0 0,0-1 0 0 0,0 1 0 0 0,0-1 0 0 0,0 1-1 0 0,0-1 1 0 0,0 1 0 0 0,0-1 0 0 0,0 0 0 0 0,0 1 0 0 0,0-1 0 0 0,0 1 0 0 0,0-1 0 0 0,-1 1-1 0 0,-3 25 12 0 0,2-15 256 0 0,1 24 102 0 0,1 1 0 0 0,9 64 0 0 0,-2-28-123 0 0,-3 17 34 0 0,0 0 51 0 0,-1-73-307 0 0,-1 6 234 0 0,-2-21 31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1"/>
    </inkml:context>
    <inkml:brush xml:id="br0">
      <inkml:brushProperty name="width" value="0.025" units="cm"/>
      <inkml:brushProperty name="height" value="0.025" units="cm"/>
      <inkml:brushProperty name="color" value="#996600"/>
    </inkml:brush>
  </inkml:definitions>
  <inkml:trace contextRef="#ctx0" brushRef="#br0">0 1 10152 0 0,'0'0'1982'0'0,"5"29"-402"0"0,-3-23-1436 0 0,0 1-51 0 0,-1 0 1 0 0,0 1-1 0 0,0-1 1 0 0,0 11-1 0 0,-3 44 88 0 0,7 74 0 0 0,15-5 380 0 0,-12-104 623 0 0,-7-27-1097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2"/>
    </inkml:context>
    <inkml:brush xml:id="br0">
      <inkml:brushProperty name="width" value="0.025" units="cm"/>
      <inkml:brushProperty name="height" value="0.025" units="cm"/>
      <inkml:brushProperty name="color" value="#996600"/>
    </inkml:brush>
  </inkml:definitions>
  <inkml:trace contextRef="#ctx0" brushRef="#br0">20 0 8536 0 0,'0'0'1193'0'0,"-17"15"2279"0"0,15-2-3197 0 0,2-1 0 0 0,0 1 1 0 0,0-1-1 0 0,4 18 0 0 0,-2-10-52 0 0,0 70 431 0 0,-3-68-561 0 0,1 0 0 0 0,1 0-1 0 0,0 0 1 0 0,7 25 0 0 0,-5-39-47 0 0,-1 1 0 0 0,0 0 0 0 0,-1 0-1 0 0,1 0 1 0 0,-2 0 0 0 0,1 0 0 0 0,-1 0 0 0 0,-1 1-1 0 0,1-1 1 0 0,-2 0 0 0 0,1 0 0 0 0,-1 0 0 0 0,-5 12-1 0 0,4-2 298 0 0,3-19-326 0 0,0 1-1 0 0,0-1 0 0 0,-1 0 1 0 0,1 1-1 0 0,0-1 1 0 0,0 0-1 0 0,0 1 0 0 0,0-1 1 0 0,0 0-1 0 0,0 1 0 0 0,0-1 1 0 0,0 0-1 0 0,0 0 1 0 0,0 1-1 0 0,0-1 0 0 0,0 0 1 0 0,0 1-1 0 0,0-1 1 0 0,0 0-1 0 0,1 1 0 0 0,-1-1 1 0 0,0 0-1 0 0,0 1 1 0 0,0-1-1 0 0,0 0 0 0 0,0 0 1 0 0,1 1-1 0 0,-1-1 0 0 0,0 0 1 0 0,0 0-1 0 0,1 0 1 0 0,-1 1-1 0 0,0-1 0 0 0,0 0 1 0 0,1 0-1 0 0,-1 0 1 0 0,0 0-1 0 0,1 1 0 0 0,-1-1 1 0 0,0 0-1 0 0,0 0 1 0 0,1 0-1 0 0,-1 0 0 0 0,0 0 1 0 0,1 0-1 0 0,-1 0 0 0 0,1 0 1 0 0,0-2 84 0 0,-1 0-4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3"/>
    </inkml:context>
    <inkml:brush xml:id="br0">
      <inkml:brushProperty name="width" value="0.025" units="cm"/>
      <inkml:brushProperty name="height" value="0.025" units="cm"/>
      <inkml:brushProperty name="color" value="#996600"/>
    </inkml:brush>
  </inkml:definitions>
  <inkml:trace contextRef="#ctx0" brushRef="#br0">0 1 7328 0 0,'0'0'2632'0'0,"1"32"-852"0"0,15 142-1058 0 0,-7-48-296 0 0,-6-96 328 0 0,-1 0 0 0 0,-1 1 0 0 0,-4 38 0 0 0,7-37 1077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4"/>
    </inkml:context>
    <inkml:brush xml:id="br0">
      <inkml:brushProperty name="width" value="0.025" units="cm"/>
      <inkml:brushProperty name="height" value="0.025" units="cm"/>
      <inkml:brushProperty name="color" value="#996600"/>
    </inkml:brush>
  </inkml:definitions>
  <inkml:trace contextRef="#ctx0" brushRef="#br0">0 0 11256 0 0,'0'0'830'0'0,"2"3"-412"0"0,3 5-113 0 0,-1-1 1 0 0,0 2 0 0 0,0-1 0 0 0,-1 0 0 0 0,0 1-1 0 0,3 14 1 0 0,7 61 309 0 0,-6-35-450 0 0,0 0-42 0 0,-2 93 0 0 0,-5-133-91 0 0,-1-6-5 0 0,1 0 1 0 0,0 0-1 0 0,0 0 0 0 0,0-1 0 0 0,0 1 0 0 0,0 0 0 0 0,0 0 0 0 0,1 0 1 0 0,0 0-1 0 0,1 4 0 0 0,8-7 260 0 0,-11 0-207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5"/>
    </inkml:context>
    <inkml:brush xml:id="br0">
      <inkml:brushProperty name="width" value="0.025" units="cm"/>
      <inkml:brushProperty name="height" value="0.025" units="cm"/>
      <inkml:brushProperty name="color" value="#996600"/>
    </inkml:brush>
  </inkml:definitions>
  <inkml:trace contextRef="#ctx0" brushRef="#br0">0 1 11856 0 0,'0'0'528'0'0,"1"3"-258"0"0,35 203 3269 0 0,-23-136-3203 0 0,3 33 429 0 0,-12-82-474 0 0,2-9-35 0 0,-3-9-122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6"/>
    </inkml:context>
    <inkml:brush xml:id="br0">
      <inkml:brushProperty name="width" value="0.025" units="cm"/>
      <inkml:brushProperty name="height" value="0.025" units="cm"/>
      <inkml:brushProperty name="color" value="#996600"/>
    </inkml:brush>
  </inkml:definitions>
  <inkml:trace contextRef="#ctx0" brushRef="#br0">1 1 10544 0 0,'0'0'466'0'0,"0"8"456"0"0,1 11 107 0 0,16 66 1296 0 0,-10-55-1882 0 0,-1-1-1 0 0,2 48 1 0 0,-7-68-372 0 0,1 1-1 0 0,-1-1 1 0 0,1 0-1 0 0,4 11 1 0 0,-3-14-26 0 0,-1 1 1 0 0,0 0-1 0 0,-1-1 0 0 0,0 1 1 0 0,0 0-1 0 0,0 0 1 0 0,-1 0-1 0 0,0 11 0 0 0,0-12 2 0 0,1-1-6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7"/>
    </inkml:context>
    <inkml:brush xml:id="br0">
      <inkml:brushProperty name="width" value="0.025" units="cm"/>
      <inkml:brushProperty name="height" value="0.025" units="cm"/>
      <inkml:brushProperty name="color" value="#996600"/>
    </inkml:brush>
  </inkml:definitions>
  <inkml:trace contextRef="#ctx0" brushRef="#br0">0 0 8936 0 0,'2'10'286'0'0,"1"6"215"0"0,2 25 767 0 0,-3-30-995 0 0,6 107 2915 0 0,-6-76-2552 0 0,2 0 0 0 0,12 61 0 0 0,-10-90-518 0 0,-3-13-93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6"/>
    </inkml:context>
    <inkml:brush xml:id="br0">
      <inkml:brushProperty name="width" value="0.025" units="cm"/>
      <inkml:brushProperty name="height" value="0.025" units="cm"/>
      <inkml:brushProperty name="color" value="#996600"/>
    </inkml:brush>
  </inkml:definitions>
  <inkml:trace contextRef="#ctx0" brushRef="#br0">1 1 1600 0 0,'0'0'144'0'0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8"/>
    </inkml:context>
    <inkml:brush xml:id="br0">
      <inkml:brushProperty name="width" value="0.025" units="cm"/>
      <inkml:brushProperty name="height" value="0.025" units="cm"/>
      <inkml:brushProperty name="color" value="#996600"/>
    </inkml:brush>
  </inkml:definitions>
  <inkml:trace contextRef="#ctx0" brushRef="#br0">1 1 7936 0 0,'0'0'1873'0'0,"0"33"310"0"0,3 39-1391 0 0,18 96-1 0 0,-7-71 56 0 0,-4-65-272 0 0,-6-23-236 0 0,-4-8-275 0 0,0-1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09"/>
    </inkml:context>
    <inkml:brush xml:id="br0">
      <inkml:brushProperty name="width" value="0.025" units="cm"/>
      <inkml:brushProperty name="height" value="0.025" units="cm"/>
      <inkml:brushProperty name="color" value="#996600"/>
    </inkml:brush>
  </inkml:definitions>
  <inkml:trace contextRef="#ctx0" brushRef="#br0">0 0 6928 0 0,'3'95'1390'0'0,"0"-62"-493"0"0,1 0 0 0 0,10 41 0 0 0,-1-27 246 0 0,-12-46-1071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0"/>
    </inkml:context>
    <inkml:brush xml:id="br0">
      <inkml:brushProperty name="width" value="0.025" units="cm"/>
      <inkml:brushProperty name="height" value="0.025" units="cm"/>
      <inkml:brushProperty name="color" value="#996600"/>
    </inkml:brush>
  </inkml:definitions>
  <inkml:trace contextRef="#ctx0" brushRef="#br0">2 1 9536 0 0,'0'23'-11'0'0,"-1"1"205"0"0,1-1 0 0 0,1 1-1 0 0,1 0 1 0 0,1-1 0 0 0,10 37 0 0 0,-8-37 14 0 0,3 8 71 0 0,-8-29-260 0 0,1-1-1 0 0,-1 0 0 0 0,1 0 0 0 0,0 0 0 0 0,-1 0 0 0 0,1 0 1 0 0,0 0-1 0 0,0 0 0 0 0,0 0 0 0 0,0 0 0 0 0,0 0 1 0 0,0 0-1 0 0,0 0 0 0 0,0-1 0 0 0,0 1 0 0 0,0-1 1 0 0,0 1-1 0 0,1 0 0 0 0,-1-1 0 0 0,0 0 0 0 0,2 1 1 0 0,0 0 61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1"/>
    </inkml:context>
    <inkml:brush xml:id="br0">
      <inkml:brushProperty name="width" value="0.025" units="cm"/>
      <inkml:brushProperty name="height" value="0.025" units="cm"/>
      <inkml:brushProperty name="color" value="#996600"/>
    </inkml:brush>
  </inkml:definitions>
  <inkml:trace contextRef="#ctx0" brushRef="#br0">1 47 7232 0 0,'3'-47'3717'0'0,"-6"61"-1673"0"0,2 12-1725 0 0,14 118 922 0 0,2 49 134 0 0,-8-109-510 0 0,0-67-683 0 0,-7-16-180 0 0,0-1 1 0 0,0 0-1 0 0,0 0 0 0 0,0 1 1 0 0,0-1-1 0 0,0 0 0 0 0,0 0 0 0 0,0 0 1 0 0,0 1-1 0 0,0-1 0 0 0,0 0 1 0 0,0 0-1 0 0,0 0 0 0 0,1 1 1 0 0,-1-1-1 0 0,0 0 0 0 0,0 0 0 0 0,0 0 1 0 0,0 1-1 0 0,0-1 0 0 0,0 0 1 0 0,0 0-1 0 0,1 0 0 0 0,-1 0 0 0 0,0 0 1 0 0,0 1-1 0 0,0-1 0 0 0,0 0 1 0 0,1 0-1 0 0,-1 0 0 0 0,0 0 0 0 0,0 0 1 0 0,0 0-1 0 0,1 0 0 0 0,-1 0 1 0 0,0 0-1 0 0,0 0 0 0 0,0 0 0 0 0,1 0 1 0 0,-1 0-1 0 0,0 0 0 0 0,0 0 1 0 0,1 0-1 0 0,-1 0 0 0 0,0 0 1 0 0,0 0-1 0 0,0 0 0 0 0,1 0 0 0 0,-1 0 1 0 0,0 0-1 0 0,0 0 0 0 0,0 0 1 0 0,1 0-1 0 0,-1 0 0 0 0,0-1 0 0 0,0 1 1 0 0,0 0-1 0 0,0 0 0 0 0,1 0 1 0 0,-1 0-1 0 0,0 0 0 0 0,0-1 0 0 0,2-2-2 0 0,-1 0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2"/>
    </inkml:context>
    <inkml:brush xml:id="br0">
      <inkml:brushProperty name="width" value="0.025" units="cm"/>
      <inkml:brushProperty name="height" value="0.025" units="cm"/>
      <inkml:brushProperty name="color" value="#996600"/>
    </inkml:brush>
  </inkml:definitions>
  <inkml:trace contextRef="#ctx0" brushRef="#br0">1 1 10544 0 0,'0'28'206'0'0,"2"33"1027"0"0,10 71 0 0 0,-15-127-875 0 0,3-5-276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3"/>
    </inkml:context>
    <inkml:brush xml:id="br0">
      <inkml:brushProperty name="width" value="0.025" units="cm"/>
      <inkml:brushProperty name="height" value="0.025" units="cm"/>
      <inkml:brushProperty name="color" value="#996600"/>
    </inkml:brush>
  </inkml:definitions>
  <inkml:trace contextRef="#ctx0" brushRef="#br0">1 0 11952 0 0,'13'39'613'0'0,"-2"1"1"0"0,7 44-1 0 0,-14-61-255 0 0,-2 0-1 0 0,-1 42 1 0 0,-1-60-275 0 0,0 1 1 0 0,0-1-1 0 0,1 1 1 0 0,-1 0-1 0 0,1-1 1 0 0,3 10-1 0 0,11 15 580 0 0,-6-30-345 0 0,-9 0-245 0 0</inkml:trace>
  <inkml:trace contextRef="#ctx0" brushRef="#br0" timeOffset="1">57 34 7632 0 0,'0'0'2545'0'0,"0"36"-1892"0"0,-3-23-652 0 0,0 0-1 0 0,1 0 1 0 0,1 0-1 0 0,0 26 1 0 0,2-17 66 0 0,1 0 0 0 0,1 0 0 0 0,1-1 0 0 0,9 28 0 0 0,-11-25 330 0 0,-3-21-271 0 0,1 0 0 0 0,0-1 0 0 0,0 1 0 0 0,1-1 0 0 0,-1 1 0 0 0,0-1 1 0 0,1 1-1 0 0,-1-1 0 0 0,1 1 0 0 0,0-1 0 0 0,2 4 0 0 0,-2-5 1084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5"/>
    </inkml:context>
    <inkml:brush xml:id="br0">
      <inkml:brushProperty name="width" value="0.025" units="cm"/>
      <inkml:brushProperty name="height" value="0.025" units="cm"/>
      <inkml:brushProperty name="color" value="#996600"/>
    </inkml:brush>
  </inkml:definitions>
  <inkml:trace contextRef="#ctx0" brushRef="#br0">1 1 4416 0 0,'0'0'5510'0'0,"19"0"-5128"0"0,-17 6-382 0 0,-1 1 1 0 0,0-1-1 0 0,0 0 1 0 0,0 1 0 0 0,-1-1-1 0 0,0 1 1 0 0,-1 8-1 0 0,1 9 0 0 0,7 154 256 0 0,-7-163-46 0 0,-1-10-17 0 0,1 0 0 0 0,0 0 0 0 0,0 1 1 0 0,1-1-1 0 0,-1 0 0 0 0,1 0 1 0 0,0 0-1 0 0,1 0 0 0 0,1 5 0 0 0,-2-13 777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6"/>
    </inkml:context>
    <inkml:brush xml:id="br0">
      <inkml:brushProperty name="width" value="0.025" units="cm"/>
      <inkml:brushProperty name="height" value="0.025" units="cm"/>
      <inkml:brushProperty name="color" value="#996600"/>
    </inkml:brush>
  </inkml:definitions>
  <inkml:trace contextRef="#ctx0" brushRef="#br0">24 1 6728 0 0,'0'0'5888'0'0,"-1"2"-5776"0"0,-3 11-31 0 0,0 0 0 0 0,1 0 0 0 0,0 1 0 0 0,1-1 0 0 0,1 0 0 0 0,0 1 0 0 0,1-1 0 0 0,2 16 0 0 0,-3 32 326 0 0,-1-34-202 0 0,-1 31 371 0 0,3-54-503 0 0,0 0 1 0 0,1 0-1 0 0,-1 0 0 0 0,1 0 1 0 0,0 0-1 0 0,0 0 0 0 0,1-1 1 0 0,-1 1-1 0 0,1-1 0 0 0,0 1 1 0 0,0-1-1 0 0,3 5 0 0 0,-5-8-64 0 0,0 0 0 0 0,0 0 0 0 0,0 0 0 0 0,0 1 0 0 0,1-1 0 0 0,-1 0 0 0 0,0 0 0 0 0,0 1 0 0 0,0-1 0 0 0,0 0 0 0 0,0 0 0 0 0,0 1 0 0 0,0-1 0 0 0,1 0 0 0 0,-1 0 0 0 0,0 1 0 0 0,0-1 0 0 0,0 0 0 0 0,0 0 0 0 0,0 1 0 0 0,0-1 0 0 0,0 0 0 0 0,-1 1 0 0 0,1-1 0 0 0,0 0 0 0 0,0 0 0 0 0,0 1 0 0 0,0-1 0 0 0,0 0 1 0 0,0 0-1 0 0,0 1 0 0 0,-1-1 0 0 0,-1 1 79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7"/>
    </inkml:context>
    <inkml:brush xml:id="br0">
      <inkml:brushProperty name="width" value="0.025" units="cm"/>
      <inkml:brushProperty name="height" value="0.025" units="cm"/>
      <inkml:brushProperty name="color" value="#996600"/>
    </inkml:brush>
  </inkml:definitions>
  <inkml:trace contextRef="#ctx0" brushRef="#br0">6 23 6328 0 0,'0'-5'1125'0'0,"-2"-7"328"0"0,-2 8-728 0 0,5 2 1300 0 0,3 15-147 0 0,1 20-1287 0 0,-3-23-508 0 0,-1 0-1 0 0,0 0 0 0 0,-1 17 0 0 0,-6 119 328 0 0,6-141-393 0 0,0 1 1 0 0,1-1 0 0 0,0 1 0 0 0,0-1 0 0 0,0 0-1 0 0,3 7 1 0 0,-3-9-1 0 0,1 1-1 0 0,-1 0 1 0 0,0 0-1 0 0,0 0 1 0 0,0 0-1 0 0,-1 0 0 0 0,0 0 1 0 0,1 0-1 0 0,-1 0 1 0 0,-1 0-1 0 0,1 0 1 0 0,-2 6-1 0 0,2-9-7 0 0,0 0 1 0 0,-1 1-1 0 0,1-1 0 0 0,0 0 1 0 0,0 0-1 0 0,0 0 0 0 0,0 0 0 0 0,0 0 1 0 0,0 1-1 0 0,1-1 0 0 0,-1 0 0 0 0,0 0 1 0 0,0 0-1 0 0,1 0 0 0 0,-1 0 0 0 0,1 0 1 0 0,-1 0-1 0 0,1 0 0 0 0,0 0 0 0 0,-1 0 1 0 0,1 0-1 0 0,0 0 0 0 0,-1 0 0 0 0,1 0 1 0 0,0 0-1 0 0,0-1 0 0 0,0 1 1 0 0,0 0-1 0 0,0 0 0 0 0,0-1 0 0 0,0 1 1 0 0,0-1-1 0 0,0 1 0 0 0,0-1 0 0 0,0 0 1 0 0,2 1-1 0 0,-3-1 30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8"/>
    </inkml:context>
    <inkml:brush xml:id="br0">
      <inkml:brushProperty name="width" value="0.025" units="cm"/>
      <inkml:brushProperty name="height" value="0.025" units="cm"/>
      <inkml:brushProperty name="color" value="#996600"/>
    </inkml:brush>
  </inkml:definitions>
  <inkml:trace contextRef="#ctx0" brushRef="#br0">42 0 7632 0 0,'0'0'3072'0'0,"-9"28"-1108"0"0,5 47-1000 0 0,-5 1-522 0 0,8-52-195 0 0,-2 0 0 0 0,-1 0 0 0 0,-7 23 0 0 0,11-17 635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0"/>
    </inkml:context>
    <inkml:brush xml:id="br0">
      <inkml:brushProperty name="width" value="0.025" units="cm"/>
      <inkml:brushProperty name="height" value="0.025" units="cm"/>
      <inkml:brushProperty name="color" value="#996600"/>
    </inkml:brush>
  </inkml:definitions>
  <inkml:trace contextRef="#ctx0" brushRef="#br0">0 0 1800 0 0,'0'0'0'0'0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19"/>
    </inkml:context>
    <inkml:brush xml:id="br0">
      <inkml:brushProperty name="width" value="0.025" units="cm"/>
      <inkml:brushProperty name="height" value="0.025" units="cm"/>
      <inkml:brushProperty name="color" value="#996600"/>
    </inkml:brush>
  </inkml:definitions>
  <inkml:trace contextRef="#ctx0" brushRef="#br0">12 1 2504 0 0,'0'5'-17'0'0,"0"19"366"0"0,0-16 10 0 0,-6 88 2628 0 0,0 14-245 0 0,7-94-2106 0 0,0-1 0 0 0,6 27 0 0 0,-5-34-293 0 0,0-1 0 0 0,0 1 0 0 0,1 0 0 0 0,1-1 0 0 0,-1 1 0 0 0,1-1 0 0 0,9 13 0 0 0,-9-20 9 0 0,-4-2-184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0"/>
    </inkml:context>
    <inkml:brush xml:id="br0">
      <inkml:brushProperty name="width" value="0.025" units="cm"/>
      <inkml:brushProperty name="height" value="0.025" units="cm"/>
      <inkml:brushProperty name="color" value="#996600"/>
    </inkml:brush>
  </inkml:definitions>
  <inkml:trace contextRef="#ctx0" brushRef="#br0">9 10 7232 0 0,'0'0'60'0'0,"0"0"0"0"0,0-1 0 0 0,0 1 0 0 0,0 0 0 0 0,0-1 0 0 0,0 1 0 0 0,0 0 0 0 0,0-1 0 0 0,0 1 0 0 0,0 0 0 0 0,0-1 0 0 0,0 1 0 0 0,0 0 1 0 0,0 0-1 0 0,0-1 0 0 0,0 1 0 0 0,-1 0 0 0 0,1-1 0 0 0,0 1 0 0 0,0 0 0 0 0,0 0 0 0 0,0-1 0 0 0,-1 1 0 0 0,1 0 0 0 0,0 0 0 0 0,0-1 0 0 0,-1 1 0 0 0,1 0 0 0 0,0 0 0 0 0,0 0 0 0 0,-1 0 1 0 0,1-1-1 0 0,0 1 0 0 0,0 0 0 0 0,-1 0 0 0 0,1 0 0 0 0,0 0 0 0 0,-1 0 0 0 0,1 0 0 0 0,0 0 0 0 0,-1 0 0 0 0,-1 19 1790 0 0,3 83-1623 0 0,-2-47-63 0 0,13 109 1 0 0,-4-143 153 0 0,-8-20-277 0 0,0 0-1 0 0,1 0 1 0 0,-1-1-1 0 0,0 1 1 0 0,0-1 0 0 0,1 1-1 0 0,-1 0 1 0 0,1-1 0 0 0,-1 1-1 0 0,0-1 1 0 0,1 1 0 0 0,-1-1-1 0 0,1 1 1 0 0,0-1 0 0 0,-1 1-1 0 0,1-1 1 0 0,-1 1 0 0 0,1-1-1 0 0,0 0 1 0 0,-1 0 0 0 0,1 1-1 0 0,-1-1 1 0 0,1 0 0 0 0,0 0-1 0 0,0 1 1 0 0,-1-1 0 0 0,1 0-1 0 0,0 0 1 0 0,1-1 214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1"/>
    </inkml:context>
    <inkml:brush xml:id="br0">
      <inkml:brushProperty name="width" value="0.025" units="cm"/>
      <inkml:brushProperty name="height" value="0.025" units="cm"/>
      <inkml:brushProperty name="color" value="#996600"/>
    </inkml:brush>
  </inkml:definitions>
  <inkml:trace contextRef="#ctx0" brushRef="#br0">1 1 6728 0 0,'0'262'6194'0'0,"1"-209"-5682"0"0,0-49-447 0 0,-1-1 0 0 0,0 0 0 0 0,1 1 0 0 0,0-1 0 0 0,0 1 0 0 0,0-1 0 0 0,0 0 0 0 0,1 0 0 0 0,-1 1 0 0 0,1-1-1 0 0,0 0 1 0 0,3 4 0 0 0,-4-7-47 0 0,-1 0-1 0 0,0 1 1 0 0,1-1-1 0 0,-1 0 1 0 0,0 0-1 0 0,1 0 1 0 0,-1 0-1 0 0,0 0 0 0 0,1 0 1 0 0,-1 0-1 0 0,0 0 1 0 0,1 0-1 0 0,-1 0 1 0 0,0 0-1 0 0,1 0 1 0 0,-1 0-1 0 0,1 0 1 0 0,-1 0-1 0 0,0 0 1 0 0,1 0-1 0 0,-1 0 0 0 0,0-1 1 0 0,1 1-1 0 0,-1 0 1 0 0,0 0-1 0 0,0 0 1 0 0,1 0-1 0 0,-1-1 1 0 0,0 1-1 0 0,1 0 1 0 0,-1 0-1 0 0,0-1 1 0 0,0 1-1 0 0,0 0 1 0 0,1-1-1 0 0,-1 1 0 0 0,0 0 1 0 0,0-1-1 0 0,0 1 1 0 0,1-2 77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2"/>
    </inkml:context>
    <inkml:brush xml:id="br0">
      <inkml:brushProperty name="width" value="0.025" units="cm"/>
      <inkml:brushProperty name="height" value="0.025" units="cm"/>
      <inkml:brushProperty name="color" value="#996600"/>
    </inkml:brush>
  </inkml:definitions>
  <inkml:trace contextRef="#ctx0" brushRef="#br0">20 20 7136 0 0,'-5'-19'2526'0'0,"0"27"16"0"0,0 17-916 0 0,3-10-2223 0 0,0 199 1364 0 0,2-145 1 0 0,2-47-323 0 0,-2-21-393 0 0,0-1 0 0 0,0 1 0 0 0,0 0 0 0 0,0 0 0 0 0,0-1 0 0 0,0 1 0 0 0,0 0 0 0 0,1 0 0 0 0,-1 0-1 0 0,0-1 1 0 0,0 1 0 0 0,1 0 0 0 0,-1-1 0 0 0,1 1 0 0 0,-1 0 0 0 0,1-1 0 0 0,-1 1 0 0 0,1-1 0 0 0,-1 1 0 0 0,1 0 0 0 0,-1-1 0 0 0,2 1 0 0 0,-1-1 107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3"/>
    </inkml:context>
    <inkml:brush xml:id="br0">
      <inkml:brushProperty name="width" value="0.025" units="cm"/>
      <inkml:brushProperty name="height" value="0.025" units="cm"/>
      <inkml:brushProperty name="color" value="#996600"/>
    </inkml:brush>
  </inkml:definitions>
  <inkml:trace contextRef="#ctx0" brushRef="#br0">24 8 9648 0 0,'0'0'1481'0'0,"0"-8"1239"0"0,-16 149-2075 0 0,15-127-623 0 0,-3 29 129 0 0,2 1 1 0 0,2 0-1 0 0,6 48 0 0 0,1-78 33 0 0,-3-9-22 0 0,-2-8 131 0 0,-2 3-205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4"/>
    </inkml:context>
    <inkml:brush xml:id="br0">
      <inkml:brushProperty name="width" value="0.025" units="cm"/>
      <inkml:brushProperty name="height" value="0.025" units="cm"/>
      <inkml:brushProperty name="color" value="#996600"/>
    </inkml:brush>
  </inkml:definitions>
  <inkml:trace contextRef="#ctx0" brushRef="#br0">17 1 8536 0 0,'0'0'929'0'0,"-8"0"-188"0"0,4 1 558 0 0,6 5-1133 0 0,-1 0 1 0 0,0 0-1 0 0,-1-1 1 0 0,1 1-1 0 0,-1 0 1 0 0,0 0-1 0 0,-2 10 0 0 0,0 9-60 0 0,0 85 265 0 0,0-2 85 0 0,2-100-369 0 0,-1-6 5 0 0,1 1 1 0 0,0-1 0 0 0,0 1-1 0 0,0-1 1 0 0,0 1 0 0 0,0-1-1 0 0,0 1 1 0 0,1-1 0 0 0,-1 0-1 0 0,1 1 1 0 0,0-1 0 0 0,-1 1-1 0 0,1-1 1 0 0,0 0 0 0 0,3 4-1 0 0,-3-8 706 0 0,-1 2-518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5"/>
    </inkml:context>
    <inkml:brush xml:id="br0">
      <inkml:brushProperty name="width" value="0.025" units="cm"/>
      <inkml:brushProperty name="height" value="0.025" units="cm"/>
      <inkml:brushProperty name="color" value="#996600"/>
    </inkml:brush>
  </inkml:definitions>
  <inkml:trace contextRef="#ctx0" brushRef="#br0">1 0 6328 0 0,'0'0'4790'0'0,"3"22"-2820"0"0,2 118-942 0 0,1-6-818 0 0,-11-56 56 0 0,6-73 218 0 0,3-13-182 0 0,5-18-63 0 0,-7 19-215 0 0,3-6 47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6"/>
    </inkml:context>
    <inkml:brush xml:id="br0">
      <inkml:brushProperty name="width" value="0.025" units="cm"/>
      <inkml:brushProperty name="height" value="0.025" units="cm"/>
      <inkml:brushProperty name="color" value="#996600"/>
    </inkml:brush>
  </inkml:definitions>
  <inkml:trace contextRef="#ctx0" brushRef="#br0">15 0 13056 0 0,'0'0'1001'0'0,"-2"3"-804"0"0,-1 6-89 0 0,1 1 0 0 0,0-1 0 0 0,0 1 0 0 0,1 0 0 0 0,0 0 0 0 0,1 0 0 0 0,0 0 0 0 0,3 19 0 0 0,-2 8 47 0 0,-4 17 67 0 0,1-38-85 0 0,1 0 1 0 0,2 28-1 0 0,0-38-65 0 0,0 0-1 0 0,0 0 0 0 0,1 0 0 0 0,-1 0 1 0 0,1 0-1 0 0,4 7 0 0 0,3-3 269 0 0,-5-6 211 0 0,-3-7 466 0 0,-2 1-880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7"/>
    </inkml:context>
    <inkml:brush xml:id="br0">
      <inkml:brushProperty name="width" value="0.025" units="cm"/>
      <inkml:brushProperty name="height" value="0.025" units="cm"/>
      <inkml:brushProperty name="color" value="#996600"/>
    </inkml:brush>
  </inkml:definitions>
  <inkml:trace contextRef="#ctx0" brushRef="#br0">1 1 296 0 0,'0'56'4484'0'0,"1"30"-1409"0"0,-1-2-1220 0 0,0-27 267 0 0,1-52-1785 0 0,0 1 0 0 0,0-1 0 0 0,0 1 0 0 0,1-1 1 0 0,0 1-1 0 0,0-1 0 0 0,0 0 0 0 0,0 0 1 0 0,1 0-1 0 0,0 0 0 0 0,6 7 0 0 0,-9-11 137 0 0,5-17 324 0 0,-4 10-637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28"/>
    </inkml:context>
    <inkml:brush xml:id="br0">
      <inkml:brushProperty name="width" value="0.025" units="cm"/>
      <inkml:brushProperty name="height" value="0.025" units="cm"/>
      <inkml:brushProperty name="color" value="#996600"/>
    </inkml:brush>
  </inkml:definitions>
  <inkml:trace contextRef="#ctx0" brushRef="#br0">42 0 8640 0 0,'0'0'968'0'0,"10"22"542"0"0,-9 13-699 0 0,-6 53-1 0 0,2-61-391 0 0,2 0 0 0 0,0 1 0 0 0,6 50-1 0 0,-3-71-203 0 0,-1 0 0 0 0,1 0 0 0 0,0-1-1 0 0,0 1 1 0 0,1-1 0 0 0,0 0 0 0 0,0 0-1 0 0,0 0 1 0 0,1 0 0 0 0,6 7 0 0 0,-10-12-193 0 0,1-1 0 0 0,-1 0 0 0 0,0 0 0 0 0,1 0 0 0 0,-1 0 0 0 0,1 0 0 0 0,-1 0 0 0 0,0 0 0 0 0,1 0-1 0 0,-1 0 1 0 0,1 0 0 0 0,-1 0 0 0 0,0-1 0 0 0,1 1 0 0 0,-1 0 0 0 0,1 0 0 0 0,-1 0 0 0 0,0 0 0 0 0,1-1 0 0 0,-1 1 0 0 0,0 0 0 0 0,1 0 0 0 0,-1 0 0 0 0,0-1 0 0 0,1 1 0 0 0,-1 0 0 0 0,0-1 0 0 0,0 1 0 0 0,1 0 0 0 0,-1-1 0 0 0,0 1 0 0 0,0 0 0 0 0,0-1 0 0 0,0 1 0 0 0,1 0 0 0 0,-1-1 0 0 0,0 1 0 0 0,0-1 0 0 0,0 1-1 0 0,0 0 1 0 0,0-1 0 0 0,3-4 173 0 0,0 0 14 0 0</inkml:trace>
  <inkml:trace contextRef="#ctx0" brushRef="#br0" timeOffset="1">0 9 7136 0 0,'0'0'3426'0'0,"16"21"-1820"0"0,-14-5-1382 0 0,0 0 1 0 0,-1 1-1 0 0,0-1 1 0 0,-3 26 0 0 0,1-22-76 0 0,0 1 1 0 0,3 24 0 0 0,-1-39-90 0 0,7 41 160 0 0,-7-44-124 0 0,0 0 0 0 0,-1 0 0 0 0,1 0 0 0 0,1 0 0 0 0,-1 0 0 0 0,0-1 0 0 0,1 1 0 0 0,-1-1 1 0 0,1 1-1 0 0,0-1 0 0 0,0 1 0 0 0,3 2 0 0 0,-4-4-58 0 0,0-1 1 0 0,0 0-1 0 0,0 0 1 0 0,0 0-1 0 0,0-1 1 0 0,0 1-1 0 0,0 0 0 0 0,0 0 1 0 0,0 0-1 0 0,0-1 1 0 0,0 1-1 0 0,0 0 1 0 0,0-1-1 0 0,-1 1 0 0 0,1-1 1 0 0,0 1-1 0 0,0-1 1 0 0,0 1-1 0 0,-1-1 1 0 0,1 0-1 0 0,0 0 1 0 0,2-1 68 0 0,2-1 39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1"/>
    </inkml:context>
    <inkml:brush xml:id="br0">
      <inkml:brushProperty name="width" value="0.025" units="cm"/>
      <inkml:brushProperty name="height" value="0.025" units="cm"/>
      <inkml:brushProperty name="color" value="#996600"/>
    </inkml:brush>
  </inkml:definitions>
  <inkml:trace contextRef="#ctx0" brushRef="#br0">0 10 2608 0 0,'0'0'5944'0'0,"3"1"-5880"0"0,-2-1-69 0 0,21 6 248 0 0,-21-6-232 0 0,0 0-1 0 0,0 0 1 0 0,0 0 0 0 0,0 0-1 0 0,0 0 1 0 0,0 0 0 0 0,0 0-1 0 0,0 0 1 0 0,0 0-1 0 0,0 0 1 0 0,0-1 0 0 0,0 1-1 0 0,0 0 1 0 0,-1-1 0 0 0,1 1-1 0 0,0-1 1 0 0,0 1-1 0 0,0-1 1 0 0,0 1 0 0 0,-1-1-1 0 0,1 0 1 0 0,0 1-1 0 0,0-1 1 0 0,0-1 0 0 0,1 1 31 0 0,0 0 1 0 0,0 0-1 0 0,0 0 1 0 0,0 0-1 0 0,1 0 1 0 0,-1 1-1 0 0,0-1 1 0 0,0 1-1 0 0,1 0 1 0 0,-1-1-1 0 0,0 1 1 0 0,1 0 0 0 0,-1 0-1 0 0,0 0 1 0 0,1 1-1 0 0,-1-1 1 0 0,0 1-1 0 0,4 0 1 0 0,13 1 334 0 0,-19-2-313 0 0,42 0 3551 0 0,-14 14-2422 0 0,-15-8-854 0 0,-12-5-318 0 0,1 0 0 0 0,0 0 0 0 0,-1 0 0 0 0,1-1 0 0 0,0 1 0 0 0,-1 0 0 0 0,1-1 0 0 0,0 1 0 0 0,0-1 0 0 0,0 0-1 0 0,0 0 1 0 0,0 1 0 0 0,-1-1 0 0 0,4-1 0 0 0,2 1 2 0 0,-6 0-17 0 0,1 0 0 0 0,-1 0 0 0 0,0 0 0 0 0,1 0 0 0 0,-1 0 0 0 0,0 0 0 0 0,1 0 0 0 0,-1 0 0 0 0,0 0 0 0 0,0 1 0 0 0,1-1 0 0 0,-1 0 0 0 0,0 1 0 0 0,0 0 0 0 0,0-1 0 0 0,1 1 0 0 0,-1-1 0 0 0,1 2 1 0 0,-1-1 9 0 0,19 2 72 0 0,-2-4 22 0 0,57 1 108 0 0,-75 0-67 0 0,31 0-125 0 0,42 0 1004 0 0,-68 0-1038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0"/>
    </inkml:context>
    <inkml:brush xml:id="br0">
      <inkml:brushProperty name="width" value="0.025" units="cm"/>
      <inkml:brushProperty name="height" value="0.025" units="cm"/>
      <inkml:brushProperty name="color" value="#996600"/>
    </inkml:brush>
  </inkml:definitions>
  <inkml:trace contextRef="#ctx0" brushRef="#br0">1 1 8536 0 0,'0'3'321'0'0,"6"78"1692"0"0,-7 44 366 0 0,4-52-219 0 0,4-72-525 0 0,6-7-1265 0 0,-7 3-145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1"/>
    </inkml:context>
    <inkml:brush xml:id="br0">
      <inkml:brushProperty name="width" value="0.025" units="cm"/>
      <inkml:brushProperty name="height" value="0.025" units="cm"/>
      <inkml:brushProperty name="color" value="#996600"/>
    </inkml:brush>
  </inkml:definitions>
  <inkml:trace contextRef="#ctx0" brushRef="#br0">1 1 8336 0 0,'12'254'5457'0'0,"-11"-236"-5229"0"0,-1-14-94 0 0,0 1 0 0 0,0 0 0 0 0,1-1-1 0 0,-1 1 1 0 0,1-1 0 0 0,0 1-1 0 0,1-1 1 0 0,1 6 0 0 0,-4-7 850 0 0,2-3-865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2"/>
    </inkml:context>
    <inkml:brush xml:id="br0">
      <inkml:brushProperty name="width" value="0.025" units="cm"/>
      <inkml:brushProperty name="height" value="0.025" units="cm"/>
      <inkml:brushProperty name="color" value="#996600"/>
    </inkml:brush>
  </inkml:definitions>
  <inkml:trace contextRef="#ctx0" brushRef="#br0">9 0 8432 0 0,'0'0'2649'0'0,"-5"30"-1378"0"0,2 26-655 0 0,2 1 0 0 0,10 89 0 0 0,-9-145-572 0 0,0 0 1 0 0,0 0-1 0 0,0 0 1 0 0,0 0 0 0 0,1 0-1 0 0,-1 0 1 0 0,0-1-1 0 0,0 1 1 0 0,0 0 0 0 0,1 0-1 0 0,-1 0 1 0 0,0 0 0 0 0,1-1-1 0 0,-1 1 1 0 0,1 0-1 0 0,-1 0 1 0 0,1-1 0 0 0,0 1-1 0 0,-1 0 1 0 0,1-1-1 0 0,-1 1 1 0 0,1 0 0 0 0,0-1-1 0 0,0 1 1 0 0,1 0 0 0 0,-1-1 99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3"/>
    </inkml:context>
    <inkml:brush xml:id="br0">
      <inkml:brushProperty name="width" value="0.025" units="cm"/>
      <inkml:brushProperty name="height" value="0.025" units="cm"/>
      <inkml:brushProperty name="color" value="#996600"/>
    </inkml:brush>
  </inkml:definitions>
  <inkml:trace contextRef="#ctx0" brushRef="#br0">49 1 7632 0 0,'0'0'1834'0'0,"-2"2"-1202"0"0,-2 3-320 0 0,1 0-1 0 0,0 0 0 0 0,0 1 0 0 0,0-1 1 0 0,1 1-1 0 0,-1 0 0 0 0,2 0 1 0 0,-1 0-1 0 0,-1 8 0 0 0,-7 62-113 0 0,5-20-116 0 0,2-27 22 0 0,1 0-1 0 0,3 45 1 0 0,-1-72 26 0 0,0 1-1 0 0,0-1 1 0 0,1 1-1 0 0,-1-1 1 0 0,1 1-1 0 0,0-1 1 0 0,0 0-1 0 0,0 1 1 0 0,0-1-1 0 0,0 0 1 0 0,0 0-1 0 0,1 0 1 0 0,1 3 0 0 0,-2-5 110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4"/>
    </inkml:context>
    <inkml:brush xml:id="br0">
      <inkml:brushProperty name="width" value="0.025" units="cm"/>
      <inkml:brushProperty name="height" value="0.025" units="cm"/>
      <inkml:brushProperty name="color" value="#996600"/>
    </inkml:brush>
  </inkml:definitions>
  <inkml:trace contextRef="#ctx0" brushRef="#br0">6 1 5016 0 0,'-3'34'2953'0'0,"1"19"-518"0"0,5 80-534 0 0,-3-114-1438 0 0,3 13 362 0 0,10 47 1 0 0,-13-78-788 0 0,7 10 401 0 0,2-8 442 0 0,-7-3-770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5"/>
    </inkml:context>
    <inkml:brush xml:id="br0">
      <inkml:brushProperty name="width" value="0.025" units="cm"/>
      <inkml:brushProperty name="height" value="0.025" units="cm"/>
      <inkml:brushProperty name="color" value="#996600"/>
    </inkml:brush>
  </inkml:definitions>
  <inkml:trace contextRef="#ctx0" brushRef="#br0">16 0 7232 0 0,'0'0'761'0'0,"-3"28"1223"0"0,2 268 2748 0 0,-3-260-4238 0 0,3-30-286 0 0,0 1-1 0 0,0 0 1 0 0,1 0 0 0 0,0-1-1 0 0,1 12 1 0 0,-1-17-190 0 0,0-1 0 0 0,0 0 0 0 0,0 1 0 0 0,0-1 0 0 0,1 0 0 0 0,-1 0 0 0 0,0 1 0 0 0,0-1 0 0 0,0 0 0 0 0,0 0 0 0 0,1 1 0 0 0,-1-1 0 0 0,0 0 0 0 0,0 0 0 0 0,1 1 0 0 0,-1-1 0 0 0,0 0 0 0 0,0 0 0 0 0,1 0 0 0 0,-1 0 0 0 0,0 0 0 0 0,1 1 0 0 0,-1-1 0 0 0,0 0 0 0 0,0 0 0 0 0,1 0 0 0 0,-1 0 0 0 0,0 0 0 0 0,1 0 0 0 0,-1 0 0 0 0,0 0 0 0 0,1 0 0 0 0,-1 0 0 0 0,0 0 0 0 0,1 0 0 0 0,-1 0 0 0 0,0 0 0 0 0,1 0 0 0 0,-1-1 0 0 0,0 1 0 0 0,1 0 0 0 0,0-1 96 0 0</inkml:trace>
  <inkml:trace contextRef="#ctx0" brushRef="#br0" timeOffset="1">8 128 5224 0 0,'-5'22'1682'0'0,"2"13"36"0"0,4 1-701 0 0,2 17-155 0 0,0-9-85 0 0,13 86 903 0 0,-14-119-1546 0 0,-2-5-34 0 0,1 13 131 0 0,-1-19-223 0 0,0 0 1 0 0,0 1 0 0 0,0-1 0 0 0,0 0-1 0 0,0 0 1 0 0,0 1 0 0 0,0-1-1 0 0,0 0 1 0 0,0 0 0 0 0,0 1 0 0 0,0-1-1 0 0,0 0 1 0 0,0 1 0 0 0,0-1-1 0 0,0 0 1 0 0,0 0 0 0 0,0 1 0 0 0,0-1-1 0 0,0 0 1 0 0,1 0 0 0 0,-1 0-1 0 0,0 1 1 0 0,0-1 0 0 0,0 0 0 0 0,0 0-1 0 0,1 0 1 0 0,-1 1 0 0 0,0-1-1 0 0,0 0 1 0 0,0 0 0 0 0,1 0 0 0 0,-1 0-1 0 0,0 1 1 0 0,0-1 0 0 0,1 0-1 0 0,-1 0 1 0 0,0 0 0 0 0,0 0 0 0 0,1 0-1 0 0,-1 0 1 0 0,0 0 0 0 0,1 0-1 0 0,-1 0 1 0 0,0 0 0 0 0,1-1 68 0 0,1-1-3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7"/>
    </inkml:context>
    <inkml:brush xml:id="br0">
      <inkml:brushProperty name="width" value="0.025" units="cm"/>
      <inkml:brushProperty name="height" value="0.025" units="cm"/>
      <inkml:brushProperty name="color" value="#996600"/>
    </inkml:brush>
  </inkml:definitions>
  <inkml:trace contextRef="#ctx0" brushRef="#br0">21 26 7936 0 0,'-6'-21'1352'0'0,"4"16"1630"0"0,-11 211-1027 0 0,13-199-1827 0 0,3 30 536 0 0,-3-36-629 0 0,0 0 0 0 0,0 0-1 0 0,1 0 1 0 0,-1 0 0 0 0,1 0 0 0 0,-1 0-1 0 0,0 0 1 0 0,1 0 0 0 0,0 0 0 0 0,-1 0 0 0 0,1 0-1 0 0,-1 0 1 0 0,1-1 0 0 0,0 1 0 0 0,0 0 0 0 0,0-1-1 0 0,-1 1 1 0 0,1 0 0 0 0,0-1 0 0 0,0 1 0 0 0,0-1-1 0 0,0 1 1 0 0,0-1 0 0 0,0 1 0 0 0,0-1 0 0 0,0 0-1 0 0,0 0 1 0 0,0 1 0 0 0,0-1 0 0 0,2 0 0 0 0,-2 0 109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8"/>
    </inkml:context>
    <inkml:brush xml:id="br0">
      <inkml:brushProperty name="width" value="0.025" units="cm"/>
      <inkml:brushProperty name="height" value="0.025" units="cm"/>
      <inkml:brushProperty name="color" value="#996600"/>
    </inkml:brush>
  </inkml:definitions>
  <inkml:trace contextRef="#ctx0" brushRef="#br0">6 0 10448 0 0,'-1'1'450'0'0,"0"4"38"0"0,-2 10 620 0 0,4 216 2358 0 0,3-172-2539 0 0,-2-58-463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39"/>
    </inkml:context>
    <inkml:brush xml:id="br0">
      <inkml:brushProperty name="width" value="0.025" units="cm"/>
      <inkml:brushProperty name="height" value="0.025" units="cm"/>
      <inkml:brushProperty name="color" value="#996600"/>
    </inkml:brush>
  </inkml:definitions>
  <inkml:trace contextRef="#ctx0" brushRef="#br0">15 1 7024 0 0,'0'0'864'0'0,"-4"33"2616"0"0,-6 208-218 0 0,10-235-3028 0 0,0-1 1 0 0,0 1-1 0 0,0 0 0 0 0,1 0 0 0 0,3 10 0 0 0,0 3 1034 0 0,-3-15-688 0 0,0-5-14 0 0,3-2 86 0 0,-3 3-450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0"/>
    </inkml:context>
    <inkml:brush xml:id="br0">
      <inkml:brushProperty name="width" value="0.025" units="cm"/>
      <inkml:brushProperty name="height" value="0.025" units="cm"/>
      <inkml:brushProperty name="color" value="#996600"/>
    </inkml:brush>
  </inkml:definitions>
  <inkml:trace contextRef="#ctx0" brushRef="#br0">8 0 12056 0 0,'2'86'2106'0'0,"-3"80"-908"0"0,-3-140-1141 0 0,3-22-18 0 0,0 1 0 0 0,0-1 0 0 0,0 1 0 0 0,1 0 0 0 0,0-1 0 0 0,0 1 0 0 0,0 0 0 0 0,0-1 0 0 0,1 1 0 0 0,-1-1 0 0 0,1 1 0 0 0,1-1 0 0 0,-1 1 0 0 0,3 6 0 0 0,3-4 1077 0 0,-6-7-915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7"/>
    </inkml:context>
    <inkml:brush xml:id="br0">
      <inkml:brushProperty name="width" value="0.025" units="cm"/>
      <inkml:brushProperty name="height" value="0.025" units="cm"/>
      <inkml:brushProperty name="color" value="#996600"/>
    </inkml:brush>
  </inkml:definitions>
  <inkml:trace contextRef="#ctx0" brushRef="#br0">15 23 2304 0 0,'0'0'4920'0'0,"-3"1"-5039"0"0,-8 6 118 0 0,15-6 252 0 0,19 3 2353 0 0,-23-3-2574 0 0,1-1 0 0 0,0 0-1 0 0,0 0 1 0 0,-1 0 0 0 0,1 0-1 0 0,0 0 1 0 0,-1 0 0 0 0,1 0-1 0 0,0-1 1 0 0,-1 1 0 0 0,1 0-1 0 0,0 0 1 0 0,-1 0-1 0 0,1-1 1 0 0,0 1 0 0 0,-1 0-1 0 0,1-1 1 0 0,-1 1 0 0 0,1-1-1 0 0,-1 1 1 0 0,1 0 0 0 0,-1-1-1 0 0,1 1 1 0 0,-1-1-1 0 0,1 1 1 0 0,-1-1 0 0 0,1 0-1 0 0,-1 1 1 0 0,0-1 0 0 0,1 0-1 0 0,26-7 482 0 0,-26 9-486 0 0,0-1 0 0 0,1 0 0 0 0,-1 0-1 0 0,0-1 1 0 0,1 1 0 0 0,-1 0 0 0 0,0 0 0 0 0,1-1 0 0 0,-1 1 0 0 0,0 0-1 0 0,1-1 1 0 0,-1 0 0 0 0,2-1 0 0 0,8-3 47 0 0,-6 4-31 0 0,-1 0-1 0 0,0 1 1 0 0,0 0 0 0 0,1 0 0 0 0,-1 0-1 0 0,0 0 1 0 0,0 0 0 0 0,6 2-1 0 0,10 0 1167 0 0,-20-2-973 0 0,3 0-198 0 0,-1 0 1 0 0,0 1 0 0 0,1-1-1 0 0,-1 1 1 0 0,0-1 0 0 0,0 1-1 0 0,1 0 1 0 0,-1 0-1 0 0,0 0 1 0 0,3 1 0 0 0,-5-2-39 0 0,11 1 33 0 0,-9-1-1 0 0,0 0 0 0 0,-1 0 0 0 0,1 1 0 0 0,0-1 0 0 0,0-1 0 0 0,0 1 0 0 0,0 0 0 0 0,-1 0 0 0 0,1-1 0 0 0,0 1 0 0 0,0-1 0 0 0,-1 1 0 0 0,1-1 0 0 0,0 0 0 0 0,-1 0 0 0 0,1 0 0 0 0,0 0 0 0 0,-1 0 0 0 0,3-2 0 0 0,-1 2-23 0 0,0 0 0 0 0,0 1 0 0 0,-1-1 0 0 0,1 1 0 0 0,0 0 0 0 0,0-1 1 0 0,0 1-1 0 0,0 0 0 0 0,0 1 0 0 0,4 0 0 0 0,10 0 4 0 0,-17-1 18 0 0,33 1 101 0 0,-32 0-116 0 0,1-1 1 0 0,-1 0 0 0 0,0 1 0 0 0,0-1 0 0 0,0 0 0 0 0,1 1 0 0 0,-1-1 0 0 0,0 0 0 0 0,0 0 0 0 0,1 0 0 0 0,-1 0 0 0 0,0 0 0 0 0,1-1 0 0 0,-1 1 0 0 0,0 0-1 0 0,0 0 1 0 0,0-1 0 0 0,1 1 0 0 0,-1-1 0 0 0,0 1 0 0 0,0-1 0 0 0,0 0 0 0 0,1 0 0 0 0,16-5 107 0 0,-16 6-106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1"/>
    </inkml:context>
    <inkml:brush xml:id="br0">
      <inkml:brushProperty name="width" value="0.025" units="cm"/>
      <inkml:brushProperty name="height" value="0.025" units="cm"/>
      <inkml:brushProperty name="color" value="#996600"/>
    </inkml:brush>
  </inkml:definitions>
  <inkml:trace contextRef="#ctx0" brushRef="#br0">4 24 12960 0 0,'-1'3'305'0'0,"0"9"108"0"0,0-1 1 0 0,1 0 0 0 0,0 1-1 0 0,1-1 1 0 0,4 22-1 0 0,1 28 290 0 0,4 105-54 0 0,-5-152-512 0 0,3-14 41 0 0,-3-1-120 0 0,-3 0-26 0 0</inkml:trace>
  <inkml:trace contextRef="#ctx0" brushRef="#br0" timeOffset="1">45 0 12160 0 0,'-5'76'1123'0'0,"2"-53"-369"0"0,2 0-1 0 0,3 44 1 0 0,-2-61-666 0 0,2 11 175 0 0,0 0-1 0 0,1 0 1 0 0,1 0-1 0 0,10 29 1 0 0,-1-28 206 0 0,-11-18-388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3"/>
    </inkml:context>
    <inkml:brush xml:id="br0">
      <inkml:brushProperty name="width" value="0.025" units="cm"/>
      <inkml:brushProperty name="height" value="0.025" units="cm"/>
      <inkml:brushProperty name="color" value="#996600"/>
    </inkml:brush>
  </inkml:definitions>
  <inkml:trace contextRef="#ctx0" brushRef="#br0">3 0 13768 0 0,'-1'51'485'0'0,"0"-20"332"0"0,4 44 1 0 0,-1-30-45 0 0,-2-34-587 0 0,0 0 1 0 0,1 0 0 0 0,0 0-1 0 0,1 0 1 0 0,0 0 0 0 0,7 18-1 0 0,-7-24-32 0 0,2-4-116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4"/>
    </inkml:context>
    <inkml:brush xml:id="br0">
      <inkml:brushProperty name="width" value="0.025" units="cm"/>
      <inkml:brushProperty name="height" value="0.025" units="cm"/>
      <inkml:brushProperty name="color" value="#996600"/>
    </inkml:brush>
  </inkml:definitions>
  <inkml:trace contextRef="#ctx0" brushRef="#br0">1 44 12256 0 0,'-1'36'214'0'0,"1"11"261"0"0,1-15-28 0 0,11 57 936 0 0,-2-21-280 0 0,-4-42-437 0 0,-6-25-634 0 0,0-1 0 0 0,0 1 0 0 0,0-1 0 0 0,0 1-1 0 0,1-1 1 0 0,-1 0 0 0 0,0 1 0 0 0,0-1 0 0 0,0 1 0 0 0,0-1-1 0 0,0 1 1 0 0,0-1 0 0 0,1 0 0 0 0,-1 1 0 0 0,0-1 0 0 0,0 0-1 0 0,1 1 1 0 0,-1-1 0 0 0,0 0 0 0 0,1 1 0 0 0,-1-1 0 0 0,0 0-1 0 0,1 1 1 0 0,-1-1 0 0 0,0 0 0 0 0,1 0 0 0 0,-1 1 0 0 0,1-1-1 0 0,-1 0 1 0 0,0 0 0 0 0,1 0 0 0 0,-1 0 0 0 0,1 0 0 0 0,-1 0-1 0 0,1 1 1 0 0,-1-1 0 0 0,1 0 0 0 0,-1 0 0 0 0,0 0 0 0 0,1 0-1 0 0,-1-1 1 0 0,1 1 0 0 0,-1 0 0 0 0,1 0 0 0 0,-1 0 0 0 0,0 0-1 0 0,1 0 1 0 0,-1-1 0 0 0,1 1 0 0 0,-1 0 0 0 0,0 0 0 0 0,1-1-1 0 0,1 0 105 0 0</inkml:trace>
  <inkml:trace contextRef="#ctx0" brushRef="#br0" timeOffset="1">26 1 12760 0 0,'5'23'809'0'0,"-2"0"1"0"0,1 41 0 0 0,1 11 666 0 0,10 23-606 0 0,-13-65-518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6"/>
    </inkml:context>
    <inkml:brush xml:id="br0">
      <inkml:brushProperty name="width" value="0.025" units="cm"/>
      <inkml:brushProperty name="height" value="0.025" units="cm"/>
      <inkml:brushProperty name="color" value="#996600"/>
    </inkml:brush>
  </inkml:definitions>
  <inkml:trace contextRef="#ctx0" brushRef="#br0">11 1 8136 0 0,'0'0'3162'0'0,"-1"22"-2740"0"0,-3 0-165 0 0,1-1 1 0 0,1 1 0 0 0,2 41 0 0 0,0-56-82 0 0,1 0 0 0 0,0 0 1 0 0,0 0-1 0 0,1 0 0 0 0,0 0 0 0 0,0-1 1 0 0,1 1-1 0 0,-1-1 0 0 0,2 1 1 0 0,-1-1-1 0 0,1 0 0 0 0,-1 0 0 0 0,2 0 1 0 0,-1-1-1 0 0,1 1 0 0 0,5 4 1 0 0,-4-7 228 0 0,-5-3-206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7"/>
    </inkml:context>
    <inkml:brush xml:id="br0">
      <inkml:brushProperty name="width" value="0.025" units="cm"/>
      <inkml:brushProperty name="height" value="0.025" units="cm"/>
      <inkml:brushProperty name="color" value="#996600"/>
    </inkml:brush>
  </inkml:definitions>
  <inkml:trace contextRef="#ctx0" brushRef="#br0">1 1 9344 0 0,'4'23'90'0'0,"1"13"330"0"0,0 0 244 0 0,1 17 543 0 0,3 21 241 0 0,-2-26-1044 0 0,6-17-48 0 0,-11-29-318 0 0,-1 1 0 0 0,1-1 0 0 0,-1 1 1 0 0,0 0-1 0 0,0-1 0 0 0,0 1 0 0 0,0 0 0 0 0,0 0 0 0 0,-1-1 0 0 0,1 1 0 0 0,-1 3 0 0 0,0-5-24 0 0,0-1 0 0 0,0 0 0 0 0,0 1 0 0 0,0-1-1 0 0,0 0 1 0 0,0 0 0 0 0,0 1 0 0 0,0-1 0 0 0,0 0 0 0 0,0 1 0 0 0,0-1-1 0 0,0 0 1 0 0,0 1 0 0 0,0-1 0 0 0,0 0 0 0 0,0 1 0 0 0,0-1-1 0 0,0 0 1 0 0,0 0 0 0 0,1 1 0 0 0,-1-1 0 0 0,0 0 0 0 0,0 1-1 0 0,0-1 1 0 0,0 0 0 0 0,1 0 0 0 0,-1 1 0 0 0,0-1 0 0 0,0 0 0 0 0,1 0-1 0 0,-1 0 1 0 0,0 0 0 0 0,0 1 0 0 0,1-1 0 0 0,-1 0 0 0 0,0 0-1 0 0,0 0 1 0 0,1 0 0 0 0,-1 0 0 0 0,0 0 0 0 0,1 1 0 0 0,-1-1-1 0 0,0 0 1 0 0,1 0 0 0 0,-1 0 0 0 0,1 0 0 0 0,0 0 89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48"/>
    </inkml:context>
    <inkml:brush xml:id="br0">
      <inkml:brushProperty name="width" value="0.025" units="cm"/>
      <inkml:brushProperty name="height" value="0.025" units="cm"/>
      <inkml:brushProperty name="color" value="#996600"/>
    </inkml:brush>
  </inkml:definitions>
  <inkml:trace contextRef="#ctx0" brushRef="#br0">0 7 11760 0 0,'0'0'366'0'0,"1"3"-179"0"0,3 14 147 0 0,-1 0-1 0 0,-1 1 1 0 0,-1-1 0 0 0,0 0-1 0 0,-2 20 1 0 0,1 27 295 0 0,13 96 467 0 0,-6-88-71 0 0,-6-61-760 0 0,-2-7-101 0 0,1-1 0 0 0,0 1 1 0 0,1 0-1 0 0,-1 0 0 0 0,1 0 1 0 0,0-1-1 0 0,0 1 0 0 0,0 0 0 0 0,3 5 1 0 0,-4-8-146 0 0,0-1 1 0 0,0 0-1 0 0,0 0 1 0 0,0 0-1 0 0,0 0 1 0 0,0 0-1 0 0,1 0 1 0 0,-1 0-1 0 0,0 0 1 0 0,0 0-1 0 0,0 0 1 0 0,0 0-1 0 0,1 1 1 0 0,-1-1-1 0 0,0 0 1 0 0,0 0-1 0 0,0 0 1 0 0,0 0-1 0 0,1 0 1 0 0,-1 0-1 0 0,0 0 0 0 0,0 0 1 0 0,0-1-1 0 0,1 1 1 0 0,-1 0-1 0 0,0 0 1 0 0,0 0-1 0 0,0 0 1 0 0,0 0-1 0 0,0 0 1 0 0,1 0-1 0 0,-1 0 1 0 0,0 0-1 0 0,0 0 1 0 0,0-1-1 0 0,0 1 1 0 0,0 0-1 0 0,1 0 1 0 0,-1 0-1 0 0,0 0 1 0 0,0 0-1 0 0,0 0 1 0 0,0-1-1 0 0,0 1 1 0 0,0 0-1 0 0,0 0 1 0 0,0 0-1 0 0,0 0 1 0 0,0-1-1 0 0,0 1 1 0 0,1-2-20 0 0,1 0 56 0 0</inkml:trace>
  <inkml:trace contextRef="#ctx0" brushRef="#br0" timeOffset="1">20 0 12864 0 0,'0'0'233'0'0,"0"23"506"0"0,3 187 1815 0 0,-3-163-2141 0 0,8 50 0 0 0,-1-24 201 0 0,-6-60-478 0 0,0 1 139 0 0,0 1 0 0 0,5 21 0 0 0,-6-35-260 0 0,0-1-1 0 0,0 0 0 0 0,0 1 1 0 0,0-1-1 0 0,0 0 0 0 0,0 1 0 0 0,0-1 1 0 0,0 0-1 0 0,0 1 0 0 0,0-1 0 0 0,0 0 1 0 0,0 0-1 0 0,0 1 0 0 0,0-1 1 0 0,0 0-1 0 0,0 1 0 0 0,1-1 0 0 0,-1 0 1 0 0,0 1-1 0 0,0-1 0 0 0,0 0 0 0 0,0 0 1 0 0,1 1-1 0 0,-1-1 0 0 0,0 0 1 0 0,0 0-1 0 0,0 1 0 0 0,1-1 0 0 0,-1 0 1 0 0,0 0-1 0 0,1 0 0 0 0,-1 1 1 0 0,0-1-1 0 0,0 0 0 0 0,1 0 0 0 0,-1 0 1 0 0,0 0-1 0 0,1 0 0 0 0,-1 0 0 0 0,0 0 1 0 0,1 1-1 0 0,-1-1 0 0 0,0 0 1 0 0,1 0-1 0 0,-1 0 0 0 0,0 0 0 0 0,1-1 1 0 0,-1 1-1 0 0,0 0 0 0 0,1 0 0 0 0,-1 0 1 0 0,0 0-1 0 0,1 0 0 0 0,-1 0 1 0 0,0 0-1 0 0,0-1 0 0 0,1 1 0 0 0,-1 0 1 0 0,0 0-1 0 0,1 0 0 0 0,-1-1 0 0 0,0 1 1 0 0,0 0-1 0 0,0 0 0 0 0,1-1 1 0 0,2-1 104 0 0,-2 2-101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0"/>
    </inkml:context>
    <inkml:brush xml:id="br0">
      <inkml:brushProperty name="width" value="0.025" units="cm"/>
      <inkml:brushProperty name="height" value="0.025" units="cm"/>
      <inkml:brushProperty name="color" value="#996600"/>
    </inkml:brush>
  </inkml:definitions>
  <inkml:trace contextRef="#ctx0" brushRef="#br0">0 0 14368 0 0,'3'13'129'0'0,"0"0"1"0"0,-2-1 0 0 0,0 1 0 0 0,0 20 0 0 0,2 26 363 0 0,7-6 413 0 0,18 60-1 0 0,-16-72-145 0 0,-3-15 320 0 0,-6-26-648 0 0,-3 0-306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1"/>
    </inkml:context>
    <inkml:brush xml:id="br0">
      <inkml:brushProperty name="width" value="0.025" units="cm"/>
      <inkml:brushProperty name="height" value="0.025" units="cm"/>
      <inkml:brushProperty name="color" value="#996600"/>
    </inkml:brush>
  </inkml:definitions>
  <inkml:trace contextRef="#ctx0" brushRef="#br0">1 1 13056 0 0,'11'72'1616'0'0,"-9"41"511"0"0,-2-23-986 0 0,5-32-779 0 0,-1-46-137 0 0,-4-11-211 0 0,0-1 0 0 0,0 0 0 0 0,0 0 0 0 0,0 0 0 0 0,0 1 0 0 0,0-1 0 0 0,0 0 0 0 0,0 0-1 0 0,0 0 1 0 0,0 0 0 0 0,1 1 0 0 0,-1-1 0 0 0,0 0 0 0 0,0 0 0 0 0,0 0 0 0 0,0 0 0 0 0,0 0 0 0 0,0 1 0 0 0,1-1 0 0 0,-1 0 0 0 0,0 0 0 0 0,0 0 0 0 0,0 0 0 0 0,0 0 0 0 0,0 0 0 0 0,1 0 0 0 0,-1 0 0 0 0,0 1 0 0 0,0-1 0 0 0,0 0 0 0 0,0 0 0 0 0,1 0-1 0 0,-1 0 1 0 0,0 0 0 0 0,0 0 0 0 0,0 0 0 0 0,1 0 0 0 0,-1 0 0 0 0,0 0 0 0 0,0 0 0 0 0,0 0 0 0 0,0 0 0 0 0,1-1 0 0 0,-1 1 0 0 0,0 0 0 0 0,0 0 0 0 0,0 0 0 0 0,0 0 0 0 0,1 0 0 0 0,1-2 112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2"/>
    </inkml:context>
    <inkml:brush xml:id="br0">
      <inkml:brushProperty name="width" value="0.025" units="cm"/>
      <inkml:brushProperty name="height" value="0.025" units="cm"/>
      <inkml:brushProperty name="color" value="#996600"/>
    </inkml:brush>
  </inkml:definitions>
  <inkml:trace contextRef="#ctx0" brushRef="#br0">35 0 11856 0 0,'0'0'2416'0'0,"3"13"-1304"0"0,3 29-441 0 0,-2 0 1 0 0,-1-1 0 0 0,-4 55-1 0 0,0 6-262 0 0,4-81-274 0 0,-3-20-123 0 0,0-1 0 0 0,0 1 0 0 0,0 0 0 0 0,0-1 0 0 0,0 1 0 0 0,0 0 0 0 0,0-1 0 0 0,1 1 0 0 0,-1 0 0 0 0,0-1 0 0 0,0 1 0 0 0,1 0 0 0 0,-1-1 0 0 0,1 1-1 0 0,-1-1 1 0 0,0 1 0 0 0,1-1 0 0 0,-1 1 0 0 0,1-1 0 0 0,-1 1 0 0 0,1-1 0 0 0,0 0 0 0 0,-1 1 0 0 0,1-1 0 0 0,-1 1 0 0 0,2-1 0 0 0,-2 0 10 0 0</inkml:trace>
  <inkml:trace contextRef="#ctx0" brushRef="#br0" timeOffset="1">0 31 13968 0 0,'5'129'2043'0'0,"1"16"552"0"0,6-104-756 0 0,-12-42-1741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4"/>
    </inkml:context>
    <inkml:brush xml:id="br0">
      <inkml:brushProperty name="width" value="0.025" units="cm"/>
      <inkml:brushProperty name="height" value="0.025" units="cm"/>
      <inkml:brushProperty name="color" value="#996600"/>
    </inkml:brush>
  </inkml:definitions>
  <inkml:trace contextRef="#ctx0" brushRef="#br0">0 0 14368 0 0,'5'19'116'0'0,"-3"-7"46"0"0,1 4 172 0 0,5 55 1119 0 0,-8-45-274 0 0,3 57 839 0 0,-2-75-1789 0 0,0 1 0 0 0,1-1-1 0 0,0 0 1 0 0,0 0 0 0 0,1 0 0 0 0,0 0 0 0 0,4 9 0 0 0,-7-17-215 0 0,1 0 1 0 0,-1 0 0 0 0,0 0-1 0 0,1 0 1 0 0,-1 1-1 0 0,0-1 1 0 0,1 0 0 0 0,-1 0-1 0 0,0 0 1 0 0,1 0 0 0 0,-1 0-1 0 0,1 0 1 0 0,-1-1-1 0 0,0 1 1 0 0,1 0 0 0 0,-1 0-1 0 0,0 0 1 0 0,1 0 0 0 0,-1 0-1 0 0,0 0 1 0 0,1-1-1 0 0,-1 1 1 0 0,0 0 0 0 0,0 0-1 0 0,1 0 1 0 0,-1-1 0 0 0,0 1-1 0 0,0 0 1 0 0,1-1-1 0 0,-1 1 1 0 0,0 0 0 0 0,0-1-1 0 0,1-1 90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8"/>
    </inkml:context>
    <inkml:brush xml:id="br0">
      <inkml:brushProperty name="width" value="0.025" units="cm"/>
      <inkml:brushProperty name="height" value="0.025" units="cm"/>
      <inkml:brushProperty name="color" value="#996600"/>
    </inkml:brush>
  </inkml:definitions>
  <inkml:trace contextRef="#ctx0" brushRef="#br0">44842 174 2000 0 0,'0'0'0'0'0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5"/>
    </inkml:context>
    <inkml:brush xml:id="br0">
      <inkml:brushProperty name="width" value="0.025" units="cm"/>
      <inkml:brushProperty name="height" value="0.025" units="cm"/>
      <inkml:brushProperty name="color" value="#996600"/>
    </inkml:brush>
  </inkml:definitions>
  <inkml:trace contextRef="#ctx0" brushRef="#br0">11 38 16280 0 0,'8'26'104'0'0,"0"13"382"0"0,-4 1 266 0 0,0 21 570 0 0,0 9-60 0 0,3-25-939 0 0,-6-35-239 0 0,4 20 121 0 0,-5-29-192 0 0,0 0 0 0 0,0-1 0 0 0,0 1 0 0 0,1 0 0 0 0,-1 0 1 0 0,0 0-1 0 0,0-1 0 0 0,1 1 0 0 0,-1 0 0 0 0,0 0 0 0 0,1-1 0 0 0,-1 1 0 0 0,1 0 0 0 0,-1-1 0 0 0,1 1 0 0 0,-1 0 0 0 0,1-1 0 0 0,-1 1 0 0 0,1-1 0 0 0,0 1 0 0 0,-1-1 1 0 0,1 1-1 0 0,0-1 0 0 0,0 1 0 0 0,1-7 195 0 0,-2 5-170 0 0</inkml:trace>
  <inkml:trace contextRef="#ctx0" brushRef="#br0" timeOffset="1">0 0 12552 0 0,'9'32'1473'0'0,"-2"0"1"0"0,6 51 0 0 0,-12-74-1392 0 0,5 63 1337 0 0,-5-47-878 0 0,1 0-1 0 0,10 48 0 0 0,-12-71-492 0 0,1-1 1 0 0,-1 1-1 0 0,1 0 0 0 0,-1-1 0 0 0,1 1 0 0 0,0-1 0 0 0,0 1 0 0 0,-1-1 0 0 0,1 1 0 0 0,0-1 0 0 0,0 0 0 0 0,1 1 0 0 0,-1-1 0 0 0,0 0 0 0 0,0 0 0 0 0,1 0 0 0 0,-1 0 1 0 0,0 0-1 0 0,4 2 0 0 0,-3-2 36 0 0,-2-1-77 0 0,0 0 1 0 0,0 0 0 0 0,1 0 0 0 0,-1 0-1 0 0,0 0 1 0 0,0 1 0 0 0,0-1 0 0 0,1 0-1 0 0,-1 0 1 0 0,0 0 0 0 0,0 0-1 0 0,0 0 1 0 0,1 0 0 0 0,-1 0 0 0 0,0 0-1 0 0,0 0 1 0 0,0 0 0 0 0,1 0-1 0 0,-1 0 1 0 0,0 0 0 0 0,0 0 0 0 0,0 0-1 0 0,1 0 1 0 0,-1 0 0 0 0,0 0-1 0 0,0 0 1 0 0,0-1 0 0 0,1 1 0 0 0,-1 0-1 0 0,0 0 1 0 0,0 0 0 0 0,0 0 0 0 0,1 0-1 0 0,-1 0 1 0 0,0-1 0 0 0,0 1-1 0 0,0 0 1 0 0,0 0 0 0 0,0 0 0 0 0,0 0-1 0 0,1-1 1 0 0,2-2 29 0 0,0 1 20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7"/>
    </inkml:context>
    <inkml:brush xml:id="br0">
      <inkml:brushProperty name="width" value="0.025" units="cm"/>
      <inkml:brushProperty name="height" value="0.025" units="cm"/>
      <inkml:brushProperty name="color" value="#996600"/>
    </inkml:brush>
  </inkml:definitions>
  <inkml:trace contextRef="#ctx0" brushRef="#br0">1 1 13864 0 0,'0'0'656'0'0,"1"2"-328"0"0,10 27 487 0 0,1 16 65 0 0,-5 1-329 0 0,-1 25-131 0 0,1 14-156 0 0,4-30 23 0 0,-5-34-66 0 0,-3-13 117 0 0,-1 1 0 0 0,0-1 0 0 0,0 1 0 0 0,0 12 1 0 0,-2-22-221 0 0,2 0 2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8"/>
    </inkml:context>
    <inkml:brush xml:id="br0">
      <inkml:brushProperty name="width" value="0.025" units="cm"/>
      <inkml:brushProperty name="height" value="0.025" units="cm"/>
      <inkml:brushProperty name="color" value="#996600"/>
    </inkml:brush>
  </inkml:definitions>
  <inkml:trace contextRef="#ctx0" brushRef="#br0">1 0 12256 0 0,'0'0'4295'0'0,"5"14"-3893"0"0,-2 5-313 0 0,0 0 1 0 0,-1 0 0 0 0,-1 0-1 0 0,-2 24 1 0 0,2 31 74 0 0,2-30-71 0 0,-2-20 138 0 0,6 34 1 0 0,-5-55 28 0 0,1-4 46 0 0,-2 1-282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59"/>
    </inkml:context>
    <inkml:brush xml:id="br0">
      <inkml:brushProperty name="width" value="0.025" units="cm"/>
      <inkml:brushProperty name="height" value="0.025" units="cm"/>
      <inkml:brushProperty name="color" value="#996600"/>
    </inkml:brush>
  </inkml:definitions>
  <inkml:trace contextRef="#ctx0" brushRef="#br0">1 1 11952 0 0,'0'0'1960'0'0,"10"32"-1343"0"0,-6-9-553 0 0,-1 0 0 0 0,-1 0 0 0 0,-1 0 1 0 0,-4 41-1 0 0,2-38 224 0 0,0 0-1 0 0,1 0 1 0 0,7 40 0 0 0,-6-62-194 0 0,5 21 539 0 0,-6-24-571 0 0,0 0 0 0 0,1-1 0 0 0,-1 1 0 0 0,0 0 0 0 0,1-1 0 0 0,-1 1 0 0 0,0-1 0 0 0,1 1 0 0 0,-1 0 0 0 0,1-1 0 0 0,-1 1 0 0 0,1-1 0 0 0,-1 1 0 0 0,1-1 0 0 0,-1 0 0 0 0,1 1 0 0 0,-1-1 0 0 0,1 1 0 0 0,0-1 0 0 0,-1 0 0 0 0,1 0 0 0 0,-1 1 0 0 0,1-1 0 0 0,0 0 0 0 0,-1 0 0 0 0,2 0 413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0"/>
    </inkml:context>
    <inkml:brush xml:id="br0">
      <inkml:brushProperty name="width" value="0.025" units="cm"/>
      <inkml:brushProperty name="height" value="0.025" units="cm"/>
      <inkml:brushProperty name="color" value="#996600"/>
    </inkml:brush>
  </inkml:definitions>
  <inkml:trace contextRef="#ctx0" brushRef="#br0">1 24 12456 0 0,'6'17'235'0'0,"-1"1"1"0"0,2 20-1 0 0,5 74 1942 0 0,-6-38-1414 0 0,1-26 502 0 0,-6-48-1121 0 0,0 0 0 0 0</inkml:trace>
  <inkml:trace contextRef="#ctx0" brushRef="#br0" timeOffset="1">25 0 12056 0 0,'5'41'283'0'0,"1"18"918"0"0,2 91 2143 0 0,-7-127-3229 0 0,-1-14-7 0 0,-1-4-49 0 0,1 1 0 0 0,0-1-1 0 0,1 0 1 0 0,-1 0 0 0 0,1 0-1 0 0,0 0 1 0 0,0 0 0 0 0,0 0-1 0 0,1 0 1 0 0,0 0 0 0 0,0-1-1 0 0,3 7 1 0 0,-4-11-49 0 0,0 1 0 0 0,-1-1-1 0 0,1 0 1 0 0,0 1 0 0 0,-1-1 0 0 0,1 0-1 0 0,0 0 1 0 0,-1 0 0 0 0,1 1 0 0 0,0-1-1 0 0,0 0 1 0 0,-1 0 0 0 0,1 0 0 0 0,0 0-1 0 0,0 0 1 0 0,-1 0 0 0 0,1 0 0 0 0,0-1 0 0 0,0 1-1 0 0,-1 0 1 0 0,2-1 0 0 0,1-1 32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2"/>
    </inkml:context>
    <inkml:brush xml:id="br0">
      <inkml:brushProperty name="width" value="0.025" units="cm"/>
      <inkml:brushProperty name="height" value="0.025" units="cm"/>
      <inkml:brushProperty name="color" value="#996600"/>
    </inkml:brush>
  </inkml:definitions>
  <inkml:trace contextRef="#ctx0" brushRef="#br0">1 0 13672 0 0,'1'6'77'0'0,"3"7"157"0"0,-2-2-73 0 0,7 19 356 0 0,-1 0 1 0 0,-2 0-1 0 0,-1 1 1 0 0,1 58-1 0 0,-7-86-462 0 0,1 0 0 0 0,0 1 0 0 0,0-1 0 0 0,0 1 0 0 0,1-1-1 0 0,-1 0 1 0 0,1 1 0 0 0,0-1 0 0 0,0 0 0 0 0,0 0 0 0 0,0 1-1 0 0,0-1 1 0 0,1 0 0 0 0,-1 0 0 0 0,1 0 0 0 0,3 4-1 0 0,3-9 306 0 0,-7 2-272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3"/>
    </inkml:context>
    <inkml:brush xml:id="br0">
      <inkml:brushProperty name="width" value="0.025" units="cm"/>
      <inkml:brushProperty name="height" value="0.025" units="cm"/>
      <inkml:brushProperty name="color" value="#996600"/>
    </inkml:brush>
  </inkml:definitions>
  <inkml:trace contextRef="#ctx0" brushRef="#br0">29 0 13672 0 0,'15'149'3283'0'0,"-11"-95"-2448"0"0,-3-41-319 0 0,0-11-442 0 0,-1 0-1 0 0,1 0 1 0 0,-1 1-1 0 0,0-1 1 0 0,0 0-1 0 0,0 1 1 0 0,0-1-1 0 0,0 0 1 0 0,-1 1 0 0 0,1-1-1 0 0,-1 0 1 0 0,-1 4-1 0 0,1-5 72 0 0</inkml:trace>
  <inkml:trace contextRef="#ctx0" brushRef="#br0" timeOffset="1">0 0 12360 0 0,'5'13'80'0'0,"2"8"302"0"0,-2-1 236 0 0,3 11 559 0 0,6 21 771 0 0,-3-18-1335 0 0,-9-30-457 0 0,-1 0 0 0 0,0 0 0 0 0,-1 0 1 0 0,1 0-1 0 0,-1 0 0 0 0,0 0 0 0 0,0 0 0 0 0,-1 5 0 0 0,2 19 943 0 0,-2-27-568 0 0,2 1-369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5"/>
    </inkml:context>
    <inkml:brush xml:id="br0">
      <inkml:brushProperty name="width" value="0.025" units="cm"/>
      <inkml:brushProperty name="height" value="0.025" units="cm"/>
      <inkml:brushProperty name="color" value="#996600"/>
    </inkml:brush>
  </inkml:definitions>
  <inkml:trace contextRef="#ctx0" brushRef="#br0">0 42 16687 0 0,'19'141'2422'0'0,"-14"-114"-1004"0"0,13 45 0 0 0,-12-63-881 0 0,-5-9-528 0 0,-1 0-1 0 0,0 0 1 0 0,0 0-1 0 0,0 0 0 0 0,1 0 1 0 0,-1 0-1 0 0,0 0 1 0 0,0-1-1 0 0,0 1 0 0 0,1 0 1 0 0,-1 0-1 0 0,0 0 1 0 0,0 0-1 0 0,0 0 0 0 0,0 0 1 0 0,1 0-1 0 0,-1 0 1 0 0,0-1-1 0 0,0 1 0 0 0,0 0 1 0 0,0 0-1 0 0,0 0 1 0 0,1 0-1 0 0,-1-1 1 0 0,0 1-1 0 0,0 0 0 0 0,0 0 1 0 0,0 0-1 0 0,0 0 1 0 0,0-1-1 0 0,0 1 0 0 0,0 0 1 0 0,0 0-1 0 0,0 0 1 0 0,0-1-1 0 0,0 1 0 0 0,0 0 1 0 0,0 0-1 0 0,0 0 1 0 0,0-1-1 0 0,0 1 0 0 0,0 0 1 0 0,0 0-1 0 0,0 0 1 0 0,0-1-1 0 0,0 1 1 0 0,0 0-1 0 0,0-1 33 0 0</inkml:trace>
  <inkml:trace contextRef="#ctx0" brushRef="#br0" timeOffset="1">1 0 16384 0 0,'10'32'254'0'0,"-3"-13"97"0"0,2 10 355 0 0,25 92 1832 0 0,-33-118-2456 0 0,-1 1 49 0 0,1 1 1 0 0,0-1-1 0 0,1 0 1 0 0,-1 0-1 0 0,1 0 1 0 0,-1 0-1 0 0,1-1 1 0 0,5 8-1 0 0,-6-10 82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7"/>
    </inkml:context>
    <inkml:brush xml:id="br0">
      <inkml:brushProperty name="width" value="0.025" units="cm"/>
      <inkml:brushProperty name="height" value="0.025" units="cm"/>
      <inkml:brushProperty name="color" value="#996600"/>
    </inkml:brush>
  </inkml:definitions>
  <inkml:trace contextRef="#ctx0" brushRef="#br0">1 0 13056 0 0,'6'34'390'0'0,"0"16"1228"0"0,-1 75 2152 0 0,-5-123-3721 0 0,0-1 0 0 0,0 1 0 0 0,0 0 0 0 0,0-1 0 0 0,0 1 0 0 0,1-1 0 0 0,-1 1 0 0 0,0-1 1 0 0,1 1-1 0 0,-1-1 0 0 0,1 1 0 0 0,0-1 0 0 0,1 2 102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68"/>
    </inkml:context>
    <inkml:brush xml:id="br0">
      <inkml:brushProperty name="width" value="0.025" units="cm"/>
      <inkml:brushProperty name="height" value="0.025" units="cm"/>
      <inkml:brushProperty name="color" value="#996600"/>
    </inkml:brush>
  </inkml:definitions>
  <inkml:trace contextRef="#ctx0" brushRef="#br0">62 59 15272 0 0,'1'3'328'0'0,"6"17"473"0"0,0 0 1 0 0,-2 0 0 0 0,0 0 0 0 0,-2 1 0 0 0,0 0 0 0 0,0 35 0 0 0,-3-45-548 0 0,0-8-147 0 0,0 0-1 0 0,0 0 0 0 0,0 0 0 0 0,0 0 1 0 0,1-1-1 0 0,-1 1 0 0 0,1 0 0 0 0,1 5 0 0 0,-1-8-34 0 0</inkml:trace>
  <inkml:trace contextRef="#ctx0" brushRef="#br0" timeOffset="1">1 0 11152 0 0,'0'0'550'0'0,"4"26"3025"0"0,-2-22-3441 0 0,-1-1-1 0 0,1 1 1 0 0,0 0-1 0 0,-1 0 1 0 0,0-1 0 0 0,0 1-1 0 0,0 0 1 0 0,0 0 0 0 0,0 8-1 0 0,0-5 21 0 0,15 58 850 0 0,-7-33 154 0 0,-9-29-1018 0 0,0 0-4 0 0,1-2 412 0 0,0-1-438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49"/>
    </inkml:context>
    <inkml:brush xml:id="br0">
      <inkml:brushProperty name="width" value="0.025" units="cm"/>
      <inkml:brushProperty name="height" value="0.025" units="cm"/>
      <inkml:brushProperty name="color" value="#996600"/>
    </inkml:brush>
  </inkml:definitions>
  <inkml:trace contextRef="#ctx0" brushRef="#br0">49 0 392 0 0,'0'0'2395'0'0,"-1"5"-1861"0"0,-2 13 341 0 0,1-8-153 0 0,2-8-143 0 0,-1 3-143 0 0,0 1-1 0 0,0-1 1 0 0,0 0 0 0 0,-1 0-1 0 0,-2 7 1 0 0,-1 0-371 0 0,-3 20 455 0 0,-1-13-536 0 0,5 17 1339 0 0,0 4 72 0 0,3-23-1276 0 0,0 1 420 0 0,1 7 874 0 0,0-14-1103 0 0,0-4-376 0 0,0-3 125 0 0,0 4 106 0 0,0-3 264 0 0,2-2-225 0 0,6 9-15 0 0,0-2-96 0 0,-5-6-48 0 0,-2-3-28 0 0,0 1 1 0 0,0 0-1 0 0,0 0 1 0 0,0-1-1 0 0,-1 1 1 0 0,1 0 0 0 0,0 0-1 0 0,-1 0 1 0 0,1 0-1 0 0,-1 0 1 0 0,0 0-1 0 0,0 0 1 0 0,0 4-1 0 0,3 1 1 0 0,-2-6-18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0"/>
    </inkml:context>
    <inkml:brush xml:id="br0">
      <inkml:brushProperty name="width" value="0.025" units="cm"/>
      <inkml:brushProperty name="height" value="0.025" units="cm"/>
      <inkml:brushProperty name="color" value="#996600"/>
    </inkml:brush>
  </inkml:definitions>
  <inkml:trace contextRef="#ctx0" brushRef="#br0">0 0 11952 0 0,'2'9'381'0'0,"0"13"32"0"0,2 15 890 0 0,1 0 0 0 0,16 57 0 0 0,-4-60 83 0 0,-17-33-1276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1"/>
    </inkml:context>
    <inkml:brush xml:id="br0">
      <inkml:brushProperty name="width" value="0.025" units="cm"/>
      <inkml:brushProperty name="height" value="0.025" units="cm"/>
      <inkml:brushProperty name="color" value="#996600"/>
    </inkml:brush>
  </inkml:definitions>
  <inkml:trace contextRef="#ctx0" brushRef="#br0">47 36 11256 0 0,'2'58'1362'0'0,"1"-22"-79"0"0,3 28 1023 0 0,-5-59-2132 0 0,0-1 1 0 0,1 1-1 0 0,-1-1 0 0 0,1 1 1 0 0,0-1-1 0 0,4 6 0 0 0,-2-4 158 0 0,2-1 619 0 0,-6-7-870 0 0</inkml:trace>
  <inkml:trace contextRef="#ctx0" brushRef="#br0" timeOffset="1">0 0 12664 0 0,'4'67'883'0'0,"8"33"1987"0"0,-1-17-1497 0 0,-6-64-1022 0 0,-1 0 1058 0 0,-4-18-1288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3"/>
    </inkml:context>
    <inkml:brush xml:id="br0">
      <inkml:brushProperty name="width" value="0.025" units="cm"/>
      <inkml:brushProperty name="height" value="0.025" units="cm"/>
      <inkml:brushProperty name="color" value="#996600"/>
    </inkml:brush>
  </inkml:definitions>
  <inkml:trace contextRef="#ctx0" brushRef="#br0">1 0 12360 0 0,'25'144'2307'0'0,"4"-52"-1014"0"0,-28-85-1202 0 0,1 3 84 0 0,2-7 622 0 0,-3-3-685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4"/>
    </inkml:context>
    <inkml:brush xml:id="br0">
      <inkml:brushProperty name="width" value="0.025" units="cm"/>
      <inkml:brushProperty name="height" value="0.025" units="cm"/>
      <inkml:brushProperty name="color" value="#996600"/>
    </inkml:brush>
  </inkml:definitions>
  <inkml:trace contextRef="#ctx0" brushRef="#br0">0 19 12160 0 0,'3'42'489'0'0,"7"22"1038"0"0,-3-26-965 0 0,-6-30-391 0 0,0-1 91 0 0,0 0-1 0 0,0 0 1 0 0,-1 0 0 0 0,0 12 0 0 0,0-19-234 0 0,0 1 0 0 0,0 0 0 0 0,0-1-1 0 0,0 1 1 0 0,0 0 0 0 0,0-1 0 0 0,0 1-1 0 0,1-1 1 0 0,-1 1 0 0 0,0 0 0 0 0,0-1 0 0 0,1 1-1 0 0,-1-1 1 0 0,0 1 0 0 0,1 0 0 0 0,-1-1 0 0 0,0 1-1 0 0,1-1 1 0 0,-1 1 0 0 0,1-1 0 0 0,-1 0-1 0 0,1 1 1 0 0,-1-1 0 0 0,1 1 0 0 0,-1-1 0 0 0,1 0-1 0 0,-1 1 1 0 0,1-1 0 0 0,0 0 0 0 0,0 1-1 0 0,0-1 53 0 0</inkml:trace>
  <inkml:trace contextRef="#ctx0" brushRef="#br0" timeOffset="1">25 1 11856 0 0,'2'17'820'0'0,"0"1"0"0"0,0-1 0 0 0,2 0 0 0 0,10 31 0 0 0,-7-24 765 0 0,7 36 0 0 0,-5-47-526 0 0,-8-13-1021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6"/>
    </inkml:context>
    <inkml:brush xml:id="br0">
      <inkml:brushProperty name="width" value="0.025" units="cm"/>
      <inkml:brushProperty name="height" value="0.025" units="cm"/>
      <inkml:brushProperty name="color" value="#996600"/>
    </inkml:brush>
  </inkml:definitions>
  <inkml:trace contextRef="#ctx0" brushRef="#br0">0 39 14272 0 0,'6'20'302'0'0,"-1"0"1"0"0,-1 0 0 0 0,-1 0-1 0 0,1 24 1 0 0,1-21 530 0 0,13 4 1166 0 0,-12-19-1185 0 0,-5-7-638 0 0</inkml:trace>
  <inkml:trace contextRef="#ctx0" brushRef="#br0" timeOffset="1">9 1 13360 0 0,'10'17'182'0'0,"17"30"1251"0"0,-23-39-1111 0 0,1 1-1 0 0,-1 0 0 0 0,-1 0 1 0 0,0 0-1 0 0,4 19 0 0 0,-7-24-129 0 0,4 13 566 0 0,3-7-68 0 0,-5-8-610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78"/>
    </inkml:context>
    <inkml:brush xml:id="br0">
      <inkml:brushProperty name="width" value="0.025" units="cm"/>
      <inkml:brushProperty name="height" value="0.025" units="cm"/>
      <inkml:brushProperty name="color" value="#996600"/>
    </inkml:brush>
  </inkml:definitions>
  <inkml:trace contextRef="#ctx0" brushRef="#br0">24 26 12664 0 0,'49'87'3233'0'0,"-49"-79"-2594"0"0,-2-3-222 0 0,2-4-379 0 0</inkml:trace>
  <inkml:trace contextRef="#ctx0" brushRef="#br0" timeOffset="1">0 1 13768 0 0,'3'10'12'0'0,"2"6"53"0"0,-2-7 3 0 0,6 30 437 0 0,-9-33-299 0 0,1 0 0 0 0,0-1 0 0 0,0 0 0 0 0,0 1 0 0 0,1-1-1 0 0,0 0 1 0 0,0 1 0 0 0,1-1 0 0 0,-1 0 0 0 0,1-1 0 0 0,4 7 0 0 0,5-4 129 0 0,-3-4-58 0 0,-9-2-179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0"/>
    </inkml:context>
    <inkml:brush xml:id="br0">
      <inkml:brushProperty name="width" value="0.025" units="cm"/>
      <inkml:brushProperty name="height" value="0.025" units="cm"/>
      <inkml:brushProperty name="color" value="#996600"/>
    </inkml:brush>
  </inkml:definitions>
  <inkml:trace contextRef="#ctx0" brushRef="#br0">5 1 9536 0 0,'-3'8'1099'0'0,"1"1"-429"0"0,11 47 1225 0 0,-2 31-791 0 0,-8 9-347 0 0,3-62-150 0 0,-2-32-508 0 0,0 0 1 0 0,0-1-1 0 0,1 1 1 0 0,-1 0-1 0 0,0-1 1 0 0,1 1-1 0 0,-1 0 1 0 0,1-1-1 0 0,0 1 1 0 0,-1-1-1 0 0,1 1 1 0 0,0-1-1 0 0,0 1 1 0 0,0-1-1 0 0,0 0 1 0 0,2 2-1 0 0,-3-3 109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1"/>
    </inkml:context>
    <inkml:brush xml:id="br0">
      <inkml:brushProperty name="width" value="0.025" units="cm"/>
      <inkml:brushProperty name="height" value="0.025" units="cm"/>
      <inkml:brushProperty name="color" value="#996600"/>
    </inkml:brush>
  </inkml:definitions>
  <inkml:trace contextRef="#ctx0" brushRef="#br0">0 0 10344 0 0,'0'2'431'0'0,"2"5"176"0"0,0 14 441 0 0,0 21 319 0 0,3 19-152 0 0,2 13-74 0 0,-7-50-708 0 0,0-18-313 0 0,-1-1 0 0 0,2 1 0 0 0,-1-1 0 0 0,1 0-1 0 0,-1 1 1 0 0,1-1 0 0 0,3 9 0 0 0,0 8 1406 0 0,-4-21-1366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2"/>
    </inkml:context>
    <inkml:brush xml:id="br0">
      <inkml:brushProperty name="width" value="0.025" units="cm"/>
      <inkml:brushProperty name="height" value="0.025" units="cm"/>
      <inkml:brushProperty name="color" value="#996600"/>
    </inkml:brush>
  </inkml:definitions>
  <inkml:trace contextRef="#ctx0" brushRef="#br0">17 0 11352 0 0,'0'0'2348'0'0,"-9"20"-474"0"0,4 172 599 0 0,4-188-2353 0 0,0 1 0 0 0,1-1 0 0 0,0 0 0 0 0,-1 1 0 0 0,1-1 0 0 0,1 1 0 0 0,-1-1 0 0 0,1 0 0 0 0,0 1 0 0 0,0-1 0 0 0,0 0 0 0 0,0 1 0 0 0,1-1 0 0 0,-1 0 0 0 0,1 0 0 0 0,4 5 0 0 0,-4-7 56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3"/>
    </inkml:context>
    <inkml:brush xml:id="br0">
      <inkml:brushProperty name="width" value="0.025" units="cm"/>
      <inkml:brushProperty name="height" value="0.025" units="cm"/>
      <inkml:brushProperty name="color" value="#996600"/>
    </inkml:brush>
  </inkml:definitions>
  <inkml:trace contextRef="#ctx0" brushRef="#br0">2 1 12160 0 0,'4'77'4431'0'0,"-9"39"-197"0"0,5-98-3935 0 0,0-17-279 0 0,0-1-1 0 0,1 1 0 0 0,-1-1 0 0 0,0 1 0 0 0,0-1 0 0 0,0 1 0 0 0,0-1 0 0 0,0 1 1 0 0,0-1-1 0 0,1 1 0 0 0,-1-1 0 0 0,0 1 0 0 0,0-1 0 0 0,1 0 0 0 0,-1 1 1 0 0,0-1-1 0 0,1 1 0 0 0,-1-1 0 0 0,1 0 0 0 0,-1 1 0 0 0,0-1 0 0 0,1 0 0 0 0,-1 0 1 0 0,1 1-1 0 0,-1-1 0 0 0,1 0 0 0 0,-1 0 0 0 0,1 0 0 0 0,-1 1 0 0 0,1-1 1 0 0,0 0-1 0 0,-1 0 43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26"/>
    </inkml:context>
    <inkml:brush xml:id="br0">
      <inkml:brushProperty name="width" value="0.025" units="cm"/>
      <inkml:brushProperty name="height" value="0.025" units="cm"/>
      <inkml:brushProperty name="color" value="#996600"/>
    </inkml:brush>
  </inkml:definitions>
  <inkml:trace contextRef="#ctx0" brushRef="#br0">0 213 1104 0 0,'0'0'7590'0'0,"16"-38"-2603"0"0,2 6-3266 0 0,-5 13-1337 0 0,-10 10-368 0 0,0-6 30 0 0,-2 5-21 0 0,-1 2-18 0 0,0-1-8 0 0,0-1-3 0 0,0 0 0 0 0,1 0 0 0 0,-1 0 0 0 0,2 0 0 0 0,2-10 1 0 0,-2 18 3 0 0,-2 2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0"/>
    </inkml:context>
    <inkml:brush xml:id="br0">
      <inkml:brushProperty name="width" value="0.025" units="cm"/>
      <inkml:brushProperty name="height" value="0.025" units="cm"/>
      <inkml:brushProperty name="color" value="#996600"/>
    </inkml:brush>
  </inkml:definitions>
  <inkml:trace contextRef="#ctx0" brushRef="#br0">47 0 2208 0 0,'0'0'6056'0'0,"11"36"-4855"0"0,-9-18 63 0 0,-1-17-1136 0 0,0 1 0 0 0,-1 1 0 0 0,0-1 0 0 0,1 0-1 0 0,-1 0 1 0 0,0 0 0 0 0,0 0 0 0 0,0 0 0 0 0,0 0-1 0 0,0 0 1 0 0,-1 0 0 0 0,1 0 0 0 0,-1 0-1 0 0,0 2 1 0 0,5 36 427 0 0,-10-5-1116 0 0,0-14 119 0 0,2-10 505 0 0,3-2-110 0 0,1-9 41 0 0,-2 33-247 0 0,2-32 251 0 0,-1 1-1 0 0,1 0 0 0 0,0-1 1 0 0,0 1-1 0 0,-1 0 0 0 0,1-1 0 0 0,-1 1 1 0 0,0 0-1 0 0,1-1 0 0 0,-1 1 0 0 0,0-1 1 0 0,0 0-1 0 0,0 1 0 0 0,0-1 0 0 0,0 0 1 0 0,-2 2-1 0 0,-13 19-513 0 0,14-22 501 0 0,0 2-126 0 0,1 0 0 0 0,-1 0 0 0 0,1 0 0 0 0,-1 0 0 0 0,1 0 0 0 0,0 0 0 0 0,0 1 0 0 0,0-1 0 0 0,-1 4 0 0 0,2-5 101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4"/>
    </inkml:context>
    <inkml:brush xml:id="br0">
      <inkml:brushProperty name="width" value="0.025" units="cm"/>
      <inkml:brushProperty name="height" value="0.025" units="cm"/>
      <inkml:brushProperty name="color" value="#996600"/>
    </inkml:brush>
  </inkml:definitions>
  <inkml:trace contextRef="#ctx0" brushRef="#br0">42 0 13056 0 0,'-3'40'1897'0'0,"3"21"643"0"0,15 91 878 0 0,-8-138-3257 0 0,-1 1 326 0 0,-6-14-431 0 0</inkml:trace>
  <inkml:trace contextRef="#ctx0" brushRef="#br0" timeOffset="1">1 164 15776 0 0,'0'0'0'0'0,"2"17"0"0"0,-1-1 0 0 0,0-1 304 0 0,-1 1 16 0 0,0 2-17 0 0,0 0 9 0 0,2-3 40 0 0,0-4 0 0 0,0-1-8 0 0,1 0 8 0 0,1-2-8 0 0,1-1 0 0 0,-1-3-8 0 0,3 1 16 0 0,0 0-192 0 0,1-3 0 0 0,1-2 8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6"/>
    </inkml:context>
    <inkml:brush xml:id="br0">
      <inkml:brushProperty name="width" value="0.025" units="cm"/>
      <inkml:brushProperty name="height" value="0.025" units="cm"/>
      <inkml:brushProperty name="color" value="#996600"/>
    </inkml:brush>
  </inkml:definitions>
  <inkml:trace contextRef="#ctx0" brushRef="#br0">9 9 5624 0 0,'0'0'6882'0'0,"-9"-9"-4724"0"0,18 121 303 0 0,-9-111-2427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7"/>
    </inkml:context>
    <inkml:brush xml:id="br0">
      <inkml:brushProperty name="width" value="0.025" units="cm"/>
      <inkml:brushProperty name="height" value="0.025" units="cm"/>
      <inkml:brushProperty name="color" value="#996600"/>
    </inkml:brush>
  </inkml:definitions>
  <inkml:trace contextRef="#ctx0" brushRef="#br0">9 1 5416 0 0,'0'0'7353'0'0,"-1"2"-7074"0"0,-1 1-181 0 0,1 1 0 0 0,0-1 1 0 0,0 1-1 0 0,0-1 1 0 0,0 1-1 0 0,1 0 1 0 0,-1-1-1 0 0,1 1 0 0 0,0 0 1 0 0,0-1-1 0 0,1 5 1 0 0,7 51 576 0 0,-2-22-290 0 0,-5-23-159 0 0,-1-8-27 0 0,0-1 1 0 0,0 1 0 0 0,1-1-1 0 0,0 1 1 0 0,0-1 0 0 0,0 1-1 0 0,1-1 1 0 0,2 7-1 0 0,2-9 179 0 0,-5-2-260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8"/>
    </inkml:context>
    <inkml:brush xml:id="br0">
      <inkml:brushProperty name="width" value="0.025" units="cm"/>
      <inkml:brushProperty name="height" value="0.025" units="cm"/>
      <inkml:brushProperty name="color" value="#996600"/>
    </inkml:brush>
  </inkml:definitions>
  <inkml:trace contextRef="#ctx0" brushRef="#br0">0 0 11760 0 0,'0'36'2280'0'0,"2"5"-1639"0"0,1-1 1 0 0,2 0 0 0 0,12 49-1 0 0,-13-71-492 0 0,10 30 958 0 0,-13-48-946 0 0,2-1-1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89"/>
    </inkml:context>
    <inkml:brush xml:id="br0">
      <inkml:brushProperty name="width" value="0.025" units="cm"/>
      <inkml:brushProperty name="height" value="0.025" units="cm"/>
      <inkml:brushProperty name="color" value="#996600"/>
    </inkml:brush>
  </inkml:definitions>
  <inkml:trace contextRef="#ctx0" brushRef="#br0">0 1 10344 0 0,'0'0'7127'0'0,"0"26"-6639"0"0,12 71 15 0 0,-7-67 118 0 0,2 52-1 0 0,-7-82-587 0 0,0 1-1 0 0,0-1 0 0 0,0 0 0 0 0,0 1 0 0 0,-1-1 0 0 0,1 1 0 0 0,0-1 0 0 0,0 0 0 0 0,0 1 1 0 0,0-1-1 0 0,0 1 0 0 0,0-1 0 0 0,0 0 0 0 0,0 1 0 0 0,0-1 0 0 0,1 1 0 0 0,-1-1 1 0 0,0 0-1 0 0,0 1 0 0 0,0-1 0 0 0,0 0 0 0 0,0 1 0 0 0,1-1 0 0 0,-1 0 0 0 0,0 1 0 0 0,0-1 1 0 0,1 0-1 0 0,-1 1 0 0 0,0-1 0 0 0,1 0 0 0 0,-1 0 0 0 0,0 1 0 0 0,1-1 0 0 0,-1 0 0 0 0,0 0 1 0 0,1 1-1 0 0,-1-1 0 0 0,0 0 0 0 0,1 0 0 0 0,-1 0 0 0 0,0 0 0 0 0,1 0 0 0 0,-1 0 1 0 0,1 0-1 0 0,-1 0 0 0 0,0 0 0 0 0,1 0 0 0 0,-1 0 0 0 0,1 0 0 0 0,-1 0 0 0 0,0 0 0 0 0,1 0 1 0 0,-1 0-1 0 0,1 0 0 0 0,-1 0 0 0 0,1-1 0 0 0,1-1 81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0"/>
    </inkml:context>
    <inkml:brush xml:id="br0">
      <inkml:brushProperty name="width" value="0.025" units="cm"/>
      <inkml:brushProperty name="height" value="0.025" units="cm"/>
      <inkml:brushProperty name="color" value="#996600"/>
    </inkml:brush>
  </inkml:definitions>
  <inkml:trace contextRef="#ctx0" brushRef="#br0">0 0 9240 0 0,'0'0'4824'0'0,"12"28"-4096"0"0,-5 67-162 0 0,-2-52-212 0 0,3 14 751 0 0,-7-56-1044 0 0,-1 0 1 0 0,1-1-1 0 0,-1 1 1 0 0,1 0-1 0 0,-1 0 1 0 0,1-1-1 0 0,0 1 1 0 0,-1 0-1 0 0,1-1 1 0 0,0 1-1 0 0,-1 0 0 0 0,1-1 1 0 0,0 1-1 0 0,0-1 1 0 0,0 1-1 0 0,-1-1 1 0 0,1 0-1 0 0,0 1 1 0 0,0-1-1 0 0,0 0 1 0 0,0 0-1 0 0,0 1 1 0 0,0-1-1 0 0,0 0 1 0 0,0 0-1 0 0,0 0 0 0 0,0 0 1 0 0,0 0-1 0 0,2 0 155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1"/>
    </inkml:context>
    <inkml:brush xml:id="br0">
      <inkml:brushProperty name="width" value="0.025" units="cm"/>
      <inkml:brushProperty name="height" value="0.025" units="cm"/>
      <inkml:brushProperty name="color" value="#996600"/>
    </inkml:brush>
  </inkml:definitions>
  <inkml:trace contextRef="#ctx0" brushRef="#br0">0 0 10752 0 0,'0'0'1722'0'0,"17"25"1729"0"0,-21 117-2682 0 0,9-116-392 0 0,-1 2 702 0 0,-4-28-1063 0 0,0 0-1 0 0,0 1 1 0 0,0-1 0 0 0,0 0-1 0 0,1 0 1 0 0,-1 0-1 0 0,0 0 1 0 0,0 1 0 0 0,0-1-1 0 0,0 0 1 0 0,0 0 0 0 0,0 0-1 0 0,0 1 1 0 0,1-1-1 0 0,-1 0 1 0 0,0 0 0 0 0,0 0-1 0 0,0 0 1 0 0,0 0-1 0 0,1 0 1 0 0,-1 1 0 0 0,0-1-1 0 0,0 0 1 0 0,0 0 0 0 0,1 0-1 0 0,-1 0 1 0 0,0 0-1 0 0,0 0 1 0 0,0 0 0 0 0,1 0-1 0 0,-1 0 1 0 0,0 0 0 0 0,0 0-1 0 0,1 0 1 0 0,-1 0-1 0 0,0 0 1 0 0,0 0 0 0 0,0 0-1 0 0,1 0 1 0 0,-1 0-1 0 0,4 0 282 0 0,-1 1-73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2"/>
    </inkml:context>
    <inkml:brush xml:id="br0">
      <inkml:brushProperty name="width" value="0.025" units="cm"/>
      <inkml:brushProperty name="height" value="0.025" units="cm"/>
      <inkml:brushProperty name="color" value="#996600"/>
    </inkml:brush>
  </inkml:definitions>
  <inkml:trace contextRef="#ctx0" brushRef="#br0">58 1 10848 0 0,'0'0'1440'0'0,"-7"10"1656"0"0,8-6-2944 0 0,1 0 1 0 0,0 0 0 0 0,-1 0-1 0 0,0 1 1 0 0,0-1 0 0 0,-1 0-1 0 0,1 0 1 0 0,-1 1 0 0 0,0-1 0 0 0,0 0-1 0 0,0 1 1 0 0,-1 4 0 0 0,1 25 79 0 0,8 37 247 0 0,-6-23 208 0 0,-2-48-660 0 0,0 0 0 0 0,0 1 0 0 0,0-1 0 0 0,1 1 1 0 0,-1-1-1 0 0,0 0 0 0 0,1 1 0 0 0,-1-1 0 0 0,0 0 0 0 0,0 1 0 0 0,1-1 0 0 0,-1 0 0 0 0,1 1 0 0 0,-1-1 0 0 0,0 0 0 0 0,1 0 0 0 0,-1 1 0 0 0,1-1 0 0 0,-1 0 0 0 0,1 0 0 0 0,-1 0 0 0 0,0 0 0 0 0,1 0 0 0 0,0 1 0 0 0,2 0 49 0 0,-1 0-12 0 0</inkml:trace>
  <inkml:trace contextRef="#ctx0" brushRef="#br0" timeOffset="1">40 38 11256 0 0,'-6'5'866'0'0,"0"16"198"0"0,1 23-120 0 0,4-26-978 0 0,-21 116 936 0 0,28-119 981 0 0,-5-15-1629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4"/>
    </inkml:context>
    <inkml:brush xml:id="br0">
      <inkml:brushProperty name="width" value="0.025" units="cm"/>
      <inkml:brushProperty name="height" value="0.025" units="cm"/>
      <inkml:brushProperty name="color" value="#996600"/>
    </inkml:brush>
  </inkml:definitions>
  <inkml:trace contextRef="#ctx0" brushRef="#br0">95 1 11760 0 0,'-5'9'493'0'0,"1"0"0"0"0,1 0 0 0 0,-1 0 0 0 0,1 1 0 0 0,1-1 0 0 0,0 1 0 0 0,0-1 0 0 0,1 1 1 0 0,0 12-1 0 0,-2 7 281 0 0,1-22-672 0 0,2-1 0 0 0,-1 0 0 0 0,0 0-1 0 0,1 1 1 0 0,0-1 0 0 0,1 0 0 0 0,0 1 0 0 0,2 10 0 0 0,3-16 113 0 0,-5-1-181 0 0</inkml:trace>
  <inkml:trace contextRef="#ctx0" brushRef="#br0" timeOffset="1">10 125 14368 0 0,'0'0'0'0'0,"-1"21"0"0"0,-1-10 152 0 0,-1 2 0 0 0,3 1 0 0 0,0-2 0 0 0,-3 0 208 0 0,2-4 8 0 0,2 2 0 0 0,2 2-1 0 0,2-3-103 0 0,-1-3 8 0 0,1-1-8 0 0,1 2 8 0 0,3-3-240 0 0,0-3 16 0 0,0-2-16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6"/>
    </inkml:context>
    <inkml:brush xml:id="br0">
      <inkml:brushProperty name="width" value="0.025" units="cm"/>
      <inkml:brushProperty name="height" value="0.025" units="cm"/>
      <inkml:brushProperty name="color" value="#996600"/>
    </inkml:brush>
  </inkml:definitions>
  <inkml:trace contextRef="#ctx0" brushRef="#br0">17 5 8640 0 0,'0'0'4033'0'0,"-12"-5"-2406"0"0,10 15-1271 0 0,1-1 0 0 0,0 1 1 0 0,0 0-1 0 0,1 0 1 0 0,1-1-1 0 0,0 1 1 0 0,0 0-1 0 0,0-1 0 0 0,1 1 1 0 0,1-1-1 0 0,4 13 1 0 0,3-17 296 0 0,-8-5-508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1"/>
    </inkml:context>
    <inkml:brush xml:id="br0">
      <inkml:brushProperty name="width" value="0.025" units="cm"/>
      <inkml:brushProperty name="height" value="0.025" units="cm"/>
      <inkml:brushProperty name="color" value="#996600"/>
    </inkml:brush>
  </inkml:definitions>
  <inkml:trace contextRef="#ctx0" brushRef="#br0">15 1 1496 0 0,'0'0'1640'0'0,"-8"30"1464"0"0,8-26-2495 0 0,-2 10 117 0 0,1 4-504 0 0,-2 41 1331 0 0,5-53-781 0 0,1 3-502 0 0,-3 0-78 0 0,2 4 386 0 0,1 6-84 0 0,4 26 72 0 0,-1-13 165 0 0,1-15-395 0 0,0 3 345 0 0,2-8-395 0 0,-3-2-246 0 0,0 0 489 0 0,-5-10-498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7"/>
    </inkml:context>
    <inkml:brush xml:id="br0">
      <inkml:brushProperty name="width" value="0.025" units="cm"/>
      <inkml:brushProperty name="height" value="0.025" units="cm"/>
      <inkml:brushProperty name="color" value="#996600"/>
    </inkml:brush>
  </inkml:definitions>
  <inkml:trace contextRef="#ctx0" brushRef="#br0">3 0 7232 0 0,'-1'26'3055'0'0,"0"-18"-2510"0"0,1 1 0 0 0,-1-1 0 0 0,1 0-1 0 0,1 0 1 0 0,0 1 0 0 0,0-1 0 0 0,0 0-1 0 0,1 0 1 0 0,0 0 0 0 0,5 10 0 0 0,3-7 103 0 0,-10-10-523 0 0,1-1 0 0 0,0 1 1 0 0,0 0-1 0 0,0-1 0 0 0,-1 1 1 0 0,1 0-1 0 0,-1 0 0 0 0,1-1 1 0 0,0 1-1 0 0,-1 0 0 0 0,1 0 1 0 0,-1 0-1 0 0,0 0 0 0 0,1 0 0 0 0,-1 0 1 0 0,0 0-1 0 0,1 1 0 0 0,0-2 91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8"/>
    </inkml:context>
    <inkml:brush xml:id="br0">
      <inkml:brushProperty name="width" value="0.025" units="cm"/>
      <inkml:brushProperty name="height" value="0.025" units="cm"/>
      <inkml:brushProperty name="color" value="#996600"/>
    </inkml:brush>
  </inkml:definitions>
  <inkml:trace contextRef="#ctx0" brushRef="#br0">0 0 10848 0 0,'0'0'3774'0'0,"6"29"-1363"0"0,25 102 451 0 0,-31-130-2810 0 0,1 0-1 0 0,-1-1 0 0 0,1 1 0 0 0,-1 0 0 0 0,1 0 0 0 0,-1-1 0 0 0,1 1 0 0 0,-1-1 1 0 0,1 1-1 0 0,0 0 0 0 0,-1-1 0 0 0,1 1 0 0 0,0-1 0 0 0,0 0 0 0 0,-1 1 0 0 0,1-1 1 0 0,0 0-1 0 0,0 1 0 0 0,0-1 0 0 0,-1 0 0 0 0,1 0 0 0 0,0 0 0 0 0,0 1 0 0 0,0-1 1 0 0,1 0-1 0 0,-2 0 83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299"/>
    </inkml:context>
    <inkml:brush xml:id="br0">
      <inkml:brushProperty name="width" value="0.025" units="cm"/>
      <inkml:brushProperty name="height" value="0.025" units="cm"/>
      <inkml:brushProperty name="color" value="#996600"/>
    </inkml:brush>
  </inkml:definitions>
  <inkml:trace contextRef="#ctx0" brushRef="#br0">1 0 13056 0 0,'4'22'1512'0'0,"9"31"2233"0"0,-9-41-3311 0 0,1 0 0 0 0,0-1 0 0 0,1 0-1 0 0,11 17 1 0 0,-16-27-397 0 0,-1 0-1 0 0,1 0 1 0 0,-1 0-1 0 0,1 0 1 0 0,0 0 0 0 0,0-1-1 0 0,-1 1 1 0 0,1 0 0 0 0,0 0-1 0 0,0-1 1 0 0,0 1-1 0 0,0-1 1 0 0,0 1 0 0 0,0-1-1 0 0,0 1 1 0 0,0-1-1 0 0,0 1 1 0 0,0-1 0 0 0,0 0-1 0 0,0 0 1 0 0,0 1-1 0 0,0-1 1 0 0,2 0 0 0 0,-2 0 17 0 0</inkml:trace>
  <inkml:trace contextRef="#ctx0" brushRef="#br0" timeOffset="1">49 9 13560 0 0,'3'6'458'0'0,"3"8"-27"0"0,24 97 3087 0 0,-26-91-3176 0 0,-4-18-252 0 0,0 1 1 0 0,1-1-1 0 0,-1 0 1 0 0,0 0-1 0 0,1 0 1 0 0,-1 0-1 0 0,1 0 1 0 0,0 0-1 0 0,-1 0 1 0 0,1 0-1 0 0,0 0 0 0 0,0 0 1 0 0,0-1-1 0 0,1 1 1 0 0,-1 0-1 0 0,0 0 1 0 0,1-1-1 0 0,-1 1 1 0 0,1-1-1 0 0,2 3 1 0 0,0-3 683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1"/>
    </inkml:context>
    <inkml:brush xml:id="br0">
      <inkml:brushProperty name="width" value="0.025" units="cm"/>
      <inkml:brushProperty name="height" value="0.025" units="cm"/>
      <inkml:brushProperty name="color" value="#996600"/>
    </inkml:brush>
  </inkml:definitions>
  <inkml:trace contextRef="#ctx0" brushRef="#br0">20 13 15472 0 0,'0'0'710'0'0,"-3"3"-357"0"0,1-1-249 0 0,1 0-1 0 0,-1 0 0 0 0,1 0 0 0 0,-1 0 0 0 0,1 0 0 0 0,0 1 0 0 0,0-1 0 0 0,0 0 0 0 0,0 1 0 0 0,0-1 0 0 0,0 1 0 0 0,1-1 0 0 0,-1 1 0 0 0,1-1 0 0 0,0 1 0 0 0,0 0 0 0 0,0-1 0 0 0,0 1 0 0 0,0-1 0 0 0,0 1 0 0 0,1-1 0 0 0,-1 1 0 0 0,1-1 0 0 0,1 4 0 0 0,2 13 305 0 0,1-1 0 0 0,0 1 0 0 0,10 19 0 0 0,5 2 354 0 0,-11-39-316 0 0,-8-1-374 0 0</inkml:trace>
  <inkml:trace contextRef="#ctx0" brushRef="#br0" timeOffset="1">72 0 15176 0 0,'6'12'614'0'0,"-1"-1"0"0"0,0 1 1 0 0,3 13-1 0 0,9 23 1303 0 0,4 28 118 0 0,-19-73-1726 0 0,-2-3-252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3"/>
    </inkml:context>
    <inkml:brush xml:id="br0">
      <inkml:brushProperty name="width" value="0.025" units="cm"/>
      <inkml:brushProperty name="height" value="0.025" units="cm"/>
      <inkml:brushProperty name="color" value="#996600"/>
    </inkml:brush>
  </inkml:definitions>
  <inkml:trace contextRef="#ctx0" brushRef="#br0">0 1 13264 0 0,'0'0'886'0'0,"9"34"3042"0"0,1 16-2284 0 0,-7-33-1234 0 0,0-1 0 0 0,7 20-1 0 0,-9-31-304 0 0,-1-4-87 0 0,-1-1-1 0 0,1 1 1 0 0,0-1-1 0 0,0 0 1 0 0,0 1-1 0 0,0-1 0 0 0,0 1 1 0 0,0-1-1 0 0,0 1 1 0 0,1-1-1 0 0,-1 1 1 0 0,0-1-1 0 0,0 0 0 0 0,0 1 1 0 0,0-1-1 0 0,1 1 1 0 0,-1-1-1 0 0,0 0 0 0 0,0 1 1 0 0,1-1-1 0 0,-1 0 1 0 0,0 1-1 0 0,0-1 1 0 0,1 0-1 0 0,-1 1 0 0 0,0-1 1 0 0,1 0-1 0 0,-1 0 1 0 0,1 1-1 0 0,-1-1 0 0 0,0 0 1 0 0,1 0 15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4"/>
    </inkml:context>
    <inkml:brush xml:id="br0">
      <inkml:brushProperty name="width" value="0.025" units="cm"/>
      <inkml:brushProperty name="height" value="0.025" units="cm"/>
      <inkml:brushProperty name="color" value="#996600"/>
    </inkml:brush>
  </inkml:definitions>
  <inkml:trace contextRef="#ctx0" brushRef="#br0">0 0 13168 0 0,'0'0'2890'0'0,"9"31"-643"0"0,2 20-1167 0 0,-10-39-592 0 0,2 0-1 0 0,0 0 1 0 0,0 0 0 0 0,9 20-1 0 0,-10-27-214 0 0,-2-4-255 0 0,-1-1 1 0 0,1 0-1 0 0,0 0 0 0 0,0 1 0 0 0,0-1 1 0 0,0 0-1 0 0,0 1 0 0 0,0-1 0 0 0,0 0 0 0 0,0 1 1 0 0,0-1-1 0 0,0 0 0 0 0,0 0 0 0 0,0 1 1 0 0,0-1-1 0 0,1 0 0 0 0,-1 1 0 0 0,0-1 1 0 0,0 0-1 0 0,0 0 0 0 0,0 1 0 0 0,0-1 1 0 0,1 0-1 0 0,-1 0 0 0 0,0 1 0 0 0,0-1 1 0 0,0 0-1 0 0,1 0 0 0 0,-1 0 0 0 0,0 1 0 0 0,0-1 1 0 0,1 0-1 0 0,-1 0 0 0 0,0 0 0 0 0,0 0 1 0 0,1 1-1 0 0,-1-1 0 0 0,0 0 0 0 0,0 0 1 0 0,1 0-1 0 0,-1 0 0 0 0,0 0 0 0 0,1 0 1 0 0,-1 0-1 0 0,0 0 0 0 0,1 0 0 0 0,-1 0 1 0 0,0 0-1 0 0,0 0 0 0 0,1 0 0 0 0,-1 0 0 0 0,0 0 1 0 0,1-1-1 0 0,-1 1 0 0 0,0 0 0 0 0,0 0 1 0 0,1 0-1 0 0,-1 0 0 0 0,0 0 0 0 0,0-1 1 0 0,1 1-1 0 0,-1 0 0 0 0,0-1 0 0 0,1 0 14 0 0</inkml:trace>
  <inkml:trace contextRef="#ctx0" brushRef="#br0" timeOffset="1">67 0 12256 0 0,'0'0'3458'0'0,"6"26"-1431"0"0,-6-16-1785 0 0,1 0 1 0 0,0 1-1 0 0,1-1 1 0 0,0 0-1 0 0,0 0 1 0 0,1 0-1 0 0,0 0 1 0 0,1 0-1 0 0,0-1 0 0 0,1 1 1 0 0,0-1-1 0 0,0 0 1 0 0,8 8-1 0 0,-9-9 140 0 0,-4-8-355 0 0,0 0 1 0 0,0 1-1 0 0,0-1 1 0 0,0 0-1 0 0,0 0 1 0 0,0 0-1 0 0,0 1 1 0 0,0-1-1 0 0,0 0 1 0 0,0 0-1 0 0,0 0 1 0 0,0 1-1 0 0,0-1 1 0 0,0 0-1 0 0,1 0 0 0 0,-1 0 1 0 0,0 0-1 0 0,0 1 1 0 0,0-1-1 0 0,0 0 1 0 0,0 0-1 0 0,1 0 1 0 0,-1 0-1 0 0,0 0 1 0 0,0 1-1 0 0,0-1 1 0 0,1 0-1 0 0,-1 0 1 0 0,0 0-1 0 0,0 0 1 0 0,0 0-1 0 0,1 0 1 0 0,-1 0-1 0 0,0 0 1 0 0,0 0-1 0 0,0 0 1 0 0,1 0-1 0 0,-1 0 1 0 0,0 0-1 0 0,0 0 1 0 0,0 0-1 0 0,1 0 0 0 0,-1 0 1 0 0,0 0-1 0 0,0 0 1 0 0,1 0-1 0 0,-1 0 1 0 0,0 0-1 0 0,0 0 1 0 0,0-1-1 0 0,0 1 1 0 0,1 0-1 0 0,-1 0 1 0 0,0 0-1 0 0,0 0 1 0 0,0 0-1 0 0,0-1 1 0 0,1 1-1 0 0,-1 0 1 0 0,0 0-1 0 0,0-1 1 0 0,2 0 102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6"/>
    </inkml:context>
    <inkml:brush xml:id="br0">
      <inkml:brushProperty name="width" value="0.025" units="cm"/>
      <inkml:brushProperty name="height" value="0.025" units="cm"/>
      <inkml:brushProperty name="color" value="#996600"/>
    </inkml:brush>
  </inkml:definitions>
  <inkml:trace contextRef="#ctx0" brushRef="#br0">73 1 14464 0 0,'-2'44'4105'0'0,"3"-38"-3887"0"0,0 0 1 0 0,0 0-1 0 0,1-1 1 0 0,0 1-1 0 0,0 0 1 0 0,1-1-1 0 0,2 6 1 0 0,8 18 2 0 0,-5-23-70 0 0,-8-5-121 0 0</inkml:trace>
  <inkml:trace contextRef="#ctx0" brushRef="#br0" timeOffset="1">1 1 13056 0 0,'0'7'322'0'0,"1"0"1"0"0,0 0-1 0 0,1 0 1 0 0,0 0 0 0 0,0-1-1 0 0,0 1 1 0 0,0-1-1 0 0,5 8 1 0 0,30 48 2664 0 0,-36-61-2940 0 0,1 1-1 0 0,-1 0 1 0 0,1-1-1 0 0,-1 1 1 0 0,1-1-1 0 0,0 0 1 0 0,-1 0-1 0 0,1 1 1 0 0,0-1-1 0 0,0 0 0 0 0,0 0 1 0 0,0-1-1 0 0,0 1 1 0 0,0 0-1 0 0,0-1 1 0 0,0 1-1 0 0,0-1 1 0 0,0 0-1 0 0,1 0 1 0 0,-1 1-1 0 0,0-1 1 0 0,4-1-1 0 0,-1 1 34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8"/>
    </inkml:context>
    <inkml:brush xml:id="br0">
      <inkml:brushProperty name="width" value="0.025" units="cm"/>
      <inkml:brushProperty name="height" value="0.025" units="cm"/>
      <inkml:brushProperty name="color" value="#996600"/>
    </inkml:brush>
  </inkml:definitions>
  <inkml:trace contextRef="#ctx0" brushRef="#br0">0 1 10952 0 0,'1'2'522'0'0,"2"7"220"0"0,4 15 2050 0 0,15 12-1265 0 0,4 8-726 0 0,-18-13-474 0 0,-2-16-58 0 0,-1-10 142 0 0,-4-6-339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09"/>
    </inkml:context>
    <inkml:brush xml:id="br0">
      <inkml:brushProperty name="width" value="0.025" units="cm"/>
      <inkml:brushProperty name="height" value="0.025" units="cm"/>
      <inkml:brushProperty name="color" value="#996600"/>
    </inkml:brush>
  </inkml:definitions>
  <inkml:trace contextRef="#ctx0" brushRef="#br0">0 1 12256 0 0,'17'61'1401'0'0,"-14"-47"-517"0"0,0 0 1 0 0,9 21-1 0 0,0 7 1191 0 0,-11-42-1925 0 0,0 0 2 0 0</inkml:trace>
  <inkml:trace contextRef="#ctx0" brushRef="#br0" timeOffset="1">22 17 14464 0 0,'20'71'2225'0'0,"-12"-34"-1153"0"0,-3-20-315 0 0,3 20 742 0 0,1-24-269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1"/>
    </inkml:context>
    <inkml:brush xml:id="br0">
      <inkml:brushProperty name="width" value="0.025" units="cm"/>
      <inkml:brushProperty name="height" value="0.025" units="cm"/>
      <inkml:brushProperty name="color" value="#996600"/>
    </inkml:brush>
  </inkml:definitions>
  <inkml:trace contextRef="#ctx0" brushRef="#br0">1 25 16184 0 0,'1'15'82'0'0,"4"7"303"0"0,1-2 220 0 0,6 11 489 0 0,2 8 122 0 0,-7-12-848 0 0,-6-24-285 0 0,0 0-1 0 0,0 0 1 0 0,1 0 0 0 0,-1 0 0 0 0,1 0-1 0 0,-1 0 1 0 0,1 0 0 0 0,0-1-1 0 0,0 1 1 0 0,3 2 0 0 0,-4-4-18 0 0,0 0 1 0 0,0 0 0 0 0,0 0-1 0 0,0 0 1 0 0,1 0 0 0 0,-1 0-1 0 0,0 0 1 0 0,0-1 0 0 0,1 1-1 0 0,-1-1 1 0 0,0 1-1 0 0,1-1 1 0 0,-1 1 0 0 0,1-1-1 0 0,1 0 1 0 0,-1 0 39 0 0</inkml:trace>
  <inkml:trace contextRef="#ctx0" brushRef="#br0" timeOffset="1">82 1 15272 0 0,'5'21'399'0'0,"2"7"1022"0"0,-1 1 0 0 0,2 43 0 0 0,-2-42-458 0 0,0-1 19 0 0,-11-24-487 0 0,3-4-398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2"/>
    </inkml:context>
    <inkml:brush xml:id="br0">
      <inkml:brushProperty name="width" value="0.025" units="cm"/>
      <inkml:brushProperty name="height" value="0.025" units="cm"/>
      <inkml:brushProperty name="color" value="#996600"/>
    </inkml:brush>
  </inkml:definitions>
  <inkml:trace contextRef="#ctx0" brushRef="#br0">19 1 696 0 0,'0'0'10845'0'0,"0"12"-10329"0"0,2 12 107 0 0,1-3 17 0 0,0-4-375 0 0,-3-14-171 0 0,2 11 181 0 0,-1 1-1 0 0,-1-1 0 0 0,-1 20 1 0 0,-8-15-196 0 0,0 32 15 0 0,7-24-44 0 0,-2-9-1 0 0,-1 0 6 0 0,5-15-47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3"/>
    </inkml:context>
    <inkml:brush xml:id="br0">
      <inkml:brushProperty name="width" value="0.025" units="cm"/>
      <inkml:brushProperty name="height" value="0.025" units="cm"/>
      <inkml:brushProperty name="color" value="#996600"/>
    </inkml:brush>
  </inkml:definitions>
  <inkml:trace contextRef="#ctx0" brushRef="#br0">0 1 13056 0 0,'3'12'200'0'0,"2"6"499"0"0,0-1 348 0 0,5 9 861 0 0,-4-8-701 0 0,0 0-1 0 0,5 26 0 0 0,-9-16-887 0 0,-2-10-72 0 0,0-18-239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4"/>
    </inkml:context>
    <inkml:brush xml:id="br0">
      <inkml:brushProperty name="width" value="0.025" units="cm"/>
      <inkml:brushProperty name="height" value="0.025" units="cm"/>
      <inkml:brushProperty name="color" value="#996600"/>
    </inkml:brush>
  </inkml:definitions>
  <inkml:trace contextRef="#ctx0" brushRef="#br0">1 0 5320 0 0,'0'0'3248'0'0,"1"3"-2704"0"0,3 7-423 0 0,-1 1 0 0 0,-1 0 1 0 0,0 0-1 0 0,0 0 0 0 0,-1 0 0 0 0,0 0 1 0 0,-2 21-1 0 0,2 16-42 0 0,8 12 1784 0 0,0-58-102 0 0,-10-2-1434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5"/>
    </inkml:context>
    <inkml:brush xml:id="br0">
      <inkml:brushProperty name="width" value="0.025" units="cm"/>
      <inkml:brushProperty name="height" value="0.025" units="cm"/>
      <inkml:brushProperty name="color" value="#996600"/>
    </inkml:brush>
  </inkml:definitions>
  <inkml:trace contextRef="#ctx0" brushRef="#br0">41 12 14464 0 0,'4'26'336'0'0,"-1"-10"-47"0"0,2 7 247 0 0,22 55 1828 0 0,-19-61-1712 0 0,4-4-1 0 0,-11-12-528 0 0,0 0 0 0 0,0-1 0 0 0,0 1 0 0 0,0 0 0 0 0,0 0 0 0 0,0 0 1 0 0,0 0-1 0 0,-1 0 0 0 0,1 0 0 0 0,0 0 0 0 0,-1 1 0 0 0,1-1 1 0 0,0 0-1 0 0,-1 0 0 0 0,1 2 0 0 0,-2-2 22 0 0</inkml:trace>
  <inkml:trace contextRef="#ctx0" brushRef="#br0" timeOffset="1">0 1 15880 0 0,'0'14'128'0'0,"1"-6"51"0"0,1 3 189 0 0,5 15 712 0 0,0-7-585 0 0,1 3 684 0 0,-5-13-614 0 0,0 0 0 0 0,1-1 0 0 0,8 14 0 0 0,-11-21-521 0 0,-1 0 1 0 0,1 0-1 0 0,0 0 1 0 0,-1 0-1 0 0,1 0 1 0 0,0 0 0 0 0,0 0-1 0 0,0 0 1 0 0,0-1-1 0 0,0 1 1 0 0,0 0-1 0 0,0-1 1 0 0,0 1 0 0 0,0-1-1 0 0,1 1 1 0 0,-1-1-1 0 0,0 1 1 0 0,0-1-1 0 0,0 0 1 0 0,1 1-1 0 0,-1-1 1 0 0,0 0 0 0 0,0 0-1 0 0,1 0 1 0 0,1 0-1 0 0,2-2 36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7"/>
    </inkml:context>
    <inkml:brush xml:id="br0">
      <inkml:brushProperty name="width" value="0.025" units="cm"/>
      <inkml:brushProperty name="height" value="0.025" units="cm"/>
      <inkml:brushProperty name="color" value="#996600"/>
    </inkml:brush>
  </inkml:definitions>
  <inkml:trace contextRef="#ctx0" brushRef="#br0">0 0 12664 0 0,'9'19'1536'0'0,"13"8"1486"0"0,-11-14-2219 0 0,-9-10-736 0 0,0 0 1 0 0,0-1 0 0 0,-1 1-1 0 0,1 0 1 0 0,-1 0-1 0 0,1 0 1 0 0,-1 0 0 0 0,0 0-1 0 0,0 0 1 0 0,0 0-1 0 0,0 5 1 0 0,2 7 55 0 0,10 7 197 0 0,-9-17-248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8"/>
    </inkml:context>
    <inkml:brush xml:id="br0">
      <inkml:brushProperty name="width" value="0.025" units="cm"/>
      <inkml:brushProperty name="height" value="0.025" units="cm"/>
      <inkml:brushProperty name="color" value="#996600"/>
    </inkml:brush>
  </inkml:definitions>
  <inkml:trace contextRef="#ctx0" brushRef="#br0">1 0 9536 0 0,'0'0'7390'0'0,"16"7"-6563"0"0,-5 13 501 0 0,12 36 1 0 0,-15-36-338 0 0,-8-20-970 0 0,0 0 1 0 0,0 1 0 0 0,0-1-1 0 0,1 0 1 0 0,-1 1-1 0 0,0-1 1 0 0,0 0 0 0 0,0 0-1 0 0,0 1 1 0 0,0-1 0 0 0,1 0-1 0 0,-1 0 1 0 0,0 1-1 0 0,0-1 1 0 0,0 0 0 0 0,1 0-1 0 0,-1 0 1 0 0,0 1-1 0 0,0-1 1 0 0,1 0 0 0 0,-1 0-1 0 0,0 0 1 0 0,0 0 0 0 0,1 0-1 0 0,-1 0 1 0 0,0 0-1 0 0,1 1 1 0 0,-1-1 0 0 0,0 0-1 0 0,1 0 1 0 0,-1 0 0 0 0,0 0-1 0 0,0 0 1 0 0,1 0-1 0 0,-1 0 1 0 0,0 0 0 0 0,1 0-1 0 0,-1-1 1 0 0,0 1-1 0 0,0 0 1 0 0,1 0 0 0 0,-1 0-1 0 0,0 0 1 0 0,1 0 0 0 0,-1 0-1 0 0,0-1 1 0 0,0 1-1 0 0,1 0 1 0 0,-1 0 0 0 0,0-1-1 0 0,2 0 67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19"/>
    </inkml:context>
    <inkml:brush xml:id="br0">
      <inkml:brushProperty name="width" value="0.025" units="cm"/>
      <inkml:brushProperty name="height" value="0.025" units="cm"/>
      <inkml:brushProperty name="color" value="#996600"/>
    </inkml:brush>
  </inkml:definitions>
  <inkml:trace contextRef="#ctx0" brushRef="#br0">1 6 8432 0 0,'0'0'4560'0'0,"22"-3"-2338"0"0,-9 1-995 0 0,-12 2-1162 0 0,-1 0 0 0 0,0 0 0 0 0,1 1 1 0 0,-1-1-1 0 0,0 0 0 0 0,1 0 0 0 0,-1 0 0 0 0,1 1 1 0 0,-1-1-1 0 0,0 0 0 0 0,0 1 0 0 0,1-1 0 0 0,-1 0 1 0 0,0 0-1 0 0,1 1 0 0 0,-1-1 0 0 0,0 1 0 0 0,0-1 1 0 0,0 0-1 0 0,1 1 0 0 0,-1-1 0 0 0,0 0 0 0 0,0 1 1 0 0,0-1-1 0 0,0 1 0 0 0,0-1 0 0 0,0 1 0 0 0,0-1 1 0 0,0 0-1 0 0,0 1 0 0 0,0-1 0 0 0,0 1 0 0 0,0-1 1 0 0,0 1-1 0 0,0 0 0 0 0,2 24 294 0 0,-2-21-83 0 0,1 3-38 0 0,-1 0 76 0 0,0-1 0 0 0,1 1-1 0 0,0-1 1 0 0,0 0-1 0 0,1 1 1 0 0,3 7 0 0 0,-2-12 6 0 0,-3-1-218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0"/>
    </inkml:context>
    <inkml:brush xml:id="br0">
      <inkml:brushProperty name="width" value="0.025" units="cm"/>
      <inkml:brushProperty name="height" value="0.025" units="cm"/>
      <inkml:brushProperty name="color" value="#996600"/>
    </inkml:brush>
  </inkml:definitions>
  <inkml:trace contextRef="#ctx0" brushRef="#br0">0 1 8240 0 0,'0'0'1066'0'0,"0"2"117"0"0,1 7 290 0 0,0 13 477 0 0,0-18-1653 0 0,0-1-193 0 0,0 10 210 0 0,2 0-1 0 0,0 0 1 0 0,0 0 0 0 0,1 0-1 0 0,1-1 1 0 0,0 1-1 0 0,1-1 1 0 0,8 14-1 0 0,-8-19-233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1"/>
    </inkml:context>
    <inkml:brush xml:id="br0">
      <inkml:brushProperty name="width" value="0.025" units="cm"/>
      <inkml:brushProperty name="height" value="0.025" units="cm"/>
      <inkml:brushProperty name="color" value="#996600"/>
    </inkml:brush>
  </inkml:definitions>
  <inkml:trace contextRef="#ctx0" brushRef="#br0">1 1 8536 0 0,'0'0'6904'0'0,"0"2"-6599"0"0,6 18 370 0 0,-2 0 0 0 0,0 0 0 0 0,1 40 0 0 0,2 16 1282 0 0,-3-66-911 0 0,-1-6-693 0 0,-3-3-259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2"/>
    </inkml:context>
    <inkml:brush xml:id="br0">
      <inkml:brushProperty name="width" value="0.025" units="cm"/>
      <inkml:brushProperty name="height" value="0.025" units="cm"/>
      <inkml:brushProperty name="color" value="#996600"/>
    </inkml:brush>
  </inkml:definitions>
  <inkml:trace contextRef="#ctx0" brushRef="#br0">0 1 7736 0 0,'0'0'5353'0'0,"20"10"-3858"0"0,-14-1-1312 0 0,-1-1 1 0 0,0 1 0 0 0,0 0-1 0 0,-1 1 1 0 0,0-1 0 0 0,-1 1 0 0 0,0-1-1 0 0,0 1 1 0 0,2 19 0 0 0,-2-13 114 0 0,15 92 2048 0 0,-14-104-1674 0 0,-3-4-562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3"/>
    </inkml:context>
    <inkml:brush xml:id="br0">
      <inkml:brushProperty name="width" value="0.025" units="cm"/>
      <inkml:brushProperty name="height" value="0.025" units="cm"/>
      <inkml:brushProperty name="color" value="#996600"/>
    </inkml:brush>
  </inkml:definitions>
  <inkml:trace contextRef="#ctx0" brushRef="#br0">0 0 11760 0 0,'0'0'1770'0'0,"9"44"2151"0"0,6 23-2496 0 0,-1 33 58 0 0,-12-78-1121 0 0,-1-12-209 0 0,6 26 1068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8"/>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4"/>
    </inkml:context>
    <inkml:brush xml:id="br0">
      <inkml:brushProperty name="width" value="0.025" units="cm"/>
      <inkml:brushProperty name="height" value="0.025" units="cm"/>
      <inkml:brushProperty name="color" value="#996600"/>
    </inkml:brush>
  </inkml:definitions>
  <inkml:trace contextRef="#ctx0" brushRef="#br0">0 1 9944 0 0,'0'0'7457'0'0,"2"3"-7347"0"0,7 20 5 0 0,-1 1 0 0 0,-1 0 0 0 0,-2 0 0 0 0,6 46 0 0 0,-8-34 88 0 0,-4-27-19 0 0,1-1 1 0 0,1 0 0 0 0,0 1-1 0 0,0-1 1 0 0,1 0 0 0 0,0 0-1 0 0,3 9 1 0 0,-2-11 245 0 0,-3-3 693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5"/>
    </inkml:context>
    <inkml:brush xml:id="br0">
      <inkml:brushProperty name="width" value="0.025" units="cm"/>
      <inkml:brushProperty name="height" value="0.025" units="cm"/>
      <inkml:brushProperty name="color" value="#996600"/>
    </inkml:brush>
  </inkml:definitions>
  <inkml:trace contextRef="#ctx0" brushRef="#br0">1 0 7328 0 0,'0'0'6376'0'0,"2"3"-5864"0"0,0-1-420 0 0,0 1-1 0 0,-1-1 1 0 0,1 1 0 0 0,-1 0 0 0 0,0-1 0 0 0,1 1 0 0 0,-1 0 0 0 0,-1 0 0 0 0,1 0 0 0 0,0 0 0 0 0,0 6 0 0 0,3 45 423 0 0,-2-12 49 0 0,3-7 1156 0 0,2 46 617 0 0,-4-82-1673 0 0,-2-2-528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6"/>
    </inkml:context>
    <inkml:brush xml:id="br0">
      <inkml:brushProperty name="width" value="0.025" units="cm"/>
      <inkml:brushProperty name="height" value="0.025" units="cm"/>
      <inkml:brushProperty name="color" value="#996600"/>
    </inkml:brush>
  </inkml:definitions>
  <inkml:trace contextRef="#ctx0" brushRef="#br0">0 0 12256 0 0,'0'0'4419'0'0,"1"3"-4293"0"0,47 128 791 0 0,-30-101-427 0 0,-13-22-204 0 0,0-1-1 0 0,-1 1 1 0 0,6 15 0 0 0,-9-20-125 0 0,5 18 1021 0 0,-4-22-1021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7"/>
    </inkml:context>
    <inkml:brush xml:id="br0">
      <inkml:brushProperty name="width" value="0.025" units="cm"/>
      <inkml:brushProperty name="height" value="0.025" units="cm"/>
      <inkml:brushProperty name="color" value="#996600"/>
    </inkml:brush>
  </inkml:definitions>
  <inkml:trace contextRef="#ctx0" brushRef="#br0">0 0 12360 0 0,'0'0'4081'0'0,"2"3"-3424"0"0,2 8-344 0 0,1 0 0 0 0,-2 0 0 0 0,0 1 0 0 0,0-1 0 0 0,-1 1 0 0 0,-1 0 0 0 0,1 22 0 0 0,4 25 1124 0 0,-6-57-1333 0 0,0-1 1 0 0,1 1-1 0 0,-1-1 0 0 0,1 1 0 0 0,-1-1 0 0 0,1 1 0 0 0,0-1 0 0 0,0 0 0 0 0,-1 1 0 0 0,1-1 0 0 0,0 0 0 0 0,0 1 0 0 0,0-1 0 0 0,0 0 0 0 0,0 0 0 0 0,1 0 1 0 0,1 1-1 0 0,-3-2-18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8"/>
    </inkml:context>
    <inkml:brush xml:id="br0">
      <inkml:brushProperty name="width" value="0.025" units="cm"/>
      <inkml:brushProperty name="height" value="0.025" units="cm"/>
      <inkml:brushProperty name="color" value="#996600"/>
    </inkml:brush>
  </inkml:definitions>
  <inkml:trace contextRef="#ctx0" brushRef="#br0">5 1 11256 0 0,'0'0'4521'0'0,"-5"25"-3837"0"0,5-5-303 0 0,1 0 0 0 0,1 0 0 0 0,0 0 0 0 0,8 25 0 0 0,2-12 1294 0 0,-12-33-1565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29"/>
    </inkml:context>
    <inkml:brush xml:id="br0">
      <inkml:brushProperty name="width" value="0.025" units="cm"/>
      <inkml:brushProperty name="height" value="0.025" units="cm"/>
      <inkml:brushProperty name="color" value="#996600"/>
    </inkml:brush>
  </inkml:definitions>
  <inkml:trace contextRef="#ctx0" brushRef="#br0">4 1 12056 0 0,'0'0'2681'0'0,"0"2"-2204"0"0,-2 13-162 0 0,1-1-1 0 0,0 1 0 0 0,1 0 1 0 0,1-1-1 0 0,4 25 1 0 0,-3-24-169 0 0,2 10 42 0 0,7 7 771 0 0,-9-29-800 0 0,-1 0-10 0 0,0-1-4 0 0</inkml:trace>
  <inkml:trace contextRef="#ctx0" brushRef="#br0" timeOffset="1">46 172 7832 0 0,'0'0'0'0'0,"-4"20"0"0"0,5-7 1040 0 0,1 1 8 0 0,-1-3-8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1"/>
    </inkml:context>
    <inkml:brush xml:id="br0">
      <inkml:brushProperty name="width" value="0.025" units="cm"/>
      <inkml:brushProperty name="height" value="0.025" units="cm"/>
      <inkml:brushProperty name="color" value="#996600"/>
    </inkml:brush>
  </inkml:definitions>
  <inkml:trace contextRef="#ctx0" brushRef="#br0">29 51 2000 0 0,'0'0'4441'0'0,"-17"-22"-2812"0"0,24-5 1418 0 0,-7 27-3017 0 0,0 0 0 0 0,0 1 0 0 0,0-1 1 0 0,-1 0-1 0 0,1 0 0 0 0,0 0 0 0 0,0 0 0 0 0,0 0 0 0 0,0 0 0 0 0,0 0 0 0 0,0 0 1 0 0,0 0-1 0 0,0 0 0 0 0,0 0 0 0 0,0 0 0 0 0,0 0 0 0 0,0 0 0 0 0,0 0 0 0 0,0 0 1 0 0,0 0-1 0 0,-1 0 0 0 0,1 0 0 0 0,0 0 0 0 0,0 0 0 0 0,0-1 0 0 0,0 1 0 0 0,0 0 1 0 0,0 0-1 0 0,0 0 0 0 0,0 0 0 0 0,0 0 0 0 0,0 0 0 0 0,0 0 0 0 0,0 0 0 0 0,0 0 0 0 0,0 0 1 0 0,0 0-1 0 0,0 0 0 0 0,0 0 0 0 0,0 0 0 0 0,0 0 0 0 0,0 0 0 0 0,0 0 0 0 0,0 0 1 0 0,0 0-1 0 0,0-1 0 0 0,0 1 0 0 0,0 0 0 0 0,0 0 0 0 0,0 0 0 0 0,0 0 0 0 0,0 0 1 0 0,0 0-1 0 0,-7 16 279 0 0,5-10-242 0 0,0 1 1 0 0,0-1-1 0 0,1 1 0 0 0,0 0 1 0 0,0-1-1 0 0,1 1 1 0 0,0 0-1 0 0,0 0 0 0 0,0-1 1 0 0,1 1-1 0 0,0 0 0 0 0,0-1 1 0 0,1 1-1 0 0,3 7 1 0 0,-4-12-52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2"/>
    </inkml:context>
    <inkml:brush xml:id="br0">
      <inkml:brushProperty name="width" value="0.025" units="cm"/>
      <inkml:brushProperty name="height" value="0.025" units="cm"/>
      <inkml:brushProperty name="color" value="#996600"/>
    </inkml:brush>
  </inkml:definitions>
  <inkml:trace contextRef="#ctx0" brushRef="#br0">20 1 1104 0 0,'0'0'4127'0'0,"-9"28"-2764"0"0,7-24-1284 0 0,0-1 0 0 0,1 1-1 0 0,-1 0 1 0 0,1 1 0 0 0,0-1-1 0 0,1 0 1 0 0,-1 0 0 0 0,0 0-1 0 0,1 0 1 0 0,0 1 0 0 0,0-1-1 0 0,1 0 1 0 0,-1 0 0 0 0,1 1-1 0 0,0-1 1 0 0,0 0 0 0 0,0 0-1 0 0,0 0 1 0 0,3 5 0 0 0,1 15 618 0 0,-5-23-594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3"/>
    </inkml:context>
    <inkml:brush xml:id="br0">
      <inkml:brushProperty name="width" value="0.025" units="cm"/>
      <inkml:brushProperty name="height" value="0.025" units="cm"/>
      <inkml:brushProperty name="color" value="#996600"/>
    </inkml:brush>
  </inkml:definitions>
  <inkml:trace contextRef="#ctx0" brushRef="#br0">6 0 488 0 0,'-2'8'455'0'0,"0"0"-1"0"0,1 0 1 0 0,1 0 0 0 0,-1-1-1 0 0,1 1 1 0 0,0 0 0 0 0,1 0-1 0 0,0 0 1 0 0,0 0 0 0 0,3 9-1 0 0,-2-2 562 0 0,-2-6 200 0 0,3-2 39 0 0,-3-6-1121 0 0,0 0-4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4"/>
    </inkml:context>
    <inkml:brush xml:id="br0">
      <inkml:brushProperty name="width" value="0.025" units="cm"/>
      <inkml:brushProperty name="height" value="0.025" units="cm"/>
      <inkml:brushProperty name="color" value="#996600"/>
    </inkml:brush>
  </inkml:definitions>
  <inkml:trace contextRef="#ctx0" brushRef="#br0">2 26 4120 0 0,'0'0'631'0'0,"-1"-14"531"0"0,2 13-1105 0 0,0-1-1 0 0,0 1 1 0 0,0 0 0 0 0,1 1-1 0 0,-1-1 1 0 0,1 0 0 0 0,-1 0-1 0 0,0 1 1 0 0,1-1-1 0 0,-1 0 1 0 0,1 1 0 0 0,-1 0-1 0 0,1-1 1 0 0,0 1 0 0 0,-1 0-1 0 0,1 0 1 0 0,-1-1-1 0 0,3 2 1 0 0,-5 1-17 0 0,0 0 0 0 0,-1 0 0 0 0,1 0-1 0 0,0 1 1 0 0,0-1 0 0 0,1 1 0 0 0,-1-1 0 0 0,0 0-1 0 0,1 1 1 0 0,-1-1 0 0 0,1 6 0 0 0,0-6 5 0 0,-2 7 176 0 0,0 1 0 0 0,1-1 0 0 0,0 1 0 0 0,1-1 0 0 0,0 1 0 0 0,0-1 0 0 0,4 16 0 0 0,-5-8 969 0 0,0-14 194 0 0,2-10-817 0 0,-1 4-460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9"/>
    </inkml:context>
    <inkml:brush xml:id="br0">
      <inkml:brushProperty name="width" value="0.025" units="cm"/>
      <inkml:brushProperty name="height" value="0.025" units="cm"/>
      <inkml:brushProperty name="color" value="#996600"/>
    </inkml:brush>
  </inkml:definitions>
  <inkml:trace contextRef="#ctx0" brushRef="#br0">1 37 1496 0 0,'0'0'1379'0'0,"25"16"2338"0"0,2-13-1541 0 0,-25-4-2159 0 0,12-5-26 0 0,-14 6 9 0 0,0 0 0 0 0,0-1-1 0 0,1 1 1 0 0,-1 0 0 0 0,0 0 0 0 0,0 0 0 0 0,0 0 0 0 0,0-1 0 0 0,1 1-1 0 0,-1 0 1 0 0,0 0 0 0 0,0 0 0 0 0,0-1 0 0 0,0 1 0 0 0,0 0 0 0 0,0 0-1 0 0,0 0 1 0 0,1-1 0 0 0,-1 1 0 0 0,0 0 0 0 0,0 0 0 0 0,0-1 0 0 0,0 1-1 0 0,0 0 1 0 0,0 0 0 0 0,0-1 0 0 0,0 1 0 0 0,0 0 0 0 0,0 0 0 0 0,0-1-1 0 0,-1 1 1 0 0,1 0 0 0 0,0 0 0 0 0,0-1 0 0 0,0 1 0 0 0,0 0 0 0 0,0 0-1 0 0,0 0 1 0 0,0-1 0 0 0,-1 1 0 0 0,1 0 0 0 0,0 0 0 0 0,0 0 0 0 0,0 0-1 0 0,0-1 1 0 0,-1 1 0 0 0,1 0 0 0 0,0 0 0 0 0,0 0 0 0 0,-1 0 0 0 0,1 0-1 0 0,0 0 1 0 0,0 0 0 0 0,0-1 0 0 0,-1 1 0 0 0,1 0 0 0 0,-1 0 1 0 0,1-1 0 0 0,-1 1 0 0 0,1-1 0 0 0,0 1 0 0 0,-1-1 0 0 0,1 1 0 0 0,0-1 0 0 0,0 1 0 0 0,-1-1 0 0 0,1 1 0 0 0,0-1 0 0 0,0 0 0 0 0,0 1 0 0 0,-1-1 0 0 0,1 1 0 0 0,0-1 0 0 0,0 0 0 0 0,0 1 0 0 0,0-1 0 0 0,0 0 0 0 0,0 1 0 0 0,1-1 0 0 0,-1 1 0 0 0,0-1 0 0 0,0 0 0 0 0,0 1 0 0 0,0-1 0 0 0,1 1 0 0 0,-1-1 0 0 0,1 0 0 0 0,-1 1-1 0 0,0 0 1 0 0,0 0-1 0 0,0 0 1 0 0,0-1-1 0 0,1 1 1 0 0,-1 0-1 0 0,0 0 1 0 0,0-1-1 0 0,0 1 1 0 0,0 0-1 0 0,0 0 1 0 0,0-1 0 0 0,0 1-1 0 0,0 0 1 0 0,0 0-1 0 0,0-1 1 0 0,0 1-1 0 0,0 0 1 0 0,0 0-1 0 0,0-1 1 0 0,0 1-1 0 0,0 0 1 0 0,0 0-1 0 0,0-1 1 0 0,0 1-1 0 0,0 0 1 0 0,0 0 0 0 0,0-1-1 0 0,0 1 1 0 0,0 0-1 0 0,-1 0 1 0 0,1-1-1 0 0,0 1 1 0 0,0 0-1 0 0,0 0 1 0 0,0 0-1 0 0,-1-1 1 0 0,1 1-1 0 0,0 0 1 0 0,0 0 0 0 0,0 0-1 0 0,-1 0 1 0 0,1 0-1 0 0,0-1 1 0 0,0 1-1 0 0,-1 0 1 0 0,-7 0 54 0 0,2 0 198 0 0,8-9-89 0 0,-22 20 239 0 0,-2 2 1656 0 0,14-3-1273 0 0,8-10-778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5"/>
    </inkml:context>
    <inkml:brush xml:id="br0">
      <inkml:brushProperty name="width" value="0.025" units="cm"/>
      <inkml:brushProperty name="height" value="0.025" units="cm"/>
      <inkml:brushProperty name="color" value="#996600"/>
    </inkml:brush>
  </inkml:definitions>
  <inkml:trace contextRef="#ctx0" brushRef="#br0">8 1 4816 0 0,'0'0'4824'0'0,"10"16"-4178"0"0,-13-9-515 0 0,0-1 0 0 0,1 1 0 0 0,0 0 0 0 0,0-1 0 0 0,0 1 0 0 0,1 0 0 0 0,0 0-1 0 0,0 0 1 0 0,1 0 0 0 0,0 0 0 0 0,1 14 0 0 0,-3 16 2804 0 0,8-42-2559 0 0,-4 3-312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6"/>
    </inkml:context>
    <inkml:brush xml:id="br0">
      <inkml:brushProperty name="width" value="0.025" units="cm"/>
      <inkml:brushProperty name="height" value="0.025" units="cm"/>
      <inkml:brushProperty name="color" value="#996600"/>
    </inkml:brush>
  </inkml:definitions>
  <inkml:trace contextRef="#ctx0" brushRef="#br0">20 0 7232 0 0,'0'0'1080'0'0,"-14"17"-760"0"0,19 32 142 0 0,-3-41-287 0 0,-1 1-1 0 0,0-1 1 0 0,0 0-1 0 0,-1 1 1 0 0,0-1-1 0 0,0 0 1 0 0,-1 1 0 0 0,0-1-1 0 0,-4 14 1 0 0,1-13 296 0 0,3-8-414 0 0,1-1 1 0 0,-1 1-1 0 0,1-1 1 0 0,0 0-1 0 0,-1 1 1 0 0,1-1-1 0 0,0 1 1 0 0,0-1 0 0 0,-1 1-1 0 0,1-1 1 0 0,0 1-1 0 0,0-1 1 0 0,0 1-1 0 0,-1-1 1 0 0,1 1-1 0 0,0-1 1 0 0,0 1-1 0 0,0-1 1 0 0,0 1 0 0 0,0-1-1 0 0,0 1 1 0 0,0-1-1 0 0,0 1 1 0 0,0-1-1 0 0,1 1 1 0 0,-1-1-1 0 0,0 1 1 0 0,0-1-1 0 0,0 1 1 0 0,1-1 0 0 0,-1 1-1 0 0,0-1 1 0 0,0 1-1 0 0,1-1 1 0 0,0 1-1 0 0,-1-2 11 0 0,0-1 0 0 0,0 1 0 0 0,0-1-1 0 0,0 1 1 0 0,0-1 0 0 0,1 1 0 0 0,-1-1 0 0 0,1 1 0 0 0,-1-1-1 0 0,1 1 1 0 0,0 0 0 0 0,-1-1 0 0 0,1 1 0 0 0,0 0-1 0 0,0 0 1 0 0,1-2 0 0 0,4-8 29 0 0,-1 1-25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7"/>
    </inkml:context>
    <inkml:brush xml:id="br0">
      <inkml:brushProperty name="width" value="0.025" units="cm"/>
      <inkml:brushProperty name="height" value="0.025" units="cm"/>
      <inkml:brushProperty name="color" value="#996600"/>
    </inkml:brush>
  </inkml:definitions>
  <inkml:trace contextRef="#ctx0" brushRef="#br0">12 1 6016 0 0,'0'0'3953'0'0,"-1"3"-3836"0"0,-3 23 452 0 0,0 1-1 0 0,2-1 0 0 0,2 44 1 0 0,0-45 176 0 0,1-21 104 0 0,0-11-126 0 0,0 3-835 0 0,1-1 155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8"/>
    </inkml:context>
    <inkml:brush xml:id="br0">
      <inkml:brushProperty name="width" value="0.025" units="cm"/>
      <inkml:brushProperty name="height" value="0.025" units="cm"/>
      <inkml:brushProperty name="color" value="#996600"/>
    </inkml:brush>
  </inkml:definitions>
  <inkml:trace contextRef="#ctx0" brushRef="#br0">5 1 3808 0 0,'0'0'3441'0'0,"1"2"-3300"0"0,1 24 747 0 0,-1 0 0 0 0,-1 0 0 0 0,-1 0 0 0 0,-5 29 0 0 0,6-54-822 0 0,0-1-1 0 0,-1 1 0 0 0,1 0 0 0 0,0-1 1 0 0,0 1-1 0 0,0 0 0 0 0,0 0 0 0 0,-1-1 1 0 0,1 1-1 0 0,0 0 0 0 0,0 0 1 0 0,0-1-1 0 0,0 1 0 0 0,0 0 0 0 0,1 0 1 0 0,-1-1-1 0 0,0 1 0 0 0,0 0 0 0 0,0-1 1 0 0,1 1-1 0 0,0 1 0 0 0,8-11 1061 0 0,10-23-450 0 0,-8 0-488 0 0,-4 20-100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39"/>
    </inkml:context>
    <inkml:brush xml:id="br0">
      <inkml:brushProperty name="width" value="0.025" units="cm"/>
      <inkml:brushProperty name="height" value="0.025" units="cm"/>
      <inkml:brushProperty name="color" value="#996600"/>
    </inkml:brush>
  </inkml:definitions>
  <inkml:trace contextRef="#ctx0" brushRef="#br0">1 0 9240 0 0,'0'0'953'0'0,"10"34"-305"0"0,-8-21-566 0 0,-1 0-1 0 0,0 0 1 0 0,-2 16 0 0 0,3 27 723 0 0,2-44 237 0 0,2-22-124 0 0,-3 4-1029 0 0,2-1 225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0"/>
    </inkml:context>
    <inkml:brush xml:id="br0">
      <inkml:brushProperty name="width" value="0.025" units="cm"/>
      <inkml:brushProperty name="height" value="0.025" units="cm"/>
      <inkml:brushProperty name="color" value="#996600"/>
    </inkml:brush>
  </inkml:definitions>
  <inkml:trace contextRef="#ctx0" brushRef="#br0">21 0 7936 0 0,'-2'1'96'0'0,"1"0"1"0"0,0 0-1 0 0,0 0 1 0 0,0 0-1 0 0,0 0 0 0 0,0 0 1 0 0,0 1-1 0 0,1-1 1 0 0,-1 0-1 0 0,0 0 1 0 0,1 0-1 0 0,-1 1 1 0 0,0-1-1 0 0,1 0 1 0 0,0 1-1 0 0,-1-1 0 0 0,1 1 1 0 0,0-1-1 0 0,-1 1 1 0 0,1 1-1 0 0,0 38 1722 0 0,1-13-1605 0 0,-8 33 753 0 0,10-54-661 0 0,-3-7-289 0 0,0 0 1 0 0,1 0-1 0 0,-1 0 1 0 0,0 1-1 0 0,0-1 1 0 0,0 0-1 0 0,0 0 1 0 0,1 0-1 0 0,-1 1 0 0 0,0-1 1 0 0,0 0-1 0 0,0 0 1 0 0,0 0-1 0 0,0 1 1 0 0,0-1-1 0 0,0 0 1 0 0,1 0-1 0 0,-1 1 1 0 0,0-1-1 0 0,0 0 0 0 0,0 0 1 0 0,0 1-1 0 0,0-1 1 0 0,0 0-1 0 0,0 0 1 0 0,0 1-1 0 0,0-1 1 0 0,0 0-1 0 0,-1 0 0 0 0,1 1 1 0 0,0-1-1 0 0,0 0 1 0 0,0 1-1 0 0,0 0 90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1"/>
    </inkml:context>
    <inkml:brush xml:id="br0">
      <inkml:brushProperty name="width" value="0.025" units="cm"/>
      <inkml:brushProperty name="height" value="0.025" units="cm"/>
      <inkml:brushProperty name="color" value="#996600"/>
    </inkml:brush>
  </inkml:definitions>
  <inkml:trace contextRef="#ctx0" brushRef="#br0">1 1 7024 0 0,'0'0'1648'0'0,"6"20"-776"0"0,-4-5-670 0 0,-1 1 1 0 0,0-1-1 0 0,-1 0 1 0 0,-4 25-1 0 0,1 17 456 0 0,3-57-400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2"/>
    </inkml:context>
    <inkml:brush xml:id="br0">
      <inkml:brushProperty name="width" value="0.025" units="cm"/>
      <inkml:brushProperty name="height" value="0.025" units="cm"/>
      <inkml:brushProperty name="color" value="#996600"/>
    </inkml:brush>
  </inkml:definitions>
  <inkml:trace contextRef="#ctx0" brushRef="#br0">31 0 2400 0 0,'0'16'647'0'0,"0"45"869"0"0,-8 29 1349 0 0,7-88-2743 0 0,0 8 720 0 0,4-7 662 0 0,-2-3-1296 0 0</inkml:trace>
  <inkml:trace contextRef="#ctx0" brushRef="#br0" timeOffset="1">9 43 4008 0 0,'0'0'408'0'0,"-2"8"454"0"0,-3 11-228 0 0,3 45 673 0 0,15 33-405 0 0,-3-26-257 0 0,-10-67-565 0 0,0-2-28 0 0,0 0 0 0 0,0 0 1 0 0,1 0-1 0 0,-1 0 0 0 0,0 0 1 0 0,1 0-1 0 0,-1 0 0 0 0,1 0 0 0 0,-1 0 1 0 0,1 0-1 0 0,0 0 0 0 0,0 0 1 0 0,0-1-1 0 0,0 1 0 0 0,2 2 0 0 0,-3-4 130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4"/>
    </inkml:context>
    <inkml:brush xml:id="br0">
      <inkml:brushProperty name="width" value="0.025" units="cm"/>
      <inkml:brushProperty name="height" value="0.025" units="cm"/>
      <inkml:brushProperty name="color" value="#996600"/>
    </inkml:brush>
  </inkml:definitions>
  <inkml:trace contextRef="#ctx0" brushRef="#br0">0 1 992 0 0,'4'16'497'0'0,"-1"0"0"0"0,0 0 1 0 0,-2 1-1 0 0,0-1 0 0 0,-1 19 0 0 0,0-31-457 0 0,0 6 236 0 0,0 1 1 0 0,0-1-1 0 0,1 1 1 0 0,1-1-1 0 0,0 1 1 0 0,0-1 0 0 0,1 0-1 0 0,6 16 1 0 0,-5-18-125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45"/>
    </inkml:context>
    <inkml:brush xml:id="br0">
      <inkml:brushProperty name="width" value="0.025" units="cm"/>
      <inkml:brushProperty name="height" value="0.025" units="cm"/>
      <inkml:brushProperty name="color" value="#996600"/>
    </inkml:brush>
  </inkml:definitions>
  <inkml:trace contextRef="#ctx0" brushRef="#br0">8 15 488 0 0,'0'0'672'0'0,"-6"-14"712"0"0,4 45-1264 0 0,3 15-17 0 0,-2-30 166 0 0,2 0-1 0 0,-1 0 0 0 0,2 0 1 0 0,0 0-1 0 0,7 26 0 0 0,-4-21 397 0 0,-5-19-553 0 0,0 1 1 0 0,0-1-1 0 0,1 1 0 0 0,-1-1 1 0 0,1 0-1 0 0,0 1 1 0 0,0-1-1 0 0,-1 0 0 0 0,2 1 1 0 0,-1-1-1 0 0,0 0 1 0 0,0 0-1 0 0,1 0 0 0 0,2 4 1 0 0,2-2 183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3"/>
    </inkml:context>
    <inkml:brush xml:id="br0">
      <inkml:brushProperty name="width" value="0.025" units="cm"/>
      <inkml:brushProperty name="height" value="0.025" units="cm"/>
      <inkml:brushProperty name="color" value="#996600"/>
    </inkml:brush>
  </inkml:definitions>
  <inkml:trace contextRef="#ctx0" brushRef="#br0">9 38 1600 0 0,'0'0'6817'0'0,"-3"7"-1922"0"0,4-6-4823 0 0,0 1-1 0 0,0-1 1 0 0,-1 0 0 0 0,1 0 0 0 0,0 0 0 0 0,0 0 0 0 0,0 0 0 0 0,0 0 0 0 0,0 0 0 0 0,0 0 0 0 0,1 0 0 0 0,-1-1-1 0 0,0 1 1 0 0,0 0 0 0 0,1-1 0 0 0,-1 1 0 0 0,0-1 0 0 0,1 1 0 0 0,-1-1 0 0 0,0 0 0 0 0,1 0 0 0 0,1 1 0 0 0,19-10 290 0 0,-14 5-353 0 0,1-3 26 0 0,-14-2-23 0 0,-1 4 3 0 0,-6-4 51 0 0,-23-10 86 0 0,35 18-149 0 0,-1 1 0 0 0,1 0 1 0 0,-1 0-1 0 0,1 0 0 0 0,-1 0 0 0 0,1 0 1 0 0,-1 0-1 0 0,1 1 0 0 0,-1-1 0 0 0,1 0 1 0 0,-1 0-1 0 0,1 0 0 0 0,-1 0 1 0 0,1 1-1 0 0,-1-1 0 0 0,1 0 0 0 0,-1 0 1 0 0,1 1-1 0 0,-1-1 0 0 0,1 0 0 0 0,0 1 1 0 0,-1-1-1 0 0,1 0 0 0 0,0 1 0 0 0,-1-1 1 0 0,1 1-1 0 0,0-1 0 0 0,-1 1 0 0 0,1-1 1 0 0,0 1-1 0 0,0-1 0 0 0,0 1 0 0 0,-1-1 1 0 0,1 1-1 0 0,0-1 0 0 0,0 1 1 0 0,0-1-1 0 0,0 1 0 0 0,0-1 0 0 0,0 1 1 0 0,0-1-1 0 0,0 1 0 0 0,0-1 0 0 0,0 1 1 0 0,0-1-1 0 0,0 1 0 0 0,1-1 0 0 0,-1 1 1 0 0,0-1-1 0 0,0 1 0 0 0,0-1 0 0 0,1 1 1 0 0,-1-1-1 0 0,0 1 0 0 0,1 0 1 0 0,1 0-4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7"/>
    </inkml:context>
    <inkml:brush xml:id="br0">
      <inkml:brushProperty name="width" value="0.025" units="cm"/>
      <inkml:brushProperty name="height" value="0.025" units="cm"/>
      <inkml:brushProperty name="color" value="#996600"/>
    </inkml:brush>
  </inkml:definitions>
  <inkml:trace contextRef="#ctx0" brushRef="#br0">7 28 2704 0 0,'0'0'3485'0'0,"-7"-7"508"0"0,8 6-3722 0 0,0-1 0 0 0,0 1-1 0 0,0 0 1 0 0,0 0-1 0 0,0 0 1 0 0,0 1-1 0 0,0-1 1 0 0,1 0 0 0 0,-1 0-1 0 0,0 0 1 0 0,0 1-1 0 0,1-1 1 0 0,-1 1-1 0 0,0-1 1 0 0,1 1 0 0 0,1-1-1 0 0,-1 1-62 0 0,0 0 0 0 0,-1 0 0 0 0,1 0 0 0 0,-1 0 1 0 0,1 0-1 0 0,-1 1 0 0 0,1-1 0 0 0,-1 1 0 0 0,1-1 0 0 0,-1 1 0 0 0,0-1 0 0 0,1 1 0 0 0,-1 0 0 0 0,1-1 0 0 0,-1 1 0 0 0,0 0 0 0 0,0 0 0 0 0,2 2 0 0 0,0 0-385 0 0,29 12-1366 0 0,-32-15 1532 0 0,1 0 0 0 0,-1 0 0 0 0,1 0 0 0 0,0 1-1 0 0,-1-1 1 0 0,1 0 0 0 0,-1 0 0 0 0,1 0-1 0 0,0 0 1 0 0,-1 0 0 0 0,1 0 0 0 0,0 0-1 0 0,-1-1 1 0 0,1 1 0 0 0,0 0 0 0 0,-1 0 0 0 0,1 0-1 0 0,-1 0 1 0 0,1-1 0 0 0,-1 1 0 0 0,1 0-1 0 0,0-1 1 0 0,-1 1 0 0 0,1 0 0 0 0,-1-1-1 0 0,1 1 1 0 0,-1-1 0 0 0,0 1 0 0 0,1-1-1 0 0,-1 1 1 0 0,1-2 0 0 0,3-2-6 0 0,14 1-628 0 0,-17 4 596 0 0,0-1 0 0 0,0 0 0 0 0,0 0 1 0 0,0 0-1 0 0,0 0 0 0 0,0 0 1 0 0,0 0-1 0 0,0 0 0 0 0,0 0 0 0 0,0 0 1 0 0,1-1-1 0 0,-1 1 0 0 0,0 0 0 0 0,0-1 1 0 0,0 1-1 0 0,0-1 0 0 0,0 1 1 0 0,-1-1-1 0 0,1 0 0 0 0,0 1 0 0 0,0-1 1 0 0,1-1-1 0 0,-2 2 32 0 0,24-13-823 0 0,10 12-906 0 0,-33 1 1652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8"/>
    </inkml:context>
    <inkml:brush xml:id="br0">
      <inkml:brushProperty name="width" value="0.025" units="cm"/>
      <inkml:brushProperty name="height" value="0.025" units="cm"/>
      <inkml:brushProperty name="color" value="#996600"/>
    </inkml:brush>
  </inkml:definitions>
  <inkml:trace contextRef="#ctx0" brushRef="#br0">1 0 792 0 0,'0'0'4672'0'0,"2"1"-4023"0"0,8 1 4463 0 0,-6-1-3793 0 0,-5 11 372 0 0,0-6-526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3"/>
    </inkml:context>
    <inkml:brush xml:id="br0">
      <inkml:brushProperty name="width" value="0.025" units="cm"/>
      <inkml:brushProperty name="height" value="0.025" units="cm"/>
      <inkml:brushProperty name="color" value="#996600"/>
    </inkml:brush>
  </inkml:definitions>
  <inkml:trace contextRef="#ctx0" brushRef="#br0">0 28 4512 0 0,'0'0'14183'0'0,"9"2"-13305"0"0,-3-1 571 0 0,-7-5-691 0 0,0-3-144 0 0,7 1-482 0 0,4 4 40 0 0,-5 2-25 0 0,-2-1-33 0 0,3 0-39 0 0,9-1 1 0 0,-8 1-75 0 0,5 1 3 0 0,4 1 23 0 0,10 1 37 0 0,-23-2-13 0 0,-1 1-8 0 0,0-1-32 0 0,7 0-11 0 0,-3 0 0 0 0,1 0 0 0 0,-2 0 0 0 0,-3 0 0 0 0,9 0 0 0 0,-8 0 0 0 0,2-1 491 0 0,-1 1 14 0 0,-1 0-366 0 0,1 0-10 0 0,-2 0-157 0 0,19 10-748 0 0,-18-9 699 0 0,8-1-10 0 0,5 0 39 0 0,-11-1 42 0 0,5-2 19 0 0,0 1-41 0 0,-5 1-55 0 0,-4 1 75 0 0,0 0-2 0 0,1 0 1 0 0,1-1 0 0 0,2 1 3 0 0,-2-1 8 0 0,3 1 120 0 0,3 0 171 0 0,-3 0-66 0 0,-1 0-78 0 0,10 0 139 0 0,-6 1-255 0 0,17-1 127 0 0,-17-2-114 0 0,-6 0-36 0 0,19-5-10 0 0,-21 6 0 0 0,-1 1 0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4"/>
    </inkml:context>
    <inkml:brush xml:id="br0">
      <inkml:brushProperty name="width" value="0.025" units="cm"/>
      <inkml:brushProperty name="height" value="0.025" units="cm"/>
      <inkml:brushProperty name="color" value="#996600"/>
    </inkml:brush>
  </inkml:definitions>
  <inkml:trace contextRef="#ctx0" brushRef="#br0">41 2 2808 0 0,'0'0'1823'0'0,"3"0"5"0"0,8-1 9975 0 0,-20 0-8395 0 0,9 1-3277 0 0,-1 0 0 0 0,0 0 0 0 0,0 0-1 0 0,0 0 1 0 0,0 0 0 0 0,0 0 0 0 0,0 0 0 0 0,0 0 0 0 0,1 1 0 0 0,-1-1-1 0 0,0 0 1 0 0,0 0 0 0 0,0 1 0 0 0,0-1 0 0 0,1 1 0 0 0,-1-1 0 0 0,0 1 0 0 0,0-1-1 0 0,0 1 1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5"/>
    </inkml:context>
    <inkml:brush xml:id="br0">
      <inkml:brushProperty name="width" value="0.025" units="cm"/>
      <inkml:brushProperty name="height" value="0.025" units="cm"/>
      <inkml:brushProperty name="color" value="#996600"/>
    </inkml:brush>
  </inkml:definitions>
  <inkml:trace contextRef="#ctx0" brushRef="#br0">11 1 3712 0 0,'0'0'16294'0'0,"-7"10"-14605"0"0,7-9-1604 0 0,-1 0 0 0 0,1 1 0 0 0,-1-1 0 0 0,1 0-1 0 0,-1 1 1 0 0,1-1 0 0 0,0 1 0 0 0,0-1 0 0 0,0 1-1 0 0,0-1 1 0 0,0 1 0 0 0,0-1 0 0 0,0 0 0 0 0,0 1-1 0 0,0-1 1 0 0,1 1 0 0 0,-1-1 0 0 0,1 1 0 0 0,0 1-1 0 0,-1-2-41 0 0,1 1 1 0 0,0 0-1 0 0,-1-1 0 0 0,1 1 0 0 0,0-1 0 0 0,0 1 0 0 0,0-1 0 0 0,0 0 0 0 0,0 1 0 0 0,0-1 0 0 0,0 0 1 0 0,0 0-1 0 0,1 1 0 0 0,-1-1 0 0 0,0 0 0 0 0,1 0 0 0 0,-1-1 0 0 0,1 1 0 0 0,-1 0 0 0 0,4 1 1 0 0,25-1 162 0 0,-22-4-457 0 0,-1-8 204 0 0,-5-16 250 0 0,-2 21-204 0 0,0 6 1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6"/>
    </inkml:context>
    <inkml:brush xml:id="br0">
      <inkml:brushProperty name="width" value="0.025" units="cm"/>
      <inkml:brushProperty name="height" value="0.025" units="cm"/>
      <inkml:brushProperty name="color" value="#996600"/>
    </inkml:brush>
  </inkml:definitions>
  <inkml:trace contextRef="#ctx0" brushRef="#br0">492 550 1400 0 0,'-6'-7'15582'0'0,"-14"-2"-12018"0"0,3-1-1980 0 0,3 7-1332 0 0,-10-9 344 0 0,0-13 305 0 0,19 19-543 0 0,-7-4-244 0 0,6 6-50 0 0,-1-3-60 0 0,-7 1 52 0 0,3 0-4 0 0,-8-4 16 0 0,-4-3-16 0 0,5-4-29 0 0,7 5-9 0 0,10 10-11 0 0,0 1-1 0 0,-2-3 3 0 0,-4-5 1 0 0,-2-6-2 0 0,6 8-5 0 0,3 4 1 0 0,-1 0 0 0 0,1 1 0 0 0,-1-1 0 0 0,0 0 0 0 0,0 1 0 0 0,0-1 0 0 0,0 1 0 0 0,-1-1 0 0 0,1 1 0 0 0,-1 0 0 0 0,1 0 0 0 0,-1-1 0 0 0,0 1 0 0 0,0 0 0 0 0,-3-3 0 0 0,4 5 1 0 0,-1-2 5 0 0,-3-3 4 0 0,-2 0 16 0 0,2 4 2 0 0,-6-1-27 0 0,-4-4-1 0 0,2-4 0 0 0,-2-8 0 0 0,3 0 0 0 0,1 1 0 0 0,4 5 0 0 0,2 3 0 0 0,-2-4 0 0 0,0 3 0 0 0,-12-37 410 0 0,10 20 92 0 0,7 23-471 0 0,-8-21 146 0 0,-7-12 62 0 0,11 27-199 0 0,-6-6 3 0 0,3 6-20 0 0,4 5-8 0 0,3 2-7 0 0,2 3-8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7"/>
    </inkml:context>
    <inkml:brush xml:id="br0">
      <inkml:brushProperty name="width" value="0.025" units="cm"/>
      <inkml:brushProperty name="height" value="0.025" units="cm"/>
      <inkml:brushProperty name="color" value="#996600"/>
    </inkml:brush>
  </inkml:definitions>
  <inkml:trace contextRef="#ctx0" brushRef="#br0">0 653 4216 0 0,'0'0'403'0'0,"7"-1"1424"0"0,9-2 1352 0 0,-13 3-1484 0 0,-2-7 8517 0 0,2-7-8821 0 0,0 5-1590 0 0,-1 2 1332 0 0,-1 4-1009 0 0,0-1 0 0 0,0 0 0 0 0,1 1 0 0 0,0-1 0 0 0,0 1 0 0 0,0 0 0 0 0,0 0 0 0 0,0-1 0 0 0,1 1 0 0 0,4-3 0 0 0,10-21 1066 0 0,-7 10-446 0 0,-2 7-468 0 0,3 1-38 0 0,6-3-5 0 0,1-1-122 0 0,-7 4-94 0 0,2-2 402 0 0,-3 3 113 0 0,2 2 225 0 0,-12 6-729 0 0,14-4 459 0 0,2-1-484 0 0,-10 3 45 0 0,7 2-42 0 0,5-2 28 0 0,25-11 13 0 0,-26 6-33 0 0,-12 6-5 0 0,-1 0-1 0 0,1-1 0 0 0,-1 0 0 0 0,0 0 0 0 0,0 0 1 0 0,1 0-1 0 0,5-6 0 0 0,1 0 29 0 0,25-9-60 0 0,-13 9 10 0 0,10-9 12 0 0,-24 11 49 0 0,1 1 0 0 0,0 0 0 0 0,0 1 0 0 0,18-5 0 0 0,-6 4-48 0 0,-5 1 0 0 0,-5 0 0 0 0,47-13 24 0 0,-31 5-14 0 0,24-10 42 0 0,-22 4-50 0 0,-17 10 15 0 0,10-2-3 0 0,-5 3-21 0 0,3-1 5 0 0,10-3-25 0 0,-11 5 36 0 0,-7 1 23 0 0,9-3 575 0 0,11-3-280 0 0,26-9-388 0 0,-20 4 424 0 0,-21 6-347 0 0,8-8-134 0 0,-10 4 200 0 0,-6 4 146 0 0,10-10 293 0 0,-8 7-600 0 0,-4 5 117 0 0,-7 7-38 0 0,0 0 0 0 0,0 0 0 0 0,0 0 0 0 0,0 0 0 0 0,0 0 0 0 0,0-1 0 0 0,0 1 0 0 0,-1 0 0 0 0,1-1 0 0 0,0 1 0 0 0,-1 0 0 0 0,1-1 0 0 0,-1 1 0 0 0,1-1 0 0 0,-1 1 0 0 0,0-1 0 0 0,0 1 0 0 0,0-1 0 0 0,1 1 0 0 0,-2-1 0 0 0,1 1 0 0 0,0-2 0 0 0,0 2 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8"/>
    </inkml:context>
    <inkml:brush xml:id="br0">
      <inkml:brushProperty name="width" value="0.025" units="cm"/>
      <inkml:brushProperty name="height" value="0.025" units="cm"/>
      <inkml:brushProperty name="color" value="#996600"/>
    </inkml:brush>
  </inkml:definitions>
  <inkml:trace contextRef="#ctx0" brushRef="#br0">1327 825 3000 0 0,'0'0'1481'0'0,"-5"0"5014"0"0,6 0-6327 0 0,-1 0 0 0 0,0 0 0 0 0,0 0 1 0 0,1 0-1 0 0,-1 0 0 0 0,0 0 0 0 0,0 0 1 0 0,1-1-1 0 0,-1 1 0 0 0,0 0 0 0 0,0 0 1 0 0,0 0-1 0 0,1 0 0 0 0,-1 0 0 0 0,0-1 1 0 0,0 1-1 0 0,0 0 0 0 0,0 0 0 0 0,1-1 1 0 0,-1 1-1 0 0,0 0 0 0 0,0 0 0 0 0,0 0 1 0 0,0-1-1 0 0,0 1 0 0 0,0 0 0 0 0,0 0 1 0 0,0-1-1 0 0,0 1 0 0 0,1 0 0 0 0,-1 0 1 0 0,0-1-1 0 0,0 1 0 0 0,-1-1 0 0 0,1-14 1947 0 0,0 13-2020 0 0,0 0 1 0 0,0 0 0 0 0,0 0 0 0 0,0 0 0 0 0,0 0 0 0 0,0 0-1 0 0,0 0 1 0 0,1 0 0 0 0,-1 0 0 0 0,1-3 0 0 0,3-9 113 0 0,-9-11 454 0 0,2 8-361 0 0,4 9 483 0 0,-1 3-76 0 0,0 1-516 0 0,0-9-68 0 0,-2-11 41 0 0,1 17 275 0 0,-10-31 544 0 0,9 23-645 0 0,2 4 254 0 0,-1-4-78 0 0,0 0 0 0 0,-2 0 1 0 0,-6-27-1 0 0,-27-74 1633 0 0,36 116-2142 0 0,-2-10 93 0 0,0 1 0 0 0,-1 0 1 0 0,0 0-1 0 0,-1 1 0 0 0,-6-14 0 0 0,-2-1 544 0 0,7 11-25 0 0,1 5-294 0 0,1 2-211 0 0,-14-24 459 0 0,4 12-456 0 0,3 6-117 0 0,-2-8 0 0 0,-13-15 0 0 0,-44-20 0 0 0,24 25 0 0 0,42 22 0 0 0,1 2 0 0 0,0 2 0 0 0,-12-10 0 0 0,-13 1 0 0 0,-2 0 0 0 0,24 9 0 0 0,0 1 0 0 0,-1 1 0 0 0,1-1 0 0 0,0 1 0 0 0,-10-1 0 0 0,-11-1 0 0 0,20 3 0 0 0,-7-2 0 0 0,-17-5 0 0 0,-3 1 0 0 0,10 4 0 0 0,-1 2 0 0 0,9 0 0 0 0,10 0 0 0 0,-32-2 0 0 0,-13 0 0 0 0,19 6 0 0 0,-3 3 0 0 0,-18 0 0 0 0,7-1 0 0 0,16 0 0 0 0,9-3 0 0 0,-9 1 0 0 0,-22 5 0 0 0,18 0 0 0 0,6-1 0 0 0,-16 0 0 0 0,-3 1 0 0 0,16 0 0 0 0,1 3 0 0 0,23-10 0 0 0,-1 0 0 0 0,1-1 0 0 0,-1 1 0 0 0,1-1 0 0 0,-9 0 0 0 0,-2-1 0 0 0,-40 5 0 0 0,43-3 0 0 0,8 2 0 0 0,5-4 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59"/>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0"/>
    </inkml:context>
    <inkml:brush xml:id="br0">
      <inkml:brushProperty name="width" value="0.025" units="cm"/>
      <inkml:brushProperty name="height" value="0.025" units="cm"/>
      <inkml:brushProperty name="color" value="#996600"/>
    </inkml:brush>
  </inkml:definitions>
  <inkml:trace contextRef="#ctx0" brushRef="#br0">14 6 1896 0 0,'0'0'167'0'0,"-4"-1"939"0"0,10-4 1638 0 0,8 10-231 0 0,-9-5 4453 0 0,-6 8-2647 0 0,-2 12-2745 0 0,2-12-198 0 0,0 34 1218 0 0,2-32-2195 0 0,1-5-177 0 0,-2-4-177 0 0,-1 17 486 0 0,0-10 148 0 0,1-1-385 0 0,0 2-26 0 0,0 6 6 0 0,-2-1-206 0 0,0-4-48 0 0,2-3 28 0 0,-1-4-39 0 0,-1 3-9 0 0,-3 5-4 0 0,1-4 12 0 0,1-2 28 0 0,-7 14 307 0 0,10-18-343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35:08.154"/>
    </inkml:context>
    <inkml:brush xml:id="br0">
      <inkml:brushProperty name="width" value="0.025" units="cm"/>
      <inkml:brushProperty name="height" value="0.025" units="cm"/>
      <inkml:brushProperty name="color" value="#996600"/>
    </inkml:brush>
  </inkml:definitions>
  <inkml:trace contextRef="#ctx0" brushRef="#br0">3 1 24575,'-1'18'0,"1"-14"0,-1 0 0,1 0 0,0 0 0,0 0 0,0-1 0,0 1 0,1 0 0,-1 0 0,1 0 0,0 0 0,0-1 0,1 1 0,-1 0 0,1-1 0,-1 1 0,1-1 0,4 5 0,9 11-35,-14-16-35,1-1 0,-1 0 0,1 1 0,-1-1 0,1 0 0,0 0 0,0 0 0,0 0 0,0 0 0,0-1 0,1 1 0,-1-1 0,0 1 0,1-1 0,-1 0 0,1 0 0,-1 0 0,5 1 0,-2-2-6756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1"/>
    </inkml:context>
    <inkml:brush xml:id="br0">
      <inkml:brushProperty name="width" value="0.025" units="cm"/>
      <inkml:brushProperty name="height" value="0.025" units="cm"/>
      <inkml:brushProperty name="color" value="#996600"/>
    </inkml:brush>
  </inkml:definitions>
  <inkml:trace contextRef="#ctx0" brushRef="#br0">7 16 296 0 0,'0'0'921'0'0,"-6"-11"11667"0"0,7 8-11680 0 0,0 1-357 0 0,11 14 4302 0 0,4 4-4501 0 0,-11-10 74 0 0,-5-5-368 0 0,1 0 0 0 0,-1 0 0 0 0,1 0 0 0 0,0 0 0 0 0,0 0 0 0 0,0 0 0 0 0,-1 0 0 0 0,1 0 0 0 0,0 0-1 0 0,0 0 1 0 0,0-1 0 0 0,0 1 0 0 0,2 0 0 0 0,8 9 501 0 0,-8-1-385 0 0,2-1 36 0 0,16 5-9 0 0,-4-1-93 0 0,-6-3-52 0 0,8 4-38 0 0,-9-6-19 0 0,-3-2-8 0 0,3 2 17 0 0,17 8 300 0 0,-15-10 13 0 0,9 2-110 0 0,-9-3-126 0 0,-4-2-3 0 0,6 5 57 0 0,4 7-12 0 0,7 4 0 0 0,-5-3 1 0 0,-9-6-90 0 0,-4-4-43 0 0,51 24 50 0 0,-37-19-29 0 0,-8-4-13 0 0,2-1 9 0 0,11-1 28 0 0,-8-3-17 0 0,-8 0-18 0 0,23 2-5 0 0,-14 0 0 0 0,-6-2 0 0 0,-10-1 0 0 0,1 2 0 0 0,7 4 0 0 0,-3-1 0 0 0,1 0-1 0 0,-1-1 1 0 0,1 0-1 0 0,0 0 0 0 0,0-1 1 0 0,15 4-1 0 0,-2-1-11 0 0,-16-4 4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2"/>
    </inkml:context>
    <inkml:brush xml:id="br0">
      <inkml:brushProperty name="width" value="0.025" units="cm"/>
      <inkml:brushProperty name="height" value="0.025" units="cm"/>
      <inkml:brushProperty name="color" value="#996600"/>
    </inkml:brush>
  </inkml:definitions>
  <inkml:trace contextRef="#ctx0" brushRef="#br0">126 14 2304 0 0,'0'0'2664'0'0,"2"-3"-781"0"0,0-2 2259 0 0,-2 5-4032 0 0,1 0 0 0 0,-1 0 0 0 0,0 0 0 0 0,0 0-1 0 0,0 0 1 0 0,0 0 0 0 0,0 0 0 0 0,0 0 0 0 0,1 0 0 0 0,-1 0 0 0 0,0 0 0 0 0,0 0 0 0 0,0 0 0 0 0,0 0-1 0 0,0 0 1 0 0,0 0 0 0 0,0 0 0 0 0,1 0 0 0 0,-1-1 0 0 0,0 1 0 0 0,0 0 0 0 0,0 0 0 0 0,0 0-1 0 0,0 0 1 0 0,0 0 0 0 0,0 0 0 0 0,0 0 0 0 0,0 0 0 0 0,1 0 0 0 0,-1 0 0 0 0,0-1 0 0 0,0 1-1 0 0,0 0 1 0 0,0 0 0 0 0,0 0 0 0 0,0 0 0 0 0,0 0 0 0 0,0 0 0 0 0,0 0 0 0 0,0-1 0 0 0,0 1 0 0 0,0 0-1 0 0,0 0 1 0 0,0 0 0 0 0,0 0 0 0 0,0 0 0 0 0,0 0 0 0 0,0-1 0 0 0,0 1 0 0 0,0 0 0 0 0,0 0-1 0 0,0 0 1 0 0,0 0 0 0 0,0 0 0 0 0,0 0 0 0 0,0 0 0 0 0,-1-1 0 0 0,1 1 0 0 0,0 0 0 0 0,0 0-1 0 0,0 0 1 0 0,0 0 0 0 0,0 0 0 0 0,0 0 0 0 0,0 0 0 0 0,0 0 0 0 0,0 0 0 0 0,-1 0 0 0 0,7 0 2077 0 0,-4 1 603 0 0,-2 18-737 0 0,-2-5-1129 0 0,1-8 24 0 0,3 8-433 0 0,1-1-312 0 0,-4-2-65 0 0,3 4 90 0 0,-3-2-134 0 0,1-11-80 0 0,1 3 5 0 0,-1 3-3 0 0,-2-3-18 0 0,1 1 72 0 0,3 7 823 0 0,-1-4-166 0 0,-1-3-388 0 0,-1-2-235 0 0,0-1-213 0 0,0-1 120 0 0,0 0-1 0 0,0 0 1 0 0,1 1 0 0 0,-1-1-1 0 0,1 0 1 0 0,0 1 0 0 0,-1-1-1 0 0,1 0 1 0 0,0 1 0 0 0,0-1-1 0 0,1 1 1 0 0,0 3 0 0 0,-1 6 18 0 0,0-8-29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3"/>
    </inkml:context>
    <inkml:brush xml:id="br0">
      <inkml:brushProperty name="width" value="0.025" units="cm"/>
      <inkml:brushProperty name="height" value="0.025" units="cm"/>
      <inkml:brushProperty name="color" value="#996600"/>
    </inkml:brush>
  </inkml:definitions>
  <inkml:trace contextRef="#ctx0" brushRef="#br0">124 0 3112 0 0,'0'0'8769'0'0,"17"3"-713"0"0,-17 1-6639 0 0,2 2-971 0 0,-1 1 0 0 0,0-1 1 0 0,-1 0-1 0 0,0 1 0 0 0,0 6 0 0 0,-4 38 404 0 0,-13 7 924 0 0,2-15-406 0 0,2-15-1127 0 0,-18 41-90 0 0,27-61-74 0 0,0 0 1 0 0,1 0-1 0 0,0 0 0 0 0,-3 13 0 0 0,-3 11 276 0 0,0 11-372 0 0,1-2-203 0 0,5-26 149 0 0,0 0 0 0 0,-1 30 0 0 0,4-6 38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4"/>
    </inkml:context>
    <inkml:brush xml:id="br0">
      <inkml:brushProperty name="width" value="0.025" units="cm"/>
      <inkml:brushProperty name="height" value="0.025" units="cm"/>
      <inkml:brushProperty name="color" value="#996600"/>
    </inkml:brush>
  </inkml:definitions>
  <inkml:trace contextRef="#ctx0" brushRef="#br0">20 1 3000 0 0,'0'0'12025'0'0,"-1"36"-6563"0"0,-1 3-3419 0 0,1-9-480 0 0,-1-24-1442 0 0,1-1 79 0 0,0 1 1 0 0,0-1-1 0 0,0 0 0 0 0,1 0 1 0 0,-1 1-1 0 0,2 4 1 0 0,-1-4-81 0 0,0-6-59 0 0,0 39 968 0 0,1-25-476 0 0,-1-10-483 0 0,1 0 1 0 0,-1-1 0 0 0,0 1 0 0 0,0 0-1 0 0,0 0 1 0 0,-1 0 0 0 0,1 0 0 0 0,-2 6-1 0 0,-1-1-47 0 0,1-1-1 0 0,1 0 0 0 0,0 1 0 0 0,0-1 0 0 0,1 1 1 0 0,1 16-1 0 0,-1-13-18 0 0,-1 163 105 0 0,1 1 1757 0 0,13-109-2754 0 0,-13-65 847 0 0,-1 9-67 0 0,1-1-1 0 0,1 0 0 0 0,0 0 0 0 0,0 0 1 0 0,4 12-1 0 0,2 19 35 0 0,-6-24 95 0 0,-1-7-27 0 0,0-2 6 0 0,-1-1 0 0 0,1 0 0 0 0,0-1 0 0 0,1 1 0 0 0,-1 0 0 0 0,3 8 0 0 0,-2-12 0 0 0,0 0 0 0 0,0 1 1 0 0,0-1-1 0 0,-1 1 0 0 0,1-1 0 0 0,-1 1 0 0 0,0-1 0 0 0,0 6 1 0 0,-1-5 3 0 0,1 0 0 0 0,0 0 1 0 0,1 1-1 0 0,-1-1 0 0 0,1 0 1 0 0,1 7-1 0 0,-1-9-4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5"/>
    </inkml:context>
    <inkml:brush xml:id="br0">
      <inkml:brushProperty name="width" value="0.025" units="cm"/>
      <inkml:brushProperty name="height" value="0.025" units="cm"/>
      <inkml:brushProperty name="color" value="#996600"/>
    </inkml:brush>
  </inkml:definitions>
  <inkml:trace contextRef="#ctx0" brushRef="#br0">139 524 4816 0 0,'0'0'13109'0'0,"-4"-32"-8516"0"0,4 30-4537 0 0,0-1 0 0 0,0 0 0 0 0,-1 0 1 0 0,1 0-1 0 0,-1 0 0 0 0,0 0 0 0 0,0 0 0 0 0,-2-4 0 0 0,2 5-48 0 0,0 1 1 0 0,0-1-1 0 0,0 1 0 0 0,0-1 0 0 0,0 0 0 0 0,0 1 0 0 0,0-1 0 0 0,0 0 0 0 0,1 0 0 0 0,-1 1 1 0 0,1-1-1 0 0,-1 0 0 0 0,1-3 0 0 0,-2-4 96 0 0,1 5-115 0 0,-1-2 307 0 0,1 1-63 0 0,1 2-151 0 0,0 1 0 0 0,0-1 0 0 0,-1 0 0 0 0,1 0 0 0 0,-1 1-1 0 0,1-1 1 0 0,-1 1 0 0 0,0-1 0 0 0,-2-3 0 0 0,-2-7-27 0 0,-4-9 76 0 0,-11-6-88 0 0,17 25 2 0 0,1 0 0 0 0,0 0 0 0 0,0 0 1 0 0,0 0-1 0 0,0-1 0 0 0,1 1 0 0 0,-1-1 0 0 0,-1-6 0 0 0,-8-17 847 0 0,-1-7-508 0 0,3 19-319 0 0,6-15 7 0 0,2 11-48 0 0,-2 7-19 0 0,-1-9-223 0 0,4-13-406 0 0,1 16 482 0 0,-9-49 150 0 0,7 63-8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30T22:26:34.066"/>
    </inkml:context>
    <inkml:brush xml:id="br0">
      <inkml:brushProperty name="width" value="0.025" units="cm"/>
      <inkml:brushProperty name="height" value="0.025" units="cm"/>
      <inkml:brushProperty name="color" value="#996600"/>
    </inkml:brush>
  </inkml:definitions>
  <inkml:trace contextRef="#ctx0" brushRef="#br0">0 1 24575,'0'0'0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7"/>
    </inkml:context>
    <inkml:brush xml:id="br0">
      <inkml:brushProperty name="width" value="0.025" units="cm"/>
      <inkml:brushProperty name="height" value="0.025" units="cm"/>
      <inkml:brushProperty name="color" value="#996600"/>
    </inkml:brush>
  </inkml:definitions>
  <inkml:trace contextRef="#ctx0" brushRef="#br0">0 1583 488 0 0,'0'0'3939'0'0,"9"5"9763"0"0,-6-27-9568 0 0,-1 1-3814 0 0,-2 21-304 0 0,8-39 1680 0 0,-6 27-1622 0 0,0 1 0 0 0,1 0 0 0 0,5-16 0 0 0,-2 0-12 0 0,2-7-68 0 0,0-13 6 0 0,-6 41-53 0 0,0 1 0 0 0,0-1 0 0 0,-1 0-1 0 0,0 0 1 0 0,0 0 0 0 0,0 0 0 0 0,-1-9 0 0 0,0 8-15 0 0,1 0 0 0 0,-1 0 1 0 0,1 0-1 0 0,0 0 0 0 0,4-11 0 0 0,2-28-196 0 0,2-8 151 0 0,-6 20-506 0 0,-3 30 550 0 0,0 1 0 0 0,0-1-1 0 0,0 0 1 0 0,1 0 0 0 0,0 0-1 0 0,-1 0 1 0 0,4-7 0 0 0,-1 3-8 0 0,0 0 0 0 0,0 0 1 0 0,0 0-1 0 0,-1 0 1 0 0,0-1-1 0 0,-1 1 1 0 0,0-1-1 0 0,0-16 0 0 0,-1 17 89 0 0,1-1 0 0 0,0 1 0 0 0,0-1 0 0 0,1 1 0 0 0,5-14 0 0 0,-6-13-36 0 0,-2 20 16 0 0,12-63 336 0 0,-10 66-245 0 0,0 0-1 0 0,1 1 0 0 0,5-18 1 0 0,5-32-831 0 0,-9 51 746 0 0,8-19 328 0 0,-8 23-316 0 0,0-1 1 0 0,0 1 0 0 0,-1-1-1 0 0,0 1 1 0 0,0-1 0 0 0,-1 0-1 0 0,0 0 1 0 0,0 0 0 0 0,0 0-1 0 0,-1-9 1 0 0,7-30-66 0 0,-5 42 25 0 0,0-1 0 0 0,0 1 1 0 0,-1 0-1 0 0,1-1 0 0 0,-1 1 0 0 0,0-1 0 0 0,0-6 0 0 0,0-65 49 0 0,-1 45 201 0 0,1-45-569 0 0,0-8 524 0 0,-1 84-145 0 0,6-38-159 0 0,-4 33 125 0 0,-1 1-11 0 0,1-1 0 0 0,-1 1 1 0 0,1 0-1 0 0,0 0 0 0 0,0 0 1 0 0,0 0-1 0 0,0 1 1 0 0,1-1-1 0 0,3-3 0 0 0,12-28 247 0 0,6 4-182 0 0,-5 13 1132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8"/>
    </inkml:context>
    <inkml:brush xml:id="br0">
      <inkml:brushProperty name="width" value="0.025" units="cm"/>
      <inkml:brushProperty name="height" value="0.025" units="cm"/>
      <inkml:brushProperty name="color" value="#996600"/>
    </inkml:brush>
  </inkml:definitions>
  <inkml:trace contextRef="#ctx0" brushRef="#br0">114 1 192 0 0,'0'0'17839'0'0,"0"33"-14941"0"0,3 14-1196 0 0,-4-21-1004 0 0,-5 1 3 0 0,12 9-386 0 0,3 17 605 0 0,-8-44-763 0 0,0 1 0 0 0,-1 0 1 0 0,0-1-1 0 0,0 1 0 0 0,-3 9 1 0 0,1 2-133 0 0,2-15-5 0 0,0-1 4 0 0,2 24 115 0 0,-1-20-138 0 0,-1 0 0 0 0,1-1 0 0 0,-1 1-1 0 0,-1-1 1 0 0,0 1 0 0 0,-1 9 0 0 0,-22 87 39 0 0,16-52-29 0 0,3-14-6 0 0,-7 63 3 0 0,6-56-8 0 0,-4 22-448 0 0,5-44 112 0 0,-12 77-198 0 0,7-22 464 0 0,0-26 26 0 0,1 5 3 0 0,6-27 34 0 0,2-24 7 0 0,0-1 0 0 0,0 0 0 0 0,1 0 0 0 0,0 0 0 0 0,0 0 0 0 0,2 8 0 0 0,-2-12 0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4"/>
    </inkml:context>
    <inkml:brush xml:id="br0">
      <inkml:brushProperty name="width" value="0.025" units="cm"/>
      <inkml:brushProperty name="height" value="0.025" units="cm"/>
      <inkml:brushProperty name="color" value="#996600"/>
    </inkml:brush>
  </inkml:definitions>
  <inkml:trace contextRef="#ctx0" brushRef="#br0">0 1 3808 0 0,'0'0'14807'0'0,"4"36"-11469"0"0,-4-32-3233 0 0,1 1 1 0 0,0 0 0 0 0,0 0 0 0 0,0-1 0 0 0,1 1-1 0 0,-1-1 1 0 0,1 1 0 0 0,3 5 0 0 0,-1-5 255 0 0,0 1-204 0 0,0 0 0 0 0,0 0 0 0 0,-1 1 0 0 0,0-1-1 0 0,3 8 1 0 0,4 1 29 0 0,-9-14-176 0 0,0-1-1 0 0,0 1 1 0 0,0 0-1 0 0,-1 0 0 0 0,1-1 1 0 0,0 1-1 0 0,-1 0 1 0 0,1 0-1 0 0,-1 0 1 0 0,1 0-1 0 0,-1 0 1 0 0,1 0-1 0 0,-1 0 1 0 0,0 0-1 0 0,1 1 1 0 0,-1 1 1 0 0,0 0 0 0 0,1 0 1 0 0,0-1-1 0 0,-1 1 1 0 0,1 0-1 0 0,0-1 1 0 0,0 1-1 0 0,3 3 0 0 0,-3-3-11 0 0,0 0 0 0 0,1-1 0 0 0,-1 1 0 0 0,0 0 0 0 0,0 0 0 0 0,-1 0 0 0 0,1 0 0 0 0,0 5 0 0 0,3 40 0 0 0,1 4 0 0 0,-5 82 1464 0 0,-7-102-1305 0 0,0 4-94 0 0,-1 15-33 0 0,4-12 12 0 0,1-8 51 0 0,0-10-74 0 0,-1 7-21 0 0,5 17 0 0 0,1-13 0 0 0,-2-28 43 0 0,1 1 0 0 0,0-1 1 0 0,0 1-1 0 0,1-1 0 0 0,-1 1 0 0 0,1-1 0 0 0,3 7 0 0 0,7 17 668 0 0,-8-17-526 0 0,1 11 54 0 0,-5-22-199 0 0,0 38 112 0 0,-7 100-1680 0 0,8-133 1525 0 0,1 0 1 0 0,0 0-1 0 0,0 0 0 0 0,0-1 1 0 0,1 1-1 0 0,-1-1 0 0 0,1 0 1 0 0,5 7-1 0 0,-2-3 3 0 0,21 45 24 0 0,-22-46-24 0 0,-3-5 0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5"/>
    </inkml:context>
    <inkml:brush xml:id="br0">
      <inkml:brushProperty name="width" value="0.025" units="cm"/>
      <inkml:brushProperty name="height" value="0.025" units="cm"/>
      <inkml:brushProperty name="color" value="#996600"/>
    </inkml:brush>
  </inkml:definitions>
  <inkml:trace contextRef="#ctx0" brushRef="#br0">57 7 1496 0 0,'0'0'12584'0'0,"3"-7"-9433"0"0,-14 33 1505 0 0,1-7-2952 0 0,4-9-992 0 0,6-9-633 0 0,-1 0 0 0 0,0 0 0 0 0,0 0 0 0 0,1 1 0 0 0,-1-1 0 0 0,1 0 0 0 0,-1 0 0 0 0,1 0 0 0 0,0 0 0 0 0,-1 1 0 0 0,1-1 0 0 0,0 0 0 0 0,0 2 0 0 0,-14 52 566 0 0,8-12-578 0 0,1 27 67 0 0,4-52-134 0 0,5 12 95 0 0,-3-25-1 0 0,-1 0-1 0 0,1 0 1 0 0,-1-1-1 0 0,1 1 1 0 0,1 0-1 0 0,-1 0 0 0 0,3 4 1 0 0,-1-2 78 0 0,0-1-143 0 0,0 1 1 0 0,1 0-1 0 0,0-1 0 0 0,0 0 1 0 0,6 6-1 0 0,-8-9-36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5"/>
    </inkml:context>
    <inkml:brush xml:id="br0">
      <inkml:brushProperty name="width" value="0.025" units="cm"/>
      <inkml:brushProperty name="height" value="0.025" units="cm"/>
      <inkml:brushProperty name="color" value="#996600"/>
    </inkml:brush>
  </inkml:definitions>
  <inkml:trace contextRef="#ctx0" brushRef="#br0">1 1 1400 0 0,'0'0'5937'0'0,"15"14"110"0"0,1 0-3537 0 0,-6-11-1885 0 0,-2-2-553 0 0,2-1 262 0 0,-9 0-180 0 0,19-1 800 0 0,-11 0-973 0 0,-7 1 37 0 0,-1 1-1 0 0,1-1 1 0 0,-1 1-1 0 0,1-1 1 0 0,-1 0-1 0 0,1 1 1 0 0,-1-1-1 0 0,1 0 1 0 0,0 0-1 0 0,-1 0 1 0 0,1 0-1 0 0,1-1 1 0 0,3 1 3 0 0,36 2-19 0 0,-3 0-2 0 0,-22-2 517 0 0,-5 0-236 0 0,11 1-104 0 0,-9-1-43 0 0,-5 0-101 0 0,22 0-517 0 0,-18 0 306 0 0,-5 0 175 0 0,1 0 446 0 0,-4-1-181 0 0,-1 1-62 0 0,-1-1-158 0 0,3-2-63 0 0,1-1-306 0 0,-2 2-183 0 0,-4 2 506 0 0,2 0 0 0 0,-2-2 82 0 0,-5 4-1765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6"/>
    </inkml:context>
    <inkml:brush xml:id="br0">
      <inkml:brushProperty name="width" value="0.025" units="cm"/>
      <inkml:brushProperty name="height" value="0.025" units="cm"/>
      <inkml:brushProperty name="color" value="#996600"/>
    </inkml:brush>
  </inkml:definitions>
  <inkml:trace contextRef="#ctx0" brushRef="#br0">70 3 992 0 0,'0'0'7881'0'0,"3"-2"-3372"0"0,-3 29-1112 0 0,0-9-3106 0 0,0-5 152 0 0,1 5 622 0 0,-1-9-770 0 0,3 4-121 0 0,-1 3-287 0 0,-1-5-102 0 0,-2 22-330 0 0,-1-14 345 0 0,2-6 177 0 0,-2 0 183 0 0,1 3 200 0 0,2-12-268 0 0,-1-1-1 0 0,0 1 0 0 0,0-1 0 0 0,-1 1 1 0 0,1-1-1 0 0,-1 1 0 0 0,0-1 0 0 0,1 1 0 0 0,-2-1 1 0 0,1 0-1 0 0,-2 4 0 0 0,-2 24 703 0 0,-1-1 373 0 0,0-10-548 0 0,2 14-244 0 0,1-9-307 0 0,-1-9-26 0 0,0 4 21 0 0,1 10-7 0 0,-4 12 323 0 0,3-23-233 0 0,-14 54 906 0 0,17-70-1052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69"/>
    </inkml:context>
    <inkml:brush xml:id="br0">
      <inkml:brushProperty name="width" value="0.025" units="cm"/>
      <inkml:brushProperty name="height" value="0.025" units="cm"/>
      <inkml:brushProperty name="color" value="#996600"/>
    </inkml:brush>
  </inkml:definitions>
  <inkml:trace contextRef="#ctx0" brushRef="#br0">0 9 696 0 0,'0'0'9425'0'0,"7"-6"-7182"0"0,-3 3 2160 0 0,-4 12-1885 0 0,0 4-314 0 0,0 10-1055 0 0,2 49 620 0 0,-2-72-1761 0 0,1 43 231 0 0,-1 39 1244 0 0,7-68-1384 0 0,-1-5-56 0 0,-5-8-34 0 0,1 1 0 0 0,-1 0 0 0 0,0-1 0 0 0,0 1 0 0 0,0 0 0 0 0,0 0 0 0 0,0 0 0 0 0,-1 0 0 0 0,1 0 0 0 0,0 0 0 0 0,-1 0 0 0 0,1 3 0 0 0,7 18 10 0 0,-7-19-16 0 0,0-1 0 0 0,-1 1 0 0 0,1 0 0 0 0,-1 0 0 0 0,0 0-1 0 0,0 0 1 0 0,0 0 0 0 0,0 0 0 0 0,-1 5 0 0 0,0 4 39 0 0,1 16 23 0 0,1-5-46 0 0,-2-1 0 0 0,-4 30-1 0 0,5-49-26 0 0,0-3 8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0"/>
    </inkml:context>
    <inkml:brush xml:id="br0">
      <inkml:brushProperty name="width" value="0.025" units="cm"/>
      <inkml:brushProperty name="height" value="0.025" units="cm"/>
      <inkml:brushProperty name="color" value="#996600"/>
    </inkml:brush>
  </inkml:definitions>
  <inkml:trace contextRef="#ctx0" brushRef="#br0">649 528 3312 0 0,'0'0'9896'0'0,"16"26"-6696"0"0,-9-9-2606 0 0,-6-15-314 0 0,0 0 0 0 0,0 1 0 0 0,0 0-1 0 0,0-1 1 0 0,0 1 0 0 0,-1-1 0 0 0,1 1 0 0 0,0 4 764 0 0,-12 9 2021 0 0,3-16-2776 0 0,4 0-170 0 0,3 0 141 0 0,-43 0 2145 0 0,41 0-2385 0 0,0 0 0 0 0,0 1 1 0 0,0-1-1 0 0,0 1 0 0 0,0 0 0 0 0,0 0 0 0 0,1 0 0 0 0,-6 3 0 0 0,-7 3 126 0 0,-4 2 273 0 0,17-8-349 0 0,0 1-1 0 0,0-1 0 0 0,-1 0 1 0 0,1 0-1 0 0,0 0 1 0 0,-1-1-1 0 0,1 1 0 0 0,0 0 1 0 0,-1-1-1 0 0,1 1 0 0 0,-1-1 1 0 0,-3 0-1 0 0,0 0-49 0 0,-1 0 0 0 0,0-1 0 0 0,1 0 0 0 0,-1 0 0 0 0,-8-3 0 0 0,-61-10 157 0 0,50 5 51 0 0,22 7-106 0 0,1 1 1 0 0,-1-1-1 0 0,0 1 0 0 0,1 0 0 0 0,-1 0 0 0 0,0 0 1 0 0,-6-1-1 0 0,-30-4 295 0 0,23 1-298 0 0,-10-13 16 0 0,19 12-122 0 0,1 2-73 0 0,-11-9-550 0 0,15 10 524 0 0,0 1 1 0 0,1-1-1 0 0,0 0 0 0 0,0 1 1 0 0,-1-1-1 0 0,2 0 1 0 0,-4-7-1 0 0,0 0 17 0 0,-1 0-1 0 0,0 0 1 0 0,0 1 0 0 0,-1-1-1 0 0,-13-14 1 0 0,6 7 61 0 0,-3-12 8 0 0,6 8 0 0 0,3-4 44 0 0,-2-4-32 0 0,4 18-46 0 0,0-6-483 0 0,1 0 18 0 0,0 8 397 0 0,-4-21-146 0 0,-7-4 98 0 0,-5 1 76 0 0,18 25 72 0 0,1 1-1 0 0,0-1 0 0 0,1 1 1 0 0,0-1-1 0 0,0 0 0 0 0,1 1 1 0 0,0-1-1 0 0,1-13 0 0 0,-1-2-29 0 0,2 17 21 0 0,0 0 1 0 0,0 1-1 0 0,0-1 0 0 0,1 1 0 0 0,-1 0 0 0 0,1 0 0 0 0,5-6 1 0 0,8-14-64 0 0,-14 23 58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9"/>
    </inkml:context>
    <inkml:brush xml:id="br0">
      <inkml:brushProperty name="width" value="0.025" units="cm"/>
      <inkml:brushProperty name="height" value="0.025" units="cm"/>
      <inkml:brushProperty name="color" value="#996600"/>
    </inkml:brush>
  </inkml:definitions>
  <inkml:trace contextRef="#ctx0" brushRef="#br0">162 6 896 0 0,'0'0'3241'0'0,"24"-1"5598"0"0,-20 43-4286 0 0,-4-42-4516 0 0,5 34 1587 0 0,-5-32-1479 0 0,1 0 0 0 0,-1 0 0 0 0,0 0 0 0 0,0 0 0 0 0,0 0-1 0 0,0 0 1 0 0,0 0 0 0 0,0 0 0 0 0,-1 0 0 0 0,1 0 0 0 0,-1-1 0 0 0,-1 5 0 0 0,0 3 1318 0 0,-8 27-369 0 0,0-27-558 0 0,9-7-509 0 0,0-1 0 0 0,-1 0 0 0 0,1 0 1 0 0,0 1-1 0 0,0-1 0 0 0,0 0 0 0 0,-1 0 1 0 0,1-1-1 0 0,0 1 0 0 0,-1 0 0 0 0,1 0 0 0 0,-3 0 1 0 0,-2 1-1 0 0,-1 0 1 0 0,1 0 0 0 0,0-1 0 0 0,-1 0-1 0 0,-9 0 1 0 0,13-1-25 0 0,0-1 0 0 0,0 1 0 0 0,0-1-1 0 0,0 0 1 0 0,1 0 0 0 0,-1 0 0 0 0,0 0-1 0 0,1-1 1 0 0,-1 1 0 0 0,1-1 0 0 0,-1 1 0 0 0,1-1-1 0 0,0 0 1 0 0,-4-4 0 0 0,-30-35 54 0 0,28 30-52 0 0,3-11-5 0 0,3 12 0 0 0,1 4 0 0 0,-2-24 11 0 0,4 27-9 0 0,-1 0-1 0 0,0 1 0 0 0,0-1 0 0 0,0 1 0 0 0,0-1 0 0 0,-1 0 1 0 0,1 1-1 0 0,-1-1 0 0 0,1 1 0 0 0,-2-4 0 0 0,0-6-1 0 0,2 11 0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0"/>
    </inkml:context>
    <inkml:brush xml:id="br0">
      <inkml:brushProperty name="width" value="0.025" units="cm"/>
      <inkml:brushProperty name="height" value="0.025" units="cm"/>
      <inkml:brushProperty name="color" value="#996600"/>
    </inkml:brush>
  </inkml:definitions>
  <inkml:trace contextRef="#ctx0" brushRef="#br0">0 7 4008 0 0,'0'0'4936'0'0,"1"-7"3882"0"0,6 21-7859 0 0,-5-1 403 0 0,5 6-678 0 0,0 1-385 0 0,0-5 66 0 0,-6-14-357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1"/>
    </inkml:context>
    <inkml:brush xml:id="br0">
      <inkml:brushProperty name="width" value="0.025" units="cm"/>
      <inkml:brushProperty name="height" value="0.025" units="cm"/>
      <inkml:brushProperty name="color" value="#996600"/>
    </inkml:brush>
  </inkml:definitions>
  <inkml:trace contextRef="#ctx0" brushRef="#br0">1 1 3208 0 0,'0'0'6629'0'0,"7"16"-2498"0"0,-3-11-3655 0 0,0 0 1 0 0,0 0 0 0 0,0 0 0 0 0,-1 1 0 0 0,3 5 0 0 0,28 47 1093 0 0,-5-14 750 0 0,-29-43-2305 0 0,0-1 10 0 0,2 3 30 0 0,-1-1 0 0 0,1 1 0 0 0,0 0 0 0 0,0-1 0 0 0,0 1-1 0 0,0-1 1 0 0,0 0 0 0 0,1 0 0 0 0,4 4 0 0 0,-1-1 771 0 0,5 9-104 0 0,-5-7-558 0 0,-2-2-58 0 0,-1-1 67 0 0,1 0 0 0 0,-1 0 0 0 0,0 0 0 0 0,0 0 0 0 0,0 1 0 0 0,-1-1 0 0 0,5 10 0 0 0,-5-11-160 0 0,0 1 0 0 0,1-1 0 0 0,0 0 0 0 0,0 0 0 0 0,0 0 0 0 0,0 0 0 0 0,0-1 0 0 0,0 1 0 0 0,1-1-1 0 0,-1 0 1 0 0,1 0 0 0 0,0 0 0 0 0,-1-1 0 0 0,7 2 0 0 0,-4 0-14 0 0,-4-2 1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2"/>
    </inkml:context>
    <inkml:brush xml:id="br0">
      <inkml:brushProperty name="width" value="0.025" units="cm"/>
      <inkml:brushProperty name="height" value="0.025" units="cm"/>
      <inkml:brushProperty name="color" value="#996600"/>
    </inkml:brush>
  </inkml:definitions>
  <inkml:trace contextRef="#ctx0" brushRef="#br0">1 0 392 0 0,'4'3'2208'0'0,"11"4"5443"0"0,1-2-2282 0 0,9 7-4980 0 0,-24-11-358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43"/>
    </inkml:context>
    <inkml:brush xml:id="br0">
      <inkml:brushProperty name="width" value="0.025" units="cm"/>
      <inkml:brushProperty name="height" value="0.025" units="cm"/>
      <inkml:brushProperty name="color" value="#996600"/>
    </inkml:brush>
  </inkml:definitions>
  <inkml:trace contextRef="#ctx0" brushRef="#br0">1 0 2904 0 0,'0'0'9937'0'0,"20"32"-7754"0"0,-8-13-593 0 0,-12-17-1411 0 0,1 0-1 0 0,0 0 1 0 0,0 0-1 0 0,0 0 1 0 0,1 0-1 0 0,-1 0 1 0 0,0-1 0 0 0,0 1-1 0 0,1-1 1 0 0,0 1-1 0 0,-1-1 1 0 0,4 3-1 0 0,4 6-193 0 0,-1 13-72 0 0,0-1-137 0 0,24 35 2710 0 0,-29-51-2407 0 0,14 11 26 0 0,-11-9-73 0 0,2 0 0 0 0,-1-1 0 0 0,1-1 0 0 0,0 1 0 0 0,17 9 0 0 0,-23-15-16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1"/>
    </inkml:context>
    <inkml:brush xml:id="br0">
      <inkml:brushProperty name="width" value="0.025" units="cm"/>
      <inkml:brushProperty name="height" value="0.025" units="cm"/>
      <inkml:brushProperty name="color" value="#996600"/>
    </inkml:brush>
  </inkml:definitions>
  <inkml:trace contextRef="#ctx0" brushRef="#br0">37 271 4312 0 0,'-2'2'12579'0'0,"-3"-14"-10698"0"0,-2-21-36 0 0,0-55-2941 0 0,7 87 1061 0 0,-3-36-741 0 0,0 26 762 0 0,1-8 48 0 0,1 8-31 0 0,0 5-55 0 0,-4-42-1206 0 0,5 41 1258 0 0,0 7 0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2"/>
    </inkml:context>
    <inkml:brush xml:id="br0">
      <inkml:brushProperty name="width" value="0.025" units="cm"/>
      <inkml:brushProperty name="height" value="0.025" units="cm"/>
      <inkml:brushProperty name="color" value="#996600"/>
    </inkml:brush>
  </inkml:definitions>
  <inkml:trace contextRef="#ctx0" brushRef="#br0">0 0 296 0 0,'0'0'0'0'0,"8"0"0"0"0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6"/>
    </inkml:context>
    <inkml:brush xml:id="br0">
      <inkml:brushProperty name="width" value="0.025" units="cm"/>
      <inkml:brushProperty name="height" value="0.025" units="cm"/>
      <inkml:brushProperty name="color" value="#996600"/>
    </inkml:brush>
  </inkml:definitions>
  <inkml:trace contextRef="#ctx0" brushRef="#br0">1 14 3312 0 0,'0'0'7074'0'0,"-1"-4"-6036"0"0,48-2 2850 0 0,-42 4-3515 0 0,-5 2-319 0 0,0 0-1 0 0,1 0 1 0 0,-1 0 0 0 0,1-1 0 0 0,-1 1 0 0 0,0 0-1 0 0,1 0 1 0 0,-1 0 0 0 0,1 0 0 0 0,-1 0 0 0 0,0 0-1 0 0,1 0 1 0 0,-1 0 0 0 0,1 0 0 0 0,-1 0-1 0 0,0 0 1 0 0,1 0 0 0 0,-1 0 0 0 0,1 0 0 0 0,-1 0-1 0 0,0 0 1 0 0,1 0 0 0 0,-1 1 0 0 0,0-1 0 0 0,1 0-1 0 0,-1 0 1 0 0,0 0 0 0 0,1 1 0 0 0,-1-1 0 0 0,0 0-1 0 0,1 0 1 0 0,-1 1 0 0 0,0-1 0 0 0,1 1-1 0 0,3 0 322 0 0,5 1 845 0 0,-3-1-539 0 0,-2-1-517 0 0,2 3-10 0 0,-1-1-21 0 0,-5-2-100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3"/>
    </inkml:context>
    <inkml:brush xml:id="br0">
      <inkml:brushProperty name="width" value="0.025" units="cm"/>
      <inkml:brushProperty name="height" value="0.025" units="cm"/>
      <inkml:brushProperty name="color" value="#996600"/>
    </inkml:brush>
  </inkml:definitions>
  <inkml:trace contextRef="#ctx0" brushRef="#br0">696 1 2208 0 0,'0'4'5919'0'0,"1"5"-1564"0"0,-3 6-1740 0 0,2-9-218 0 0,1-6-2348 0 0,-1 1-1 0 0,0 0 0 0 0,0-1 1 0 0,0 1-1 0 0,0-1 0 0 0,1 1 1 0 0,-1 0-1 0 0,0-1 0 0 0,0 1 1 0 0,0 0-1 0 0,-1-1 0 0 0,1 1 0 0 0,0-1 1 0 0,0 1-1 0 0,0 0 0 0 0,0-1 1 0 0,0 1-1 0 0,-1-1 0 0 0,1 1 1 0 0,0-1-1 0 0,-1 1 0 0 0,1-1 1 0 0,0 1-1 0 0,-1-1 0 0 0,1 1 1 0 0,-1-1-1 0 0,1 1 0 0 0,-1 0 0 0 0,1 1 472 0 0,-1 7 280 0 0,-1 9 242 0 0,1-10-605 0 0,-3 6 299 0 0,-2 7 606 0 0,-3-12-961 0 0,9-9-336 0 0,-16 18 193 0 0,9-10-122 0 0,5-6 69 0 0,-1 1-3 0 0,0 1 1 0 0,0 0 0 0 0,0 0 0 0 0,1 0 0 0 0,0 0 0 0 0,-3 5 0 0 0,-7 14 101 0 0,8-17-222 0 0,1 0 1 0 0,0 1 0 0 0,0 0 0 0 0,-4 11 0 0 0,6-13 1 0 0,-9 24 16 0 0,2-14-80 0 0,4-4 0 0 0,0 7-27 0 0,3-14 14 0 0,-3 14 14 0 0,-3 17-34 0 0,5-27 32 0 0,-1 0-1 0 0,0-1 0 0 0,0 1 1 0 0,-9 12-1 0 0,8-13 2 0 0,0-1 0 0 0,1 1 0 0 0,-1 0 0 0 0,1 0 0 0 0,1 0 0 0 0,-1 0 0 0 0,1 1 0 0 0,-2 11 0 0 0,-6 11 31 0 0,1-11-46 0 0,0 54-1126 0 0,-5 3 922 0 0,12-65 259 0 0,1 0 0 0 0,0 0 0 0 0,1 16-1 0 0,-2 22 769 0 0,1-22-695 0 0,-1 11-801 0 0,-1-24 591 0 0,0 0 0 0 0,2 0-1 0 0,-1 27 1 0 0,1-9 368 0 0,1-20-31 0 0,-1 6-21 0 0,-1 1-72 0 0,2-8-35 0 0,-2 17 27 0 0,1 0-62 0 0,-2 15-85 0 0,3-32 6 0 0,-1-1 0 0 0,-1 1 0 0 0,-6 21 0 0 0,6-14-256 0 0,-2 9-204 0 0,2-24 461 0 0,1 1 1 0 0,0-1-1 0 0,0 1 0 0 0,0 0 0 0 0,1 0 1 0 0,-1 0-1 0 0,1-1 0 0 0,0 1 0 0 0,0 5 1 0 0,-2 22 1 0 0,-4-3 240 0 0,-5 12-34 0 0,-4 10-60 0 0,9-30-128 0 0,-17 51 204 0 0,-10 42-14 0 0,24-73-209 0 0,-3 21-40 0 0,-6 7-8 0 0,3-26 48 0 0,9-29 0 0 0,2 0 0 0 0,-7 24 0 0 0,-3 2 0 0 0,6-22 0 0 0,-9 32-40 0 0,-10 30 32 0 0,24-72 23 0 0,1 1 1 0 0,0-1-1 0 0,1 0 0 0 0,-1 12 0 0 0,0-5-3 0 0,-1-1-10 0 0,-2 6 5 0 0,3-11-4 0 0,0-1 0 0 0,0 0 0 0 0,1 1 0 0 0,-1 10 0 0 0,2-9-15 0 0,-2 1 0 0 0,1-1 1 0 0,-5 16-1 0 0,-3 18-21 0 0,3-15 33 0 0,-5 15 0 0 0,10-39 0 0 0,-7 23 0 0 0,-9 32 0 0 0,-2 32 48 0 0,-2-22 32 0 0,19-60-168 0 0,-10 41-905 0 0,6-24 786 0 0,-1 2-9 0 0,6-17 182 0 0,-4 4-82 0 0,0 0 50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4"/>
    </inkml:context>
    <inkml:brush xml:id="br0">
      <inkml:brushProperty name="width" value="0.025" units="cm"/>
      <inkml:brushProperty name="height" value="0.025" units="cm"/>
      <inkml:brushProperty name="color" value="#996600"/>
    </inkml:brush>
  </inkml:definitions>
  <inkml:trace contextRef="#ctx0" brushRef="#br0">23 1 2208 0 0,'0'0'3622'0'0,"-7"36"6642"0"0,4-15-8933 0 0,2-6-1003 0 0,-2-8 30 0 0,0-2-41 0 0,2 6 536 0 0,1-9-795 0 0,0-1 0 0 0,0 0 0 0 0,0 0-1 0 0,0 0 1 0 0,0 0 0 0 0,0 0 0 0 0,0 0 0 0 0,-1 0 0 0 0,1 0-1 0 0,0 0 1 0 0,-1 0 0 0 0,1 0 0 0 0,0 0 0 0 0,-2 1 0 0 0,2-1-10 0 0,-1 1 1 0 0,1-1 0 0 0,0 0 0 0 0,0 1-1 0 0,0-1 1 0 0,0 0 0 0 0,0 1 0 0 0,0-1-1 0 0,1 0 1 0 0,-1 1 0 0 0,0-1 0 0 0,0 0-1 0 0,1 0 1 0 0,-1 1 0 0 0,2 0 0 0 0,-1 0-19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5"/>
    </inkml:context>
    <inkml:brush xml:id="br0">
      <inkml:brushProperty name="width" value="0.025" units="cm"/>
      <inkml:brushProperty name="height" value="0.025" units="cm"/>
      <inkml:brushProperty name="color" value="#996600"/>
    </inkml:brush>
  </inkml:definitions>
  <inkml:trace contextRef="#ctx0" brushRef="#br0">26 0 2000 0 0,'0'0'9902'0'0,"-7"23"-5650"0"0,-2 32 184 0 0,5-51-3794 0 0,0 12-482 0 0,3 1-58 0 0,1-11 437 0 0,0 1-268 0 0,-1-12 110 0 0,5-15-51 0 0,-3 18-315 0 0,0 0-1 0 0,-1 0 1 0 0,1 0-1 0 0,0 1 0 0 0,-1-1 1 0 0,0 0-1 0 0,1 0 1 0 0,-1 0-1 0 0,0-1 1 0 0,0 1-1 0 0,0-2 1 0 0,3-21 75 0 0,-1 10-90 0 0,-2 14 0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6"/>
    </inkml:context>
    <inkml:brush xml:id="br0">
      <inkml:brushProperty name="width" value="0.025" units="cm"/>
      <inkml:brushProperty name="height" value="0.025" units="cm"/>
      <inkml:brushProperty name="color" value="#996600"/>
    </inkml:brush>
  </inkml:definitions>
  <inkml:trace contextRef="#ctx0" brushRef="#br0">13 1 7024 0 0,'0'0'30'0'0,"16"10"466"0"0,-8-4 7228 0 0,-16-10-664 0 0,-16 4-7139 0 0,20 0 614 0 0,4 0-534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7"/>
    </inkml:context>
    <inkml:brush xml:id="br0">
      <inkml:brushProperty name="width" value="0.025" units="cm"/>
      <inkml:brushProperty name="height" value="0.025" units="cm"/>
      <inkml:brushProperty name="color" value="#996600"/>
    </inkml:brush>
  </inkml:definitions>
  <inkml:trace contextRef="#ctx0" brushRef="#br0">1 9 392 0 0,'0'0'5942'0'0,"2"-8"3594"0"0,3 8-5474 0 0,17 2-2275 0 0,-7-4-1851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8"/>
    </inkml:context>
    <inkml:brush xml:id="br0">
      <inkml:brushProperty name="width" value="0.025" units="cm"/>
      <inkml:brushProperty name="height" value="0.025" units="cm"/>
      <inkml:brushProperty name="color" value="#996600"/>
    </inkml:brush>
  </inkml:definitions>
  <inkml:trace contextRef="#ctx0" brushRef="#br0">0 7 1296 0 0,'0'0'8456'0'0,"38"-4"-2138"0"0,-34 3-6279 0 0,-1 0-1 0 0,0 1 1 0 0,1 0-1 0 0,-1 0 1 0 0,1 0-1 0 0,-1 0 1 0 0,0 0-1 0 0,5 1 1 0 0,-7 0 46 0 0,-1-1 0 0 0,1 0 0 0 0,0 0 0 0 0,-1 0 0 0 0,1 1 0 0 0,-1-1 0 0 0,1 0 0 0 0,0 0 0 0 0,-1 0 0 0 0,1 0 0 0 0,-1 0 0 0 0,1 0 0 0 0,0 0 0 0 0,-1 0 0 0 0,1 0 0 0 0,-1 0 0 0 0,1-1 0 0 0,0 1 0 0 0,-1 0 0 0 0,1 0 0 0 0,0-1 0 0 0,4 0 362 0 0,-4 1-422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5"/>
    </inkml:context>
    <inkml:brush xml:id="br0">
      <inkml:brushProperty name="width" value="0.025" units="cm"/>
      <inkml:brushProperty name="height" value="0.025" units="cm"/>
      <inkml:brushProperty name="color" value="#996600"/>
    </inkml:brush>
  </inkml:definitions>
  <inkml:trace contextRef="#ctx0" brushRef="#br0">1 9 992 0 0,'0'0'7581'0'0,"0"0"-7645"0"0,5-5 1540 0 0,-2 2 2227 0 0,4 52 1978 0 0,5-13-6177 0 0,-9-32 478 0 0,-2-4 17 0 0,-1 0 0 0 0,0 0 0 0 0,0 0 1 0 0,1 1-1 0 0,-1-1 0 0 0,0 0 0 0 0,0 0 0 0 0,0 0 0 0 0,1 0 1 0 0,-1 0-1 0 0,0 1 0 0 0,0-1 0 0 0,0 0 0 0 0,0 0 1 0 0,1 1-1 0 0,-1-1 0 0 0,0 0 0 0 0,0 0 0 0 0,0 0 0 0 0,0 1 1 0 0,0-1-1 0 0,0 0 0 0 0,0 0 0 0 0,0 1 0 0 0,1-1 0 0 0,-1 0 1 0 0,0 1-1 0 0,0-1 0 0 0,0 0 0 0 0,0 0 0 0 0,0 1 0 0 0,0-1 1 0 0,-1 0-1 0 0,1 0 0 0 0,0 1 0 0 0,0-1 0 0 0,0 1 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6"/>
    </inkml:context>
    <inkml:brush xml:id="br0">
      <inkml:brushProperty name="width" value="0.025" units="cm"/>
      <inkml:brushProperty name="height" value="0.025" units="cm"/>
      <inkml:brushProperty name="color" value="#996600"/>
    </inkml:brush>
  </inkml:definitions>
  <inkml:trace contextRef="#ctx0" brushRef="#br0">33 99 3112 0 0,'-2'-13'9519'0'0,"2"11"-9348"0"0,0 0 0 0 0,0 0 1 0 0,0 0-1 0 0,0 0 0 0 0,0 0 1 0 0,-1 0-1 0 0,1 0 0 0 0,-1 0 1 0 0,1 0-1 0 0,-1 0 0 0 0,0 0 1 0 0,0 0-1 0 0,0 0 1 0 0,-1-2-1 0 0,-8-16 781 0 0,2 1-50 0 0,3 6-774 0 0,5 12-128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7"/>
    </inkml:context>
    <inkml:brush xml:id="br0">
      <inkml:brushProperty name="width" value="0.025" units="cm"/>
      <inkml:brushProperty name="height" value="0.025" units="cm"/>
      <inkml:brushProperty name="color" value="#996600"/>
    </inkml:brush>
  </inkml:definitions>
  <inkml:trace contextRef="#ctx0" brushRef="#br0">241 0 2808 0 0,'0'0'14521'0'0,"0"32"-10745"0"0,-3-24-3451 0 0,0-1 0 0 0,1 1 0 0 0,0 0 0 0 0,0 0 0 0 0,-1 10 0 0 0,-6 13 1005 0 0,7-17-1218 0 0,-1 12 14 0 0,4-7-91 0 0,0 9 66 0 0,-6-12-69 0 0,2-7-32 0 0,1-2 0 0 0,1 3 0 0 0,0-3 0 0 0,-3 6 0 0 0,0 1 0 0 0,1 4-50 0 0,-3 18-171 0 0,-2-14 139 0 0,0-4-159 0 0,3-3 63 0 0,0 1 1 0 0,-2 20-1 0 0,5-20 139 0 0,-3 4-341 0 0,-8 11-868 0 0,12-27 1089 0 0,-3 7 110 0 0,2-1 0 0 0,-1 1 0 0 0,1 1-1 0 0,1-1 1 0 0,0 0 0 0 0,0 14 0 0 0,-9 68 170 0 0,9-80-65 0 0,0 1 0 0 0,-1-1 0 0 0,0 1 0 0 0,-1-1 0 0 0,0 0 0 0 0,-6 14 0 0 0,6-20-29 0 0,2-1-1 0 0,-1 0 0 0 0,1 1 1 0 0,-1 12-1 0 0,0-1 29 0 0,0-6-42 0 0,0 0 37 0 0,1 7 140 0 0,-1 0 1 0 0,1-7-139 0 0,-14 33 241 0 0,6 24 43 0 0,6-56-281 0 0,0-1-1 0 0,1 1 0 0 0,0-1 1 0 0,1 25-1 0 0,0-12-62 0 0,-4 11-8 0 0,3-18-3 0 0,2-5-1 0 0,0-2 10 0 0,2 65-367 0 0,-1-30 153 0 0,-1-15 202 0 0,1-1 139 0 0,0 7 130 0 0,-3-14-171 0 0,-5 41-60 0 0,-3 14-16 0 0,3-24 33 0 0,5 29-15 0 0,2-48 63 0 0,0-23-35 0 0,1-1 75 0 0,2 0 0 0 0,-1 0 1 0 0,2 0-1 0 0,7 19 0 0 0,-1 7 205 0 0,-4-11-256 0 0,1-9-11 0 0,0 6 7 0 0,-4-11-46 0 0,0-4 6 0 0,1 0-17 0 0,5 32 61 0 0,-9-28-45 0 0,5 11 27 0 0,2-8-23 0 0,2 3-20 0 0,1 13 16 0 0,-5-14-19 0 0,2 13-6 0 0,-1-5 0 0 0,0-8 0 0 0,9 14 0 0 0,1 19 0 0 0,2 5 0 0 0,-9-33 0 0 0,-4-7 0 0 0,-2 0-60 0 0,0-1 0 0 0,2 30 0 0 0,-3-14 16 0 0,2-2 9 0 0,3 53-90 0 0,-7-54 125 0 0,0 14 0 0 0,-1-11 27 0 0,0-12-1 0 0,1-6 0 0 0,0 1-8 0 0,0 40 77 0 0,0-52-95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8"/>
    </inkml:context>
    <inkml:brush xml:id="br0">
      <inkml:brushProperty name="width" value="0.025" units="cm"/>
      <inkml:brushProperty name="height" value="0.025" units="cm"/>
      <inkml:brushProperty name="color" value="#996600"/>
    </inkml:brush>
  </inkml:definitions>
  <inkml:trace contextRef="#ctx0" brushRef="#br0">1 0 2504 0 0,'0'0'11928'0'0,"9"31"-5009"0"0,-8-10-5772 0 0,-1-13-849 0 0,1 0 1 0 0,-1 0-1 0 0,0 1 0 0 0,-1-1 0 0 0,-2 11 0 0 0,2-12-253 0 0,0 1 0 0 0,0-1 0 0 0,0 1-1 0 0,1-1 1 0 0,1 0 0 0 0,-1 1 0 0 0,3 11 0 0 0,1 21 100 0 0,-4 8-145 0 0,0-46 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7"/>
    </inkml:context>
    <inkml:brush xml:id="br0">
      <inkml:brushProperty name="width" value="0.025" units="cm"/>
      <inkml:brushProperty name="height" value="0.025" units="cm"/>
      <inkml:brushProperty name="color" value="#996600"/>
    </inkml:brush>
  </inkml:definitions>
  <inkml:trace contextRef="#ctx0" brushRef="#br0">1 12 2608 0 0,'0'0'5046'0'0,"0"2"-4294"0"0,0 6 677 0 0,0-3-65 0 0,0-4-186 0 0,1 1 364 0 0,-2 2-395 0 0,1-2-804 0 0,0-1-210 0 0,6 3-14 0 0,2 2 120 0 0,-4-7-132 0 0,-4-3-82 0 0,5 4 116 0 0,-5 1-121 0 0,27 8 195 0 0,4-6-232 0 0,-7 0-1 0 0,-9-2 13 0 0,-13-1 11 0 0,1 0 0 0 0,0 0 1 0 0,-1 0-1 0 0,1 0 1 0 0,0-1-1 0 0,-1 1 0 0 0,1-1 1 0 0,0 0-1 0 0,-1 1 1 0 0,1-1-1 0 0,-1 0 0 0 0,1-1 1 0 0,-1 1-1 0 0,4-3 1 0 0,11 4 369 0 0,-11 0-2 0 0,-5 0-140 0 0,1 0-67 0 0,2 0-265 0 0,-2 0-394 0 0,-1 0 483 0 0,1 0 0 0 0,3-4-267 0 0,-3 0 192 0 0,0 3 75 0 0,3-5-70 0 0,-3 3 33 0 0,-2 2 12 0 0,5-5 9 0 0,1-1 66 0 0,0-1-1 0 0,6 2 257 0 0,-3 6-66 0 0,-5 0-208 0 0,-3 0 51 0 0,0 0-152 0 0,1 0 938 0 0,-1 4-728 0 0,1 3 73 0 0,-2-7-205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79"/>
    </inkml:context>
    <inkml:brush xml:id="br0">
      <inkml:brushProperty name="width" value="0.025" units="cm"/>
      <inkml:brushProperty name="height" value="0.025" units="cm"/>
      <inkml:brushProperty name="color" value="#996600"/>
    </inkml:brush>
  </inkml:definitions>
  <inkml:trace contextRef="#ctx0" brushRef="#br0">1 72 3808 0 0,'0'0'24'0'0,"1"-2"7"0"0,2-2 930 0 0,0 2 349 0 0,7 0 7076 0 0,2-1-60 0 0,-6 0-9085 0 0,3 0 1721 0 0,-8 3-920 0 0,0 0 0 0 0,0 0 0 0 0,0 0-1 0 0,-1 0 1 0 0,1 0 0 0 0,0 0 0 0 0,0 0 0 0 0,0 0 0 0 0,-1-1 0 0 0,1 1 0 0 0,0 0 0 0 0,-1-1 0 0 0,1 1 0 0 0,0-1 0 0 0,-1 1 0 0 0,1-1 0 0 0,0 1 0 0 0,-1-1 0 0 0,1 1 0 0 0,-1-1 0 0 0,1 1 0 0 0,-1-1 0 0 0,1 0-1 0 0,-1 1 1 0 0,1-1 0 0 0,-1 0 0 0 0,1-1 0 0 0,-1 2-32 0 0,1-2 24 0 0,1 0 1 0 0,-1 0-1 0 0,1 0 1 0 0,-1 1-1 0 0,1-1 1 0 0,0 0-1 0 0,0 1 1 0 0,0-1 0 0 0,0 1-1 0 0,0 0 1 0 0,2-2-1 0 0,17-16 24 0 0,-20 18-52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0"/>
    </inkml:context>
    <inkml:brush xml:id="br0">
      <inkml:brushProperty name="width" value="0.025" units="cm"/>
      <inkml:brushProperty name="height" value="0.025" units="cm"/>
      <inkml:brushProperty name="color" value="#996600"/>
    </inkml:brush>
  </inkml:definitions>
  <inkml:trace contextRef="#ctx0" brushRef="#br0">0 181 2608 0 0,'0'0'11672'0'0,"21"-10"-7489"0"0,-19 7-3967 0 0,-1 1 0 0 0,0 0-1 0 0,1 0 1 0 0,-1 0 0 0 0,1 0-1 0 0,0 0 1 0 0,0 0 0 0 0,0 0-1 0 0,0 1 1 0 0,0-1-1 0 0,4-2 1 0 0,-2 1-12 0 0,-3 2-203 0 0,0 0 0 0 0,-1 0-1 0 0,1 0 1 0 0,0 0-1 0 0,0 0 1 0 0,-1-1 0 0 0,1 1-1 0 0,-1 0 1 0 0,1 0-1 0 0,-1-1 1 0 0,0 1 0 0 0,1 0-1 0 0,-1-1 1 0 0,0 1 0 0 0,0-1-1 0 0,0 1 1 0 0,0 0-1 0 0,0-1 1 0 0,0 1 0 0 0,-1 0-1 0 0,1-3 1 0 0,-1 2 0 0 0,1 0 0 0 0,0-1 0 0 0,0 1 0 0 0,0-1 0 0 0,0 1 0 0 0,0 0 0 0 0,0-1-1 0 0,1 1 1 0 0,-1 0 0 0 0,2-5 0 0 0,-3-11-54 0 0,2 1 1 0 0,-1 17 45 0 0,-2-39 1854 0 0,2 31-1678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1"/>
    </inkml:context>
    <inkml:brush xml:id="br0">
      <inkml:brushProperty name="width" value="0.025" units="cm"/>
      <inkml:brushProperty name="height" value="0.025" units="cm"/>
      <inkml:brushProperty name="color" value="#996600"/>
    </inkml:brush>
  </inkml:definitions>
  <inkml:trace contextRef="#ctx0" brushRef="#br0">1 1 1400 0 0,'0'0'9846'0'0,"6"2"-7120"0"0,-4 65 3567 0 0,5-37-4623 0 0,-6-28-1614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2"/>
    </inkml:context>
    <inkml:brush xml:id="br0">
      <inkml:brushProperty name="width" value="0.025" units="cm"/>
      <inkml:brushProperty name="height" value="0.025" units="cm"/>
      <inkml:brushProperty name="color" value="#996600"/>
    </inkml:brush>
  </inkml:definitions>
  <inkml:trace contextRef="#ctx0" brushRef="#br0">1 6 1800 0 0,'0'0'5457'0'0,"4"-5"4589"0"0,-2 7-9624 0 0,0 0-1 0 0,-1 0 1 0 0,1 0-1 0 0,0 0 1 0 0,0 0-1 0 0,0 0 1 0 0,1 0-1 0 0,-1 0 0 0 0,0-1 1 0 0,1 1-1 0 0,3 1 1 0 0,12 9 1056 0 0,-2 2-287 0 0,14 5-314 0 0,-19-13-438 0 0,15 3 255 0 0,-9-7-271 0 0,59 9 144 0 0,-45-8 195 0 0,-22 1-47 0 0,19 0-331 0 0,-17-2-220 0 0,-5-1-33 0 0,27 6 80 0 0,-12-3-201 0 0,9-2 14 0 0,-9-2-24 0 0,29 0 105 0 0,-30 0-51 0 0,-7 0-46 0 0,5-1-13 0 0,0-1 0 0 0,-1-1 1 0 0,1 0-1 0 0,24-9 0 0 0,-4 2-563 0 0,-12 4-239 0 0,-22 5 559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3"/>
    </inkml:context>
    <inkml:brush xml:id="br0">
      <inkml:brushProperty name="width" value="0.025" units="cm"/>
      <inkml:brushProperty name="height" value="0.025" units="cm"/>
      <inkml:brushProperty name="color" value="#996600"/>
    </inkml:brush>
  </inkml:definitions>
  <inkml:trace contextRef="#ctx0" brushRef="#br0">1 217 4416 0 0,'0'0'5309'0'0,"18"-7"791"0"0,-3 8-3312 0 0,16-3 589 0 0,4-2-1285 0 0,-11 3-1245 0 0,-9-2-409 0 0,-4 1-210 0 0,8 1 66 0 0,3-1 259 0 0,-7 0-171 0 0,30-8 545 0 0,4-4-740 0 0,-37 12-140 0 0,-1-1 1 0 0,1 0-1 0 0,-1-1 1 0 0,12-6-1 0 0,-8 3-39 0 0,8-7 11 0 0,15-10 1031 0 0,-21 14-609 0 0,-6 3-470 0 0,9-5 211 0 0,10-6 170 0 0,16-9 2 0 0,-2 2-307 0 0,-40 22-55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4"/>
    </inkml:context>
    <inkml:brush xml:id="br0">
      <inkml:brushProperty name="width" value="0.025" units="cm"/>
      <inkml:brushProperty name="height" value="0.025" units="cm"/>
      <inkml:brushProperty name="color" value="#996600"/>
    </inkml:brush>
  </inkml:definitions>
  <inkml:trace contextRef="#ctx0" brushRef="#br0">0 22 3808 0 0,'0'0'2994'0'0,"2"0"-3074"0"0,8 3 8271 0 0,-5 5-5486 0 0,-4-6-2651 0 0,-1-1 0 0 0,1 1 0 0 0,0-1 0 0 0,-1 1 0 0 0,1-1 0 0 0,0 0 0 0 0,0 1 0 0 0,0-1 0 0 0,0 0 0 0 0,0 0 0 0 0,0 0 0 0 0,0 1 0 0 0,1-1 0 0 0,-1 0 0 0 0,0-1 0 0 0,0 1 0 0 0,3 1 0 0 0,-4-2 133 0 0,0 1-145 0 0,0-1 1 0 0,1 1 0 0 0,-1-1-1 0 0,1 1 1 0 0,0 0 0 0 0,-1-1-1 0 0,1 1 1 0 0,-1-1 0 0 0,1 1-1 0 0,0-1 1 0 0,-1 0 0 0 0,1 1-1 0 0,0-1 1 0 0,-1 0 0 0 0,1 1-1 0 0,0-1 1 0 0,0 0 0 0 0,-1 0 0 0 0,1 0-1 0 0,0 0 1 0 0,0 1 0 0 0,-1-1-1 0 0,1 0 1 0 0,0 0 0 0 0,0 0-1 0 0,-1-1 1 0 0,1 1 0 0 0,0 0-1 0 0,0 0 1 0 0,1-1 0 0 0,20-5-464 0 0,-18 0 16 0 0,-3 6 348 0 0,0-1-1 0 0,-1 1 1 0 0,1-1 0 0 0,-1 1 0 0 0,1-1-1 0 0,-1 0 1 0 0,1 1 0 0 0,-1-1 0 0 0,1 1-1 0 0,-1-1 1 0 0,0 0 0 0 0,1 1 0 0 0,-1-1-1 0 0,0 0 1 0 0,0 0 0 0 0,1 1 0 0 0,-1-1-1 0 0,0 0 1 0 0,0-1 0 0 0,3-1-114 0 0,-3 3 167 0 0,0 0-1 0 0,0 0 0 0 0,0 0 0 0 0,0 0 0 0 0,0-1 0 0 0,1 1 1 0 0,-1 0-1 0 0,0 0 0 0 0,0 0 0 0 0,0 0 0 0 0,0 0 0 0 0,0 0 1 0 0,0 0-1 0 0,1-1 0 0 0,-1 1 0 0 0,0 0 0 0 0,0 0 0 0 0,0 0 1 0 0,0 0-1 0 0,0 0 0 0 0,0-1 0 0 0,0 1 0 0 0,0 0 0 0 0,0 0 1 0 0,0 0-1 0 0,0 0 0 0 0,0 0 0 0 0,0-1 0 0 0,0 1 0 0 0,0 0 1 0 0,0 0-1 0 0,0 0 0 0 0,0 0 0 0 0,0-1 0 0 0,0 1 0 0 0,0 0 1 0 0,0 0-1 0 0,0 0 0 0 0,0 0 0 0 0,0 0 0 0 0,0-1 0 0 0,-1 1 1 0 0,1 0-1 0 0,0 0 0 0 0,0 0 0 0 0,0 0 0 0 0,0 0 0 0 0,0 0 1 0 0,0-1-1 0 0,-1 0-76 0 0,1-9 142 0 0,0 6-76 0 0,0 1-69 0 0,0 3 77 0 0,-5-6-125 0 0,3 4 104 0 0,1 1 28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5"/>
    </inkml:context>
    <inkml:brush xml:id="br0">
      <inkml:brushProperty name="width" value="0.025" units="cm"/>
      <inkml:brushProperty name="height" value="0.025" units="cm"/>
      <inkml:brushProperty name="color" value="#996600"/>
    </inkml:brush>
  </inkml:definitions>
  <inkml:trace contextRef="#ctx0" brushRef="#br0">1 0 4216 0 0,'0'0'2414'0'0,"2"1"-1312"0"0,2 0 4155 0 0,2 7-614 0 0,-6-2-3279 0 0,-2-3-639 0 0,2-3-700 0 0,0 0 0 0 0,0 0 0 0 0,-1 1 0 0 0,1-1 0 0 0,0 0 0 0 0,0 0 0 0 0,0 0 0 0 0,0 0 0 0 0,-1 0 0 0 0,1 1 0 0 0,0-1 0 0 0,0 0 0 0 0,0 0 0 0 0,0 0 0 0 0,0 1 0 0 0,0-1 0 0 0,0 0 0 0 0,0 0 0 0 0,0 0 0 0 0,0 1 0 0 0,0-1 0 0 0,0 0 0 0 0,-1 0 0 0 0,1 0 0 0 0,0 1 0 0 0,1-1 0 0 0,-1 0 0 0 0,0 0 0 0 0,0 0 0 0 0,0 1 0 0 0,0-1 0 0 0,0 0 0 0 0,0 0 0 0 0,0 0 0 0 0,0 1 0 0 0,0-1 0 0 0,0 0 0 0 0,0 0 0 0 0,0 0 0 0 0,1 0 0 0 0,-1 1 0 0 0,0-1 0 0 0,0 0 0 0 0,0 0 0 0 0,1 0 0 0 0,12 5 814 0 0,19-3 178 0 0,-19-10-838 0 0,-12 7-134 0 0,0 0-1 0 0,0 0 0 0 0,0-1 0 0 0,0 1 0 0 0,0 0 0 0 0,0-1 1 0 0,0 1-1 0 0,-1-1 0 0 0,1 1 0 0 0,-1-1 0 0 0,1 0 0 0 0,-1-1 1 0 0,0 3 225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6"/>
    </inkml:context>
    <inkml:brush xml:id="br0">
      <inkml:brushProperty name="width" value="0.025" units="cm"/>
      <inkml:brushProperty name="height" value="0.025" units="cm"/>
      <inkml:brushProperty name="color" value="#996600"/>
    </inkml:brush>
  </inkml:definitions>
  <inkml:trace contextRef="#ctx0" brushRef="#br0">0 0 2608 0 0,'0'0'5026'0'0,"13"4"-566"0"0,-7-1-1952 0 0,-5 32 1166 0 0,-1-14-758 0 0,0-5-1542 0 0,5 6-683 0 0,-5-17-271 0 0,-1-2-362 0 0,1 0-1 0 0,0 0 1 0 0,0 0-1 0 0,0 0 1 0 0,0 0-1 0 0,1 0 1 0 0,-1 0-1 0 0,1 0 1 0 0,0 0-1 0 0,0 0 1 0 0,0 0-1 0 0,2 4 1 0 0,-2-5-38 0 0,0-1 1 0 0,0 1 0 0 0,0 0 0 0 0,0 0 0 0 0,0 0-1 0 0,0-1 1 0 0,-1 1 0 0 0,1 0 0 0 0,-1 0-1 0 0,1 4 1 0 0,7 18 13 0 0,-7-22-33 0 0,0 0-1 0 0,-1 0 1 0 0,1 0-1 0 0,-1 1 1 0 0,1-1 0 0 0,-1 0-1 0 0,0 0 1 0 0,0 0-1 0 0,0 1 1 0 0,0 1-1 0 0,3 23 20 0 0,0-19-14 0 0,-1-5-6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7"/>
    </inkml:context>
    <inkml:brush xml:id="br0">
      <inkml:brushProperty name="width" value="0.025" units="cm"/>
      <inkml:brushProperty name="height" value="0.025" units="cm"/>
      <inkml:brushProperty name="color" value="#996600"/>
    </inkml:brush>
  </inkml:definitions>
  <inkml:trace contextRef="#ctx0" brushRef="#br0">22 2 3000 0 0,'0'0'4910'0'0,"10"-1"2598"0"0,-13 8-5366 0 0,2 2 443 0 0,-5-6-1817 0 0,-11 17 2294 0 0,13-17-2902 0 0,4-3-144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3"/>
    </inkml:context>
    <inkml:brush xml:id="br0">
      <inkml:brushProperty name="width" value="0.025" units="cm"/>
      <inkml:brushProperty name="height" value="0.025" units="cm"/>
      <inkml:brushProperty name="color" value="#996600"/>
    </inkml:brush>
  </inkml:definitions>
  <inkml:trace contextRef="#ctx0" brushRef="#br0">0 1 1896 0 0,'0'0'1000'0'0,"1"1"-1698"0"0,5 4 9826 0 0,-5-3-7918 0 0,-1 1-904 0 0,0 0 0 0 0,0 1 0 0 0,1-1 0 0 0,-1 0 0 0 0,1 1 0 0 0,-1-1 0 0 0,1 0 0 0 0,0 1 0 0 0,0-1 0 0 0,1 0 0 0 0,-1 0 0 0 0,4 5 0 0 0,-1 0 61 0 0,-4-7-188 0 0,1 1 1 0 0,-1-1-1 0 0,1 0 1 0 0,-1 1-1 0 0,1-1 1 0 0,0 0-1 0 0,-1 0 1 0 0,1 1-1 0 0,0-1 1 0 0,0 0-1 0 0,0 0 1 0 0,0 0-1 0 0,0 0 0 0 0,0 0 1 0 0,0 0-1 0 0,0-1 1 0 0,3 2-1 0 0,26 25-635 0 0,-16-21 178 0 0,-12-7 244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27"/>
    </inkml:context>
    <inkml:brush xml:id="br0">
      <inkml:brushProperty name="width" value="0.025" units="cm"/>
      <inkml:brushProperty name="height" value="0.025" units="cm"/>
      <inkml:brushProperty name="color" value="#996600"/>
    </inkml:brush>
  </inkml:definitions>
  <inkml:trace contextRef="#ctx0" brushRef="#br0">1 1 1104 0 0,'0'0'0'0'0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8"/>
    </inkml:context>
    <inkml:brush xml:id="br0">
      <inkml:brushProperty name="width" value="0.025" units="cm"/>
      <inkml:brushProperty name="height" value="0.025" units="cm"/>
      <inkml:brushProperty name="color" value="#996600"/>
    </inkml:brush>
  </inkml:definitions>
  <inkml:trace contextRef="#ctx0" brushRef="#br0">43 34 2608 0 0,'0'0'8154'0'0,"0"2"-7632"0"0,0 0 2376 0 0,-6-17-1165 0 0,4 8-1652 0 0,6 6 193 0 0,-4 1-264 0 0,0-2 0 0 0,-4-2 54 0 0,1 2-23 0 0,2 1-29 0 0,-6-1 458 0 0,6 2-448 0 0,1 0 1 0 0,0-1 0 0 0,0 1-1 0 0,0 0 1 0 0,-1 0 0 0 0,1 0-1 0 0,0-1 1 0 0,0 1-1 0 0,-1 0 1 0 0,1 0 0 0 0,0 0-1 0 0,0 0 1 0 0,-1-1-1 0 0,1 1 1 0 0,0 0 0 0 0,-1 0-1 0 0,1 0 1 0 0,0 0 0 0 0,0 0-1 0 0,-1 0 1 0 0,1 0-1 0 0,0 0 1 0 0,-1 0 0 0 0,1 0-1 0 0,0 0 1 0 0,-1 0-1 0 0,1 0 1 0 0,0 0 0 0 0,-1 0-1 0 0,1 0 1 0 0,0 0 0 0 0,0 1-1 0 0,-1-1 1 0 0,1 0-1 0 0,0 0 1 0 0,-1 0 0 0 0,1 0-1 0 0,0 1 1 0 0,0-1-1 0 0,0 0 1 0 0,-1 0 0 0 0,1 0-1 0 0,0 1 1 0 0,0-1 0 0 0,0 0-1 0 0,-1 0 1 0 0,1 1-1 0 0,0-1 1 0 0,0 0 0 0 0,0 1-1 0 0,0-1 1 0 0,0 1-1 0 0,-5 6 59 0 0,0 4 110 0 0,13-5-131 0 0,-6-6-60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4"/>
    </inkml:context>
    <inkml:brush xml:id="br0">
      <inkml:brushProperty name="width" value="0.025" units="cm"/>
      <inkml:brushProperty name="height" value="0.025" units="cm"/>
      <inkml:brushProperty name="color" value="#996600"/>
    </inkml:brush>
  </inkml:definitions>
  <inkml:trace contextRef="#ctx0" brushRef="#br0">1 0 2400 0 0,'0'0'8457'0'0,"7"7"-6650"0"0,5 1-626 0 0,9 8-444 0 0,-12-4-662 0 0,-3-4-67 0 0,-1 0-3 0 0,-4-7 2 0 0,1 1 10 0 0,-1 0 0 0 0,0 0 0 0 0,1 0 0 0 0,-1 0-1 0 0,0 0 1 0 0,0 0 0 0 0,0 0 0 0 0,-1 0 0 0 0,1 0-1 0 0,0 4 1 0 0,6 13 54 0 0,9 12-676 0 0,-6-15 364 0 0,-4-5 280 0 0,11 32-365 0 0,-17-41 254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8"/>
    </inkml:context>
    <inkml:brush xml:id="br0">
      <inkml:brushProperty name="width" value="0.025" units="cm"/>
      <inkml:brushProperty name="height" value="0.025" units="cm"/>
      <inkml:brushProperty name="color" value="#996600"/>
    </inkml:brush>
  </inkml:definitions>
  <inkml:trace contextRef="#ctx0" brushRef="#br0">0 0 1496 0 0,'0'0'14248'0'0,"1"1"-14497"0"0,0-1 306 0 0,1 1 250 0 0,0 0 91 0 0,4 1 1392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89"/>
    </inkml:context>
    <inkml:brush xml:id="br0">
      <inkml:brushProperty name="width" value="0.025" units="cm"/>
      <inkml:brushProperty name="height" value="0.025" units="cm"/>
      <inkml:brushProperty name="color" value="#996600"/>
    </inkml:brush>
  </inkml:definitions>
  <inkml:trace contextRef="#ctx0" brushRef="#br0">0 18 1200 0 0,'0'0'19227'0'0,"25"-12"-18167"0"0,-21 7-1060 0 0,-3 4 0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0"/>
    </inkml:context>
    <inkml:brush xml:id="br0">
      <inkml:brushProperty name="width" value="0.025" units="cm"/>
      <inkml:brushProperty name="height" value="0.025" units="cm"/>
      <inkml:brushProperty name="color" value="#996600"/>
    </inkml:brush>
  </inkml:definitions>
  <inkml:trace contextRef="#ctx0" brushRef="#br0">0 3 992 0 0,'0'0'2321'0'0,"12"-2"8110"0"0,-12 2-10378 0 0,0 0 0 0 0,1 1 1 0 0,-1-1-1 0 0,0 0 1 0 0,0 0-1 0 0,0 1 1 0 0,1-1-1 0 0,-1 0 0 0 0,0 1 1 0 0,0-1-1 0 0,0 0 1 0 0,0 1-1 0 0,0-1 0 0 0,0 0 1 0 0,1 1-1 0 0,-1-1 1 0 0,0 0-1 0 0,0 1 1 0 0,0-1-1 0 0,0 1 0 0 0,0-1 1 0 0,0 0-1 0 0,-1 1 1 0 0,1-1-1 0 0,0 0 0 0 0,0 1 1 0 0,0-1-1 0 0,0 0 1 0 0,0 1-1 0 0,0-1 1 0 0,-1 0-1 0 0,1 1 0 0 0,0-1 1 0 0,0 0-1 0 0,0 0 1 0 0,-1 1-1 0 0,1-1 0 0 0,0 0 1 0 0,-3 14 1502 0 0,1-8-1372 0 0,0 10 152 0 0,2-15-336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1"/>
    </inkml:context>
    <inkml:brush xml:id="br0">
      <inkml:brushProperty name="width" value="0.025" units="cm"/>
      <inkml:brushProperty name="height" value="0.025" units="cm"/>
      <inkml:brushProperty name="color" value="#996600"/>
    </inkml:brush>
  </inkml:definitions>
  <inkml:trace contextRef="#ctx0" brushRef="#br0">0 1 96 0 0,'0'0'10433'0'0,"24"6"-4746"0"0,-21-4-5567 0 0,0 0 0 0 0,0-1 0 0 0,1 1 1 0 0,-1-1-1 0 0,0 0 0 0 0,0 0 0 0 0,1 0 1 0 0,-1-1-1 0 0,1 1 0 0 0,-1-1 0 0 0,4 1 1 0 0,17 3 125 0 0,-11 0 703 0 0,-1-1 0 0 0,1 0 0 0 0,22 2 0 0 0,-33-5-933 0 0,7 1 2 0 0,-1 0-1 0 0,1 0 1 0 0,-1-1 0 0 0,12-2 0 0 0,47 1-503 0 0,-67 1 499 0 0,39-3 705 0 0,-6-8-486 0 0,-31 10-233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2"/>
    </inkml:context>
    <inkml:brush xml:id="br0">
      <inkml:brushProperty name="width" value="0.025" units="cm"/>
      <inkml:brushProperty name="height" value="0.025" units="cm"/>
      <inkml:brushProperty name="color" value="#996600"/>
    </inkml:brush>
  </inkml:definitions>
  <inkml:trace contextRef="#ctx0" brushRef="#br0">1 1 2104 0 0,'0'0'3461'0'0,"33"3"5660"0"0,0 3-5690 0 0,-13-1-2798 0 0,-5-2-530 0 0,7 4 370 0 0,8 10 1015 0 0,-24-14-1392 0 0,0 1 0 0 0,0-1 0 0 0,0 1 0 0 0,-1 0 1 0 0,0 1-1 0 0,0-1 0 0 0,0 1 0 0 0,0 0 0 0 0,-1 0 0 0 0,0 1 0 0 0,5 7 0 0 0,-1-4-96 0 0,-4-4 0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3"/>
    </inkml:context>
    <inkml:brush xml:id="br0">
      <inkml:brushProperty name="width" value="0.025" units="cm"/>
      <inkml:brushProperty name="height" value="0.025" units="cm"/>
      <inkml:brushProperty name="color" value="#996600"/>
    </inkml:brush>
  </inkml:definitions>
  <inkml:trace contextRef="#ctx0" brushRef="#br0">322 0 4512 0 0,'0'0'1168'0'0,"6"8"5841"0"0,-13 0-2249 0 0,-26 3-376 0 0,17-4-4042 0 0,10-4-185 0 0,3-1 21 0 0,-8 9-36 0 0,-11 13 333 0 0,-5 9-444 0 0,21-24 33 0 0,-7 10-33 0 0,9-7 10 0 0,-2-5-26 0 0,-14 6 26 0 0,13-9-40 0 0,-1 1-1 0 0,-5 3 0 0 0,-13 8 0 0 0,13-4 0 0 0,-5 0 0 0 0,7-6 0 0 0,5-1 0 0 0,-4 11 73 0 0,4-6 97 0 0,0 0-133 0 0,-7 7-22 0 0,12-16 0 0 0,-1 1 0 0 0,1 0 0 0 0,-1-1 0 0 0,1 1 0 0 0,0 0 0 0 0,0 0 0 0 0,0 0 0 0 0,0 0 0 0 0,0 0 1 0 0,0 0-1 0 0,0 0 0 0 0,0 1 0 0 0,1-1 0 0 0,0 0 0 0 0,-1 0 0 0 0,1 4 0 0 0,0-3-14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4"/>
    </inkml:context>
    <inkml:brush xml:id="br0">
      <inkml:brushProperty name="width" value="0.025" units="cm"/>
      <inkml:brushProperty name="height" value="0.025" units="cm"/>
      <inkml:brushProperty name="color" value="#996600"/>
    </inkml:brush>
  </inkml:definitions>
  <inkml:trace contextRef="#ctx0" brushRef="#br0">1 1 2400 0 0,'0'0'7673'0'0,"32"2"-3476"0"0,5 7-3455 0 0,-26-7-818 0 0,0 5-306 0 0,-11-7 284 0 0,1 1 0 0 0,-1-1 0 0 0,1 1 0 0 0,-1-1 1 0 0,1 1-1 0 0,0-1 0 0 0,-1 1 0 0 0,1-1 0 0 0,0 1 1 0 0,0-1-1 0 0,-1 0 0 0 0,1 1 0 0 0,0-1 1 0 0,0 0-1 0 0,0 0 0 0 0,-1 0 0 0 0,1 0 0 0 0,1 1 1 0 0,14 4-246 0 0,9 10 292 0 0,-24-14 54 0 0,10 7 19 0 0,5 4 210 0 0,15 12 681 0 0,-28-22-804 0 0,0 1 0 0 0,1-1 1 0 0,-1 1-1 0 0,0 0 0 0 0,-1 0 1 0 0,1 1-1 0 0,-1-1 0 0 0,1 1 1 0 0,2 5-1 0 0,5 7 102 0 0,-4-3 101 0 0,1 12 741 0 0,0-1-427 0 0,5 16 275 0 0,-4 24 39 0 0,-3-25-1123 0 0,-4-32 149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4"/>
    </inkml:context>
    <inkml:brush xml:id="br0">
      <inkml:brushProperty name="width" value="0.025" units="cm"/>
      <inkml:brushProperty name="height" value="0.025" units="cm"/>
      <inkml:brushProperty name="color" value="#996600"/>
    </inkml:brush>
  </inkml:definitions>
  <inkml:trace contextRef="#ctx0" brushRef="#br0">0 10 2904 0 0,'0'0'8536'0'0,"20"-9"-7367"0"0,-19 9-1058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5"/>
    </inkml:context>
    <inkml:brush xml:id="br0">
      <inkml:brushProperty name="width" value="0.025" units="cm"/>
      <inkml:brushProperty name="height" value="0.025" units="cm"/>
      <inkml:brushProperty name="color" value="#996600"/>
    </inkml:brush>
  </inkml:definitions>
  <inkml:trace contextRef="#ctx0" brushRef="#br0">0 11 4416 0 0,'2'-2'4489'0'0,"5"-5"-3572"0"0,-5 6-707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59"/>
    </inkml:context>
    <inkml:brush xml:id="br0">
      <inkml:brushProperty name="width" value="0.025" units="cm"/>
      <inkml:brushProperty name="height" value="0.025" units="cm"/>
      <inkml:brushProperty name="color" value="#996600"/>
    </inkml:brush>
  </inkml:definitions>
  <inkml:trace contextRef="#ctx0" brushRef="#br0">1 2 1200 0 0,'0'0'7480'0'0,"33"1"-6632"0"0,-22-1-834 0 0,3-1-316 0 0,-1 0 1367 0 0,-3 1 1342 0 0,10 1-135 0 0,1 0-1152 0 0,-21-1-1087 0 0,22 5 4017 0 0,-13-2-2788 0 0,-7-3-1272 0 0,24 9 1109 0 0,-12 1-742 0 0,-7 2-245 0 0,-6-9-104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6"/>
    </inkml:context>
    <inkml:brush xml:id="br0">
      <inkml:brushProperty name="width" value="0.025" units="cm"/>
      <inkml:brushProperty name="height" value="0.025" units="cm"/>
      <inkml:brushProperty name="color" value="#996600"/>
    </inkml:brush>
  </inkml:definitions>
  <inkml:trace contextRef="#ctx0" brushRef="#br0">1 3 2904 0 0,'0'0'5192'0'0,"6"-1"-5056"0"0,-6 0 8 0 0,0 0-16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7"/>
    </inkml:context>
    <inkml:brush xml:id="br0">
      <inkml:brushProperty name="width" value="0.025" units="cm"/>
      <inkml:brushProperty name="height" value="0.025" units="cm"/>
      <inkml:brushProperty name="color" value="#996600"/>
    </inkml:brush>
  </inkml:definitions>
  <inkml:trace contextRef="#ctx0" brushRef="#br0">1 17 3312 0 0,'0'-1'210'0'0,"0"0"0"0"0,1 1 0 0 0,-1-1 0 0 0,0 0 0 0 0,1 0-1 0 0,-1 1 1 0 0,1-1 0 0 0,-1 1 0 0 0,1-1 0 0 0,-1 0 0 0 0,1 1 0 0 0,-1-1 0 0 0,1 1 0 0 0,0-1 0 0 0,-1 1 0 0 0,1 0 0 0 0,0-1 0 0 0,-1 1-1 0 0,1 0 1 0 0,0-1 0 0 0,0 1 0 0 0,0 0 0 0 0,5-3 675 0 0,-4 2-534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8"/>
    </inkml:context>
    <inkml:brush xml:id="br0">
      <inkml:brushProperty name="width" value="0.025" units="cm"/>
      <inkml:brushProperty name="height" value="0.025" units="cm"/>
      <inkml:brushProperty name="color" value="#996600"/>
    </inkml:brush>
  </inkml:definitions>
  <inkml:trace contextRef="#ctx0" brushRef="#br0">0 2 3712 0 0,'0'0'0'0'0,"0"1"0"0"0,2 0 2304 0 0,-2-1-1720 0 0,1 0 8 0 0,-1 0 8 0 0,1 0-8 0 0,-1 0-368 0 0,1 0 8 0 0,-1 0 0 0 0,2-1 0 0 0,-1 0-128 0 0,0 0-8 0 0,-1 0 0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9"/>
    </inkml:context>
    <inkml:brush xml:id="br0">
      <inkml:brushProperty name="width" value="0.025" units="cm"/>
      <inkml:brushProperty name="height" value="0.025" units="cm"/>
      <inkml:brushProperty name="color" value="#996600"/>
    </inkml:brush>
  </inkml:definitions>
  <inkml:trace contextRef="#ctx0" brushRef="#br0">1 10 6824 0 0,'0'0'0'0'0,"0"0"0"0"0,1 0 256 0 0,-1 0-168 0 0,1 0 104 0 0,0 0 0 0 0,-1 0 0 0 0,1 0 8 0 0,0-2-96 0 0,1 0 16 0 0,-1 1-8 0 0,0 0 8 0 0,1 0-80 0 0,0 0 16 0 0,-1 0 0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0"/>
    </inkml:context>
    <inkml:brush xml:id="br0">
      <inkml:brushProperty name="width" value="0.025" units="cm"/>
      <inkml:brushProperty name="height" value="0.025" units="cm"/>
      <inkml:brushProperty name="color" value="#996600"/>
    </inkml:brush>
  </inkml:definitions>
  <inkml:trace contextRef="#ctx0" brushRef="#br0">1 3 8032 0 0,'11'0'1825'0'0,"-8"-2"-1226"0"0,-1 1-295 0 0</inkml:trace>
  <inkml:trace contextRef="#ctx0" brushRef="#br0" timeOffset="1">17 5 5720 0 0,'0'0'0'0'0,"1"0"0"0"0,-1 1 1672 0 0,1 0-1104 0 0,-1-1-144 0 0,1 1-8 0 0,-1-1 8 0 0,1 1 0 0 0,0-1-136 0 0,-1 0 288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2"/>
    </inkml:context>
    <inkml:brush xml:id="br0">
      <inkml:brushProperty name="width" value="0.025" units="cm"/>
      <inkml:brushProperty name="height" value="0.025" units="cm"/>
      <inkml:brushProperty name="color" value="#996600"/>
    </inkml:brush>
  </inkml:definitions>
  <inkml:trace contextRef="#ctx0" brushRef="#br0">0 9 10344 0 0,'20'-9'2038'0'0,"-19"9"-1892"0"0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3"/>
    </inkml:context>
    <inkml:brush xml:id="br0">
      <inkml:brushProperty name="width" value="0.025" units="cm"/>
      <inkml:brushProperty name="height" value="0.025" units="cm"/>
      <inkml:brushProperty name="color" value="#996600"/>
    </inkml:brush>
  </inkml:definitions>
  <inkml:trace contextRef="#ctx0" brushRef="#br0">0 4 8240 0 0,'0'0'0'0'0,"1"0"0"0"0,-1 0 176 0 0,1 0 8 0 0,-1 0-8 0 0,1-1 0 0 0,1 0 88 0 0,-1 1 0 0 0,0-1-8 0 0,0 1 8 0 0,2 0-96 0 0,-2 0 8 0 0,0 0 0 0 0</inkml:trace>
  <inkml:trace contextRef="#ctx0" brushRef="#br0" timeOffset="1">23 13 6928 0 0,'0'0'0'0'0,"1"0"0"0"0,0 0 224 0 0,-1 0 8 0 0,1 0-8 0 0,0 0 8 0 0,1-1 56 0 0,0 0 8 0 0,-1 0-8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5"/>
    </inkml:context>
    <inkml:brush xml:id="br0">
      <inkml:brushProperty name="width" value="0.025" units="cm"/>
      <inkml:brushProperty name="height" value="0.025" units="cm"/>
      <inkml:brushProperty name="color" value="#996600"/>
    </inkml:brush>
  </inkml:definitions>
  <inkml:trace contextRef="#ctx0" brushRef="#br0">1 1 7528 0 0,'0'0'0'0'0,"0"0"0"0"0,1 0 144 0 0,-1 0 0 0 0,1 0 0 0 0,0 0 8 0 0,0 0-24 0 0,1 0-8 0 0,-1 0 8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6"/>
    </inkml:context>
    <inkml:brush xml:id="br0">
      <inkml:brushProperty name="width" value="0.025" units="cm"/>
      <inkml:brushProperty name="height" value="0.025" units="cm"/>
      <inkml:brushProperty name="color" value="#996600"/>
    </inkml:brush>
  </inkml:definitions>
  <inkml:trace contextRef="#ctx0" brushRef="#br0">1 0 1400 0 0,'0'0'0'0'0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7"/>
    </inkml:context>
    <inkml:brush xml:id="br0">
      <inkml:brushProperty name="width" value="0.025" units="cm"/>
      <inkml:brushProperty name="height" value="0.025" units="cm"/>
      <inkml:brushProperty name="color" value="#996600"/>
    </inkml:brush>
  </inkml:definitions>
  <inkml:trace contextRef="#ctx0" brushRef="#br0">0 0 1496 0 0,'0'0'2848'0'0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2"/>
    </inkml:context>
    <inkml:brush xml:id="br0">
      <inkml:brushProperty name="width" value="0.025" units="cm"/>
      <inkml:brushProperty name="height" value="0.025" units="cm"/>
      <inkml:brushProperty name="color" value="#996600"/>
    </inkml:brush>
  </inkml:definitions>
  <inkml:trace contextRef="#ctx0" brushRef="#br0">27 1 1600 0 0,'0'0'11001'0'0,"-17"8"-9850"0"0,7 3 194 0 0,18-20-890 0 0,8 0-230 0 0,-15 9-216 0 0,-1 1 0 0 0,0-1 1 0 0,0 1-1 0 0,0-1 0 0 0,0 1 0 0 0,0-1 1 0 0,0 1-1 0 0,1-1 0 0 0,-1 1 1 0 0,0-1-1 0 0,-1 1 0 0 0,1-1 1 0 0,0 1-1 0 0,0-1 0 0 0,0 1 0 0 0,0-1 1 0 0,0 1-1 0 0,0-1 0 0 0,-1 1 1 0 0,1-1-1 0 0,0 1 0 0 0,0-1 0 0 0,-1 1 1 0 0,1-1-1 0 0,0 0 0 0 0,-1 1 1 0 0,1-1-1 0 0,0 0 0 0 0,-1 1 1 0 0,0 0-1 0 0,1-1 6 0 0,0 0 0 0 0,0 0 0 0 0,1 0 0 0 0,-1 0 0 0 0,0 0 0 0 0,0 0 0 0 0,0 0 0 0 0,0 0 1 0 0,0 0-1 0 0,0 0 0 0 0,0 0 0 0 0,0 0 0 0 0,0 0 0 0 0,0 0 0 0 0,1 0 0 0 0,-1 0 0 0 0,0 0 0 0 0,0 0 0 0 0,0 0 0 0 0,0 0 0 0 0,0 0 1 0 0,0 0-1 0 0,0 0 0 0 0,0 0 0 0 0,0 0 0 0 0,0 0 0 0 0,0 0 0 0 0,0 0 0 0 0,0 0 0 0 0,1 0 0 0 0,-1 1 0 0 0,0-1 0 0 0,0 0 0 0 0,0 0 1 0 0,0 0-1 0 0,0 0 0 0 0,0 0 0 0 0,0 0 0 0 0,0 0 0 0 0,0 0 0 0 0,0 0 0 0 0,0 0 0 0 0,0 1 0 0 0,0-1 0 0 0,0 0 0 0 0,0 0 0 0 0,0 0 1 0 0,0 0-1 0 0,0 0 0 0 0,0 0 0 0 0,0 0 0 0 0,0 0 0 0 0,0 0 0 0 0,12-6-4 0 0,3-1 1177 0 0,-15 7-1210 0 0,-2 4-103 0 0,-3 6-27 0 0,5-6 72 0 0,10-10 52 0 0,-4 1 1 0 0,-4 4-54 0 0,-1 9 29 0 0,8-12 29 0 0,-1 0 21 0 0,6 6 1522 0 0,-3-1-1644 0 0,-3-1-74 0 0,-6 2 52 0 0,-2-1 317 0 0,1-1 360 0 0,-1 0-614 0 0,0 1 87 0 0,0-1 1 0 0,0 0-1 0 0,1 0 0 0 0,-1 0 1 0 0,0 1-1 0 0,0-1 0 0 0,1 0 1 0 0,-1 0-1 0 0,0 0 1 0 0,0 0-1 0 0,1 0 0 0 0,-1 0 1 0 0,0 1-1 0 0,1-1 0 0 0,-1 0 1 0 0,0 0-1 0 0,0 0 1 0 0,1 0-1 0 0,-1 0 0 0 0,0 0 1 0 0,1 0-1 0 0,-1 0 0 0 0,0 0 1 0 0,0 0-1 0 0,1-1 1 0 0,-1 1-1 0 0,0 0 0 0 0,1 0 1 0 0,-1 0-1 0 0,0 0 0 0 0,0 0 1 0 0,1 0-1 0 0,-1-1 1 0 0,0 1-8 0 0,1 0 0 0 0,-1 0 0 0 0,0 0 0 0 0,0-1 1 0 0,0 1-1 0 0,0 0 0 0 0,1 0 0 0 0,-1 0 0 0 0,0 0 0 0 0,0 0 1 0 0,0 0-1 0 0,1 0 0 0 0,-1 0 0 0 0,0 0 0 0 0,0 0 1 0 0,0 0-1 0 0,1 0 0 0 0,-1 0 0 0 0,0 0 0 0 0,0 0 0 0 0,0 0 1 0 0,1 0-1 0 0,-1 0 0 0 0,0 0 0 0 0,0 0 0 0 0,0 0 1 0 0,1 0-1 0 0,-1 0 0 0 0,0 0 0 0 0,0 1 0 0 0,0-1 1 0 0,0 0-1 0 0,1 0 0 0 0,-1 0 0 0 0,0 0 0 0 0,0 0 0 0 0,0 1 1 0 0,0-1-1 0 0,0 0 0 0 0,1 0 0 0 0,-1 0 0 0 0,0 0 1 0 0,0 1-1 0 0,0-1 0 0 0,0 0 0 0 0,0 0 0 0 0,0 0 0 0 0,0 1 1 0 0,0-1-1 0 0,0 0 0 0 0,0 0 0 0 0,0 0 0 0 0,0 1 1 0 0,0-1-1 0 0,0 0 0 0 0,0 0 0 0 0,0 0 0 0 0,0 1 1 0 0,0-1-1 0 0,0 0 0 0 0,0 0 0 0 0,0 0 0 0 0,0 1 0 0 0,0-1 1 0 0,0 0-1 0 0,-1 0 0 0 0,1 0 0 0 0,0 1 266 0 0,21-6 825 0 0,-19 15-563 0 0,5-12 58 0 0,5-2-1117 0 0,-12 4 457 0 0,0 0-167 0 0,0 0 250 0 0,0 1 0 0 0,0-1 0 0 0,0 0 1 0 0,0 1-1 0 0,0-1 0 0 0,0 0 0 0 0,0 1 1 0 0,0-1-1 0 0,0 0 0 0 0,0 0 0 0 0,0 1 1 0 0,0-1-1 0 0,1 0 0 0 0,-1 1 0 0 0,0-1 1 0 0,0 0-1 0 0,0 0 0 0 0,0 1 0 0 0,1-1 1 0 0,-1 0-1 0 0,0 0 0 0 0,0 1 1 0 0,1-1-1 0 0,-1 0 0 0 0,0 0 0 0 0,0 0 1 0 0,1 1-1 0 0,-1-1 0 0 0,0 0 0 0 0,1 0 1 0 0,-1 0-1 0 0,0 0 0 0 0,1 0 0 0 0,-1 0 1 0 0,0 0-1 0 0,0 0 0 0 0,1 0 0 0 0,-1 0 1 0 0,0 0-1 0 0,1 0 0 0 0,-1 0 0 0 0,0 0 1 0 0,1 0-1 0 0,4 1 104 0 0,-4-1-102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28"/>
    </inkml:context>
    <inkml:brush xml:id="br0">
      <inkml:brushProperty name="width" value="0.025" units="cm"/>
      <inkml:brushProperty name="height" value="0.025" units="cm"/>
      <inkml:brushProperty name="color" value="#996600"/>
    </inkml:brush>
  </inkml:definitions>
  <inkml:trace contextRef="#ctx0" brushRef="#br0">1 0 392 0 0,'0'0'0'0'0</inkml:trace>
  <inkml:trace contextRef="#ctx0" brushRef="#br0" timeOffset="1">17 0 2904 0 0,'0'0'0'0'0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0"/>
    </inkml:context>
    <inkml:brush xml:id="br0">
      <inkml:brushProperty name="width" value="0.025" units="cm"/>
      <inkml:brushProperty name="height" value="0.025" units="cm"/>
      <inkml:brushProperty name="color" value="#996600"/>
    </inkml:brush>
  </inkml:definitions>
  <inkml:trace contextRef="#ctx0" brushRef="#br0">13 16 1704 0 0,'0'0'9450'0'0,"-11"-15"-5563"0"0,10 14-3760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1"/>
    </inkml:context>
    <inkml:brush xml:id="br0">
      <inkml:brushProperty name="width" value="0.025" units="cm"/>
      <inkml:brushProperty name="height" value="0.025" units="cm"/>
      <inkml:brushProperty name="color" value="#996600"/>
    </inkml:brush>
  </inkml:definitions>
  <inkml:trace contextRef="#ctx0" brushRef="#br0">28 19 3808 0 0,'0'0'800'0'0,"-11"-9"8096"0"0,5 4-6136 0 0,-5 0-873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32"/>
    </inkml:context>
    <inkml:brush xml:id="br0">
      <inkml:brushProperty name="width" value="0.025" units="cm"/>
      <inkml:brushProperty name="height" value="0.025" units="cm"/>
      <inkml:brushProperty name="color" value="#996600"/>
    </inkml:brush>
  </inkml:definitions>
  <inkml:trace contextRef="#ctx0" brushRef="#br0">0 1 192 0 0,'2'0'1'0'0,"2"1"7"0"0,-1-1 6 0 0,-1 1-3 0 0,1-1 11 0 0,19 2 1095 0 0,-14-2 2949 0 0,-1 0 7404 0 0,26 13-9404 0 0,-27-10-2074 0 0,-4-2 8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6"/>
    </inkml:context>
    <inkml:brush xml:id="br0">
      <inkml:brushProperty name="width" value="0.025" units="cm"/>
      <inkml:brushProperty name="height" value="0.025" units="cm"/>
      <inkml:brushProperty name="color" value="#996600"/>
    </inkml:brush>
  </inkml:definitions>
  <inkml:trace contextRef="#ctx0" brushRef="#br0">0 0 2904 0 0,'0'0'7656'0'0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7"/>
    </inkml:context>
    <inkml:brush xml:id="br0">
      <inkml:brushProperty name="width" value="0.025" units="cm"/>
      <inkml:brushProperty name="height" value="0.025" units="cm"/>
      <inkml:brushProperty name="color" value="#996600"/>
    </inkml:brush>
  </inkml:definitions>
  <inkml:trace contextRef="#ctx0" brushRef="#br0">1 1 6728 0 0,'0'0'2248'0'0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8"/>
    </inkml:context>
    <inkml:brush xml:id="br0">
      <inkml:brushProperty name="width" value="0.025" units="cm"/>
      <inkml:brushProperty name="height" value="0.025" units="cm"/>
      <inkml:brushProperty name="color" value="#996600"/>
    </inkml:brush>
  </inkml:definitions>
  <inkml:trace contextRef="#ctx0" brushRef="#br0">0 0 1400 0 0,'0'0'3607'0'0,"11"6"282"0"0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9"/>
    </inkml:context>
    <inkml:brush xml:id="br0">
      <inkml:brushProperty name="width" value="0.025" units="cm"/>
      <inkml:brushProperty name="height" value="0.025" units="cm"/>
      <inkml:brushProperty name="color" value="#996600"/>
    </inkml:brush>
  </inkml:definitions>
  <inkml:trace contextRef="#ctx0" brushRef="#br0">4 1 7024 0 0,'-3'1'1186'0'0,"8"3"1434"0"0,10 2 1294 0 0,-13-6-3698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0"/>
    </inkml:context>
    <inkml:brush xml:id="br0">
      <inkml:brushProperty name="width" value="0.025" units="cm"/>
      <inkml:brushProperty name="height" value="0.025" units="cm"/>
      <inkml:brushProperty name="color" value="#996600"/>
    </inkml:brush>
  </inkml:definitions>
  <inkml:trace contextRef="#ctx0" brushRef="#br0">0 1 2304 0 0,'0'0'0'0'0,"0"1"0"0"0,1 1 1264 0 0,1-2 1272 0 0,-1 1-1272 0 0,0-1-728 0 0,0 0 0 0 0,0 0 8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1"/>
    </inkml:context>
    <inkml:brush xml:id="br0">
      <inkml:brushProperty name="width" value="0.025" units="cm"/>
      <inkml:brushProperty name="height" value="0.025" units="cm"/>
      <inkml:brushProperty name="color" value="#996600"/>
    </inkml:brush>
  </inkml:definitions>
  <inkml:trace contextRef="#ctx0" brushRef="#br0">1 0 296 0 0,'0'0'768'0'0,"6"2"-384"0"0,-4 0 16 0 0,-1-2 288 0 0,-1 1-344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3"/>
    </inkml:context>
    <inkml:brush xml:id="br0">
      <inkml:brushProperty name="width" value="0.025" units="cm"/>
      <inkml:brushProperty name="height" value="0.025" units="cm"/>
      <inkml:brushProperty name="color" value="#996600"/>
    </inkml:brush>
  </inkml:definitions>
  <inkml:trace contextRef="#ctx0" brushRef="#br0">1 15 4616 0 0,'0'0'4208'0'0,"7"-3"-1228"0"0,14-7-1706 0 0,-17 8-1106 0 0,-14 34 898 0 0,21-46-797 0 0,-2 0-165 0 0,-6 14-18 0 0,-4 10 60 0 0,-2 9-127 0 0,2-8-11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2"/>
    </inkml:context>
    <inkml:brush xml:id="br0">
      <inkml:brushProperty name="width" value="0.025" units="cm"/>
      <inkml:brushProperty name="height" value="0.025" units="cm"/>
      <inkml:brushProperty name="color" value="#996600"/>
    </inkml:brush>
  </inkml:definitions>
  <inkml:trace contextRef="#ctx0" brushRef="#br0">0 0 2704 0 0,'2'5'461'0'0,"5"1"349"0"0,-1-1 1903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3"/>
    </inkml:context>
    <inkml:brush xml:id="br0">
      <inkml:brushProperty name="width" value="0.025" units="cm"/>
      <inkml:brushProperty name="height" value="0.025" units="cm"/>
      <inkml:brushProperty name="color" value="#996600"/>
    </inkml:brush>
  </inkml:definitions>
  <inkml:trace contextRef="#ctx0" brushRef="#br0">1 0 4008 0 0,'0'0'0'0'0,"0"2"0"0"0,1-1 224 0 0,0-1 0 0 0,0 0 0 0 0,0 2 0 0 0,1 0-184 0 0,-1-1-8 0 0,0-1 8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4"/>
    </inkml:context>
    <inkml:brush xml:id="br0">
      <inkml:brushProperty name="width" value="0.025" units="cm"/>
      <inkml:brushProperty name="height" value="0.025" units="cm"/>
      <inkml:brushProperty name="color" value="#996600"/>
    </inkml:brush>
  </inkml:definitions>
  <inkml:trace contextRef="#ctx0" brushRef="#br0">1 1 5720 0 0,'0'0'968'0'0,"6"1"-544"0"0,-4-1 16 0 0,0 0 48 0 0,0 0 8 0 0,0 0-8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5"/>
    </inkml:context>
    <inkml:brush xml:id="br0">
      <inkml:brushProperty name="width" value="0.025" units="cm"/>
      <inkml:brushProperty name="height" value="0.025" units="cm"/>
      <inkml:brushProperty name="color" value="#996600"/>
    </inkml:brush>
  </inkml:definitions>
  <inkml:trace contextRef="#ctx0" brushRef="#br0">0 0 792 0 0,'0'0'5792'0'0,"6"5"-5448"0"0,-5-5 8 0 0,0 0-16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6"/>
    </inkml:context>
    <inkml:brush xml:id="br0">
      <inkml:brushProperty name="width" value="0.025" units="cm"/>
      <inkml:brushProperty name="height" value="0.025" units="cm"/>
      <inkml:brushProperty name="color" value="#996600"/>
    </inkml:brush>
  </inkml:definitions>
  <inkml:trace contextRef="#ctx0" brushRef="#br0">0 1 7736 0 0,'14'4'4498'0'0,"0"-2"-1942"0"0,-13-2-2306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7"/>
    </inkml:context>
    <inkml:brush xml:id="br0">
      <inkml:brushProperty name="width" value="0.025" units="cm"/>
      <inkml:brushProperty name="height" value="0.025" units="cm"/>
      <inkml:brushProperty name="color" value="#996600"/>
    </inkml:brush>
  </inkml:definitions>
  <inkml:trace contextRef="#ctx0" brushRef="#br0">0 0 8640 0 0,'1'1'340'0'0,"0"0"-1"0"0,0 0 1 0 0,0 0 0 0 0,0 0 0 0 0,1-1 0 0 0,-1 1-1 0 0,0-1 1 0 0,0 1 0 0 0,1-1 0 0 0,-1 1 0 0 0,0-1-1 0 0,1 0 1 0 0,-1 1 0 0 0,0-1 0 0 0,1 0 0 0 0,-1 0 0 0 0,3 0-1 0 0,4 1 1239 0 0,-7-1-1544 0 0</inkml:trace>
  <inkml:trace contextRef="#ctx0" brushRef="#br0" timeOffset="1">62 1 7432 0 0,'26'11'4793'0'0,"-27"-9"-4290"0"0,1-1-359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09"/>
    </inkml:context>
    <inkml:brush xml:id="br0">
      <inkml:brushProperty name="width" value="0.025" units="cm"/>
      <inkml:brushProperty name="height" value="0.025" units="cm"/>
      <inkml:brushProperty name="color" value="#996600"/>
    </inkml:brush>
  </inkml:definitions>
  <inkml:trace contextRef="#ctx0" brushRef="#br0">0 0 11448 0 0,'0'0'0'0'0,"3"1"0"0"0,-1-1 112 0 0,-1 1 0 0 0,-1-1 8 0 0,1 1 0 0 0,0 0 112 0 0,0-1 0 0 0,0 0 0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0"/>
    </inkml:context>
    <inkml:brush xml:id="br0">
      <inkml:brushProperty name="width" value="0.025" units="cm"/>
      <inkml:brushProperty name="height" value="0.025" units="cm"/>
      <inkml:brushProperty name="color" value="#996600"/>
    </inkml:brush>
  </inkml:definitions>
  <inkml:trace contextRef="#ctx0" brushRef="#br0">1 1 11552 0 0,'0'0'0'0'0,"1"0"0"0"0,-1 0 96 0 0,1 0 16 0 0,-1-1-8 0 0,1 1 8 0 0,0 1 112 0 0,1-1 8 0 0,-1 1-8 0 0,0-1 8 0 0,1 0 152 0 0,-1 0 16 0 0,0-1-8 0 0,0 0 0 0 0,2 1-128 0 0,-1 0-8 0 0,0 0 8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1"/>
    </inkml:context>
    <inkml:brush xml:id="br0">
      <inkml:brushProperty name="width" value="0.025" units="cm"/>
      <inkml:brushProperty name="height" value="0.025" units="cm"/>
      <inkml:brushProperty name="color" value="#996600"/>
    </inkml:brush>
  </inkml:definitions>
  <inkml:trace contextRef="#ctx0" brushRef="#br0">7 4 696 0 0,'0'0'7416'0'0,"-6"-3"-3842"0"0,6 3-3340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2"/>
    </inkml:context>
    <inkml:brush xml:id="br0">
      <inkml:brushProperty name="width" value="0.025" units="cm"/>
      <inkml:brushProperty name="height" value="0.025" units="cm"/>
      <inkml:brushProperty name="color" value="#996600"/>
    </inkml:brush>
  </inkml:definitions>
  <inkml:trace contextRef="#ctx0" brushRef="#br0">1 1 5224 0 0,'8'5'6198'0'0,"-8"-5"-6132"0"0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4"/>
    </inkml:context>
    <inkml:brush xml:id="br0">
      <inkml:brushProperty name="width" value="0.025" units="cm"/>
      <inkml:brushProperty name="height" value="0.025" units="cm"/>
      <inkml:brushProperty name="color" value="#996600"/>
    </inkml:brush>
  </inkml:definitions>
  <inkml:trace contextRef="#ctx0" brushRef="#br0">0 35 2400 0 0,'0'0'1063'0'0,"16"-14"5341"0"0,-6 5-5169 0 0,-9 8-1138 0 0,-1 0-1 0 0,1 0 1 0 0,0 0-1 0 0,-1 0 1 0 0,1 1-1 0 0,0-1 1 0 0,0 0-1 0 0,0 1 1 0 0,0-1-1 0 0,-1 0 1 0 0,1 1-1 0 0,0-1 1 0 0,0 1-1 0 0,0-1 1 0 0,2 1-1 0 0,-4 9 154 0 0,-6 14-180 0 0,5-16-11 0 0,2-4 85 0 0,-4 18-58 0 0,4-21 8 0 0,-1 1 0 0 0,1-1 1 0 0,0 1-1 0 0,0-1 1 0 0,0 0-1 0 0,0 1 1 0 0,0-1-1 0 0,0 1 0 0 0,0-1 1 0 0,0 1-1 0 0,0-1 1 0 0,0 1-1 0 0,0-1 1 0 0,0 0-1 0 0,0 1 0 0 0,0-1 1 0 0,0 1-1 0 0,1-1 1 0 0,-1 0-1 0 0,0 1 1 0 0,0-1-1 0 0,0 1 0 0 0,1-1 1 0 0,-1 0-1 0 0,0 1 1 0 0,0-1-1 0 0,1 0 1 0 0,-1 1-1 0 0,0-1 0 0 0,1 0 1 0 0,-1 1-1 0 0,0-1 1 0 0,1 0-1 0 0,0 1 0 0 0,21-31 1138 0 0,-15 17-819 0 0,-7 5-204 0 0,0 4-173 0 0,-9 29-38 0 0,8-18 39 0 0,-1-4-1 0 0,1 0 0 0 0,0 0-1 0 0,1-1 1 0 0,-1 1 0 0 0,0 0 0 0 0,1 0 0 0 0,0 0-1 0 0,-1 0 1 0 0,1 0 0 0 0,1 0 0 0 0,-1 0 0 0 0,0 0-1 0 0,1 0 1 0 0,-1 0 0 0 0,2 4 0 0 0,-1-7 2 0 0,0 0 1 0 0,0 0 0 0 0,0 0-1 0 0,0-1 1 0 0,0 1-1 0 0,0 0 1 0 0,0 0 0 0 0,-1-1-1 0 0,1 1 1 0 0,0-1 0 0 0,0 1-1 0 0,0-1 1 0 0,-1 1-1 0 0,1-1 1 0 0,0 0 0 0 0,-1 1-1 0 0,1-1 1 0 0,0 0-1 0 0,-1 1 1 0 0,1-1 0 0 0,-1 0-1 0 0,1 0 1 0 0,0 0-1 0 0,15-21 220 0 0,-8 4-40 0 0,-5 11-286 0 0,-7 21-98 0 0,-6 10-3 0 0,8-20 162 0 0,0-1 0 0 0,0 1 0 0 0,0 0 0 0 0,1 0 0 0 0,0 1 0 0 0,-1-1 0 0 0,0 7-1 0 0,3-10 26 0 0,0-1-1 0 0,-1 0 1 0 0,1 0-1 0 0,-1 0 1 0 0,1 0 0 0 0,0 0-1 0 0,-1 0 1 0 0,1 0-1 0 0,-1 0 1 0 0,1 0-1 0 0,0 0 1 0 0,-1 0-1 0 0,1 0 1 0 0,-1-1-1 0 0,1 1 1 0 0,-1 0-1 0 0,1 0 1 0 0,-1 0-1 0 0,1-1 1 0 0,-1 1-1 0 0,1 0 1 0 0,-1-1-1 0 0,1 1 1 0 0,-1-1-1 0 0,1 1 1 0 0,0-1-1 0 0,16-10 144 0 0,4-17 311 0 0,-18 24-424 0 0,-6 18-303 0 0,1-8 143 0 0,-3 6-95 0 0,4-11 179 0 0,0 0 0 0 0,0 0 0 0 0,0 1 0 0 0,0-1 0 0 0,1 0 0 0 0,-1 1 0 0 0,0-1 0 0 0,1 1 0 0 0,-1-1 0 0 0,1 1 0 0 0,0-1 0 0 0,-1 1 0 0 0,1-1 0 0 0,0 1 0 0 0,0 0 0 0 0,0-1 0 0 0,0 1 0 0 0,1 1 0 0 0,-1-3 31 0 0,3 0 22 0 0,0-1 0 0 0,-1 1 0 0 0,1-1 1 0 0,0 0-1 0 0,0 0 0 0 0,-1-1 0 0 0,1 1 0 0 0,-1-1 0 0 0,1 1 0 0 0,-1-1 0 0 0,3-2 0 0 0,14-7 310 0 0,-25 17-565 0 0,-13 16 33 0 0,0 0-37 0 0,19-21 232 0 0,-1-1-1 0 0,1 1 1 0 0,-1-1 0 0 0,1 1 0 0 0,0-1 0 0 0,-1 1 0 0 0,1 0 0 0 0,0-1 0 0 0,-1 1 0 0 0,1-1-1 0 0,0 1 1 0 0,0 0 0 0 0,-1-1 0 0 0,1 1 0 0 0,0 0 0 0 0,0-1 0 0 0,0 1 0 0 0,0 0 0 0 0,0-1-1 0 0,0 1 1 0 0,0 1 0 0 0,0-2 4 0 0,1 0 1 0 0,-1 1-1 0 0,0-1 0 0 0,1 0 0 0 0,-1 0 0 0 0,0 0 0 0 0,1 1 1 0 0,-1-1-1 0 0,0 0 0 0 0,1 0 0 0 0,-1 0 0 0 0,0 0 0 0 0,1 0 1 0 0,-1 0-1 0 0,1 0 0 0 0,-1 0 0 0 0,0 0 0 0 0,1 0 0 0 0,-1 0 1 0 0,0 0-1 0 0,1 0 0 0 0,-1 0 0 0 0,1 0 0 0 0,-1 0 1 0 0,0 0-1 0 0,1 0 0 0 0,-1 0 0 0 0,0-1 0 0 0,1 1 0 0 0,-1 0 1 0 0,0 0-1 0 0,1 0 0 0 0,-1-1 0 0 0,0 1 0 0 0,1 0 0 0 0,-1 0 1 0 0,0-1-1 0 0,6-2 42 0 0,-1-1-1 0 0,-1 1 1 0 0,1-1 0 0 0,-1 0 0 0 0,1 0 0 0 0,-1-1 0 0 0,0 1 0 0 0,6-10-1 0 0,-7 9-4 0 0,-7 14-115 0 0,0-2-59 0 0,1 0 0 0 0,0 0 0 0 0,0 1 0 0 0,-3 10 0 0 0,30-36 346 0 0,-15 12-141 0 0,9-8 126 0 0,-13 10-22 0 0,-4 2-10 0 0,-29 36-249 0 0,23-29 85 0 0,-9 10-79 0 0,11-4 112 0 0,6-4 75 0 0,9-12 131 0 0,7-9-123 0 0,-19 14-112 0 0,9-6 42 0 0,10-8 130 0 0,-5 6-86 0 0,-14 8-97 0 0,-4 3-87 0 0,-6 5 19 0 0,1 1 0 0 0,0 0 0 0 0,1 1 0 0 0,0-1 0 0 0,-7 14 0 0 0,15-23 76 0 0,0 0 1 0 0,-1 0-1 0 0,1 0 0 0 0,0 0 0 0 0,0 0 0 0 0,0 0 0 0 0,0 0 0 0 0,0 1 0 0 0,0-1 0 0 0,0 0 1 0 0,0 0-1 0 0,0 0 0 0 0,0 0 0 0 0,0 0 0 0 0,0 0 0 0 0,0 1 0 0 0,0-1 0 0 0,0 0 0 0 0,0 0 1 0 0,0 0-1 0 0,0 0 0 0 0,0 0 0 0 0,0 0 0 0 0,0 1 0 0 0,0-1 0 0 0,0 0 0 0 0,0 0 0 0 0,0 0 0 0 0,0 0 1 0 0,0 0-1 0 0,0 0 0 0 0,0 1 0 0 0,0-1 0 0 0,0 0 0 0 0,0 0 0 0 0,1 0 0 0 0,-1 0 0 0 0,0 0 1 0 0,0 0-1 0 0,0 0 0 0 0,0 0 0 0 0,0 0 0 0 0,0 0 0 0 0,0 1 0 0 0,0-1 0 0 0,1 0 0 0 0,-1 0 1 0 0,0 0-1 0 0,0 0 0 0 0,0 0 0 0 0,0 0 0 0 0,0 0 0 0 0,0 0 0 0 0,1 0 0 0 0,-1 0 0 0 0,0 0 1 0 0,12-3 137 0 0,10-10 65 0 0,-39 28-213 0 0,-5 7-11 0 0,16-4 20 0 0,6-18 8 0 0,4-2 38 0 0,0 0 1 0 0,1-1-1 0 0,-1 1 1 0 0,0-1-1 0 0,0 1 1 0 0,-1-1-1 0 0,8-7 1 0 0,-8 7 5 0 0,2-1-162 0 0,-13 11-267 0 0,4-3 304 0 0,-4 3-5 0 0,5-5 45 0 0,0 0-1 0 0,0 0 1 0 0,1 0 0 0 0,-1 0 0 0 0,1 1 0 0 0,0-1-1 0 0,0 1 1 0 0,0-1 0 0 0,0 1 0 0 0,0 0-1 0 0,0 0 1 0 0,1 0 0 0 0,-1 0 0 0 0,1 0 0 0 0,-2 6-1 0 0,24-24 481 0 0,-8 4-344 0 0,-11 8-80 0 0,1 1 0 0 0,-1-1 1 0 0,0 1-1 0 0,1 0 1 0 0,0 0-1 0 0,-1 0 0 0 0,1 0 1 0 0,0 0-1 0 0,0 1 0 0 0,0-1 1 0 0,0 1-1 0 0,6-2 1 0 0,-9 3-126 0 0,-2 3-911 0 0,0 0 832 0 0,0-1 1 0 0,-1 1 0 0 0,1-1-1 0 0,-1 1 1 0 0,0-1 0 0 0,0 0-1 0 0,-3 2 1 0 0,-2 1-217 0 0,-11 17-554 0 0,18-22 957 0 0,0 1-1 0 0,1 0 1 0 0,-1 0 0 0 0,0 1 0 0 0,0-1 0 0 0,1 0 0 0 0,-1 0 0 0 0,1 0 0 0 0,-1 0-1 0 0,1 1 1 0 0,0-1 0 0 0,-1 0 0 0 0,1 0 0 0 0,0 1 0 0 0,0-1 0 0 0,0 0 0 0 0,0 0 0 0 0,0 1-1 0 0,0-1 1 0 0,0 2 0 0 0,3-5 168 0 0,1 0 0 0 0,-1 1 0 0 0,0-1-1 0 0,0 0 1 0 0,0 0 0 0 0,-1-1 0 0 0,1 1 0 0 0,3-5-1 0 0,-4 6-65 0 0,8-7 118 0 0,-16 15-344 0 0,-13 17-123 0 0,17-8 257 0 0,3-10 214 0 0,1-4 109 0 0,0-3-281 0 0,0 0-1 0 0,0 0 1 0 0,0 0-1 0 0,0 0 1 0 0,0 0-1 0 0,-1 0 1 0 0,1 0-1 0 0,0-1 1 0 0,-1 1-1 0 0,1-1 1 0 0,-1 1-1 0 0,1-1 1 0 0,1-2 0 0 0,13-10 380 0 0,-16 14-333 0 0,-19 25-47 0 0,8-13-16 0 0,8-10-2 0 0,1 1 0 0 0,-1-1 1 0 0,1 1-1 0 0,0 0 0 0 0,0 0 0 0 0,0 0 1 0 0,0 0-1 0 0,0 0 0 0 0,1 0 0 0 0,-1 0 1 0 0,1 0-1 0 0,-2 6 0 0 0,3-9 9 0 0,3-1-18 0 0,-1 1-1 0 0,0-1 0 0 0,0 1 1 0 0,0-1-1 0 0,0 0 1 0 0,0 0-1 0 0,0 0 0 0 0,0 0 1 0 0,0 0-1 0 0,-1-1 1 0 0,1 1-1 0 0,2-3 0 0 0,-2 3-33 0 0,0-1 1 0 0,-1 1-1 0 0,1 0 0 0 0,0-1 0 0 0,-1 1 1 0 0,1 0-1 0 0,0 0 0 0 0,0 0 0 0 0,0 0 0 0 0,0 1 1 0 0,0-1-1 0 0,4 0 0 0 0,-32 20-131 0 0,20-15 92 0 0,-9 7-49 0 0,11-9 70 0 0,0 1 0 0 0,1-1 0 0 0,-1 1 0 0 0,0 0 0 0 0,1 0 0 0 0,-4 5-1 0 0,30-17 460 0 0,-13 6-704 0 0,-14 6-1186 0 0,-2 0 1274 0 0,-2 4-3 0 0,-1 6 42 0 0,7-3 87 0 0,3-10 66 0 0,-1 0 0 0 0,1 1-1 0 0,-1-1 1 0 0,1 0 0 0 0,-1 0 0 0 0,1 0 0 0 0,0 0 0 0 0,-1 0 0 0 0,1 1 0 0 0,-1-1 0 0 0,1 0-1 0 0,-1 0 1 0 0,1 0 0 0 0,0-1 0 0 0,-1 1 0 0 0,1 0 0 0 0,-1 0 0 0 0,1 0 0 0 0,-1 0 0 0 0,1 0-1 0 0,0-1 1 0 0,-1 1 0 0 0,1 0 0 0 0,-1-1 0 0 0,1 1 0 0 0,-1 0 0 0 0,0-1 0 0 0,1 1 0 0 0,-1 0 0 0 0,1-1-1 0 0,-1 1 1 0 0,1-1 0 0 0,21-14 163 0 0,-22 15-175 0 0,18-13 180 0 0,-12 8-139 0 0,-5 4-31 0 0,-8 9-225 0 0,-2 2 147 0 0,5-5 37 0 0,-1 0 0 0 0,1 0-1 0 0,0 0 1 0 0,0 0 0 0 0,1 1 0 0 0,0-1-1 0 0,0 1 1 0 0,0 0 0 0 0,0 0-1 0 0,-2 11 1 0 0,8-16 395 0 0,6-7-236 0 0,10-12-31 0 0,-17 16-18 0 0,13-15 91 0 0,-1 0-49 0 0,-3 8 10 0 0,-11 9-121 0 0,0 0-5 0 0,-11 11-101 0 0,3-4 39 0 0,1 0 1 0 0,0 0-1 0 0,0 1 0 0 0,1 0 1 0 0,0 1-1 0 0,0-1 1 0 0,-9 19-1 0 0,16-27 54 0 0,-1 0 0 0 0,0 0 0 0 0,0 0 0 0 0,0 0 0 0 0,0 0 0 0 0,0 0-1 0 0,0 0 1 0 0,0 0 0 0 0,0 0 0 0 0,0 0 0 0 0,0 0 0 0 0,0-1 0 0 0,0 1 0 0 0,0 0 0 0 0,0 0 0 0 0,1 0 0 0 0,-1 0-1 0 0,0 0 1 0 0,0 0 0 0 0,0 0 0 0 0,0 0 0 0 0,0 0 0 0 0,0 0 0 0 0,0 0 0 0 0,0 0 0 0 0,0 0 0 0 0,0 0 0 0 0,1 0-1 0 0,-1 0 1 0 0,0 0 0 0 0,0 0 0 0 0,0 0 0 0 0,0 0 0 0 0,0 1 0 0 0,0-1 0 0 0,0 0 0 0 0,0 0 0 0 0,0 0 0 0 0,0 0 0 0 0,0 0-1 0 0,0 0 1 0 0,0 0 0 0 0,1 0 0 0 0,-1 0 0 0 0,0 0 0 0 0,0 0 0 0 0,0 0 0 0 0,0 0 0 0 0,0 0 0 0 0,0 1 0 0 0,0-1-1 0 0,0 0 1 0 0,0 0 0 0 0,0 0 0 0 0,0 0 0 0 0,0 0 0 0 0,0 0 0 0 0,0 0 0 0 0,0 0 0 0 0,0 0 0 0 0,0 0 0 0 0,0 0 0 0 0,0 1-1 0 0,0-1 1 0 0,0 0 0 0 0,0 0 0 0 0,0 0 0 0 0,0 0 0 0 0,0 0 0 0 0,11-6 0 0 0,5-4 37 0 0,-10 5-23 0 0,33-33 62 0 0,-44 42-776 0 0,-10 6 450 0 0,5-2 123 0 0,9-7 110 0 0,-7 6-124 0 0,5-4 73 0 0,0-1 1 0 0,0 1-1 0 0,0 0 1 0 0,1 0-1 0 0,-1 0 1 0 0,1 0-1 0 0,0 0 1 0 0,0 1-1 0 0,0-1 1 0 0,-2 5-1 0 0,39-30 507 0 0,-26 18-319 0 0,-16 11-221 0 0,-4 3 39 0 0,7-7 48 0 0,-12 15-95 0 0,10-7 67 0 0,8-6 54 0 0,2-7 98 0 0,0 0 1 0 0,1 0-1 0 0,-1 0 0 0 0,0 0 0 0 0,0-1 1 0 0,7-5-1 0 0,-10 7-86 0 0,3-1-8 0 0,-14 13-78 0 0,-4 4-56 0 0,-2 5-145 0 0,26-23 373 0 0,4-3-77 0 0,-14 6-37 0 0,0 0 0 0 0,0 0 0 0 0,0 0 0 0 0,0 0 0 0 0,0 0 1 0 0,0 0-1 0 0,0 0 0 0 0,-1 1 0 0 0,1-1 0 0 0,0 0 0 0 0,0 0 0 0 0,0 0 0 0 0,0 0 0 0 0,0 0 0 0 0,0 0 1 0 0,0 0-1 0 0,0 1 0 0 0,0-1 0 0 0,0 0 0 0 0,0 0 0 0 0,1 0 0 0 0,-1 0 0 0 0,0 0 0 0 0,0 0 0 0 0,0 0 1 0 0,0 1-1 0 0,0-1 0 0 0,0 0 0 0 0,0 0 0 0 0,0 0 0 0 0,0 0 0 0 0,0 0 0 0 0,0 0 0 0 0,0 0 1 0 0,0 0-1 0 0,1 0 0 0 0,-1 0 0 0 0,0 0 0 0 0,0 1 0 0 0,0-1 0 0 0,0 0 0 0 0,0 0 0 0 0,0 0 0 0 0,0 0 1 0 0,0 0-1 0 0,1 0 0 0 0,-1 0 0 0 0,0 0 0 0 0,0 0 0 0 0,0 0 0 0 0,0 0 0 0 0,0 0 0 0 0,0 0 0 0 0,0 0 1 0 0,1 0-1 0 0,-1 0 0 0 0,0 0 0 0 0,0 0 0 0 0,0 0 0 0 0,0 0 0 0 0,0 0 0 0 0,0-1 0 0 0,-4 9-49 0 0,2-4 9 0 0,-1-1 0 0 0,1 1 0 0 0,1-1 0 0 0,-1 1 0 0 0,1-1 0 0 0,-1 1 0 0 0,1 0 0 0 0,0 0 0 0 0,-1 5 0 0 0,22-21 59 0 0,-8 3-4 0 0,-6 5-100 0 0,-15 19-64 0 0,5-9 229 0 0,0 0 1 0 0,0 0 0 0 0,1 1-1 0 0,0-1 1 0 0,-4 14 0 0 0,15-25 507 0 0,9-5-368 0 0,4-10 309 0 0,-18 17-302 0 0,-8 11-177 0 0,-1 0-130 0 0,0 0-8 0 0,-6 11-124 0 0,16-18 202 0 0,10-10 100 0 0,4-6 63 0 0,-14 12-515 0 0,-11 12-122 0 0,0-2 309 0 0,-2 3-37 0 0,1 1 240 0 0,28-17 207 0 0,-12 5-374 0 0,-16 11 52 0 0,-5 4 185 0 0,10-5 284 0 0,38-32 87 0 0,-63 50-1609 0 0,6-2 876 0 0,25-28 267 0 0,1 0 0 0 0,-1 1 0 0 0,1-1 0 0 0,0 1 1 0 0,0 0-1 0 0,5-2 0 0 0,-3 1-13 0 0,-6 3-4 0 0,-26 23-384 0 0,24-21 402 0 0,1 0 0 0 0,-1-1 1 0 0,1 0-1 0 0,0 0 1 0 0,0 1 0 0 0,0-1-1 0 0,0 1 1 0 0,0-1 0 0 0,0 1-1 0 0,0-1 1 0 0,0 1 0 0 0,1 0-1 0 0,-1 1 1 0 0,2-3 18 0 0,0 0 0 0 0,0 0 0 0 0,0 0 0 0 0,0 0 0 0 0,0 0 0 0 0,0 0 0 0 0,0-1 0 0 0,0 1 0 0 0,0 0 0 0 0,0-1 1 0 0,0 1-1 0 0,0-1 0 0 0,0 1 0 0 0,0-1 0 0 0,0 0 0 0 0,0 1 0 0 0,1-2 0 0 0,13-5 312 0 0,-14 9-215 0 0,-8 6-71 0 0,0 0 8 0 0,4-6-19 0 0,1 0 0 0 0,0 0 0 0 0,-1 0 1 0 0,1 0-1 0 0,0 1 0 0 0,1-1 0 0 0,-1 1 0 0 0,0-1 0 0 0,1 1 0 0 0,-1 0 1 0 0,-1 5-1 0 0,33-25 601 0 0,-15 7-551 0 0,-17 15 85 0 0,-25 25 188 0 0,16-19-287 0 0,14-9 17 0 0,11-5 102 0 0,5-3 31 0 0,-11 2-160 0 0,-7 4-55 0 0,-1 0-16 0 0,-27 21-469 0 0,26-20 488 0 0,0 0 0 0 0,-1-1 0 0 0,1 1-1 0 0,0 0 1 0 0,-1 0 0 0 0,1 0 0 0 0,0 0 0 0 0,0 0 0 0 0,0 0 0 0 0,0 1-1 0 0,0-1 1 0 0,0 0 0 0 0,0 1 0 0 0,0 1 0 0 0,2-3 26 0 0,0 1 0 0 0,0-1 0 0 0,0 0 0 0 0,0 0 0 0 0,0 1 0 0 0,0-1-1 0 0,0 0 1 0 0,0 0 0 0 0,0 0 0 0 0,0 0 0 0 0,0 0 0 0 0,0 0 0 0 0,0 0 0 0 0,0-1 0 0 0,0 1 0 0 0,0 0 0 0 0,0 0 0 0 0,0-1 0 0 0,0 1 0 0 0,1-2 0 0 0,-2 2-45 0 0,0 1 1 0 0,0-1 0 0 0,0 0 0 0 0,0 0 0 0 0,0 0-1 0 0,0 0 1 0 0,0 0 0 0 0,0 0 0 0 0,-1 0-1 0 0,1 0 1 0 0,0 0 0 0 0,0 0 0 0 0,0 1 0 0 0,0-1-1 0 0,0 0 1 0 0,0 0 0 0 0,0 0 0 0 0,0 0-1 0 0,0 0 1 0 0,0 0 0 0 0,0 0 0 0 0,0 1-1 0 0,0-1 1 0 0,0 0 0 0 0,0 0 0 0 0,0 0 0 0 0,0 0-1 0 0,0 0 1 0 0,0 0 0 0 0,0 1 0 0 0,0-1-1 0 0,0 0 1 0 0,0 0 0 0 0,0 0 0 0 0,0 0 0 0 0,0 0-1 0 0,0 0 1 0 0,0 0 0 0 0,0 1 0 0 0,0-1-1 0 0,0 0 1 0 0,0 0 0 0 0,1 0 0 0 0,-1 0 0 0 0,0 0-1 0 0,0 0 1 0 0,0 0 0 0 0,0 0 0 0 0,0 0-1 0 0,0 0 1 0 0,0 1 0 0 0,0-1 0 0 0,1 0-1 0 0,-1 0 1 0 0,0 0 0 0 0,0 0 0 0 0,0 0 0 0 0,0 0-1 0 0,0 0 1 0 0,-13 16-454 0 0,2-2-22 0 0,14-13 115 0 0,9-6 240 0 0,3-1 228 0 0,-15 6-91 0 0,-1 0 1 0 0,1 0 0 0 0,0 0 0 0 0,0 0-1 0 0,0 0 1 0 0,0 1 0 0 0,0-1-1 0 0,0 0 1 0 0,0 0 0 0 0,0 0 0 0 0,0 0-1 0 0,0 0 1 0 0,0 0 0 0 0,0 0-1 0 0,0 0 1 0 0,0 0 0 0 0,0 1-1 0 0,0-1 1 0 0,1 0 0 0 0,-1 0 0 0 0,0 0-1 0 0,0 0 1 0 0,0 0 0 0 0,0 0-1 0 0,0 0 1 0 0,0 0 0 0 0,0 0 0 0 0,0 0-1 0 0,0 0 1 0 0,0 0 0 0 0,0 1-1 0 0,0-1 1 0 0,0 0 0 0 0,0 0-1 0 0,1 0 1 0 0,-1 0 0 0 0,0 0 0 0 0,0 0-1 0 0,0 0 1 0 0,0 0 0 0 0,0 0-1 0 0,0 0 1 0 0,0 0 0 0 0,0 0-1 0 0,0 0 1 0 0,0 0 0 0 0,1 0 0 0 0,-1 0-1 0 0,0 0 1 0 0,0 0 0 0 0,0 0-1 0 0,-18 19 32 0 0,14-15-2 0 0,0 0 1 0 0,0 0-1 0 0,0 0 1 0 0,1 1 0 0 0,0-1-1 0 0,-5 10 1 0 0,7-14-25 0 0,1 0-1 0 0,0 0 1 0 0,0 0 0 0 0,0 0 0 0 0,0 1 0 0 0,0-1-1 0 0,0 0 1 0 0,0 0 0 0 0,0 0 0 0 0,0 0 0 0 0,-1 0-1 0 0,1 1 1 0 0,0-1 0 0 0,0 0 0 0 0,0 0 0 0 0,0 0-1 0 0,0 0 1 0 0,0 1 0 0 0,0-1 0 0 0,0 0-1 0 0,0 0 1 0 0,0 0 0 0 0,0 0 0 0 0,0 0 0 0 0,0 1-1 0 0,0-1 1 0 0,1 0 0 0 0,-1 0 0 0 0,0 0 0 0 0,0 0-1 0 0,0 1 1 0 0,0-1 0 0 0,0 0 0 0 0,0 0 0 0 0,0 0-1 0 0,0 0 1 0 0,0 0 0 0 0,1 0 0 0 0,-1 1 0 0 0,0-1-1 0 0,0 0 1 0 0,0 0 0 0 0,0 0 0 0 0,0 0 0 0 0,0 0-1 0 0,1 0 1 0 0,-1 0 0 0 0,0 0 0 0 0,0 0 0 0 0,0 0-1 0 0,0 0 1 0 0,1 0 0 0 0,-1 0 0 0 0,0 0 0 0 0,0 0-1 0 0,0 0 1 0 0,0 0 0 0 0,1 0 0 0 0,-1 0 0 0 0,0 0-1 0 0,0 0 1 0 0,0 0 0 0 0,0 0 0 0 0,0 0 0 0 0,1 0-1 0 0,14-6 211 0 0,-4 3-238 0 0,-22 16 25 0 0,6-9-5 0 0,-13 14-28 0 0,12-8 75 0 0,10-11 202 0 0,4-1-113 0 0,-9 5-148 0 0,-3 2-35 0 0,4-5 44 0 0,-4 5-29 0 0,-5 7-26 0 0,7-6 46 0 0,10-10 80 0 0,-3 3-364 0 0,-10 11 59 0 0,-5 19 247 0 0,18-37 354 0 0,-3 6-1199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113"/>
    </inkml:context>
    <inkml:brush xml:id="br0">
      <inkml:brushProperty name="width" value="0.025" units="cm"/>
      <inkml:brushProperty name="height" value="0.025" units="cm"/>
      <inkml:brushProperty name="color" value="#996600"/>
    </inkml:brush>
  </inkml:definitions>
  <inkml:trace contextRef="#ctx0" brushRef="#br0">1 36 1296 0 0,'0'0'7705'0'0,"26"-12"-562"0"0,-17 5-6533 0 0,-9 6-571 0 0,1 0 0 0 0,-1 1 0 0 0,1-1-1 0 0,0 1 1 0 0,-1-1 0 0 0,1 0 0 0 0,-1 1 0 0 0,1-1 0 0 0,0 1 0 0 0,-1-1 0 0 0,1 1 0 0 0,0 0 0 0 0,0-1 0 0 0,-1 1 0 0 0,1 0 0 0 0,0-1 0 0 0,0 1 0 0 0,1 0 0 0 0,29-3-112 0 0,12 1 627 0 0,-21 1-453 0 0,1-1 462 0 0,-19 3-591 0 0,0 1-1 0 0,0-1 1 0 0,0 1-1 0 0,0-1 0 0 0,-1 1 1 0 0,1 0-1 0 0,-1 0 0 0 0,1 1 1 0 0,-1-1-1 0 0,5 5 1 0 0,-4-4-3 0 0,-2-2 8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95"/>
    </inkml:context>
    <inkml:brush xml:id="br0">
      <inkml:brushProperty name="width" value="0.025" units="cm"/>
      <inkml:brushProperty name="height" value="0.025" units="cm"/>
      <inkml:brushProperty name="color" value="#996600"/>
    </inkml:brush>
  </inkml:definitions>
  <inkml:trace contextRef="#ctx0" brushRef="#br0">13 9 3712 0 0,'0'0'16294'0'0,"-6"10"-14605"0"0,5-9-1604 0 0,1 1 0 0 0,-1-1 0 0 0,1 0 0 0 0,-1 1-1 0 0,1-1 1 0 0,0 1 0 0 0,-1-1 0 0 0,1 1 0 0 0,0-1-1 0 0,0 0 1 0 0,0 1 0 0 0,0-1 0 0 0,0 1 0 0 0,1-1-1 0 0,-1 1 1 0 0,0-1 0 0 0,1 1 0 0 0,-1-1 0 0 0,1 2-1 0 0,0-1-41 0 0,-1-1 1 0 0,1 1-1 0 0,0 0 0 0 0,0-1 0 0 0,-1 1 0 0 0,1-1 0 0 0,0 0 0 0 0,0 1 0 0 0,0-1 0 0 0,0 0 0 0 0,1 1 1 0 0,-1-1-1 0 0,0 0 0 0 0,1 0 0 0 0,-1 0 0 0 0,0 0 0 0 0,1 0 0 0 0,-1 0 0 0 0,1-1 0 0 0,2 2 1 0 0,26-1 162 0 0,-21-4-457 0 0,-2-8 204 0 0,-6-16 250 0 0,-1 22-204 0 0,0 4 1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72"/>
    </inkml:context>
    <inkml:brush xml:id="br0">
      <inkml:brushProperty name="width" value="0.025" units="cm"/>
      <inkml:brushProperty name="height" value="0.025" units="cm"/>
      <inkml:brushProperty name="color" value="#996600"/>
    </inkml:brush>
  </inkml:definitions>
  <inkml:trace contextRef="#ctx0" brushRef="#br0">509 13 3408 0 0,'0'0'145'0'0,"19"-9"1006"0"0,-6 6 16468 0 0,-16 4-11677 0 0,-4-1-7566 0 0,5 2 1712 0 0,-1-1 0 0 0,0 0 1 0 0,1 0-1 0 0,-1 1 1 0 0,1-2-1 0 0,-1 0 0 0 0,0 1 1 0 0,0-1-1 0 0,1 1 1 0 0,-1-1-1 0 0,0 0 0 0 0,-6 0 1 0 0,-37 5 2080 0 0,23 1-2018 0 0,22-5-144 0 0,-1 0 0 0 0,1 0 0 0 0,0-1 0 0 0,0 1 1 0 0,-1-1-1 0 0,1 0 0 0 0,0 1 0 0 0,-1 0 0 0 0,1-1 1 0 0,0 0-1 0 0,0 1 0 0 0,0-1 0 0 0,-1 0 0 0 0,1 0 1 0 0,0 0-1 0 0,-1 0 0 0 0,-2 0 0 0 0,4 0 65 0 0,-14 6 23 0 0,12-6-95 0 0,0 0 0 0 0,0 1 0 0 0,0-1 0 0 0,1 1 0 0 0,-1-1 0 0 0,0 1 0 0 0,1 0 1 0 0,-1 0-1 0 0,0 0 0 0 0,0 0 0 0 0,1-1 0 0 0,-3 3 0 0 0,-13 7 0 0 0,3 0-1 0 0,14-9 1 0 0,-1 0-1 0 0,1 0 1 0 0,-1-1 0 0 0,1 1-1 0 0,0 0 1 0 0,-1 0 0 0 0,0-1-1 0 0,0 1 1 0 0,0-1-1 0 0,0 1 1 0 0,1-1 0 0 0,-1 1-1 0 0,0-1 1 0 0,0 1 0 0 0,0-1-1 0 0,0 0 1 0 0,0 0 0 0 0,0 0-1 0 0,-2 0 1 0 0,3 0 0 0 0,-1 0 0 0 0,0 0 0 0 0,1 0 0 0 0,-1 1 0 0 0,1-1 0 0 0,-1 0 0 0 0,0 0 0 0 0,1 1 0 0 0,-1-1 0 0 0,0 0 0 0 0,0 1 0 0 0,1-1 0 0 0,-1 1 0 0 0,1-1 0 0 0,-1 1 0 0 0,0-1 0 0 0,1 1 0 0 0,-1 0 0 0 0,0 0 0 0 0,1 0 0 0 0,-1 0 0 0 0,0 0 0 0 0,1-1 0 0 0,-1 1 0 0 0,0 0 0 0 0,1-1 0 0 0,-1 1 0 0 0,1-1 0 0 0,0 1 0 0 0,-1-1 0 0 0,0 1 0 0 0,0-1 0 0 0,0 0 0 0 0,0 1 0 0 0,0-1 0 0 0,1 0 0 0 0,-1 0 0 0 0,0 0 0 0 0,0 0 0 0 0,-1 0 0 0 0,1 0 1 0 0,-1 0 0 0 0,1 0-1 0 0,0 0 1 0 0,0 1 0 0 0,0-1-1 0 0,0 0 1 0 0,0 1 0 0 0,0-1 0 0 0,0 1-1 0 0,0-1 1 0 0,0 1 0 0 0,0 0 0 0 0,0-1-1 0 0,0 1 1 0 0,0 0 0 0 0,0 0-1 0 0,0 0 1 0 0,0 0 0 0 0,0 0 0 0 0,1 0-1 0 0,-1 0 1 0 0,1 0 0 0 0,0 0 0 0 0,-2 1-1 0 0,1-1 2 0 0,0 1 0 0 0,0 0 0 0 0,0-1 0 0 0,0 1-1 0 0,0-1 1 0 0,0 0 0 0 0,-1 1 0 0 0,1-1 0 0 0,-1 0-1 0 0,1 0 1 0 0,-1 0 0 0 0,-18 11-2 0 0,-8 9 0 0 0,20-12 0 0 0,-13 10 0 0 0,-3 6 0 0 0,13-6 0 0 0,8-9 0 0 0,-18 25 88 0 0,17-28-88 0 0,-1 6 0 0 0,2-2 0 0 0,1-4 0 0 0,1-1 0 0 0,1-4 0 0 0,-1 0 0 0 0,1-1 1 0 0,-1 1-1 0 0,0 0 0 0 0,0 0 0 0 0,1 0 0 0 0,-1-1 0 0 0,0 1 1 0 0,-1 0-1 0 0,1 0 0 0 0,0-2 0 0 0,-3 5 0 0 0,3-4-4 0 0,0 1 0 0 0,0 0 0 0 0,-1-1 0 0 0,1 1-1 0 0,0 0 1 0 0,0 0 0 0 0,0-1 0 0 0,0 1 0 0 0,0 0 0 0 0,0 0 0 0 0,0 0-1 0 0,1 1 1 0 0,-1 1 0 0 0,1-4-4 0 0,0 1 3 0 0,-1 1-1 0 0,1 0 1 0 0,-1 0 0 0 0,1-1-1 0 0,0 1 1 0 0,-1 0 0 0 0,0-1-1 0 0,0 1 1 0 0,0-1 0 0 0,0 0-1 0 0,-2 2 1 0 0,-11 29 1612 0 0,12-24-1490 0 0,2-1 0 0 0,-1-1 0 0 0,1 1-1 0 0,0-1 1 0 0,1 14 0 0 0,0-9-65 0 0,-2 60-52 0 0,-3 41 0 0 0,4 5 0 0 0,0-34 0 0 0,0-81 0 0 0,0 1 0 0 0,1 0 0 0 0,-2-1 0 0 0,1 0 0 0 0,0 0 0 0 0,0 1 0 0 0,-1 0 0 0 0,0-1 0 0 0,1 1 0 0 0,-1-1 0 0 0,0 0 0 0 0,0 0 0 0 0,1 0 0 0 0,-2 0 0 0 0,-1 3 0 0 0,-2 2 0 0 0,3-6 0 0 0,1 1 0 0 0,0-1 0 0 0,0 1 0 0 0,0-1 0 0 0,0 1 0 0 0,1 0 0 0 0,-1 0 0 0 0,0-1 0 0 0,1 0 0 0 0,-1 1 0 0 0,0 0 0 0 0,1 0 0 0 0,0 0 0 0 0,-1-1 0 0 0,1 4 0 0 0,-2 38 0 0 0,1 12 0 0 0,11-17 0 0 0,2-10 0 0 0,-11-27 0 0 0,0 1 0 0 0,-1-2 0 0 0,1 1 0 0 0,-1 0 0 0 0,0 0 0 0 0,1 0 0 0 0,-1 1 0 0 0,1-1 0 0 0,-1 0 0 0 0,0 1 0 0 0,0-1 0 0 0,0 0 0 0 0,1 0 0 0 0,-1 1 0 0 0,-1 0 0 0 0,1-1 0 0 0,0 1 0 0 0,0-1 0 0 0,1 0 0 0 0,-1 1 0 0 0,0-1 0 0 0,0 1 0 0 0,1-1 0 0 0,-1 0 0 0 0,0 1 0 0 0,1-1 0 0 0,0 0 0 0 0,-1 0 0 0 0,1 0 0 0 0,0 0 0 0 0,1 2 0 0 0,-1-1 0 0 0,0 0 0 0 0,0 0 0 0 0,0 0 0 0 0,0 0 0 0 0,-1-1 0 0 0,1 1 0 0 0,-1 0 0 0 0,0 0 0 0 0,1 0 0 0 0,-1 0 0 0 0,0 0 0 0 0,0 0 0 0 0,0 0 0 0 0,0 0 0 0 0,0 0 0 0 0,0 0 0 0 0,-1 0 0 0 0,1 0 0 0 0,-1 3 0 0 0,0-3 0 0 0,1 1 0 0 0,-1 0 0 0 0,1 0 0 0 0,0 0 0 0 0,0 0 0 0 0,0-1 0 0 0,0 1 0 0 0,0 0 0 0 0,1 0 0 0 0,-1 0 0 0 0,2 4 0 0 0,9 31 0 0 0,11 0 0 0 0,-21-36 0 0 0,1 0 0 0 0,0-1 0 0 0,0 1 0 0 0,0-1 0 0 0,0 1 0 0 0,1-1 0 0 0,-1 0 0 0 0,0 1 0 0 0,0-1 0 0 0,4 1 0 0 0,15 2 0 0 0,-19-1 0 0 0,-2-2 0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73"/>
    </inkml:context>
    <inkml:brush xml:id="br0">
      <inkml:brushProperty name="width" value="0.025" units="cm"/>
      <inkml:brushProperty name="height" value="0.025" units="cm"/>
      <inkml:brushProperty name="color" value="#996600"/>
    </inkml:brush>
  </inkml:definitions>
  <inkml:trace contextRef="#ctx0" brushRef="#br0">279 981 32759 0 0,'-5'21'0'0'0,"5"-20"0"0"0,0 1 0 0 0,-1-1 0 0 0,1 1 0 0 0,0-1 0 0 0,-1 1 0 0 0,1 0 0 0 0,0-1 0 0 0,0 1 0 0 0,-1-1 0 0 0,0 1 0 0 0,1-1 0 0 0,-1 1 0 0 0,0-2 0 0 0,-2 4 0 0 0,-13 33 0 0 0,16-35 0 0 0,0 0 0 0 0,-1 1 0 0 0,1-1 0 0 0,0-1 0 0 0,-1 1 0 0 0,0 0 0 0 0,0 0 0 0 0,0 0 0 0 0,1 0 0 0 0,-2 0 0 0 0,0 1 0 0 0,1-1 0 0 0,0 0 0 0 0,0 0 0 0 0,0 0 0 0 0,0 1 0 0 0,0-1 0 0 0,0 0 0 0 0,0 0 0 0 0,1 0 0 0 0,-1 0 0 0 0,1 1 0 0 0,-1 3 0 0 0,-6 27 0 0 0,7-30 0 0 0,0-1 0 0 0,0 0 0 0 0,-1 1 0 0 0,0 0 0 0 0,0 0 0 0 0,0-1 0 0 0,0 0 0 0 0,0 0 0 0 0,0 1 0 0 0,-1-1 0 0 0,1 1 0 0 0,-1-1 0 0 0,-3 3 0 0 0,5-1 0 0 0,0 1 0 0 0,-1-1 0 0 0,1 0 0 0 0,-1 0 0 0 0,1 1 0 0 0,1-1 0 0 0,0 6 0 0 0,-1 1 0 0 0,-10 21 0 0 0,-2 3 0 0 0,11-32 0 0 0,0 1 0 0 0,0 0 0 0 0,0-2 0 0 0,-1 2 0 0 0,0-1 0 0 0,1 0 0 0 0,-1 1 0 0 0,0-1 0 0 0,-4 4 0 0 0,-5 27 0 0 0,7-27 0 0 0,1-1 0 0 0,0 1 0 0 0,1-1 0 0 0,0 2 0 0 0,1-1 0 0 0,-1 0 0 0 0,0 14 0 0 0,1-18 0 0 0,0 0 0 0 0,0 0 0 0 0,0 0 0 0 0,0 0 0 0 0,0-1 0 0 0,0 1 0 0 0,-1-1 0 0 0,1 1 0 0 0,0-1 0 0 0,-4 4 0 0 0,-4 9 0 0 0,4-4 0 0 0,-5 9 0 0 0,6-4 0 0 0,4-15 0 0 0,0 0 0 0 0,0 0 0 0 0,0 1 0 0 0,0-1 0 0 0,-1 0 0 0 0,1 0 0 0 0,0 0 0 0 0,-1 0 0 0 0,1-1 0 0 0,-1 1 0 0 0,1 0 0 0 0,-1 0 0 0 0,0 0 0 0 0,1 0 0 0 0,-2 2 0 0 0,0 1 0 0 0,1 0 0 0 0,0 1 0 0 0,0 0 0 0 0,1 0 0 0 0,-1-1 0 0 0,1 9 0 0 0,0-2 0 0 0,0-1 0 0 0,-1 1 0 0 0,-1 0 0 0 0,-3 16 0 0 0,2-16 0 0 0,1-1 0 0 0,0 1 0 0 0,1 0 0 0 0,0-1 0 0 0,1 17 0 0 0,-5-19 0 0 0,5-7 0 0 0,-1-1 0 0 0,0 1 0 0 0,1 0 0 0 0,-1 0 0 0 0,0 0 0 0 0,1 0 0 0 0,-1 0 0 0 0,1 0 0 0 0,0-1 0 0 0,-1 1 0 0 0,1 0 0 0 0,0 0 0 0 0,-1 0 0 0 0,1 1 0 0 0,-8 46 0 0 0,7-31 0 0 0,-1 5 0 0 0,2-21 0 0 0,0 9 0 0 0,0 0 0 0 0,-1-1 0 0 0,-3 15 0 0 0,2-14 0 0 0,1 0 0 0 0,0 1 0 0 0,0-1 0 0 0,1 13 0 0 0,1-10 0 0 0,-6 17 0 0 0,5-22 0 0 0,0-1 0 0 0,-1 2 0 0 0,0-2 0 0 0,-4 17 0 0 0,2-12 0 0 0,1 1 0 0 0,1 0 0 0 0,0 0 0 0 0,1 16 0 0 0,0-25 0 0 0,-3 11 0 0 0,0 5 0 0 0,3-6 0 0 0,0 33 0 0 0,0-35 0 0 0,0 7 0 0 0,-1 21 0 0 0,0 20 0 0 0,0 3 0 0 0,0-19 0 0 0,1-20 0 0 0,0 15 0 0 0,0 59 0 0 0,0-75 0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74"/>
    </inkml:context>
    <inkml:brush xml:id="br0">
      <inkml:brushProperty name="width" value="0.025" units="cm"/>
      <inkml:brushProperty name="height" value="0.025" units="cm"/>
      <inkml:brushProperty name="color" value="#996600"/>
    </inkml:brush>
  </inkml:definitions>
  <inkml:trace contextRef="#ctx0" brushRef="#br0">7 1591 32759 0 0,'0'32'0'0'0,"0"-3"0"0"0,1-8 0 0 0,4 11 0 0 0,-1 1 0 0 0,6 16 0 0 0,-2-17 0 0 0,-10-14 0 0 0,1 13 0 0 0,4-15 0 0 0,-1-6 0 0 0,1-2 0 0 0,-2 1 0 0 0,1 0 0 0 0,-2 0 0 0 0,1 0 0 0 0,-1-1 0 0 0,0 2 0 0 0,-3 10 0 0 0,2 13 0 0 0,1 206 0 0 0</inkml:trace>
  <inkml:trace contextRef="#ctx0" brushRef="#br0" timeOffset="1">69 2704 31770 0 0,'0'67'989'0'0,"-12"-17"-989"0"0,5-14 0 0 0,4-24 0 0 0,-12 25 0 0 0,15-34 0 0 0,-2 0 0 0 0,1 1 0 0 0,-1-1 0 0 0,1 0 0 0 0,0 0 0 0 0,0 1 0 0 0,1-1 0 0 0,-1 5 0 0 0,-2 7 0 0 0,-3 21 0 0 0</inkml:trace>
  <inkml:trace contextRef="#ctx0" brushRef="#br0" timeOffset="2">449 3300 27120 0 0,'-15'-26'550'0'0,"11"20"-453"0"0,2 5-83 0 0,2 0 0 0 0,-1-1 1 0 0,0 0-1 0 0,0 1 0 0 0,0-1 0 0 0,0 0 0 0 0,0 0 0 0 0,0 0 0 0 0,1 0 1 0 0,-1 1-1 0 0,1 0 0 0 0,-1-4 0 0 0,-3-13 20 0 0,-9-3 23 0 0,5 9-41 0 0,7 8-11 0 0,0-1 0 0 0,1 2-1 0 0,-1-1 1 0 0,1 0 0 0 0,0 0 0 0 0,0 0 0 0 0,2-8 0 0 0,-1-1-7 0 0,-1-21-1 0 0,-1-16-568 0 0,1-2-16 0 0,-1 18 564 0 0,6 13 30 0 0,-4 19-21 0 0,0-1 1 0 0,-1 1-1 0 0,1-1 1 0 0,0 1-1 0 0,-1-1 1 0 0,1 1 0 0 0,-1-1-1 0 0,0 0 1 0 0,0-4-1 0 0,11 50-82 0 0,-10-40 96 0 0,-1-1 0 0 0,1 0 0 0 0,0-1 0 0 0,0 1 0 0 0,0 0 0 0 0,0 0 0 0 0,0 0 0 0 0,0-1 0 0 0,3 4 0 0 0,-3-4 0 0 0,1 0 0 0 0,-2 1 0 0 0,1-1 0 0 0,0 1 0 0 0,0 0 0 0 0,0-1 0 0 0,0 1 0 0 0,-1 0 0 0 0,1 0 0 0 0,0 0 0 0 0,-1-1 0 0 0,1 1 0 0 0,-1 0 0 0 0,0 0 0 0 0,0 3 0 0 0,6 14-10 0 0,-2-7 45 0 0,-2-3 83 0 0,-2-9-54 0 0,1 2-19 0 0,0-1-1 0 0,0 1 1 0 0,0-1 0 0 0,0 1 0 0 0,0 0 0 0 0,0-1-1 0 0,0 1 1 0 0,-1 0 0 0 0,1-1 0 0 0,-1 1 0 0 0,1 0 0 0 0,-1 2-1 0 0,5 11 224 0 0,-4-12-251 0 0,1-1 0 0 0,-1 0 0 0 0,1 0 0 0 0,-1 0-1 0 0,0 1 1 0 0,0-1 0 0 0,0 1 0 0 0,0 0 0 0 0,0-1-1 0 0,-1 0 1 0 0,1 1 0 0 0,-1 0 0 0 0,0-1-1 0 0,0 1 1 0 0,0 0 0 0 0,0 3 0 0 0,2 2-1 0 0,4 6 24 0 0,3 63 785 0 0,-7-20 143 0 0,-2-57-936 0 0,0 5 106 0 0</inkml:trace>
  <inkml:trace contextRef="#ctx0" brushRef="#br0" timeOffset="3">662 3331 28584 0 0,'0'-51'-106'0'0,"0"24"2"0"0,0 9-32 0 0,0 5-256 0 0,1 10 333 0 0,-1 1 1 0 0,0-2 0 0 0,0 1-1 0 0,0-1 1 0 0,0 1-1 0 0,-1 0 1 0 0,1 0-1 0 0,-1 0 1 0 0,0-1-1 0 0,0 1 1 0 0,-1-4 0 0 0,2 6 49 0 0,-1-1 1 0 0,1 1 0 0 0,-1-1 0 0 0,1 1 0 0 0,0 0 0 0 0,0-1 0 0 0,0 1 0 0 0,-1 0 0 0 0,1 0 0 0 0,1-1 0 0 0,-1 1 0 0 0,0-3 0 0 0,1 2-1 0 0,-1 1 0 0 0,0-1 1 0 0,0 1-1 0 0,0-1 0 0 0,0 1 0 0 0,0 0 1 0 0,0-1-1 0 0,0 1 0 0 0,-1-1 0 0 0,1 1 0 0 0,0-1 1 0 0,-2-2-1 0 0,-3-12-141 0 0,5 15 133 0 0,0-1-1 0 0,0 1 1 0 0,-1 0 0 0 0,1-1-1 0 0,-1 1 1 0 0,1-1-1 0 0,-1 1 1 0 0,0-1-1 0 0,1 1 1 0 0,-1-1 0 0 0,-1-1-1 0 0,1 2-26 0 0,0 0 1 0 0,0 0-1 0 0,0 0 0 0 0,0-1 1 0 0,0 1-1 0 0,0-1 0 0 0,1 1 1 0 0,-1-1-1 0 0,0 1 0 0 0,1-1 0 0 0,-1 0 1 0 0,1 1-1 0 0,0 0 0 0 0,0-1 1 0 0,-1-3-1 0 0,-3-13-359 0 0,-5-20 256 0 0,9 38 140 0 0,-5-30-74 0 0,-4-1 1 0 0,-2-17 1 0 0,11-10 79 0 0,-8 14-8 0 0,8 44-1 0 0,1-3 8 0 0,-1 1 0 0 0,0-1 1 0 0,0 0-1 0 0,0 0 0 0 0,0 0 0 0 0,-1 0 1 0 0,1 1-1 0 0,-1-1 0 0 0,0 0 0 0 0,0 0 0 0 0,0 0 1 0 0,0 1-1 0 0,0 0 0 0 0,0-1 0 0 0,0 1 1 0 0,-1-1-1 0 0,0 1 0 0 0,-2-3 0 0 0,-5-17 1 0 0,2 12 24 0 0,-10-18 682 0 0,12 19-487 0 0,4 8-211 0 0,0 1 1 0 0,1-1 0 0 0,-1 0-1 0 0,1 0 1 0 0,0 0 0 0 0,0 0 0 0 0,-1 1-1 0 0,1-1 1 0 0,0 0 0 0 0,0 0 0 0 0,-1 0-1 0 0,1 0 1 0 0,0 0 0 0 0,0 0-1 0 0,0-2 1 0 0,-1 0 17 0 0,-1-1 0 0 0,1 0 0 0 0,-1 0 0 0 0,0 1 0 0 0,0 0 0 0 0,0-1 0 0 0,-2-3 0 0 0,-11-20 172 0 0,10 21-136 0 0,2 5-32 0 0,1 0 0 0 0,0-1 0 0 0,0 0 0 0 0,0 0 0 0 0,2 0 0 0 0,-2 0 0 0 0,0 0 0 0 0,1 0 0 0 0,-1 1 0 0 0,1-2 0 0 0,0 1 0 0 0,-1-3 0 0 0,2 5 39 0 0,-7-6 170 0 0,-8-10 197 0 0,10 11-381 0 0,-13-25 112 0 0,5-11-16 0 0,-1 11-140 0 0,-2-6 19 0 0,14 20-7 0 0,-1-1 0 0 0,1 1 0 0 0,1-1 0 0 0,1-20 0 0 0,0 21-26 0 0,-5-68-581 0 0,5-68-1729 0 0,7 99 1906 0 0,1 31-22 0 0,-8 20 417 0 0,0 0-1 0 0,1 0 1 0 0,-1 1 0 0 0,1 0 0 0 0,0-1-1 0 0,-1 1 1 0 0,1-1 0 0 0,0 0 0 0 0,0 1-1 0 0,0-1 1 0 0,2-1 0 0 0,-2 1 2 0 0,1 1 0 0 0,-1 0 0 0 0,-1-1 0 0 0,1 0 0 0 0,0 0 0 0 0,0 0 0 0 0,0 1 1 0 0,-1-1-1 0 0,1 0 0 0 0,0 0 0 0 0,-1 1 0 0 0,1-4 0 0 0,-1 0-12 0 0,1 0 0 0 0,0 1-1 0 0,0-1 1 0 0,0 1 0 0 0,4-8 0 0 0,-4 7 9 0 0,0 1 1 0 0,1-1 0 0 0,-1 0 0 0 0,0 0 0 0 0,1-9-1 0 0,1-13 14 0 0,9-13-68 0 0,-4 16-208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78"/>
    </inkml:context>
    <inkml:brush xml:id="br0">
      <inkml:brushProperty name="width" value="0.025" units="cm"/>
      <inkml:brushProperty name="height" value="0.025" units="cm"/>
      <inkml:brushProperty name="color" value="#996600"/>
    </inkml:brush>
  </inkml:definitions>
  <inkml:trace contextRef="#ctx0" brushRef="#br0">30 2214 28369 0 0,'0'4'5'0'0,"0"0"-1"0"0,1 5 0 0 0,-1 0-3 0 0,-1 11-1 0 0,-1 0 0 0 0,-3 21 0 0 0,2-29 0 0 0,2 9 0 0 0,1-18 0 0 0,1 1 0 0 0,-2-1 0 0 0,1 1 0 0 0,0-1 0 0 0,-1-1 0 0 0,1 2 0 0 0,-2 3 0 0 0,0-2 0 0 0,1 2 0 0 0,1-1 0 0 0,-1-1 0 0 0,1 2 0 0 0,0-1 0 0 0,0 0 0 0 0,2 6 0 0 0,-1 10 0 0 0,-1 80 0 0 0,0-77 0 0 0,-7-5 23 0 0,7-18-23 0 0,-1 0 0 0 0,0 0 0 0 0,0 1 0 0 0,0-1 1 0 0,0-1-1 0 0,0 2 0 0 0,1-1 0 0 0,-1 0 0 0 0,0 4 0 0 0,1 137 0 0 0,1-140 0 0 0,-1-1 0 0 0,1 1 0 0 0,-1-2 0 0 0,1 2 0 0 0,0-1 0 0 0,-1 1 0 0 0,1-1 0 0 0,0 0 0 0 0,2 4 0 0 0,-1-4 0 0 0,-1 0 0 0 0,0 0 0 0 0,0 1 0 0 0,0-1 0 0 0,0 0 0 0 0,0 0 0 0 0,-1 0 0 0 0,1 1 0 0 0,0 4 0 0 0,5 30-16 0 0,-5-33 16 0 0,1 1 0 0 0,-1-1 0 0 0,0 0 0 0 0,-1 1 0 0 0,1 0 0 0 0,-1-1 0 0 0,0 0 0 0 0,0 1 0 0 0,0 0 0 0 0,-2 8 0 0 0,1-9 0 0 0,0 0 0 0 0,0 1 0 0 0,0 0 0 0 0,1 0 0 0 0,0-2 0 0 0,0 8 0 0 0,0 0 0 0 0,0-7 0 0 0,1 0 0 0 0,-1-1 0 0 0,0 1 0 0 0,1 0 0 0 0,0 0 0 0 0,0-1 0 0 0,0 1 0 0 0,1-1 0 0 0,2 7 0 0 0,-4 11 0 0 0,-1-12 0 0 0,1-6 0 0 0,0 1 0 0 0,0 1 0 0 0,0-1 0 0 0,0-1 0 0 0,1 2 0 0 0,1 7 0 0 0,1-3 5 0 0,-1 6-17 0 0,2 6 91 0 0,-3-2-71 0 0,-2-17-7 0 0,1 0-1 0 0,0 0 1 0 0,0 1 0 0 0,0-1 0 0 0,0 1 0 0 0,0-1 0 0 0,1 0-1 0 0,-1 0 1 0 0,2 5 0 0 0,1 1-1 0 0,-3-8 0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79"/>
    </inkml:context>
    <inkml:brush xml:id="br0">
      <inkml:brushProperty name="width" value="0.025" units="cm"/>
      <inkml:brushProperty name="height" value="0.025" units="cm"/>
      <inkml:brushProperty name="color" value="#996600"/>
    </inkml:brush>
  </inkml:definitions>
  <inkml:trace contextRef="#ctx0" brushRef="#br0">123 182 29673 0 0,'1'1'9'0'0,"-1"0"0"0"0,0 0-1 0 0,1 0 1 0 0,-1 0-1 0 0,1 0 1 0 0,0 0-1 0 0,-1 0 1 0 0,1 0-1 0 0,-1 0 1 0 0,0 0-1 0 0,1 0 1 0 0,-1 2-1 0 0,0-3-1 0 0,0 2 123 0 0,-1 0 1 0 0,1-1-1 0 0,0 1 1 0 0,-1 0-1 0 0,1-1 1 0 0,0 0-1 0 0,0 1 0 0 0,0 0 1 0 0,1 0-1 0 0,-1 0 1 0 0,0-1-1 0 0,1 1 0 0 0,-1 0 1 0 0,2 2-1 0 0,0 7 293 0 0,-2-11-353 0 0,0 39 257 0 0,0 90-135 0 0,0-126-192 0 0,0 1 0 0 0,0 0 0 0 0,0 1 0 0 0,0-2 0 0 0,0 1 0 0 0,1 1 0 0 0,0-1 0 0 0,0-1 0 0 0,0 2 0 0 0,0-1 0 0 0,1 0 0 0 0,0 3 0 0 0,0-2 0 0 0,-1-1 0 0 0,0 0 0 0 0,-1 0 0 0 0,1 1 0 0 0,-1-1 0 0 0,0 0 0 0 0,-1 6 0 0 0,1-5 0 0 0,6 98 0 0 0,-2-23 0 0 0,0-48 0 0 0,-5-5 0 0 0,0-18 0 0 0,0 2 0 0 0,1-1 0 0 0,3 16 0 0 0,-1-10 0 0 0,0 0 0 0 0,-2 26 0 0 0,0-23 0 0 0,2 79 0 0 0,1 4 0 0 0,-3-55 0 0 0,0-16 0 0 0,0 132 0 0 0,0-55 0 0 0,-7-39 0 0 0,6-66 0 0 0,1 0 0 0 0,-1 0 0 0 0,0 0 0 0 0,0 0 0 0 0,0-1 0 0 0,1 1 0 0 0,-1 0 0 0 0,-1 0 0 0 0,-2 3 0 0 0,2-3 0 0 0,0 0 0 0 0,1 0 0 0 0,-1 1 0 0 0,1-1 0 0 0,0-1 0 0 0,0 2 0 0 0,0-1 0 0 0,0 1 0 0 0,0 5 0 0 0,-6 11 0 0 0,1 2 0 0 0,-2 5 0 0 0,7-24 0 0 0,-1 0 0 0 0,1 0 0 0 0,-1 0 0 0 0,1 1 0 0 0,1-1 0 0 0,-1 1 0 0 0,1 4 0 0 0,-1-6 0 0 0,1-1 0 0 0,0 0 0 0 0,-1 1 0 0 0,1-1 0 0 0,-1 0 0 0 0,0 1 0 0 0,1-2 0 0 0,-1 1 0 0 0,0 0 0 0 0,0 1 0 0 0,0-1 0 0 0,0 0 0 0 0,0 0 0 0 0,0 0 0 0 0,0 0 0 0 0,0 0 0 0 0,0 0 0 0 0,-2 0 0 0 0,2 0 0 0 0,0 0 0 0 0,0 0 0 0 0,-1 0 0 0 0,1-1 0 0 0,0 1 0 0 0,0 0 0 0 0,0 0 0 0 0,0 1 0 0 0,0-1 0 0 0,0 0 0 0 0,0 1 0 0 0,0-1 0 0 0,0 1 0 0 0,0-1 0 0 0,1 1 0 0 0,0-1 0 0 0,0 0 0 0 0,-1 3 0 0 0,-5 11 0 0 0,-1 4 0 0 0,-1 42 0 0 0,1 4 0 0 0,6-52 0 0 0,0 0 0 0 0,0-1 0 0 0,-3 15 0 0 0,-6 41 0 0 0,9-64 0 0 0,0 2 0 0 0,1-1 0 0 0,-1 0 0 0 0,1 1 0 0 0,0 0 0 0 0,2 5 0 0 0,-1 8 0 0 0,-1 91 0 0 0,0-97 0 0 0,-1 7 0 0 0,0 14 0 0 0,1 5 0 0 0,0 18 0 0 0,0 38 0 0 0,1-55 0 0 0,0-15 0 0 0,-1-9 0 0 0,0 71 0 0 0,0 44 0 0 0,-4-90 0 0 0,1 3 0 0 0,3 28 0 0 0,0-43 0 0 0,0-10 0 0 0,0-8 0 0 0,0 76 0 0 0,0-52 0 0 0,0-12 0 0 0,-1 13 0 0 0,2 38 0 0 0,4 52 0 0 0,-1-30 0 0 0,-4-31 0 0 0,0-45 0 0 0,1 9 0 0 0,0 2 0 0 0,0-11 0 0 0,-3 20 0 0 0,1 12 0 0 0,4-19 0 0 0,0 6 0 0 0,-3 22 0 0 0,-1-24 0 0 0,6-9 0 0 0,4 16 0 0 0,-6-34 0 0 0,-3-1-10 0 0,0-1-547 0 0,0-8 493 0 0,-6 23-905 0 0,-10 10 896 0 0,10-1-45 0 0,5-26 108 0 0,-1-1 0 0 0,1 1-1 0 0,0 0 1 0 0,0-1-1 0 0,1 8 1 0 0,-2 8 72 0 0,2 40 1729 0 0,0-61-1791 0 0,0 1 0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0"/>
    </inkml:context>
    <inkml:brush xml:id="br0">
      <inkml:brushProperty name="width" value="0.025" units="cm"/>
      <inkml:brushProperty name="height" value="0.025" units="cm"/>
      <inkml:brushProperty name="color" value="#996600"/>
    </inkml:brush>
  </inkml:definitions>
  <inkml:trace contextRef="#ctx0" brushRef="#br0">536 2580 3912 0 0,'0'0'6705'0'0,"0"-5"-6549"0"0,2-9 9561 0 0,7 16-6290 0 0,-20 1-1207 0 0,16 12-102 0 0,-6-14-2001 0 0,-1 0 0 0 0,2 1 0 0 0,-2-1 0 0 0,1 1 0 0 0,-1 0 0 0 0,1 0 0 0 0,0 0 0 0 0,0 0 0 0 0,0 0 0 0 0,0-1 0 0 0,0 1 0 0 0,-1 4 0 0 0,2-6-86 0 0,-6 13 80 0 0,-7 25 75 0 0,6-23 52 0 0,5-13-119 0 0,1 0 0 0 0,0 0 0 0 0,0 0 0 0 0,0-2-1 0 0,0 2 1 0 0,0 0 0 0 0,1 1 0 0 0,-1-1 0 0 0,1 0 0 0 0,-1 0 0 0 0,1 2 327 0 0,-17 16 217 0 0,2-9-663 0 0,14-10 0 0 0,0 0 0 0 0,-1-1 0 0 0,1 0 0 0 0,-1 1 0 0 0,1 1 0 0 0,-1-1 0 0 0,1 0 0 0 0,0 0 0 0 0,0 0 0 0 0,-1 1 0 0 0,1-1 0 0 0,0 1 0 0 0,0-1 0 0 0,1 1 0 0 0,-1-1 0 0 0,0 2 0 0 0,-22 16 0 0 0,8-2 0 0 0,14-17 0 0 0,-1 1 0 0 0,1 0 0 0 0,0-1 0 0 0,-1 1 0 0 0,1 0 0 0 0,0 0 0 0 0,0 0 0 0 0,0 0 0 0 0,0 0 0 0 0,0 0 0 0 0,0 0 0 0 0,-1 2 0 0 0,-21 28 0 0 0,20-27 0 0 0,2 1 0 0 0,-1 0 0 0 0,0-1 0 0 0,0 1 0 0 0,1 0 0 0 0,-2 7 0 0 0,-1 4 0 0 0,-4-4 0 0 0,0-1 0 0 0,6-2 0 0 0,1-7 0 0 0,0-1 0 0 0,0 0 0 0 0,-1 1 0 0 0,1-1 0 0 0,-1 0 0 0 0,0 0 0 0 0,1 0 0 0 0,-1 0 0 0 0,0-1 0 0 0,1 0 0 0 0,-4 2 0 0 0,-8 6 0 0 0,11-7 0 0 0,1 1 0 0 0,-1 0 0 0 0,1 0 0 0 0,-1-1 0 0 0,0 1 0 0 0,0-1 0 0 0,0 1 0 0 0,1-1 0 0 0,-1 0 0 0 0,0 1 0 0 0,0-1 0 0 0,0 0 0 0 0,0 0 0 0 0,0 0 0 0 0,-1 0 0 0 0,1-1 0 0 0,1 1 0 0 0,-2-1 0 0 0,1 0 0 0 0,-1 0 0 0 0,1 0 0 0 0,-3 0 0 0 0,3 0 0 0 0,2 1 0 0 0,-1-1 0 0 0,0 0 0 0 0,0 1 0 0 0,-1-1 0 0 0,1 1 0 0 0,0 0 0 0 0,0-1 0 0 0,0 1 0 0 0,0 0 0 0 0,0 0 0 0 0,0-1 0 0 0,0 1 0 0 0,-1 1 0 0 0,1-1 0 0 0,1 0 0 0 0,0 0 0 0 0,-1 0 0 0 0,0 0 0 0 0,0 0 0 0 0,-1 0 0 0 0,1-1 0 0 0,0 0 0 0 0,0 1 0 0 0,0-1 0 0 0,0 1 0 0 0,-1-1 0 0 0,1 1 0 0 0,-2-1 0 0 0,1 2 0 0 0,-1-1 0 0 0,1 1 0 0 0,-1 0 0 0 0,1 0 0 0 0,0 0 0 0 0,-1 0 0 0 0,2-1 0 0 0,-1 1 0 0 0,-3 5 0 0 0,-9 8 0 0 0,5-7 0 0 0,-2-1 0 0 0,0-5 0 0 0,-1 1 0 0 0,-2 6 0 0 0,10-5 0 0 0,-10 9-1683 0 0,13-12 1663 0 0,0 1 0 0 0,1-1 1 0 0,-2 1-1 0 0,1-1 0 0 0,0 0 1 0 0,-1 1-1 0 0,1-1 0 0 0,-1 0 1 0 0,1-1-1 0 0,-1 1 0 0 0,1 0 1 0 0,-1 0-1 0 0,-1 0 0 0 0,3-1 8 0 0,-28 28-208 0 0,20-16 155 0 0,-4 13 29 0 0,10-18 40 0 0,-13 33 412 0 0,14-35-288 0 0,-1 0 0 0 0,1 0-1 0 0,-1-1 1 0 0,1 1 0 0 0,1 1-1 0 0,-1-2 1 0 0,1 1 0 0 0,0 1 0 0 0,0-2-1 0 0,1 10 1 0 0,0 5 68 0 0,-1-19-93 0 0,1 1-88 0 0,-1 0 0 0 0,1 1 0 0 0,-1 0 0 0 0,0 0 1 0 0,1-1-1 0 0,-1 1 0 0 0,0 0 0 0 0,0 0 0 0 0,0-1 0 0 0,0 0 0 0 0,-1 3 0 0 0,2 17-28 0 0,0-20 9 0 0,0 0-1 0 0,0 0 1 0 0,-1-1-1 0 0,0 1 1 0 0,1 0 0 0 0,0-1-1 0 0,0 1 1 0 0,0-1-1 0 0,0 1 1 0 0,0-1-1 0 0,0 0 1 0 0,0 0 0 0 0,0 0-1 0 0,0 0 1 0 0,0 0-1 0 0,2 0 1 0 0,-2 0-44 0 0,0 0 1 0 0,-1 0-1 0 0,1 0 0 0 0,-1 0 0 0 0,0 0 1 0 0,1 0-1 0 0,-1 0 0 0 0,1 0 1 0 0,0 1-1 0 0,-1-1 0 0 0,1 0 1 0 0,-1 0-1 0 0,1 0 0 0 0,-1 1 1 0 0,1-1-1 0 0,-1 0 0 0 0,1 1 1 0 0,-1-1-1 0 0,1 0 0 0 0,-1 1 0 0 0,1-1 1 0 0,-1 1-1 0 0,1-1 0 0 0,-1 1 1 0 0,0-1-1 0 0,1 1 0 0 0,-1-1 1 0 0,0 1-1 0 0,1-1 0 0 0,-1 1 1 0 0,0-1-1 0 0,0 1 0 0 0,1-1 0 0 0,-1 1 1 0 0,0 0-1 0 0,0-1 33 0 0,1 0 1 0 0,-1 0-1 0 0,1 0 0 0 0,0 0 0 0 0,-1 0 1 0 0,0 0-1 0 0,0 0 0 0 0,1 0 0 0 0,-1 1 1 0 0,0-1-1 0 0,1 0 0 0 0,-1 0 0 0 0,1 0 1 0 0,-1 0-1 0 0,1 1 0 0 0,-1-1 0 0 0,1 0 1 0 0,-1 0-1 0 0,0 1 0 0 0,1-1 0 0 0,-1 0 1 0 0,1 1-1 0 0,-1-1 0 0 0,0 1 0 0 0,0-1 1 0 0,1 0-1 0 0,-1 0 0 0 0,0 0 0 0 0,0 1 1 0 0,1-1-1 0 0,-1 1 0 0 0,0 1 13 0 0,0-1 0 0 0,1 0-1 0 0,-1 0 1 0 0,0 0 0 0 0,1 0 0 0 0,-1 0 0 0 0,1 0-1 0 0,-1 0 1 0 0,1 0 0 0 0,-1 0 0 0 0,1 0 0 0 0,0 0 0 0 0,-1-1-1 0 0,1 1 1 0 0,0 0 0 0 0,-1 0 0 0 0,1 0 0 0 0,-1-1-1 0 0,1 1 1 0 0,0 0 0 0 0,2 0 0 0 0,13 7 2 0 0</inkml:trace>
  <inkml:trace contextRef="#ctx0" brushRef="#br0" timeOffset="1">434 3408 29975 0 0,'1'0'5'0'0,"6"0"32"0"0,9 0 72 0 0,6-1 20 0 0,-19 0-135 0 0,0 0-1 0 0,-1 0 1 0 0,1 0 0 0 0,0 0-1 0 0,-1 0 1 0 0,1-1 0 0 0,3-3-1 0 0,40-16-574 0 0,-13 5 112 0 0,7 1 146 0 0,-14-2 193 0 0,-12 7 108 0 0,3-3 17 0 0,1-1-35 0 0,-4 7 13 0 0,7-9-18 0 0,-7 1 32 0 0,-5 5-16 0 0,70-62-108 0 0,-35 40 121 0 0,-43 32 16 0 0,-1-1 0 0 0,1 1 0 0 0,-1-1 0 0 0,1 1 0 0 0,0 0 0 0 0,-1-1 0 0 0,0 1 0 0 0,1 0 0 0 0,0-1 0 0 0,-1 1 0 0 0,1 0 0 0 0,0 0 0 0 0,0 0 0 0 0,-1 0 0 0 0,1 0 0 0 0,0-1 0 0 0,0 1 0 0 0,-1 1 0 0 0,1-1 0 0 0,0 0 0 0 0,0 0 0 0 0,1 0 0 0 0,-1 1 0 0 0,0-1 0 0 0,0 0 0 0 0,0 0 0 0 0,-1 0 0 0 0,1 0 0 0 0,0 0 0 0 0,0 0 0 0 0,0 0 0 0 0,0 0 0 0 0,0 0 0 0 0,0-1 0 0 0,0 1 0 0 0,0 0 0 0 0,0-1 0 0 0,0 1 0 0 0,0 0 0 0 0,1-2 0 0 0,0 1 0 0 0,0 0 0 0 0,0 1 0 0 0,1 0 0 0 0,-1-1 0 0 0,1 1 0 0 0,-1-1 0 0 0,1 1 0 0 0,-2 0 0 0 0,2 0 0 0 0,-1 0 0 0 0,1 0 0 0 0,3 0 0 0 0,-5 1 0 0 0,2-1 0 0 0,0 0 0 0 0,-1 0 0 0 0,1 0 0 0 0,0 0 0 0 0,-1-1 0 0 0,0 1 0 0 0,0-1 0 0 0,4 0 0 0 0,-4 0 1 0 0,1-1 1 0 0,-1 1-1 0 0,-1 0 0 0 0,2 0 1 0 0,-1 0-1 0 0,1 1 0 0 0,0-1 1 0 0,-1 1-1 0 0,1-1 0 0 0,-1 1 1 0 0,4 0-1 0 0,-3 0-1 0 0,-1-1-1 0 0,0 0 0 0 0,-1 1 1 0 0,1-1-1 0 0,0 1 1 0 0,0-1-1 0 0,0 0 0 0 0,-1 0 1 0 0,1-1-1 0 0,0 1 1 0 0,0 0-1 0 0,0-3 0 0 0,8-2 1 0 0,4 0-18 0 0,-14 6 28 0 0,1 0 1 0 0,-1 0-1 0 0,1 0 0 0 0,0 0 0 0 0,-1 0 0 0 0,1-1 1 0 0,-1 1-1 0 0,1 0 0 0 0,0 0 0 0 0,-1-1 0 0 0,1 1 1 0 0,-1-1-1 0 0,1 1 0 0 0,-1 0 0 0 0,1-1 0 0 0,-1 1 1 0 0,0-1-1 0 0,0 1 0 0 0,0-1 0 0 0,1 1 0 0 0,-1-1 1 0 0,0 1-1 0 0,1-1 0 0 0,-1 1 0 0 0,0-1 1 0 0,0 0-1 0 0,1 1 0 0 0,-1 0 0 0 0,0 0 0 0 0,0-1 1 0 0,0 0-1 0 0,0 1 0 0 0,0-1 0 0 0,0 0 0 0 0,0 1 1 0 0,0-1-1 0 0,0 0 0 0 0,0 1 0 0 0,0-1 0 0 0,0 1 1 0 0,-1-2-1 0 0,2-35 818 0 0,0 19-940 0 0,-1 0 1 0 0,-2-21-1 0 0,2 36 84 0 0,-1 0-1 0 0,1 0 1 0 0,-1 1 0 0 0,1 0-1 0 0,0-1 1 0 0,-1 1 0 0 0,0-1-1 0 0,0 1 1 0 0,0-1-1 0 0,-3-2 1 0 0,2 3 16 0 0,1-1-1 0 0,-1 0 1 0 0,1 0 0 0 0,-1 1-1 0 0,1-1 1 0 0,1-1 0 0 0,-1 1-1 0 0,0 0 1 0 0,1 0-1 0 0,-1-5 1 0 0,-5-3 12 0 0,5 10 0 0 0,0-1 0 0 0,0 1 0 0 0,0 0 0 0 0,1-1 0 0 0,-1 1 0 0 0,0 0 0 0 0,1-1 0 0 0,-1 1 0 0 0,1-1 0 0 0,0 1 0 0 0,0-2 0 0 0,-9-28 7 0 0,9 31-14 0 0,-8-20-97 0 0,4-39 0 0 0,-4 25 51 0 0,6 29 41 0 0,1-1-1 0 0,0 0 1 0 0,0 1 0 0 0,1-2 0 0 0,-1 1 0 0 0,1 1-1 0 0,0-2 1 0 0,2-10 0 0 0,-2-2 15 0 0,0 14 17 0 0,0 1-141 0 0,0-1 1 0 0,0 1-1 0 0,0 0 0 0 0,0 0 0 0 0,1 0 1 0 0,2-8-1 0 0,-1 3-35 0 0,-1 0 0 0 0,0 1 1 0 0,-1-17-1 0 0,0 25 148 0 0,0-40-121 0 0,-4-26 74 0 0,-2 23 55 0 0,-6 4 0 0 0,10 30-7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2"/>
    </inkml:context>
    <inkml:brush xml:id="br0">
      <inkml:brushProperty name="width" value="0.025" units="cm"/>
      <inkml:brushProperty name="height" value="0.025" units="cm"/>
      <inkml:brushProperty name="color" value="#996600"/>
    </inkml:brush>
  </inkml:definitions>
  <inkml:trace contextRef="#ctx0" brushRef="#br0">263 2333 26975 0 0,'2'-16'-34'0'0,"-1"-4"-4"0"0,4-3 38 0 0,-1-1 0 0 0,-3 6 0 0 0,-1-5-6 0 0,2-11-16 0 0,0-21-6 0 0,-3 18 14 0 0,0 20-1 0 0,1 0 1 0 0,0 0 0 0 0,4-24-1 0 0,0 11 15 0 0,-4-16 0 0 0,0 21 0 0 0,0 17 0 0 0,0-6 0 0 0,0-9 0 0 0,0 8 0 0 0,0 5 0 0 0,0-57 97 0 0,0-34 130 0 0,0 85-216 0 0,0-3 204 0 0,-1-10 151 0 0,1-20-35 0 0,-1 27-294 0 0,-1-12-5 0 0,0 0-12 0 0,1 13-5 0 0,0-14-7 0 0,0-10 25 0 0,4 17-33 0 0,10-24 8 0 0,-12 45-1 0 0,1-2-1 0 0,-2 2 1 0 0,1-2 0 0 0,-1 1-1 0 0,-1-10 1 0 0,0-2-7 0 0,4-27 0 0 0,11-21 16 0 0,-13 35 0 0 0,-2 9-59 0 0,5 11-94 0 0,6-14-162 0 0,-2-18 23 0 0,-2 7 176 0 0,-3 17 31 0 0,-1-11-27 0 0,1-9 28 0 0,-2 34 65 0 0,1 0 0 0 0,-1 0 0 0 0,1 0 0 0 0,0 1 0 0 0,0-1 0 0 0,1 0 0 0 0,5-6 0 0 0,-7 10 1 0 0,-1 1 0 0 0,1-1 1 0 0,0 0-1 0 0,0 0 0 0 0,0 0 0 0 0,-1 0 0 0 0,1 1 0 0 0,-1-5 0 0 0,3-14 3 0 0,-1 15-9 0 0,-1-1 0 0 0,0 0-1 0 0,0 1 1 0 0,-1-1 0 0 0,0-8-1 0 0,0 5-6 0 0,6-42-46 0 0,-2-12-29 0 0,2 44 91 0 0,1-4-10 0 0,-6 12 3 0 0,7-1-10 0 0,-5 8 14 0 0,3-25 2 0 0,1 3 0 0 0,-3 5 0 0 0,-1-15-4 0 0,0 3 0 0 0,3-6 4 0 0,-6 11 0 0 0,0 23 0 0 0,1-36-6 0 0,-1 17-3 0 0,1-13-7 0 0,1-28-10 0 0,-2 22 19 0 0,0 43 7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3"/>
    </inkml:context>
    <inkml:brush xml:id="br0">
      <inkml:brushProperty name="width" value="0.025" units="cm"/>
      <inkml:brushProperty name="height" value="0.025" units="cm"/>
      <inkml:brushProperty name="color" value="#996600"/>
    </inkml:brush>
  </inkml:definitions>
  <inkml:trace contextRef="#ctx0" brushRef="#br0">48 0 8536 0 0,'0'0'5296'0'0,"-5"8"-4983"0"0,-3 6 694 0 0,5-1 3141 0 0,-1 3-2598 0 0,2-11-1146 0 0,2-1 1 0 0,-2 1-1 0 0,1 0 1 0 0,-1-1-1 0 0,-4 8 0 0 0,-2 6-241 0 0,6-6 40 0 0,5-4-62 0 0,-3-8-130 0 0,1 0-1 0 0,-1 1 0 0 0,0-1 1 0 0,0 1-1 0 0,0 0 0 0 0,0-1 0 0 0,0 1 1 0 0,0 0-1 0 0,0-1 0 0 0,0 1 1 0 0,0-1-1 0 0,0 1 0 0 0,0 0 1 0 0,0-1-1 0 0,0 1 0 0 0,-1-1 1 0 0,1 1-1 0 0,0 0 0 0 0,0-1 1 0 0,-1 1-1 0 0,0 0 0 0 0,-3 7 154 0 0,3-5-81 0 0,1 0 0 0 0,0 0-1 0 0,0 0 1 0 0,0-1 0 0 0,0 1 0 0 0,0-1 0 0 0,1 1 0 0 0,-1 0-1 0 0,1 0 1 0 0,0-2 0 0 0,0 2 0 0 0,0 0 0 0 0,0-1-1 0 0,0 1 1 0 0,0-1 0 0 0,2 2 0 0 0,-3-4-40 0 0,0 1-22 0 0,0 0 1 0 0,-1 0 0 0 0,1 0 0 0 0,0-1 0 0 0,0 1-1 0 0,0 0 1 0 0,0 0 0 0 0,0 0 0 0 0,0 0 0 0 0,0 0-1 0 0,0-1 1 0 0,0 1 0 0 0,0 0 0 0 0,1 0 0 0 0,-1 0-1 0 0,0 0 1 0 0,1-1 0 0 0,-1 0 0 0 0,0 1 0 0 0,1 0-1 0 0,-1-1 1 0 0,1 1 0 0 0,-1 0 0 0 0,2 1 0 0 0,7 13 117 0 0,4 5 209 0 0,-12-19-346 0 0,0 1 1 0 0,0 0-1 0 0,-1-1 1 0 0,1 0 0 0 0,1 1-1 0 0,-1-2 1 0 0,1 1 0 0 0,-1 0-1 0 0,1 1 1 0 0,-1-1 0 0 0,1-1-1 0 0,-1 1 1 0 0,1 0-1 0 0,0 0 1 0 0,-1 0 0 0 0,0-1-1 0 0,5 1 1 0 0,4 3-4 0 0,7-1 0 0 0,14-2 9 0 0,-15-1-7 0 0,-14 0-1 0 0,-1-1 0 0 0,0 1 0 0 0,0 0 0 0 0,0-1 0 0 0,0 1 0 0 0,0 0 0 0 0,1 0 0 0 0,-1-1 0 0 0,0 1 0 0 0,0-1 0 0 0,0 0 0 0 0,0 1 0 0 0,-1-1 0 0 0,1 0 0 0 0,0 0 0 0 0,-1 0 0 0 0,1 0 0 0 0,-1 0 0 0 0,2-1 0 0 0,4-4 0 0 0,-5 5 0 0 0,1 1 0 0 0,-1 0 0 0 0,0 0 0 0 0,1-1 0 0 0,-2 1 0 0 0,2 0 0 0 0,-1 0 0 0 0,0 0 0 0 0,1 1 0 0 0,-1-1 0 0 0,1 0 0 0 0,-1 0 0 0 0,0 1 0 0 0,1-1 0 0 0,-1 1 0 0 0,0-1 0 0 0,0 0 0 0 0,0 1 0 0 0,0-1 0 0 0,0 1 0 0 0,0 0 0 0 0,2 1 0 0 0,10 5 0 0 0,20-7 0 0 0,-19 0 0 0 0,-2 0 0 0 0,-11 0 12 0 0,0-1-1 0 0,1 1 1 0 0,-2 0-1 0 0,1-1 0 0 0,1 1 1 0 0,-1-1-1 0 0,0 1 1 0 0,1-1-1 0 0,-1 0 1 0 0,0 1-1 0 0,0-1 1 0 0,2-2-1 0 0,-2 2-3 0 0,1 0 0 0 0,-1 0 1 0 0,0 1-1 0 0,0-2 0 0 0,0 1 0 0 0,0-1 0 0 0,0 1 1 0 0,0-1-1 0 0,0 1 0 0 0,0-1 0 0 0,0 0 0 0 0,0 1 1 0 0,-1-1-1 0 0,1 1 0 0 0,0-4 0 0 0,-1 5-16 0 0,3-40-208 0 0,-3 40 224 0 0,-1-2-6 0 0,1 0 1 0 0,0 1-1 0 0,-1-2 0 0 0,1 1 0 0 0,0 0 0 0 0,0 0 0 0 0,1-1 1 0 0,-1 1-1 0 0,0 0 0 0 0,1 1 0 0 0,0-1 0 0 0,-1 0 1 0 0,0 0-1 0 0,1-1 0 0 0,0 1 0 0 0,0 1 0 0 0,0-1 0 0 0,0 1 1 0 0,1-1-1 0 0,-1 0 0 0 0,2-1 0 0 0,-1-2-1 0 0,-1 0 0 0 0,1 1 1 0 0,-1-1-1 0 0,-1 0 0 0 0,1 1 0 0 0,0-10 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5"/>
    </inkml:context>
    <inkml:brush xml:id="br0">
      <inkml:brushProperty name="width" value="0.025" units="cm"/>
      <inkml:brushProperty name="height" value="0.025" units="cm"/>
      <inkml:brushProperty name="color" value="#996600"/>
    </inkml:brush>
  </inkml:definitions>
  <inkml:trace contextRef="#ctx0" brushRef="#br0">20 15 488 0 0,'1'-3'486'0'0,"4"-1"6002"0"0,-21 44-4398 0 0,9-18-2087 0 0,5-13 2550 0 0,12-28-940 0 0,6-34 258 0 0,-14 47-1791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4"/>
    </inkml:context>
    <inkml:brush xml:id="br0">
      <inkml:brushProperty name="width" value="0.025" units="cm"/>
      <inkml:brushProperty name="height" value="0.025" units="cm"/>
      <inkml:brushProperty name="color" value="#996600"/>
    </inkml:brush>
  </inkml:definitions>
  <inkml:trace contextRef="#ctx0" brushRef="#br0">0 54 6824 0 0,'0'0'8104'0'0,"14"-4"-7391"0"0,-3 51 1119 0 0,-11 34 3120 0 0,-3-77-4643 0 0,3-4-287 0 0,-1 1 0 0 0,1-1 0 0 0,-1 0 0 0 0,1 0 0 0 0,-1 1 0 0 0,1-1 0 0 0,-1 0 1 0 0,1 1-1 0 0,-1-1 0 0 0,1 1 0 0 0,0-1 0 0 0,-1 1 0 0 0,1-1 0 0 0,0 0 0 0 0,-1 1 0 0 0,1-1 0 0 0,0 1 0 0 0,0-1 0 0 0,-1 1 0 0 0,1-1 0 0 0,0 0 0 0 0,0 1 0 0 0,0 0 0 0 0,0 1 26 0 0,-1-1-1 0 0,2 0 0 0 0,-1 1 0 0 0,0-1 1 0 0,0 0-1 0 0,0 1 0 0 0,1-1 1 0 0,-1 0-1 0 0,0 1 0 0 0,1-2 1 0 0,-1 1-1 0 0,1 0 0 0 0,0 1 0 0 0,-1-1 1 0 0,1 0-1 0 0,0 0 0 0 0,0 0 1 0 0,0 0-1 0 0,1 1 0 0 0,7 11 343 0 0,-6-11-267 0 0,0-1-1 0 0,0 0 0 0 0,0 0 0 0 0,0 0 1 0 0,1 0-1 0 0,-1 0 0 0 0,0-1 0 0 0,0 0 1 0 0,6 0-1 0 0,-8 0-95 0 0,9 0 219 0 0,-3 1-217 0 0,-7-1-26 0 0,0 0-1 0 0,1 0 1 0 0,-1 0 0 0 0,0 0-1 0 0,1 0 1 0 0,-1 0 0 0 0,1 0-1 0 0,-1 0 1 0 0,0 0 0 0 0,0 0-1 0 0,0 0 1 0 0,1 0 0 0 0,-1 0-1 0 0,1 0 1 0 0,-1 0 0 0 0,0 0-1 0 0,1 0 1 0 0,-1 0 0 0 0,1 0 0 0 0,-1 0-1 0 0,0 0 1 0 0,1 0 0 0 0,-1 0-1 0 0,1 0 1 0 0,-1-1 0 0 0,0 1-1 0 0,1 0 1 0 0,-1 0 0 0 0,0-1-1 0 0,1 1 1 0 0,-1 0 0 0 0,0 0-1 0 0,0-1 1 0 0,1 1 0 0 0,-1-1-1 0 0,0 1 1 0 0,0 0 0 0 0,0-1-1 0 0,1 1 1 0 0,-1 0 0 0 0,0-1-1 0 0,0 1 1 0 0,0-1 0 0 0,0 1 0 0 0,0-1-1 0 0,0 1 6 0 0,19-5 57 0 0,-4 2-21 0 0,-11 3 63 0 0,10-30-51 0 0,-10 19-30 0 0,-2-8-45 0 0,-2-33 61 0 0,0 26 284 0 0,0 20-138 0 0,-2-16 225 0 0,2 21-396 0 0,0 0-1 0 0,-1 0 0 0 0,0-1 1 0 0,0 1-1 0 0,0 0 0 0 0,1-1 1 0 0,-1 1-1 0 0,1 0 1 0 0,-1-1-1 0 0,1 1 0 0 0,0-1 1 0 0,-1 2-1 0 0,1-4 0 0 0,-1-6 63 0 0,1 4-38 0 0,0 4-31 0 0,-1-3 8 0 0,-5-3-3 0 0,3 3 6 0 0,0 4 14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5"/>
    </inkml:context>
    <inkml:brush xml:id="br0">
      <inkml:brushProperty name="width" value="0.025" units="cm"/>
      <inkml:brushProperty name="height" value="0.025" units="cm"/>
      <inkml:brushProperty name="color" value="#996600"/>
    </inkml:brush>
  </inkml:definitions>
  <inkml:trace contextRef="#ctx0" brushRef="#br0">0 0 6520 0 0,'0'0'800'0'0,"38"10"8278"0"0,-22 3-4564 0 0,21 13-1120 0 0,-33-23-3184 0 0,0 0 1 0 0,1 0-1 0 0,-2 0 0 0 0,1 1 1 0 0,0 0-1 0 0,0 0 0 0 0,2 4 1 0 0,10 18 530 0 0,0-1-255 0 0,1 3 249 0 0,-16-26-635 0 0,1 1 0 0 0,0 0 0 0 0,0-1-1 0 0,0 1 1 0 0,0-2 0 0 0,0 1 0 0 0,0 0 0 0 0,5 4-1 0 0,-4-4-51 0 0,0 1 0 0 0,0-2 1 0 0,-1 2-1 0 0,1 0 0 0 0,-1 0 0 0 0,1 0 0 0 0,3 5 0 0 0,25 22 509 0 0,-28-29-542 0 0,5 5 29 0 0,1 0 0 0 0,-1-1 0 0 0,13 12 0 0 0,-18-14-34 0 0,-1 0 1 0 0,1 0 0 0 0,0 0 0 0 0,1-1-1 0 0,0 0 1 0 0,5 4 0 0 0,3 2 3 0 0,-8-7-11 0 0,-1 2-1 0 0,0 0 1 0 0,0-1-1 0 0,-1 1 1 0 0,1 0-1 0 0,-1-1 1 0 0,1 1-1 0 0,3 7 1 0 0,3 4-2 0 0,-5-5 0 0 0,-4-9-1 0 0,0 1 0 0 0,0-1 1 0 0,0 1-1 0 0,0 0 0 0 0,0-1 1 0 0,0 1-1 0 0,0-1 0 0 0,0 1 1 0 0,1-1-1 0 0,-1 1 0 0 0,0-1 0 0 0,0 1 1 0 0,1-1-1 0 0,-1 1 0 0 0,0-1 1 0 0,1 1-1 0 0,-1-1 0 0 0,1 1 1 0 0,-1-1-1 0 0,0 1 0 0 0,1-1 1 0 0,-1 0-1 0 0,1 1 0 0 0,1 1 3 0 0,1 0 0 0 0,-1 1 0 0 0,0 0 0 0 0,0 0 0 0 0,0 0-1 0 0,0-1 1 0 0,-1 1 0 0 0,0 0 0 0 0,0 1 0 0 0,0-1 0 0 0,1 3 0 0 0,2 5 3 0 0,21 25 97 0 0,-25-32-82 0 0,0-3-18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6"/>
    </inkml:context>
    <inkml:brush xml:id="br0">
      <inkml:brushProperty name="width" value="0.025" units="cm"/>
      <inkml:brushProperty name="height" value="0.025" units="cm"/>
      <inkml:brushProperty name="color" value="#996600"/>
    </inkml:brush>
  </inkml:definitions>
  <inkml:trace contextRef="#ctx0" brushRef="#br0">1 403 488 0 0,'0'0'7036'0'0,"9"5"-5432"0"0,-9-5-1516 0 0,0 0 1 0 0,0 0 0 0 0,-1 0-1 0 0,1 0 1 0 0,0 0 0 0 0,0 0-1 0 0,0 0 1 0 0,0 1-1 0 0,0-1 1 0 0,0 0 0 0 0,0 0-1 0 0,0 0 1 0 0,0 0 0 0 0,0 0-1 0 0,0 1 1 0 0,0-1 0 0 0,0 0-1 0 0,0 0 1 0 0,0 0 0 0 0,0 0-1 0 0,0 0 1 0 0,0 1-1 0 0,0-1 1 0 0,0 0 0 0 0,0 0-1 0 0,0 0 1 0 0,0 0 0 0 0,0 0-1 0 0,0 1 1 0 0,0-1 0 0 0,0 0-1 0 0,0 0 1 0 0,0 0 0 0 0,0 0-1 0 0,1 0 1 0 0,-1 0-1 0 0,0 1 1 0 0,0-1 0 0 0,0 0-1 0 0,0 0 1 0 0,0 0 0 0 0,0 0-1 0 0,0 0 1 0 0,1 0 0 0 0,-1 0-1 0 0,0 0 1 0 0,0 0-1 0 0,0 0 1 0 0,0 0 0 0 0,0 1-1 0 0,1-1 1 0 0,-1 0 0 0 0,0 0-1 0 0,0 0 1 0 0,0 0 0 0 0,0 0-1 0 0,0 0 1 0 0,1 0 0 0 0,-1 0-1 0 0,0-1 1 0 0,0 1-1 0 0,13 2 3242 0 0,-13-2-3134 0 0,13-22 4033 0 0,-12 21-4199 0 0,0 1 0 0 0,0-1 0 0 0,-1 1 0 0 0,1-1-1 0 0,0 1 1 0 0,-1-1 0 0 0,1 0 0 0 0,0 1 0 0 0,0 0 0 0 0,0-1 0 0 0,-1 0 0 0 0,1 0-1 0 0,0 1 1 0 0,-1-1 0 0 0,1 0 0 0 0,0-2 0 0 0,9-9 206 0 0,-2 10 183 0 0,-8 2-410 0 0,1 0 1 0 0,-1 0-1 0 0,0 0 1 0 0,1 0-1 0 0,-1 0 1 0 0,1 0-1 0 0,-1 0 0 0 0,1-1 1 0 0,-1 1-1 0 0,0 0 1 0 0,1 0-1 0 0,-1 0 0 0 0,0-1 1 0 0,0 1-1 0 0,0 0 1 0 0,1 0-1 0 0,-1-1 1 0 0,0 1-1 0 0,1 0 0 0 0,-1-1 1 0 0,0 1-1 0 0,1 0 1 0 0,-1-1-1 0 0,0 0 1 0 0,14-10 310 0 0,0 0-184 0 0,-6 10-103 0 0,1 0-14 0 0,-9 1-18 0 0,0 0-1 0 0,0 0 1 0 0,0-1-1 0 0,1 1 1 0 0,-1 0-1 0 0,0 0 1 0 0,0 0-1 0 0,0 0 1 0 0,0 0-1 0 0,0 0 1 0 0,0 0-1 0 0,0-1 1 0 0,0 1-1 0 0,0 0 1 0 0,0 0-1 0 0,0 0 1 0 0,0 0-1 0 0,0 0 1 0 0,0 0 0 0 0,0-1-1 0 0,0 1 1 0 0,0 0-1 0 0,0 0 1 0 0,0 0-1 0 0,0 0 1 0 0,0 0-1 0 0,0 0 1 0 0,0-1-1 0 0,0 1 1 0 0,0 0-1 0 0,0 0 1 0 0,0 0-1 0 0,0 0 1 0 0,0 0-1 0 0,-1 0 1 0 0,1 0-1 0 0,0 0 1 0 0,0-1-1 0 0,0 1 1 0 0,0 0-1 0 0,0 0 1 0 0,0 0-1 0 0,0 0 1 0 0,0 0 0 0 0,-1 0-1 0 0,1 0 1 0 0,0 0-1 0 0,0 0 1 0 0,0 0-1 0 0,0 0 1 0 0,0 0-1 0 0,0 0 1 0 0,0 0-1 0 0,-1 0 1 0 0,1 0-1 0 0,0 0 1 0 0,0 0-1 0 0,0 0 1 0 0,0 0-1 0 0,0 0 1 0 0,0 0-1 0 0,-1 0 1 0 0,2 0 2 0 0,0-1 1 0 0,0 1 0 0 0,0 0-1 0 0,0 0 1 0 0,-1-1-1 0 0,0 1 1 0 0,1-1-1 0 0,0 1 1 0 0,-1-1-1 0 0,1 1 1 0 0,0-1-1 0 0,0 1 1 0 0,-1-1-1 0 0,1 1 1 0 0,-1-1-1 0 0,1 0 1 0 0,-1 0-1 0 0,1 1 1 0 0,-1 0 0 0 0,1-1-1 0 0,-1 0 1 0 0,1 1-1 0 0,-1-1 1 0 0,0 0-1 0 0,0 0 1 0 0,1 0-1 0 0,-1 0 1 0 0,0 0-1 0 0,0 1 1 0 0,0-1-1 0 0,0 0 1 0 0,0 0-1 0 0,0-2 1 0 0,0 2 4 0 0,0-1 0 0 0,0 2 0 0 0,0-2 1 0 0,1 1-1 0 0,-1-1 0 0 0,0 1 0 0 0,1 0 0 0 0,-1-1 1 0 0,1 1-1 0 0,0-1 0 0 0,-1 1 0 0 0,1 0 0 0 0,0-2 1 0 0,4-2 0 0 0,0 3 27 0 0,0 0 9 0 0,-3-6-33 0 0,-1 5-5 0 0,0 0-1 0 0,0 0 1 0 0,0 1-1 0 0,1-1 1 0 0,0 1 0 0 0,-1-1-1 0 0,1 1 1 0 0,2-4-1 0 0,6-4 24 0 0,-3 3-19 0 0,-6 5-9 0 0,11-11 4 0 0,5-4 53 0 0,2-1-11 0 0,3-2-7 0 0,-11 14-41 0 0,10-7 0 0 0,-9 3 0 0 0,-6 5 0 0 0,1 0 0 0 0,-1-1 0 0 0,2 2 0 0 0,12-7 0 0 0,7-4 0 0 0,-20 10 0 0 0,4-5 0 0 0,6-8 0 0 0,-11 8 0 0 0,-4 5 0 0 0,0 0 0 0 0,1 1 0 0 0,0-1 0 0 0,0 0 0 0 0,6-6 0 0 0,-2 7 0 0 0,-6 4 0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7"/>
    </inkml:context>
    <inkml:brush xml:id="br0">
      <inkml:brushProperty name="width" value="0.025" units="cm"/>
      <inkml:brushProperty name="height" value="0.025" units="cm"/>
      <inkml:brushProperty name="color" value="#996600"/>
    </inkml:brush>
  </inkml:definitions>
  <inkml:trace contextRef="#ctx0" brushRef="#br0">1 1 1296 0 0,'0'0'11134'0'0,"9"16"-9823"0"0,-4-7 4946 0 0,-5 99-2608 0 0,9-50-2857 0 0,-6-14-662 0 0,1 51 868 0 0,-4 37 1082 0 0,0-130-2058 0 0,0 1 0 0 0,-1 0 0 0 0,1-2 0 0 0,1 2 0 0 0,-1-1 0 0 0,0 1 0 0 0,1-1 0 0 0,-1 1 0 0 0,1-1 0 0 0,0 0 0 0 0,0 0 0 0 0,0 1 0 0 0,0-1 0 0 0,0 0 0 0 0,2 3 0 0 0,-2-3-21 0 0,-1-1-1 0 0,0 1 1 0 0,1-1 0 0 0,-1 1-1 0 0,0 0 1 0 0,0 0 0 0 0,1 0-1 0 0,-1 0 1 0 0,0 0 0 0 0,-1 2-1 0 0,1-2 1 0 0,0 0 0 0 0,0-1-1 0 0,-1 1 1 0 0,1 0-1 0 0,1-1 1 0 0,-1 1-1 0 0,0-1 1 0 0,0 0 0 0 0,1 1-1 0 0,-1 0 1 0 0,1-1-1 0 0,-1 1 1 0 0,1-1 0 0 0,1 4-1 0 0,0-1 11 0 0,0 1 1 0 0,0 0-1 0 0,-1 0 0 0 0,0 0 0 0 0,0 0 1 0 0,0 9-1 0 0,8 90 150 0 0,-8-94-157 0 0,0 1 0 0 0,0 0 0 0 0,4 10 0 0 0,3 32 9 0 0,1 27-2 0 0,-9 2 21 0 0,3-50-32 0 0,10 24 0 0 0,0-26 32 0 0,-9-19-28 0 0,-2-2 0 0 0,1 1 0 0 0,-1 1 0 0 0,0-1 0 0 0,0 14 0 0 0,1 86-4 0 0,5-51-825 0 0,-7-52 794 0 0,-1 1 0 0 0,2-1 1 0 0,-1 1-1 0 0,1-1 0 0 0,3 10 1 0 0,-3-6 78 0 0,-1-2 1 0 0,0 1-1 0 0,0 1 1 0 0,-2 10-1 0 0,1-8 0 0 0,0 72 158 0 0,1-34-450 0 0,-1-18-192 0 0,4 90 308 0 0,-4 91 801 0 0,-4-123-425 0 0,4 0-216 0 0,7-63 8 0 0,-3-2 0 0 0,-4-21-35 0 0,1 1-1 0 0,-1 0 0 0 0,2-1 1 0 0,-1 0-1 0 0,5 9 0 0 0,-4-8-4 0 0,0 0 0 0 0,-1-2-1 0 0,1 2 1 0 0,-2 0-1 0 0,2 10 1 0 0,-2-13 0 0 0,1-1 0 0 0,0 0 0 0 0,-1 1 0 0 0,1 0 0 0 0,0 0 0 0 0,0 0 0 0 0,0-2 0 0 0,1 2 0 0 0,1 2 0 0 0,3 9 0 0 0,-2 7 4 0 0,-3-19-17 0 0,-1 1 0 0 0,0-1 0 0 0,1 0 0 0 0,-1 1 0 0 0,1 0 0 0 0,0-1 0 0 0,0 1 0 0 0,0-1 0 0 0,0 0 0 0 0,0 0 1 0 0,0 1-1 0 0,0-1 0 0 0,3 4 0 0 0,-2-4-27 0 0,0 1 1 0 0,0 1-1 0 0,-1-1 1 0 0,1 0-1 0 0,-1 0 1 0 0,0 0-1 0 0,0 1 0 0 0,-1 0 1 0 0,0-1-1 0 0,1 4 1 0 0,3 15-189 0 0,0-8 158 0 0,-1 1-1 0 0,0 0 0 0 0,-1 0 1 0 0,-1 26-1 0 0,8 18 8 0 0,-8-49 63 0 0,2-2 0 0 0,-1 2 0 0 0,7 15 0 0 0,8 28-32 0 0,-12-44-52 0 0,-3 2 0 0 0,2-1-1 0 0,-2-1 1 0 0,1 2 0 0 0,-1-1-1 0 0,-1 1 1 0 0,0 13 0 0 0,7-3-283 0 0,-3 55 31 0 0,-1-35 795 0 0,4-11-253 0 0,-8-23-186 0 0,1 2 0 0 0,0-1 0 0 0,0-1-1 0 0,0 2 1 0 0,4 7 0 0 0,-2-4-5 0 0,-2 0 0 0 0,1 1 1 0 0,0 0-1 0 0,-1 0 0 0 0,-2 20 1 0 0,1-15 4 0 0,11 54 83 0 0,3-17 621 0 0,-7-24-427 0 0,-5-24-247 0 0,0 1 1 0 0,0 0 0 0 0,-1-1-1 0 0,1 11 1 0 0,3 9 52 0 0,2-1-39 0 0,-7-24-61 0 0,0 0 0 0 0,1 0-1 0 0,0-1 1 0 0,-1 1 0 0 0,1 0 0 0 0,0 0 0 0 0,0 0 0 0 0,0 0-1 0 0,0 0 1 0 0,0-1 0 0 0,-1 1 0 0 0,2 0 0 0 0,2 1 0 0 0,7 13 49 0 0,-5 4 19 0 0,2 2-24 0 0,-1-9-19 0 0,-6-12-27 0 0,0 0 0 0 0,-1 1-1 0 0,1-1 1 0 0,0 0 0 0 0,0 0-1 0 0,-1 1 1 0 0,1-2 0 0 0,0 1-1 0 0,-1 1 1 0 0,0-1 0 0 0,1 0-1 0 0,-1 1 1 0 0,0-1 0 0 0,1 1-1 0 0,-1 2 1 0 0,7 32-1 0 0,-4-30 0 0 0,-2 0 0 0 0,1 0 0 0 0,-1 0 0 0 0,0 0 0 0 0,1 6 0 0 0,11 60 0 0 0,-9-57 0 0 0,0 3 0 0 0,0 0 6 0 0,1 3 76 0 0,8 14 30 0 0,-2 12-305 0 0,-8-38 131 0 0,0-2 1 0 0,0 2 0 0 0,-1-1-1 0 0,0 1 1 0 0,0 10 0 0 0,4 17-66 0 0,-1-22 103 0 0,1 18 32 0 0,2-14 19 0 0,-7-17-21 0 0,0 1 1 0 0,0-1 0 0 0,0 1 0 0 0,-1-1 0 0 0,1 1 0 0 0,0 0 0 0 0,-1 0 0 0 0,1-1 0 0 0,-1 1 0 0 0,0 2 0 0 0,14 35 121 0 0,-3-10-81 0 0,-9-26-44 0 0,-1 0 0 0 0,1 1 0 0 0,-1-2 0 0 0,1 2 0 0 0,-2-1-1 0 0,1 1 1 0 0,0-1 0 0 0,0 7 0 0 0</inkml:trace>
  <inkml:trace contextRef="#ctx0" brushRef="#br0" timeOffset="1">635 4178 27820 0 0,'2'12'-22'0'0,"6"13"-190"0"0,-7-22 181 0 0,0-2 1 0 0,1 2-1 0 0,-1 0 1 0 0,0 0-1 0 0,-1 0 1 0 0,1 0-1 0 0,0-1 1 0 0,-1 4-1 0 0,15 35-170 0 0,-3-9 102 0 0,-9-28 94 0 0,-1 1 0 0 0,-1 0 1 0 0,1 0-1 0 0,0 0 0 0 0,-1 0 1 0 0,1 1-1 0 0,-1-2 0 0 0,0 8 1 0 0,0-7-10 0 0,0 0 1 0 0,0 1 0 0 0,0-2 0 0 0,0 1 0 0 0,4 9 0 0 0,3 11-27 0 0,-5-9 11 0 0,7 38 15 0 0,-5-46 14 0 0,-5-4-3 0 0,1-1 1 0 0,-1 0-1 0 0,1 0 0 0 0,0 0 1 0 0,1 1-1 0 0,-2-1 0 0 0,1-1 0 0 0,3 5 1 0 0,-2-4-2 0 0,-1 0 0 0 0,1 0 0 0 0,-1-1 0 0 0,0 1 0 0 0,0 1 0 0 0,0-1 0 0 0,1 6 0 0 0,10 33 4 0 0,-7-29 0 0 0,-3-7 0 0 0,0 0 0 0 0,0 0 0 0 0,0 0 0 0 0,-1 0 0 0 0,0 0 0 0 0,1 9 0 0 0,-2-11 0 0 0,1-2 0 0 0,0 1 0 0 0,0 0 0 0 0,0 0 0 0 0,-1 0 0 0 0,1-1 0 0 0,1 0 0 0 0,-1 1 0 0 0,3 3 0 0 0,8 19 0 0 0,-4 17 103 0 0,-7-40-78 0 0,-1 0 1 0 0,1 0 0 0 0,-1-1-1 0 0,1 0 1 0 0,0 1-1 0 0,0-1 1 0 0,-1 1-1 0 0,1 0 1 0 0,0-1-1 0 0,0 1 1 0 0,1 1-1 0 0,0-2 3 0 0,-1 0-1 0 0,0 0 0 0 0,1 1 0 0 0,-1 0 0 0 0,0-1 0 0 0,0 1 0 0 0,-1 0 0 0 0,1 0 0 0 0,0 0 1 0 0,0 0-1 0 0,-1 2 0 0 0,7 8 182 0 0,6 6-196 0 0,-9-15-76 0 0,-2-2 47 0 0,-1 0 0 0 0,0 0 0 0 0,0 0 0 0 0,0 1 0 0 0,0-1 0 0 0,0 0 0 0 0,0 0 1 0 0,-1 1-1 0 0,1-1 0 0 0,0 0 0 0 0,-1 0 0 0 0,1 0 0 0 0,0 1 0 0 0,-1-1 1 0 0,0 1-1 0 0,1-1 0 0 0,-1 1 0 0 0,1 3 0 0 0,-1-5 7 0 0,8 19-262 0 0,-7 1 109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89"/>
    </inkml:context>
    <inkml:brush xml:id="br0">
      <inkml:brushProperty name="width" value="0.025" units="cm"/>
      <inkml:brushProperty name="height" value="0.025" units="cm"/>
      <inkml:brushProperty name="color" value="#996600"/>
    </inkml:brush>
  </inkml:definitions>
  <inkml:trace contextRef="#ctx0" brushRef="#br0">64 2364 2104 0 0,'0'0'91'0'0,"0"-3"-87"0"0,-1-6 746 0 0,2 1 5244 0 0,-2 12-1047 0 0,-3 0-4548 0 0,-3 10 1862 0 0,7-14-2197 0 0,0 0 0 0 0,0 1 1 0 0,0-1-1 0 0,-1 0 1 0 0,1 0-1 0 0,0 1 0 0 0,0-1 1 0 0,0 0-1 0 0,0 1 1 0 0,0-1-1 0 0,0 0 1 0 0,0 1-1 0 0,0-1 0 0 0,0 0 1 0 0,0 1-1 0 0,0-1 1 0 0,0 0-1 0 0,0 1 0 0 0,0-1 1 0 0,0 0-1 0 0,0 1 1 0 0,0-1-1 0 0,1 0 1 0 0,-1 0-1 0 0,0 1 0 0 0,0-1 1 0 0,0 0-1 0 0,0 1 1 0 0,1-1-1 0 0,-1 0 0 0 0,0 0 1 0 0,0 0-1 0 0,0 1 1 0 0,1-1-1 0 0,-1 0 1 0 0,0 0-1 0 0,1 0 0 0 0,-1 0 1 0 0,0 0-1 0 0,0 0 1 0 0,1 0-1 0 0,-1 0 0 0 0,0 0 1 0 0,1 0-1 0 0,-1 0 1 0 0,1 0 156 0 0,5 33 3887 0 0,-6 13-3253 0 0,0-46-826 0 0,-6 31 654 0 0,-3 4 219 0 0,7-27-872 0 0,0 0-1 0 0,1 0 0 0 0,0 0 0 0 0,1 0 1 0 0,0 1-1 0 0,2 14 0 0 0,0 5-34 0 0,-2 53 101 0 0,1-60-95 0 0,-1-13 0 0 0,1 0 0 0 0,-1 0 0 0 0,-1 1 0 0 0,0-1 0 0 0,0 1 0 0 0,-3 7 0 0 0,3-7 51 0 0,0-1 1 0 0,0 1-1 0 0,0-1 0 0 0,1 1 0 0 0,0 8 0 0 0,1-2-5 0 0,-1-7 84 0 0,0 2 0 0 0,-1-1-1 0 0,0 0 1 0 0,-1 0-1 0 0,-3 13 1 0 0,3-18-118 0 0,1-1 0 0 0,0-1 0 0 0,1 2-1 0 0,-1-1 1 0 0,1 0 0 0 0,0 1 0 0 0,0-2 0 0 0,0 2 0 0 0,0 3-1 0 0,-3 22 141 0 0,1-21-108 0 0,0 2 0 0 0,1-2 0 0 0,0 1 0 0 0,1 0 0 0 0,0 12 0 0 0,0-8-60 0 0,-11 14 39 0 0,10-8-28 0 0,0-16 8 0 0,0-1 0 0 0,0 1 0 0 0,1 0 0 0 0,0-1 0 0 0,-1 1 0 0 0,1-1 0 0 0,0 0 0 0 0,0 1 0 0 0,1 0 0 0 0,-1-1 0 0 0,0 1 0 0 0,1-2 0 0 0,0 2 0 0 0,-1-1 0 0 0,1 1 0 0 0,0-1 0 0 0,0 1 0 0 0,1-1 0 0 0,-2 0 0 0 0,1 0 0 0 0,1 0 0 0 0,2 2 0 0 0,22 20 44 0 0,0-10-80 0 0,14-3 20 0 0,5-8 19 0 0,-9-3-8 0 0,-25 0-1 0 0,-10 0 2 0 0,0 1 0 0 0,0-1 1 0 0,0 0-1 0 0,0 0 0 0 0,0 0 0 0 0,0 1 0 0 0,-1-1 0 0 0,1 0 1 0 0,0 1-1 0 0,0-1 0 0 0,0 1 0 0 0,0-1 0 0 0,0 1 0 0 0,0-1 1 0 0,0 1-1 0 0,0-1-2 0 0,0 1-1 0 0,0 0 1 0 0,0-1 0 0 0,0 1 0 0 0,0 0 0 0 0,0-1 0 0 0,0 1-1 0 0,0-1 1 0 0,-1 0 0 0 0,1 1 0 0 0,0-1 0 0 0,0 0 0 0 0,0 0-1 0 0,1 0 1 0 0,0 1 0 0 0,0-1 1 0 0,-1 1-1 0 0,0-1 0 0 0,0 1 1 0 0,1 0-1 0 0,-1 0 0 0 0,-1-1 1 0 0,1 1-1 0 0,0 0 0 0 0,0 0 1 0 0,0 0-1 0 0,0 0 0 0 0,0 0 1 0 0,0 0-1 0 0,-1 0 1 0 0,2 2-1 0 0,-1-2 2 0 0,-1 0 0 0 0,1 1 0 0 0,0-1 0 0 0,0 0 1 0 0,0 0-1 0 0,0 1 0 0 0,0-1 0 0 0,0 0 0 0 0,0-1 0 0 0,0 1 0 0 0,0 0 0 0 0,1 0 1 0 0,-1-1-1 0 0,0 1 0 0 0,1 0 0 0 0,1 0 0 0 0,17 21 0 0 0,-14-14 0 0 0,7 6 2 0 0,-8-9-46 0 0,-1 0 0 0 0,1 0 0 0 0,-1-1 0 0 0,2 0 0 0 0,5 5-1 0 0,30 15-187 0 0,-18-4 175 0 0,9 6-358 0 0,-17-11 254 0 0,-14-13 140 0 0,-1 0 0 0 0,1 0-1 0 0,1 0 1 0 0,-1-1 0 0 0,1 1 0 0 0,-1-1 0 0 0,1 1 0 0 0,0-1-1 0 0,0 0 1 0 0,-1 0 0 0 0,1 0 0 0 0,-1 0 0 0 0,1 0 0 0 0,0 0 0 0 0,0 0-1 0 0,4 0 1 0 0,10 9-5 0 0,-15-9 23 0 0,0 0 0 0 0,0 0 0 0 0,1 0 0 0 0,-2 0 0 0 0,2 0 0 0 0,-1 0 0 0 0,1 0 0 0 0,-1 0 0 0 0,1-1 0 0 0,-1 1 0 0 0,4 1 0 0 0,-5-2-7 0 0,2 1-41 0 0,-2 1 8 0 0,1-1 0 0 0,1 0 0 0 0,-1 1 0 0 0,1-1 0 0 0,-1 0 0 0 0,1 1 0 0 0,0-1-1 0 0,0 0 1 0 0,-1 0 0 0 0,1 0 0 0 0,2 1 0 0 0,8 3-317 0 0,-9-4 267 0 0,1 0 0 0 0,0-1-1 0 0,1 1 1 0 0,-2-1 0 0 0,1 0-1 0 0,1 0 1 0 0,-1 0 0 0 0,4-2 0 0 0,6 1-274 0 0,11 6 31 0 0</inkml:trace>
  <inkml:trace contextRef="#ctx0" brushRef="#br0" timeOffset="1">915 3474 19309 0 0,'15'0'810'0'0,"22"1"-1984"0"0,-37-1 1139 0 0,32-5-1196 0 0,-27 5 1258 0 0,-3 0-3 0 0,-1 0 0 0 0,1 0 0 0 0,0 0 0 0 0,0 0 0 0 0,-1 0 0 0 0,0 0 0 0 0,1-1-1 0 0,0 1 1 0 0,-1 0 0 0 0,1-1 0 0 0,0 0 0 0 0,2 0 0 0 0,-1-1-105 0 0,-2 0 1 0 0,1 0-1 0 0,1-1 0 0 0,-1 1 1 0 0,0-1-1 0 0,0 1 0 0 0,0 0 1 0 0,0-1-1 0 0,-1 0 1 0 0,0 0-1 0 0,0 0 0 0 0,0 0 1 0 0,0 1-1 0 0,1-5 0 0 0,5-42 248 0 0,-2 32-155 0 0,-4 14-9 0 0,1-1 1 0 0,-1 1-1 0 0,0-1 0 0 0,0 0 0 0 0,0 0 1 0 0,-1 1-1 0 0,1-1 0 0 0,-1 0 0 0 0,0 0 1 0 0,0 1-1 0 0,0-1 0 0 0,-1 0 0 0 0,0-5 0 0 0,-16-31 0 0 0,12 32 65 0 0,0 1 1 0 0,-1 0-1 0 0,0 1 0 0 0,-7-8 584 0 0,-13-12 2559 0 0,14 15-2471 0 0,0-1-1 0 0,-17-9 1 0 0,20 15-470 0 0,-1 0 1 0 0,1 2 0 0 0,-12-5-1 0 0,-35-17 1101 0 0,34 7-317 0 0,4 2-504 0 0,-4 2-222 0 0,11 5-275 0 0,-1-1 0 0 0,0 2 1 0 0,0-1-1 0 0,-22-11 0 0 0,28 18-47 0 0,2-1 0 0 0,-2-1 0 0 0,1 2-1 0 0,1-2 1 0 0,0 0 0 0 0,-1 0-1 0 0,1 1 1 0 0,1-1 0 0 0,-1-1-1 0 0,-5-10 1 0 0,-18-24-438 0 0,22 34 338 0 0,0-1 1 0 0,0 2-1 0 0,-1-1 0 0 0,1 1 1 0 0,-1 0-1 0 0,-8-6 0 0 0,3 0 42 0 0,10 10 52 0 0,0 0 0 0 0,1-1 1 0 0,-1 1-1 0 0,0 0 0 0 0,0 0 0 0 0,0 0 1 0 0,0 0-1 0 0,-1 0 0 0 0,1 0 1 0 0,0 0-1 0 0,-1 0 0 0 0,1 1 1 0 0,-1-1-1 0 0,-1-1 0 0 0,-19-15-24 0 0,20 15 18 0 0,0 0-1 0 0,0 0 1 0 0,0 1-1 0 0,0-2 1 0 0,2 1 0 0 0,-2 0-1 0 0,1-1 1 0 0,0 1-1 0 0,0-1 1 0 0,0 1-1 0 0,0 0 1 0 0,-1-7 0 0 0,-4-5 9 0 0,6 11-16 0 0,-1 0-1 0 0,0 2 1 0 0,1-2-1 0 0,0 0 1 0 0,0 0 0 0 0,0 0-1 0 0,0 0 1 0 0,0-3-1 0 0,0 3-37 0 0,0 0-1 0 0,0 1 1 0 0,0-1-1 0 0,0 1 1 0 0,0-1-1 0 0,-1 0 0 0 0,1 1 1 0 0,-1-1-1 0 0,0 0 1 0 0,-1-1-1 0 0,0-2-16 0 0,1 1 0 0 0,-1 1 1 0 0,1-2-1 0 0,0 1 0 0 0,0 0 0 0 0,1 0 0 0 0,-1-1 0 0 0,2-5 0 0 0,-1-3-6 0 0,0 4-7 0 0,-6-23-54 0 0,0 12 68 0 0,2-7 59 0 0,1 1 0 0 0,2-28 0 0 0,-10-48-176 0 0,6 62-275 0 0,0 0 38 0 0,5 41 403 0 0,0-37-1061 0 0,3-70-3840 0 0,-2 33 3825 0 0,0 35 996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1"/>
    </inkml:context>
    <inkml:brush xml:id="br0">
      <inkml:brushProperty name="width" value="0.025" units="cm"/>
      <inkml:brushProperty name="height" value="0.025" units="cm"/>
      <inkml:brushProperty name="color" value="#996600"/>
    </inkml:brush>
  </inkml:definitions>
  <inkml:trace contextRef="#ctx0" brushRef="#br0">248 284 26349 0 0,'0'9'48'0'0,"1"5"18"0"0,3 3-13 0 0,1 17-26 0 0,1 16-11 0 0,3 11 114 0 0,-1 13-92 0 0,-3-22-111 0 0,-1 3 114 0 0,-4-34 211 0 0,3 42 265 0 0,-1-31-288 0 0,1 10-107 0 0,-2-36-90 0 0,0-1 0 0 0,0 0 0 0 0,0 1 0 0 0,-1 0 0 0 0,-1 6 0 0 0,1-8-15 0 0,0 0 1 0 0,0 0 0 0 0,0 1-1 0 0,0 0 1 0 0,1-2 0 0 0,0 2-1 0 0,0-1 1 0 0,0 1 0 0 0,3 6-1 0 0,-3-8-13 0 0,0-1-1 0 0,-1 2 0 0 0,1-1 1 0 0,-1 0-1 0 0,1 1 0 0 0,-1-1 1 0 0,0 0-1 0 0,0 0 1 0 0,0 5-1 0 0,-1-5-1 0 0,1 1 0 0 0,0 0-1 0 0,0 0 1 0 0,0 0 0 0 0,1-1 0 0 0,0 1-1 0 0,1 5 1 0 0,2 8-2 0 0,-4 11 0 0 0,1 8 0 0 0,1-22 0 0 0,-1 1 0 0 0,0 0 0 0 0,-1 0-1 0 0,-2 15 1 0 0,0 12 26 0 0,-6 71 173 0 0,7-84-235 0 0,-5 45 0 0 0,-7 57 29 0 0,7-64 22 0 0,-2-30 54 0 0,5-21-68 0 0,0 0 0 0 0,0 0-1 0 0,1 17 1 0 0,1-24-1 0 0,0-1 0 0 0,0 2 0 0 0,-1-2 0 0 0,-4 16 0 0 0,4-18 0 0 0,-4 11 0 0 0,1 0 0 0 0,-5 28 0 0 0,0 19 0 0 0,5-17 0 0 0,3-37-8 0 0</inkml:trace>
  <inkml:trace contextRef="#ctx0" brushRef="#br0" timeOffset="1">184 4615 28303 0 0,'0'54'0'0'0,"-1"27"30"0"0,2 86-211 0 0,2 36-864 0 0,-4-116 873 0 0,-7-10 108 0 0,6 122-40 0 0,0-146 104 0 0,0-35 0 0 0,1 1 0 0 0,1 0 0 0 0,3 23 0 0 0,1-17-208 0 0,-1 52-1 0 0,-3-70 93 0 0,0 2-1 0 0,0-2 1 0 0,1 2 0 0 0,0-1 0 0 0,0-4 96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1"/>
    </inkml:context>
    <inkml:brush xml:id="br0">
      <inkml:brushProperty name="width" value="0.025" units="cm"/>
      <inkml:brushProperty name="height" value="0.025" units="cm"/>
      <inkml:brushProperty name="color" value="#996600"/>
    </inkml:brush>
  </inkml:definitions>
  <inkml:trace contextRef="#ctx0" brushRef="#br0">1 20 4720 0 0,'0'0'431'0'0,"8"-12"88"0"0,-2 6 2576 0 0,-6 5-2909 0 0,0 1 1 0 0,0 0-1 0 0,0 0 0 0 0,1 0 0 0 0,-1 0 1 0 0,0 0-1 0 0,0 0 0 0 0,1-1 0 0 0,-1 1 1 0 0,0 0-1 0 0,0 0 0 0 0,1 0 0 0 0,-1 0 1 0 0,0 0-1 0 0,0 0 0 0 0,1 0 0 0 0,-1 0 1 0 0,0 0-1 0 0,0 0 0 0 0,1 0 0 0 0,-1 0 1 0 0,0 0-1 0 0,0 0 0 0 0,1 1 0 0 0,-1-1 1 0 0,0 0-1 0 0,0 0 0 0 0,0 0 0 0 0,1 0 1 0 0,-1 0-1 0 0,0 0 0 0 0,0 1 0 0 0,0-1 1 0 0,1 0-1 0 0,-1 0 0 0 0,0 0 0 0 0,0 1 1 0 0,0-1-1 0 0,0 0 0 0 0,0 0 0 0 0,1 0 1 0 0,-1 1-1 0 0,0-1 0 0 0,0 0 0 0 0,0 0 1 0 0,0 1-1 0 0,0-1 0 0 0,0 0 0 0 0,0 0 1 0 0,0 1-1 0 0,0-1 0 0 0,0 0 0 0 0,0 0 1 0 0,0 1-1 0 0,0-1 0 0 0,0 0 0 0 0,0 0 1 0 0,0 1-1 0 0,0-1 0 0 0,0 0 0 0 0,0 0 1 0 0,-1 0-1 0 0,1 1-103 0 0,0 0 1 0 0,0-1-1 0 0,0 1 0 0 0,-1 0 0 0 0,1 0 1 0 0,0 0-1 0 0,0 0 0 0 0,0 0 1 0 0,0 0-1 0 0,0 0 0 0 0,1 0 0 0 0,-1 0 1 0 0,0 0-1 0 0,0 0 0 0 0,1-1 1 0 0,-1 1-1 0 0,0 0 0 0 0,1 0 0 0 0,0 0 1 0 0,0 3 20 0 0,2 0 0 0 0,-1 0 0 0 0,1-1 0 0 0,0 0 0 0 0,0 1 0 0 0,-1-1 0 0 0,2 0 0 0 0,-1 0 1 0 0,1-1-1 0 0,0 1 0 0 0,-1-1 0 0 0,8 4 0 0 0,-11-5-72 0 0,33 19 475 0 0,-15-9-365 0 0,-14-9-111 0 0,-3-2-25 0 0,0 0 0 0 0,0 0 0 0 0,0 1 0 0 0,0-1 1 0 0,0 0-1 0 0,-1 1 0 0 0,1-1 0 0 0,0 1 1 0 0,0-1-1 0 0,0 0 0 0 0,-1 0 0 0 0,1 1 0 0 0,0 0 1 0 0,-1-1-1 0 0,1 1 0 0 0,0 1 0 0 0,-1-3 2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2"/>
    </inkml:context>
    <inkml:brush xml:id="br0">
      <inkml:brushProperty name="width" value="0.025" units="cm"/>
      <inkml:brushProperty name="height" value="0.025" units="cm"/>
      <inkml:brushProperty name="color" value="#996600"/>
    </inkml:brush>
  </inkml:definitions>
  <inkml:trace contextRef="#ctx0" brushRef="#br0">0 10 8136 0 0,'4'-1'618'0'0,"-3"0"224"0"0,2 0 815 0 0,10-6 3171 0 0,-11 7-4753 0 0,0 0 0 0 0,-1 1 0 0 0,1-1 1 0 0,0 0-1 0 0,0 1 0 0 0,0-1 0 0 0,0 1 0 0 0,-1 0 1 0 0,1 0-1 0 0,0 0 0 0 0,-1 0 0 0 0,0 0 0 0 0,1-1 1 0 0,-1 1-1 0 0,1 0 0 0 0,-1 1 0 0 0,3 1 0 0 0,17 30 981 0 0,-18-28-931 0 0,0 0-1 0 0,0-1 0 0 0,0 0 0 0 0,1 1 0 0 0,-2-2 0 0 0,7 6 0 0 0,16 20 1403 0 0,-16-26-1150 0 0,-7-2-297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3"/>
    </inkml:context>
    <inkml:brush xml:id="br0">
      <inkml:brushProperty name="width" value="0.025" units="cm"/>
      <inkml:brushProperty name="height" value="0.025" units="cm"/>
      <inkml:brushProperty name="color" value="#996600"/>
    </inkml:brush>
  </inkml:definitions>
  <inkml:trace contextRef="#ctx0" brushRef="#br0">1 34 2208 0 0,'7'0'105'0'0,"4"-1"313"0"0,0-1 213 0 0,5-3 470 0 0,-10 4-591 0 0,-6 1-469 0 0,0 0 1 0 0,0 0 0 0 0,1 0-1 0 0,-1 0 1 0 0,0 0 0 0 0,0 0-1 0 0,1 0 1 0 0,-1 0-1 0 0,0 0 1 0 0,0 0 0 0 0,0 0-1 0 0,1 0 1 0 0,-1 0 0 0 0,0 0-1 0 0,0 0 1 0 0,0 0 0 0 0,1 0-1 0 0,-1 0 1 0 0,0 0-1 0 0,0-1 1 0 0,0 1 0 0 0,0 0-1 0 0,1 0 1 0 0,-1 0 0 0 0,0-1-1 0 0,0 1 1 0 0,0 0 0 0 0,0 0-1 0 0,0 0 1 0 0,0-1 0 0 0,0 1-1 0 0,1 0 1 0 0,-1 0-1 0 0,0-1 1 0 0,0 1 0 0 0,0 0-1 0 0,0 0 1 0 0,0-1 0 0 0,0 1-1 0 0,0 0 1 0 0,0 0 0 0 0,0 0-1 0 0,-1-2 1545 0 0,15-1 1353 0 0,-17-1 1676 0 0,-8-7-3104 0 0,7 13-316 0 0,4-1-1161 0 0,0-1 0 0 0,0 0 0 0 0,0 0 0 0 0,0 0 0 0 0,0 0 1 0 0,0 0-1 0 0,0 0 0 0 0,-1 1 0 0 0,1-1 0 0 0,0 0 0 0 0,0 0 1 0 0,0 0-1 0 0,0 0 0 0 0,0 0 0 0 0,0 0 0 0 0,0 0 0 0 0,0 0 1 0 0,-1 0-1 0 0,1 1 0 0 0,0-1 0 0 0,0 0 0 0 0,0 0 0 0 0,0 0 0 0 0,0 0 1 0 0,-1 0-1 0 0,1 0 0 0 0,0 0 0 0 0,0 0 0 0 0,0 0 0 0 0,0 0 1 0 0,0 0-1 0 0,-1 0 0 0 0,1 0 0 0 0,0 0 0 0 0,0 0 0 0 0,0 0 1 0 0,0 0-1 0 0,0 0 0 0 0,-1 0 0 0 0,1 0 0 0 0,0-1 0 0 0,0 1 1 0 0,0 0-1 0 0,0 0 0 0 0,0 0 0 0 0,0 0 0 0 0,0 0 0 0 0,-1 0 0 0 0,1 0 1 0 0,0 0-1 0 0,0 0 0 0 0,0-1 0 0 0,0 1 0 0 0,0 0 0 0 0,0 0 1 0 0,0 0-1 0 0,0 0 0 0 0,0 0 0 0 0,0-1 0 0 0,0 1 0 0 0,0 0 1 0 0,0 0-1 0 0,1 1 150 0 0,0 1 0 0 0,0 0 0 0 0,0-1 0 0 0,0 1 0 0 0,-1 0 0 0 0,1-1 0 0 0,0 1 0 0 0,-1 0 0 0 0,1 0 0 0 0,-1 3 0 0 0,5 16 279 0 0,2-8-77 0 0,-2-8-316 0 0,-1 1 0 0 0,0-1 1 0 0,0 1-1 0 0,0 0 0 0 0,4 13 0 0 0,-8-17-54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4"/>
    </inkml:context>
    <inkml:brush xml:id="br0">
      <inkml:brushProperty name="width" value="0.025" units="cm"/>
      <inkml:brushProperty name="height" value="0.025" units="cm"/>
      <inkml:brushProperty name="color" value="#996600"/>
    </inkml:brush>
  </inkml:definitions>
  <inkml:trace contextRef="#ctx0" brushRef="#br0">5 10 3616 0 0,'0'0'12514'0'0,"-5"-10"-9614"0"0,30 41-1441 0 0,-23-25-1270 0 0,0-1 1 0 0,1 1 0 0 0,-1 0-1 0 0,2-1 1 0 0,-1 0 0 0 0,-1 1 0 0 0,2-2-1 0 0,0 1 1 0 0,0 0 0 0 0,6 5-1 0 0,-8-9-109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6"/>
    </inkml:context>
    <inkml:brush xml:id="br0">
      <inkml:brushProperty name="width" value="0.025" units="cm"/>
      <inkml:brushProperty name="height" value="0.025" units="cm"/>
      <inkml:brushProperty name="color" value="#996600"/>
    </inkml:brush>
  </inkml:definitions>
  <inkml:trace contextRef="#ctx0" brushRef="#br0">636 138 2904 0 0,'0'0'2085'0'0,"1"-9"1656"0"0,-1-12-3119 0 0,1-8-73 0 0,-1 17-292 0 0,5-21 2622 0 0,-1 13-1011 0 0,-3 7-2129 0 0,-16 35 761 0 0,4 10-256 0 0,-9 19 344 0 0,10-29-383 0 0,6-14 810 0 0,9-28-356 0 0,-4 14-606 0 0,1-1-1 0 0,-1 1 0 0 0,0-1 1 0 0,-1 0-1 0 0,0 1 0 0 0,0-1 1 0 0,0 0-1 0 0,-1 1 0 0 0,1-1 1 0 0,-2 0-1 0 0,1 1 0 0 0,-4-9 0 0 0,-1 6-40 0 0,2 16 13 0 0,4 19 17 0 0,0-19-31 0 0,1 0 0 0 0,-1 0 0 0 0,0-1 0 0 0,-1 1 0 0 0,0 0 0 0 0,0 0 0 0 0,0-1 0 0 0,-1 1 0 0 0,0-1 0 0 0,-4 10 0 0 0,6-16-7 0 0,0-1 0 0 0,0 1 0 0 0,0 0 0 0 0,0 0 0 0 0,0 0 0 0 0,0 0 0 0 0,0 0 0 0 0,0 0 0 0 0,0 0 0 0 0,0 0 0 0 0,0 0 0 0 0,0-1 0 0 0,0 1 0 0 0,0 0 0 0 0,0 0 0 0 0,0 0 0 0 0,-1 0 0 0 0,1 0 0 0 0,0 0 0 0 0,0 0 0 0 0,0 0 0 0 0,0 0 0 0 0,0 0 0 0 0,0 0 0 0 0,0 0 0 0 0,0 0 0 0 0,0 0 0 0 0,0 0 0 0 0,-1-1 0 0 0,1 1 0 0 0,0 0 0 0 0,0 0 0 0 0,0 0 0 0 0,0 0 0 0 0,0 0 0 0 0,0 0 0 0 0,0 0 0 0 0,0 0 0 0 0,0 0 0 0 0,-1 0 0 0 0,1 0 0 0 0,0 0 0 0 0,0 0 0 0 0,0 1 0 0 0,0-1 0 0 0,0 0 0 0 0,0 0 0 0 0,0 0 0 0 0,0 0 0 0 0,0 0 0 0 0,0 0 0 0 0,-1 0 0 0 0,1 0 0 0 0,0-19 474 0 0,5-23 254 0 0,-4 38-713 0 0,0 0 0 0 0,-1 0 0 0 0,0-1 1 0 0,1 1-1 0 0,-1 0 0 0 0,-1-1 0 0 0,1 1 0 0 0,-1 0 1 0 0,1-1-1 0 0,-1 1 0 0 0,-3-8 0 0 0,4 12-18 0 0,0 0-1 0 0,0 0 0 0 0,0 0 0 0 0,-1 0 0 0 0,1 0 0 0 0,0 0 0 0 0,0-1 1 0 0,0 1-1 0 0,0 0 0 0 0,0 0 0 0 0,0 0 0 0 0,0 0 0 0 0,-1 0 1 0 0,1 0-1 0 0,0 0 0 0 0,0 0 0 0 0,0 0 0 0 0,0 0 0 0 0,0 0 1 0 0,0 0-1 0 0,-1 0 0 0 0,1 0 0 0 0,0 0 0 0 0,0 0 0 0 0,0 0 0 0 0,0 0 1 0 0,0 0-1 0 0,-1 0 0 0 0,1 0 0 0 0,0 0 0 0 0,0 0 0 0 0,0 0 1 0 0,0 0-1 0 0,0 0 0 0 0,0 0 0 0 0,-1 0 0 0 0,1 0 0 0 0,0 0 1 0 0,0 0-1 0 0,0 1 0 0 0,0-1 0 0 0,0 0 0 0 0,0 0 0 0 0,0 0 0 0 0,0 0 1 0 0,-1 0-1 0 0,1 0 0 0 0,0 0 0 0 0,0 1 0 0 0,0-1 0 0 0,0 0 1 0 0,0 0-1 0 0,0 0 0 0 0,0 0 0 0 0,-6 14 19 0 0,-1 14 9 0 0,-2 10-44 0 0,4-19-5 0 0,1-1 0 0 0,-2 26 1 0 0,5-27-68 0 0,3-24 121 0 0,-1 1 0 0 0,0-1 1 0 0,0 1-1 0 0,-1-13 0 0 0,-9-48 496 0 0,0 18-554 0 0,8 44-13 0 0,2 14 33 0 0,0 15 10 0 0,-13 36 42 0 0,9-49 108 0 0,1 1 1 0 0,-1 0-1 0 0,0 19 249 0 0,0-69-221 0 0,-7-9-190 0 0,7 39-329 0 0,1-1 0 0 0,0 1 1 0 0,0-1-1 0 0,0-11 0 0 0,-7 89-588 0 0,6-54 894 0 0,1 1-1 0 0,0 0 0 0 0,0 25 1 0 0,2-27 162 0 0,-2-24 309 0 0,-4-22-105 0 0,-14-82-585 0 0,17 109-642 0 0,2 16 504 0 0,-2 37-41 0 0,3 25 85 0 0,0-41 44 0 0,-1-39 302 0 0,0-1 0 0 0,-1 1 1 0 0,0-1-1 0 0,-5-10 0 0 0,-1-6 5 0 0,-13-45-10 0 0,28 93 4 0 0,-2 0-1 0 0,6 45 1 0 0,-5-24 3 0 0,-37-116 96 0 0,14-1-253 0 0,13 57-84 0 0,8 25 43 0 0,8 23 111 0 0,-8-18 100 0 0,0 1 0 0 0,-1 0-1 0 0,0 0 1 0 0,-2 0-1 0 0,0 0 1 0 0,-1 31-1 0 0,-40-165 1028 0 0,35 102-1092 0 0,-1 2 0 0 0,5 11-172 0 0,2 9 124 0 0,-1-1 103 0 0,3 57-56 0 0,5 53-264 0 0,-14-153 286 0 0,3 15 21 0 0,0 1-1 0 0,2 0 1 0 0,2-36-1 0 0,-1 57 6 0 0,2-6-100 0 0,1 16 0 0 0,5 24 103 0 0,-1 1 0 0 0,-2-1 0 0 0,1 47 438 0 0,-3-89-28 0 0,5-13-330 0 0,-5-16-67 0 0,-3 32-13 0 0,0-1 0 0 0,0 0 1 0 0,1 0-1 0 0,0 1 0 0 0,1-1 0 0 0,3-12 0 0 0,0 79-348 0 0,-8 30 108 0 0,2-95 236 0 0,0 1 0 0 0,0-1 0 0 0,-1 0-1 0 0,0 1 1 0 0,0-1 0 0 0,0 1 0 0 0,-3-5 0 0 0,-6-12 0 0 0,4 4 0 0 0,4 13 0 0 0,1-1 0 0 0,0 0 0 0 0,0 1 0 0 0,0-1 0 0 0,0 0 0 0 0,0-7 0 0 0,0 155-85 0 0,7-105 751 0 0,-9-67-164 0 0,-9-29-230 0 0,8 41-174 0 0,1-1 1 0 0,0 0 0 0 0,-1-30 0 0 0,5 48-119 0 0,0 2 19 0 0,0 0-3 0 0,-1 33-119 0 0,0-20 26 0 0,1 0 0 0 0,0 0 1 0 0,1 0-1 0 0,0 0 0 0 0,8 29 0 0 0,-48-173 166 0 0,39 129-75 0 0,3 28-218 0 0,0 3-2 0 0,16 60 1 0 0,-20-95 331 0 0,-4-13 135 0 0,0-1-1 0 0,1 0 1 0 0,-2-29 0 0 0,6 46-231 0 0,0 31-188 0 0,0 44-326 0 0,0-69 443 0 0,0-6 196 0 0,-6-48 954 0 0,6 49-993 0 0,0 12-24 0 0,0 12-85 0 0,-1 5-77 0 0,0-11 134 0 0,1-6 177 0 0,0-8-51 0 0,0-6 167 0 0,0-7 140 0 0,8-38-636 0 0,-9 52 124 0 0,1 0-1 0 0,0 0 1 0 0,1 1-1 0 0,-1-1 0 0 0,1 0 1 0 0,0 0-1 0 0,3 10 1 0 0,5 30 466 0 0,-13-50-390 0 0,0 0-1 0 0,0-1 1 0 0,1 0 0 0 0,0 0 0 0 0,0 1 0 0 0,0-2 0 0 0,-1-5-1 0 0,4 21-34 0 0,-2 12 11 0 0,-2 5 5 0 0,5-6 8 0 0,-1 15 450 0 0,0-35-342 0 0,1-4-128 0 0,-1 1-1 0 0,0-1 1 0 0,-1 0-1 0 0,1 1 1 0 0,-1-1-1 0 0,1 0 1 0 0,-1 1-1 0 0,-2-7 1 0 0,2 7-6 0 0,-5-14 3 0 0,-3-13 31 0 0,9 40-41 0 0,0 12-27 0 0,2-10-26 0 0,0 0-16 0 0,-2-5 52 0 0,-7-47 21 0 0,4 31 0 0 0,4 32 0 0 0,6 33 99 0 0,-7-56-46 0 0,-8-9 240 0 0,-6-3-107 0 0,13 12-184 0 0,1 1-1 0 0,-1-1 0 0 0,1 1 0 0 0,-1 0 0 0 0,1-1 0 0 0,-1 1 1 0 0,1-1-1 0 0,-1 1 0 0 0,1 0 0 0 0,0 0 0 0 0,-1-1 0 0 0,1 1 1 0 0,0 0-1 0 0,0 0 0 0 0,-1-1 0 0 0,1 1 0 0 0,0 0 1 0 0,0 0-1 0 0,0 0 0 0 0,0-1 0 0 0,0 1 0 0 0,0 0 0 0 0,0 0 1 0 0,0-1-1 0 0,1 1 0 0 0,-1 0 0 0 0,0 1 8 0 0,0-2-23 0 0,0 0-1 0 0,0 1 1 0 0,0-1-1 0 0,-1 0 1 0 0,1 0-1 0 0,0 1 1 0 0,0-1-1 0 0,-1 0 1 0 0,1 0-1 0 0,0 1 1 0 0,0-1-1 0 0,-1 0 1 0 0,1 0-1 0 0,0 0 1 0 0,-1 1-1 0 0,1-1 1 0 0,0 0-1 0 0,-1 0 1 0 0,1 0-1 0 0,0 0 1 0 0,-1 0-1 0 0,1 0 1 0 0,0 0-1 0 0,-1 0 1 0 0,1 0-1 0 0,0 0 1 0 0,-1 0-1 0 0,1 0 1 0 0,0 0-1 0 0,-1 0 1 0 0,1 0-1 0 0,-1 0 1 0 0,1 0-1 0 0,0-1 1 0 0,0 1-1 0 0,-1 0 1 0 0,1 0-1 0 0,0 0 1 0 0,-1 0-1 0 0,1-1 1 0 0,0 1-1 0 0,-1 0 0 0 0,1 0 1 0 0,0-1-1 0 0,0 1 1 0 0,0 0-1 0 0,-1 0 1 0 0,1-1-1 0 0,0 1 1 0 0,0 0-1 0 0,0-1 1 0 0,0 1-1 0 0,-1 0 1 0 0,1-1-1 0 0,0 1 1 0 0,0 0-1 0 0,0-1 1 0 0,0 1-1 0 0,-4 13-188 0 0,3-11 176 0 0,0 1 0 0 0,0 0 0 0 0,0 0 0 0 0,0-1 0 0 0,0 1 0 0 0,-1-1 0 0 0,1 1 0 0 0,-3 2 0 0 0,4-4 35 0 0,-18-36 334 0 0,13 47-410 0 0,0 17-49 0 0,3-17 86 0 0,-2-7 57 0 0,-3-12 36 0 0,-9-23 84 0 0,6 13-108 0 0,5 57-884 0 0,2 24 908 0 0,1-65 536 0 0,-6-11-177 0 0,-8-18-442 0 0,12 13-119 0 0,5 26-482 0 0,5 9 215 0 0,4 12 285 0 0,-7-11 209 0 0,-4-23-42 0 0,-1 0 1 0 0,1 0 0 0 0,-1 0 0 0 0,1 0-1 0 0,-1 0 1 0 0,0 0 0 0 0,-3-3 0 0 0,-4-10-4 0 0,7 28-829 0 0,3 23 369 0 0,-1-10 1107 0 0,-2-27-575 0 0,2 1-163 0 0,-2 10-777 0 0,6 8 667 0 0,-1-5 184 0 0,-3-8 129 0 0,0-2 112 0 0,0 0 114 0 0,-4-24-529 0 0,2 23-174 0 0,3 14 199 0 0,9 23 705 0 0,-9-34-456 0 0,2 6 191 0 0,-4-4 154 0 0,1-5-463 0 0,-1 0 1 0 0,0-1-1 0 0,1 1 0 0 0,-1 0 1 0 0,0 0-1 0 0,1-1 0 0 0,-1 1 1 0 0,0-1-1 0 0,1 1 0 0 0,-1 0 1 0 0,1-1-1 0 0,-1 1 0 0 0,1-1 1 0 0,-1 1-1 0 0,1-1 0 0 0,-1 1 1 0 0,1-1-1 0 0,-1 0 0 0 0,1 1 1 0 0,0-1-1 0 0,-1 0 0 0 0,-8-8-69 0 0,9 9 55 0 0,0 0 0 0 0,0 0 0 0 0,-1 0-1 0 0,1 0 1 0 0,0 0 0 0 0,0 0 0 0 0,0 0 0 0 0,-1 0 0 0 0,1 0-1 0 0,0 0 1 0 0,0 0 0 0 0,0 0 0 0 0,0 0 0 0 0,-1 1-1 0 0,1-1 1 0 0,0 0 0 0 0,0 0 0 0 0,0 0 0 0 0,0 0-1 0 0,0 0 1 0 0,0 1 0 0 0,-1-1 0 0 0,1 0 0 0 0,0 0 0 0 0,0 0-1 0 0,0 0 1 0 0,0 1 0 0 0,0-1 0 0 0,0 0 0 0 0,0 0-1 0 0,0 0 1 0 0,0 1 0 0 0,0-1 0 0 0,0 0 0 0 0,0 0 0 0 0,0 0-1 0 0,0 0 1 0 0,0 1 0 0 0,0-1 0 0 0,0 0 0 0 0,0 0-1 0 0,0 0 1 0 0,0 1 0 0 0,0-1 0 0 0,0 0 0 0 0,0 0-1 0 0,0 0 1 0 0,1 0 0 0 0,-1 1 0 0 0,0-1 0 0 0,0 0 0 0 0,0 0-1 0 0,0 0 1 0 0,0 1 0 0 0,7 72-224 0 0,-5-70 407 0 0,0-3 298 0 0,-14-43-108 0 0,12 41-457 0 0,2 5 31 0 0,2 10 9 0 0,3 19 61 0 0,-7-33 0 0 0,0 1 1 0 0,0 0-1 0 0,0 0 0 0 0,0 0 0 0 0,0 0 0 0 0,0 0 0 0 0,0 0 0 0 0,-1-1 1 0 0,1 1-1 0 0,0 0 0 0 0,0 0 0 0 0,0 0 0 0 0,0 0 0 0 0,0 0 0 0 0,0-1 1 0 0,0 1-1 0 0,0 0 0 0 0,0 0 0 0 0,0 0 0 0 0,0 0 0 0 0,0-1 0 0 0,0 1 0 0 0,0 0 1 0 0,0 0-1 0 0,0 0 0 0 0,0 0 0 0 0,1 0 0 0 0,-1-1 0 0 0,0 1 0 0 0,0 0 1 0 0,0 0-1 0 0,0 0 0 0 0,0 0 0 0 0,0 0 0 0 0,0 0 0 0 0,0-1 0 0 0,0 1 1 0 0,1 0-1 0 0,-1 0 0 0 0,0 0 0 0 0,0 0 0 0 0,0 0 0 0 0,0 0 0 0 0,0 0 0 0 0,0 0 1 0 0,1 0-1 0 0,-1 0 0 0 0,0 0 0 0 0,0 0 0 0 0,0 0 0 0 0,0 0 0 0 0,1 0 1 0 0,-1 0-1 0 0,0 0 0 0 0,7 18-46 0 0,-8-10 259 0 0,-1-13 106 0 0,3 33-278 0 0,0 4-56 0 0,-7-54 5 0 0,-1-2 0 0 0,8 39 13 0 0,4 10-41 0 0,0-1 74 0 0,-4-10 90 0 0,-7-47-57 0 0,2 13-71 0 0,3 6-22 0 0,1 14 6 0 0,1 12-56 0 0,13 81-16 0 0,-24-121 218 0 0,7 22-137 0 0,0 1 0 0 0,1-1-1 0 0,0 0 1 0 0,0-1 0 0 0,1 1-1 0 0,-2-12 1 0 0,3 18-8 0 0,6 34-83 0 0,-5-18 61 0 0,-1-11 2 0 0,1 1 1 0 0,0-1 0 0 0,-1 1-1 0 0,2-1 1 0 0,-1 1 0 0 0,3 7-1 0 0,-14-55 16 0 0,6 27-788 0 0,7 47-53 0 0,2 16 260 0 0,-5-48 613 0 0,-5-35 383 0 0,3 28-398 0 0,0 8-22 0 0,-3 15-95 0 0,1 13-193 0 0,3-14-24 0 0,1-13 323 0 0,0 1 184 0 0,1-10-105 0 0,-1 1 1 0 0,1 0-1 0 0,0-1 0 0 0,1 1 0 0 0,0 0 0 0 0,4-12 5 0 0,-9 26-387 0 0,1 0 198 0 0,0 0-1 0 0,0 0 0 0 0,1 0 0 0 0,0 1 1 0 0,0-1-1 0 0,1 14 0 0 0,-4 26-487 0 0,3-38 458 0 0,2-15 433 0 0,2-22 103 0 0,-10-3-250 0 0,-1 62-317 0 0,5-6 323 0 0,4-42 724 0 0,-2-1-842 0 0,-1 19-50 0 0,-3 28-84 0 0,2-12 51 0 0,0 35-43 0 0,3-42 58 0 0,1-35 142 0 0,0 8 0 0 0,-1 6 28 0 0,-9 121-146 0 0,9-108 44 0 0,0 8 255 0 0,0-11-282 0 0,0 0 0 0 0,0 0 1 0 0,0 0-1 0 0,0 0 1 0 0,0 0-1 0 0,0 0 0 0 0,0 0 1 0 0,0 0-1 0 0,0 0 0 0 0,0 0 1 0 0,0 0-1 0 0,1 0 0 0 0,-1 0 1 0 0,0 0-1 0 0,0 0 1 0 0,0 0-1 0 0,0 0 0 0 0,0 0 1 0 0,0 0-1 0 0,0 0 0 0 0,0 0 1 0 0,0 0-1 0 0,0 0 0 0 0,0 0 1 0 0,0 0-1 0 0,0 0 1 0 0,0 0-1 0 0,0 0 0 0 0,0 0 1 0 0,0 0-1 0 0,10-46 428 0 0,-9 43-290 0 0,-2 10-54 0 0,-1 13-86 0 0,-1 22 232 0 0,3-42-86 0 0,15-29 281 0 0,-21 64-343 0 0,9-14-63 0 0,0-14 8 0 0,1-16 28 0 0,-3 8 52 0 0,0 5-46 0 0,1 16-19 0 0,-2 2-42 0 0,-3 6 64 0 0,6-47-55 0 0,-1-10-7 0 0,-2 41 9 0 0,0 11-20 0 0,1-13 52 0 0,0-11-21 0 0,3-20-6 0 0,0 1-17 0 0,-3 16 1 0 0,0 6 6 0 0,1 44-13 0 0,-3-25 0 0 0,7-51 19 0 0,-1 21-8 0 0,-3 23-9 0 0,-2-6-2 0 0,2 17 0 0 0,-2-25 0 0 0,0 0 0 0 0,0 0 0 0 0,0 0 0 0 0,0 0 0 0 0,0 0 0 0 0,0 0 0 0 0,0 0 0 0 0,0 0 0 0 0,0 0 0 0 0,0-1 0 0 0,0 1 0 0 0,0 0 0 0 0,0 0 0 0 0,0 0 0 0 0,0 0 0 0 0,0 0 0 0 0,0 0 0 0 0,0 0 0 0 0,0 0 0 0 0,1 0 0 0 0,-1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0,1 1 0 0 0,-1-1 0 0 0,0 0 0 0 0,5-17 0 0 0,-1-5 0 0 0,-1 6 0 0 0,-2 36 0 0 0,-3-1 0 0 0,1-15 0 0 0,0-1 0 0 0,1 1 0 0 0,-1 0 0 0 0,1 0 0 0 0,0 0 0 0 0,0-1 0 0 0,1 6 0 0 0,1-3 1 0 0,-2-4-4 0 0,-1-1-3 0 0,3-6 5 0 0,2-2-3 0 0,-2 12 1 0 0,-3 12 15 0 0,0 22 41 0 0,3-31-28 0 0,1-18-11 0 0,1-15 17 0 0,-1 3 17 0 0,-2 38-23 0 0,1 10-21 0 0,-1 0 2 0 0,-1-26 18 0 0,1-4-13 0 0,0-1 0 0 0,-1 0 0 0 0,1 0 0 0 0,-1 0 1 0 0,-1-8-1 0 0,1-2 15 0 0,3-17 63 0 0,-5 53-33 0 0,1-11-56 0 0,-2 29-1 0 0,3-37-1 0 0,0 0-1 0 0,0 1 1 0 0,0-1 0 0 0,1 0 0 0 0,-1 0 0 0 0,1 0 0 0 0,-1 1-1 0 0,1-1 1 0 0,-1 0 0 0 0,1 0 0 0 0,0 0 0 0 0,0 0-1 0 0,1 2 1 0 0,1-2-6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5"/>
    </inkml:context>
    <inkml:brush xml:id="br0">
      <inkml:brushProperty name="width" value="0.025" units="cm"/>
      <inkml:brushProperty name="height" value="0.025" units="cm"/>
      <inkml:brushProperty name="color" value="#996600"/>
    </inkml:brush>
  </inkml:definitions>
  <inkml:trace contextRef="#ctx0" brushRef="#br0">4 2 8240 0 0,'-4'-1'8895'0'0,"6"2"-8857"0"0,-1-1-1 0 0,1 1 0 0 0,0 0 0 0 0,-1-1 1 0 0,0 1-1 0 0,0 0 0 0 0,0 0 0 0 0,1 0 0 0 0,-1 0 1 0 0,0 0-1 0 0,0 0 0 0 0,0 0 0 0 0,0 1 1 0 0,0-1-1 0 0,0 1 0 0 0,0-1 0 0 0,0 1 1 0 0,0-1-1 0 0,1 4 0 0 0,10 32 639 0 0,-9-29-393 0 0,3 14 407 0 0,-4-21-644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6"/>
    </inkml:context>
    <inkml:brush xml:id="br0">
      <inkml:brushProperty name="width" value="0.025" units="cm"/>
      <inkml:brushProperty name="height" value="0.025" units="cm"/>
      <inkml:brushProperty name="color" value="#996600"/>
    </inkml:brush>
  </inkml:definitions>
  <inkml:trace contextRef="#ctx0" brushRef="#br0">1 8 11952 0 0,'6'-6'1398'0'0,"-4"4"417"0"0,6 15-859 0 0,18 64-167 0 0,-21-61-692 0 0,-4-14-81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7"/>
    </inkml:context>
    <inkml:brush xml:id="br0">
      <inkml:brushProperty name="width" value="0.025" units="cm"/>
      <inkml:brushProperty name="height" value="0.025" units="cm"/>
      <inkml:brushProperty name="color" value="#996600"/>
    </inkml:brush>
  </inkml:definitions>
  <inkml:trace contextRef="#ctx0" brushRef="#br0">1 1 9944 0 0,'1'8'690'0'0,"1"1"0"0"0,1-1 0 0 0,-1 1 0 0 0,1-1 0 0 0,6 11 1 0 0,9 29 1902 0 0,-17-44-2394 0 0,0 0 0 0 0,0-1-1 0 0,0 1 1 0 0,1-2 0 0 0,0 2 0 0 0,0-1 0 0 0,0 0-1 0 0,0 1 1 0 0,0-2 0 0 0,1 1 0 0 0,1 2-1 0 0,-2-4 34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8"/>
    </inkml:context>
    <inkml:brush xml:id="br0">
      <inkml:brushProperty name="width" value="0.025" units="cm"/>
      <inkml:brushProperty name="height" value="0.025" units="cm"/>
      <inkml:brushProperty name="color" value="#996600"/>
    </inkml:brush>
  </inkml:definitions>
  <inkml:trace contextRef="#ctx0" brushRef="#br0">0 1 3504 0 0,'1'0'317'0'0,"-1"0"0"0"0,1 0 0 0 0,-1 0 0 0 0,1 0 0 0 0,-1 0 0 0 0,1 1 1 0 0,-1-1-1 0 0,0 0 0 0 0,1 0 0 0 0,-1 1 0 0 0,1-1 0 0 0,-1 0 0 0 0,0 1 0 0 0,1-1 0 0 0,-1 0 0 0 0,0 1 0 0 0,1-1 1 0 0,-1 0-1 0 0,0 1 0 0 0,0-1 0 0 0,0 1 0 0 0,0-1 0 0 0,0 1 0 0 0,0-1 0 0 0,0 0 0 0 0,0 1 0 0 0,0-1 1 0 0,1 1-1 0 0,2 21 1502 0 0,-3-20-1756 0 0,0 1 1 0 0,0-1-1 0 0,0 1 1 0 0,1-1-1 0 0,-1 0 1 0 0,1 1 0 0 0,-1-1-1 0 0,1 1 1 0 0,0-1-1 0 0,0 0 1 0 0,0 0-1 0 0,0 0 1 0 0,0 0-1 0 0,1 0 1 0 0,1 3 0 0 0,13 13 1462 0 0,-15-16-1357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9"/>
    </inkml:context>
    <inkml:brush xml:id="br0">
      <inkml:brushProperty name="width" value="0.025" units="cm"/>
      <inkml:brushProperty name="height" value="0.025" units="cm"/>
      <inkml:brushProperty name="color" value="#996600"/>
    </inkml:brush>
  </inkml:definitions>
  <inkml:trace contextRef="#ctx0" brushRef="#br0">0 1 8032 0 0,'0'0'1854'0'0,"2"2"-924"0"0,3 9 460 0 0,5 11 555 0 0,23 36 0 0 0,-24-39-1304 0 0,-7-17-539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0"/>
    </inkml:context>
    <inkml:brush xml:id="br0">
      <inkml:brushProperty name="width" value="0.025" units="cm"/>
      <inkml:brushProperty name="height" value="0.025" units="cm"/>
      <inkml:brushProperty name="color" value="#996600"/>
    </inkml:brush>
  </inkml:definitions>
  <inkml:trace contextRef="#ctx0" brushRef="#br0">2 1 10344 0 0,'-1'9'2003'0'0,"0"5"1248"0"0,28 57-2604 0 0,-15-59-595 0 0,-11-11-29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1"/>
    </inkml:context>
    <inkml:brush xml:id="br0">
      <inkml:brushProperty name="width" value="0.025" units="cm"/>
      <inkml:brushProperty name="height" value="0.025" units="cm"/>
      <inkml:brushProperty name="color" value="#996600"/>
    </inkml:brush>
  </inkml:definitions>
  <inkml:trace contextRef="#ctx0" brushRef="#br0">0 1 10344 0 0,'20'17'2938'0'0,"-18"-3"-2092"0"0,-1-4-597 0 0,1-2-1 0 0,-1 1 0 0 0,8 16 0 0 0,-6-18-13 0 0,-2-6-165 0 0,0 1-1 0 0,0 0 0 0 0,-1 1 0 0 0,1-1 1 0 0,0 0-1 0 0,0 0 0 0 0,1 0 0 0 0,-1-1 1 0 0,1 0-1 0 0,2 3 0 0 0,-3-3 21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2"/>
    </inkml:context>
    <inkml:brush xml:id="br0">
      <inkml:brushProperty name="width" value="0.025" units="cm"/>
      <inkml:brushProperty name="height" value="0.025" units="cm"/>
      <inkml:brushProperty name="color" value="#996600"/>
    </inkml:brush>
  </inkml:definitions>
  <inkml:trace contextRef="#ctx0" brushRef="#br0">0 1 8240 0 0,'7'13'5541'0'0,"-3"10"-4329"0"0,-2-14-1160 0 0,0 1-1 0 0,0-2 1 0 0,6 14 0 0 0,2-13 516 0 0,-9-9-504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3"/>
    </inkml:context>
    <inkml:brush xml:id="br0">
      <inkml:brushProperty name="width" value="0.025" units="cm"/>
      <inkml:brushProperty name="height" value="0.025" units="cm"/>
      <inkml:brushProperty name="color" value="#996600"/>
    </inkml:brush>
  </inkml:definitions>
  <inkml:trace contextRef="#ctx0" brushRef="#br0">0 1 7832 0 0,'3'5'1190'0'0,"-1"-2"-480"0"0,-1 0 0 0 0,1 0 0 0 0,-2 0 0 0 0,1 1 0 0 0,0-1 0 0 0,1 7 0 0 0,-1 18-359 0 0,-2-23-174 0 0,0 0 0 0 0,1-1 0 0 0,0 1 0 0 0,0 0 0 0 0,1 0 0 0 0,-1-1 0 0 0,1 1 0 0 0,0 0 0 0 0,1-1 0 0 0,-1 1 0 0 0,3 5 0 0 0,-1-7 186 0 0,-2-2-186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4"/>
    </inkml:context>
    <inkml:brush xml:id="br0">
      <inkml:brushProperty name="width" value="0.025" units="cm"/>
      <inkml:brushProperty name="height" value="0.025" units="cm"/>
      <inkml:brushProperty name="color" value="#996600"/>
    </inkml:brush>
  </inkml:definitions>
  <inkml:trace contextRef="#ctx0" brushRef="#br0">24 0 9536 0 0,'-8'28'5602'0'0,"-3"18"-5782"0"0,10-32 306 0 0,0-11 9 0 0,0 1 0 0 0,0 0 0 0 0,1 0 0 0 0,0 0 0 0 0,0-1 0 0 0,0 1 0 0 0,0 0 0 0 0,1 0 0 0 0,-1-1 0 0 0,1 1 0 0 0,0 0 0 0 0,2 5 0 0 0,3-10 1091 0 0,-6 1-988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7"/>
    </inkml:context>
    <inkml:brush xml:id="br0">
      <inkml:brushProperty name="width" value="0.025" units="cm"/>
      <inkml:brushProperty name="height" value="0.025" units="cm"/>
      <inkml:brushProperty name="color" value="#996600"/>
    </inkml:brush>
  </inkml:definitions>
  <inkml:trace contextRef="#ctx0" brushRef="#br0">91 479 2304 0 0,'0'-8'574'0'0,"-2"-3"1967"0"0,0 0 47 0 0,2 4-1291 0 0,-4 32-811 0 0,2-4-340 0 0,0-12 12 0 0,2 1 1 0 0,-1 0-1 0 0,1 0 0 0 0,0 0 1 0 0,3 14-1 0 0,-2-42 2791 0 0,0 10-2743 0 0,-1 0 0 0 0,1 0 0 0 0,-2 0 0 0 0,1 0 0 0 0,-2-8 1 0 0,1 11-24 0 0,-5-12 323 0 0,0 7 238 0 0,6 40-619 0 0,3-17-433 0 0,1 1 1190 0 0,-4-14-839 0 0,0 0 0 0 0,0 0 0 0 0,0 0 0 0 0,0 0 0 0 0,0 0-1 0 0,0 0 1 0 0,0 0 0 0 0,0 0 0 0 0,0 0 0 0 0,0 0 0 0 0,0 0 0 0 0,0 0 0 0 0,0 0-1 0 0,0 0 1 0 0,0 0 0 0 0,0 0 0 0 0,0 0 0 0 0,0 0 0 0 0,0 0 0 0 0,0 0-1 0 0,1 0 1 0 0,-1 0 0 0 0,0 0 0 0 0,0 0 0 0 0,-2-16 464 0 0,1 9-412 0 0,0-1 47 0 0,0 0 0 0 0,-1 0 0 0 0,0 1 0 0 0,0-1 0 0 0,-6-13 0 0 0,8 21-142 0 0,0 1-1 0 0,-1-1 1 0 0,1 0 0 0 0,0 0 0 0 0,0 0-1 0 0,-1 1 1 0 0,1-1 0 0 0,0 0-1 0 0,0 1 1 0 0,-1-1 0 0 0,1 0 0 0 0,0 0-1 0 0,0 1 1 0 0,0-1 0 0 0,-1 0-1 0 0,1 1 1 0 0,0-1 0 0 0,0 0-1 0 0,0 1 1 0 0,0-1 0 0 0,0 0 0 0 0,0 1-1 0 0,0-1 1 0 0,0 1 0 0 0,0-1-1 0 0,0 0 1 0 0,0 1 0 0 0,0-1-1 0 0,0 0 1 0 0,0 1 0 0 0,0-1 0 0 0,0 0-1 0 0,0 1 1 0 0,0-1 0 0 0,1 1-1 0 0,-2 19-68 0 0,4 7-182 0 0,-3-27 80 0 0,-1-16 160 0 0,-1-10 35 0 0,2 18 3 0 0,0 0 0 0 0,-1 0-1 0 0,0 0 1 0 0,0 0-1 0 0,-1 0 1 0 0,0 0-1 0 0,-4-9 1 0 0,6 75-183 0 0,0-49 110 0 0,0-6 20 0 0,0 0 0 0 0,0 0 0 0 0,0 0 0 0 0,1 0 1 0 0,-1 0-1 0 0,1 0 0 0 0,0 0 0 0 0,-1 0 0 0 0,1 0 0 0 0,2 4 0 0 0,-2-7 28 0 0,-1 0 19 0 0,-10-53 480 0 0,0 1-236 0 0,1 9-214 0 0,9 47-167 0 0,-2 5 20 0 0,0 7-12 0 0,2-9 62 0 0,-1-2-45 0 0,1 1-1 0 0,-1-1 1 0 0,1 1-1 0 0,1-1 1 0 0,-1 1-1 0 0,1-1 1 0 0,0 1-1 0 0,0-1 1 0 0,3 7-1 0 0,-3-46-59 0 0,-6-6 209 0 0,-3 7 47 0 0,7 27-268 0 0,21 71-269 0 0,-17-58 383 0 0,-7-12 122 0 0,-6-16 135 0 0,5 2 223 0 0,1 1 0 0 0,1-1-1 0 0,-1-34 1 0 0,10 115-34 0 0,-6-93 9 0 0,-3-5-246 0 0,0-17 87 0 0,10 21-210 0 0,-5 35-373 0 0,-1 0 303 0 0,4 12-64 0 0,0 1 0 0 0,-1 0-1 0 0,-1 1 1 0 0,2 28 0 0 0,-5-45 224 0 0,-1-9-32 0 0,-3-14-17 0 0,1-4 72 0 0,2 0 0 0 0,2-46 1 0 0,0 70-65 0 0,-2 10-39 0 0,1-4-52 0 0,0 46 198 0 0,0-49-132 0 0,-3-21 27 0 0,-1-11-479 0 0,-2-45 0 0 0,11 115-595 0 0,-1-16 1087 0 0,-3-7 85 0 0,-3-45 333 0 0,-9-40-1 0 0,8 54-378 0 0,22 158-58 0 0,-18-136 142 0 0,-1-6-186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5"/>
    </inkml:context>
    <inkml:brush xml:id="br0">
      <inkml:brushProperty name="width" value="0.025" units="cm"/>
      <inkml:brushProperty name="height" value="0.025" units="cm"/>
      <inkml:brushProperty name="color" value="#996600"/>
    </inkml:brush>
  </inkml:definitions>
  <inkml:trace contextRef="#ctx0" brushRef="#br0">30 0 11352 0 0,'-1'1'79'0'0,"0"-1"0"0"0,0 1 0 0 0,0 0 0 0 0,1-1 0 0 0,-1 1 0 0 0,0 0 1 0 0,0 0-1 0 0,0 0 0 0 0,0 0 0 0 0,1-1 0 0 0,-1 1 0 0 0,0 0 0 0 0,1 0 1 0 0,-1 0-1 0 0,1 0 0 0 0,-1 1 0 0 0,1-1 0 0 0,-1 0 0 0 0,1 0 0 0 0,0 0 1 0 0,-1 3-1 0 0,-7 33 2283 0 0,6-29-2175 0 0,-2 42 1897 0 0,5-50-2007 0 0,-1-1-1 0 0,1 1 0 0 0,-1 0 1 0 0,1 0-1 0 0,-1 0 1 0 0,1 0-1 0 0,-1-1 1 0 0,1 1-1 0 0,-1 0 0 0 0,0-1 1 0 0,1 1-1 0 0,-1 0 1 0 0,1-1-1 0 0,-1 1 1 0 0,0 0-1 0 0,1-1 1 0 0,-1 1-1 0 0,0-1 0 0 0,0 1 1 0 0,0 0-1 0 0,0-1 1 0 0,1 0-1 0 0,0-1 135 0 0,3 1 13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6"/>
    </inkml:context>
    <inkml:brush xml:id="br0">
      <inkml:brushProperty name="width" value="0.025" units="cm"/>
      <inkml:brushProperty name="height" value="0.025" units="cm"/>
      <inkml:brushProperty name="color" value="#996600"/>
    </inkml:brush>
  </inkml:definitions>
  <inkml:trace contextRef="#ctx0" brushRef="#br0">27 1 9944 0 0,'0'0'4426'0'0,"6"13"-4138"0"0,-4-4 16 0 0,-6-1-87 0 0,-1 2 205 0 0,1 0 1 0 0,0 0-1 0 0,-1 1 1 0 0,2-1 0 0 0,1 0-1 0 0,-1 2 1 0 0,-1 17-1 0 0,10-32 722 0 0,-6 1-936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7"/>
    </inkml:context>
    <inkml:brush xml:id="br0">
      <inkml:brushProperty name="width" value="0.025" units="cm"/>
      <inkml:brushProperty name="height" value="0.025" units="cm"/>
      <inkml:brushProperty name="color" value="#996600"/>
    </inkml:brush>
  </inkml:definitions>
  <inkml:trace contextRef="#ctx0" brushRef="#br0">42 1 11760 0 0,'0'0'1320'0'0,"-18"40"2873"0"0,15-36-3943 0 0,0 1 0 0 0,0 1 0 0 0,0-2 1 0 0,1 2-1 0 0,1 0 0 0 0,-1-1 0 0 0,0 1 0 0 0,1 0 0 0 0,0-1 1 0 0,-1 10-1 0 0,4-16 118 0 0,-1 1-250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8"/>
    </inkml:context>
    <inkml:brush xml:id="br0">
      <inkml:brushProperty name="width" value="0.025" units="cm"/>
      <inkml:brushProperty name="height" value="0.025" units="cm"/>
      <inkml:brushProperty name="color" value="#996600"/>
    </inkml:brush>
  </inkml:definitions>
  <inkml:trace contextRef="#ctx0" brushRef="#br0">39 1 14168 0 0,'0'0'1270'0'0,"-14"28"1094"0"0,12-23-1980 0 0,-2 3-187 0 0,1-4-70 0 0,0 1 0 0 0,1 0-1 0 0,-1-1 1 0 0,2 1 0 0 0,-1 1-1 0 0,1-2 1 0 0,-3 12 0 0 0,7-16 314 0 0,-3 0-336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39"/>
    </inkml:context>
    <inkml:brush xml:id="br0">
      <inkml:brushProperty name="width" value="0.025" units="cm"/>
      <inkml:brushProperty name="height" value="0.025" units="cm"/>
      <inkml:brushProperty name="color" value="#996600"/>
    </inkml:brush>
  </inkml:definitions>
  <inkml:trace contextRef="#ctx0" brushRef="#br0">65 1 10040 0 0,'0'0'6206'0'0,"-6"17"-5451"0"0,-2-6-632 0 0,-1 1 1 0 0,2 0 0 0 0,-1 0-1 0 0,2 1 1 0 0,-1 1 0 0 0,-4 16-1 0 0,9-19 320 0 0,2-11-396 0 0,0 0-1 0 0,0 0 1 0 0,0 0 0 0 0,0 0 0 0 0,0 0 0 0 0,0 0-1 0 0,1 0 1 0 0,-1 0 0 0 0,0 0 0 0 0,0 0 0 0 0,0 0 0 0 0,0 0-1 0 0,0 0 1 0 0,0 0 0 0 0,1 0 0 0 0,-1 0 0 0 0,0 0-1 0 0,0 0 1 0 0,0 0 0 0 0,0 0 0 0 0,0 0 0 0 0,0 0 0 0 0,0 0-1 0 0,1 0 1 0 0,-1 0 0 0 0,0 0 0 0 0,0 0 0 0 0,0 0 0 0 0,0 0-1 0 0,0 0 1 0 0,0 0 0 0 0,0 0 0 0 0,0 0 0 0 0,0 0-1 0 0,0 1 1 0 0,1-1 0 0 0,-1 0 0 0 0,0 0 0 0 0,0 0 0 0 0,0 0-1 0 0,0 0 1 0 0,0 0 0 0 0,0 0 0 0 0,0 0 0 0 0,0 1-1 0 0,0-1 1 0 0,0 0 0 0 0,0 0 0 0 0,0 0 0 0 0,0 0 0 0 0,0 0-1 0 0,2-2 154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0"/>
    </inkml:context>
    <inkml:brush xml:id="br0">
      <inkml:brushProperty name="width" value="0.025" units="cm"/>
      <inkml:brushProperty name="height" value="0.025" units="cm"/>
      <inkml:brushProperty name="color" value="#996600"/>
    </inkml:brush>
  </inkml:definitions>
  <inkml:trace contextRef="#ctx0" brushRef="#br0">74 1 12056 0 0,'0'0'4230'0'0,"-27"29"-3331"0"0,-19 30-685 0 0,46-59-186 0 0,0 0 0 0 0,0 0 0 0 0,0 0 0 0 0,0 0 0 0 0,1 0 0 0 0,-1 0 0 0 0,0 0 0 0 0,0 0 0 0 0,0 0 0 0 0,0 0 0 0 0,0 0 0 0 0,0 0 0 0 0,1 0 0 0 0,-1 0 0 0 0,0 0 0 0 0,0 0 0 0 0,0 1 0 0 0,0-1 0 0 0,0 0 0 0 0,0 0 0 0 0,0 0 0 0 0,0 0 0 0 0,0 0 0 0 0,1 0 0 0 0,-1 0 0 0 0,0 0 0 0 0,0 1 0 0 0,0-1 0 0 0,0 0 0 0 0,0 0 0 0 0,0 0 0 0 0,0 0 0 0 0,0 0 0 0 0,0 0 0 0 0,0 0 0 0 0,0 1 0 0 0,0-1 0 0 0,0 0 0 0 0,0 0 0 0 0,0 0 0 0 0,0 0 0 0 0,0-1 172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1"/>
    </inkml:context>
    <inkml:brush xml:id="br0">
      <inkml:brushProperty name="width" value="0.025" units="cm"/>
      <inkml:brushProperty name="height" value="0.025" units="cm"/>
      <inkml:brushProperty name="color" value="#996600"/>
    </inkml:brush>
  </inkml:definitions>
  <inkml:trace contextRef="#ctx0" brushRef="#br0">89 1 10344 0 0,'0'0'3917'0'0,"-1"2"-2886"0"0,-12 20 863 0 0,-18 6-1617 0 0,26-24-181 0 0,-1 0 0 0 0,1 1-1 0 0,0 0 1 0 0,-6 7 0 0 0,-1 6 2225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2"/>
    </inkml:context>
    <inkml:brush xml:id="br0">
      <inkml:brushProperty name="width" value="0.025" units="cm"/>
      <inkml:brushProperty name="height" value="0.025" units="cm"/>
      <inkml:brushProperty name="color" value="#996600"/>
    </inkml:brush>
  </inkml:definitions>
  <inkml:trace contextRef="#ctx0" brushRef="#br0">91 1 11552 0 0,'0'0'4637'0'0,"-21"24"-4500"0"0,-35 17 338 0 0,55-40-360 0 0,0 0 0 0 0,-1 0-1 0 0,1 1 1 0 0,1-1 0 0 0,-1 0 0 0 0,0 1 0 0 0,0-2 0 0 0,0 2 0 0 0,0-1-1 0 0,0 1 1 0 0,0-1 0 0 0,0 4 129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3"/>
    </inkml:context>
    <inkml:brush xml:id="br0">
      <inkml:brushProperty name="width" value="0.025" units="cm"/>
      <inkml:brushProperty name="height" value="0.025" units="cm"/>
      <inkml:brushProperty name="color" value="#996600"/>
    </inkml:brush>
  </inkml:definitions>
  <inkml:trace contextRef="#ctx0" brushRef="#br0">170 1 8336 0 0,'0'0'7289'0'0,"-25"12"-6413"0"0,18-7 2158 0 0,-4 6-2253 0 0,10-8-607 0 0,-1-1 0 0 0,1 0 0 0 0,-1 0 0 0 0,0 0 0 0 0,0 0 0 0 0,0-1 0 0 0,0 1 0 0 0,-4 3 0 0 0,4-5-134 0 0,0 1 1 0 0,0 0-1 0 0,1 0 1 0 0,-1 1-1 0 0,0-1 1 0 0,0 0-1 0 0,1 1 1 0 0,-1-2-1 0 0,2 2 1 0 0,-2-1-1 0 0,1 1 1 0 0,-2 2-1 0 0,-6 5 187 0 0,-4 8-40 0 0,13-15-174 0 0,-1-1-1 0 0,1 0 1 0 0,-1 0-1 0 0,1 1 1 0 0,-1-1 0 0 0,0 0-1 0 0,0 0 1 0 0,1 0-1 0 0,-1 0 1 0 0,1 0 0 0 0,-1 0-1 0 0,-1-1 1 0 0,1 1-1 0 0,0 0 1 0 0,0-1-1 0 0,0 1 1 0 0,-1 0 0 0 0,1-1-9 0 0,0 1 0 0 0,0-1 0 0 0,1 0 1 0 0,-1 1-1 0 0,0-1 0 0 0,0 0 0 0 0,1 1 0 0 0,-1-1 1 0 0,1 1-1 0 0,0-1 0 0 0,-1 1 0 0 0,1-1 0 0 0,-1 1 1 0 0,1 0-1 0 0,-1-1 0 0 0,1 1 0 0 0,-1 0 1 0 0,1-1-1 0 0,0 1 0 0 0,-1 0 0 0 0,1-1 0 0 0,0 1 1 0 0,0 0-1 0 0,-1-1 0 0 0,1 0 0 0 0,0 1 0 0 0,0 0 1 0 0,0 0-1 0 0,0 1 0 0 0,-1 4 43 0 0,-17 23 66 0 0,12-13-24 0 0,-1 6 8 0 0,4-8-20 0 0,3-12-76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4"/>
    </inkml:context>
    <inkml:brush xml:id="br0">
      <inkml:brushProperty name="width" value="0.025" units="cm"/>
      <inkml:brushProperty name="height" value="0.025" units="cm"/>
      <inkml:brushProperty name="color" value="#996600"/>
    </inkml:brush>
  </inkml:definitions>
  <inkml:trace contextRef="#ctx0" brushRef="#br0">103 0 7936 0 0,'-11'8'6645'0'0,"-2"8"-5584"0"0,-4 3 343 0 0,14-14-826 0 0,-1 0 0 0 0,0 0 0 0 0,0-1 0 0 0,0 0 0 0 0,0 0 1 0 0,-9 6-1 0 0,-11 10-157 0 0,23-17-104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8"/>
    </inkml:context>
    <inkml:brush xml:id="br0">
      <inkml:brushProperty name="width" value="0.025" units="cm"/>
      <inkml:brushProperty name="height" value="0.025" units="cm"/>
      <inkml:brushProperty name="color" value="#996600"/>
    </inkml:brush>
  </inkml:definitions>
  <inkml:trace contextRef="#ctx0" brushRef="#br0">0 1 2608 0 0,'0'0'0'0'0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5"/>
    </inkml:context>
    <inkml:brush xml:id="br0">
      <inkml:brushProperty name="width" value="0.025" units="cm"/>
      <inkml:brushProperty name="height" value="0.025" units="cm"/>
      <inkml:brushProperty name="color" value="#996600"/>
    </inkml:brush>
  </inkml:definitions>
  <inkml:trace contextRef="#ctx0" brushRef="#br0">99 1 7936 0 0,'0'0'6513'0'0,"-35"25"-4994"0"0,-26 30-912 0 0,59-48 1945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6"/>
    </inkml:context>
    <inkml:brush xml:id="br0">
      <inkml:brushProperty name="width" value="0.025" units="cm"/>
      <inkml:brushProperty name="height" value="0.025" units="cm"/>
      <inkml:brushProperty name="color" value="#996600"/>
    </inkml:brush>
  </inkml:definitions>
  <inkml:trace contextRef="#ctx0" brushRef="#br0">88 1 8744 0 0,'0'0'6657'0'0,"-25"23"-6000"0"0,13-4-154 0 0,10-15-355 0 0,0 0 0 0 0,0 0 0 0 0,-1-1-1 0 0,1 0 1 0 0,0 0 0 0 0,-1 0 0 0 0,-7 5-1 0 0,-10 15 576 0 0,15-17 13 0 0,8-10 780 0 0,0 1-1467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7"/>
    </inkml:context>
    <inkml:brush xml:id="br0">
      <inkml:brushProperty name="width" value="0.025" units="cm"/>
      <inkml:brushProperty name="height" value="0.025" units="cm"/>
      <inkml:brushProperty name="color" value="#996600"/>
    </inkml:brush>
  </inkml:definitions>
  <inkml:trace contextRef="#ctx0" brushRef="#br0">86 1 12256 0 0,'0'0'3408'0'0,"-23"22"-3015"0"0,-11 40 703 0 0,5-24 142 0 0,36-45 698 0 0,-5 4-1856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8"/>
    </inkml:context>
    <inkml:brush xml:id="br0">
      <inkml:brushProperty name="width" value="0.025" units="cm"/>
      <inkml:brushProperty name="height" value="0.025" units="cm"/>
      <inkml:brushProperty name="color" value="#996600"/>
    </inkml:brush>
  </inkml:definitions>
  <inkml:trace contextRef="#ctx0" brushRef="#br0">83 0 12552 0 0,'0'0'3089'0'0,"-1"2"-3034"0"0,-6 9 31 0 0,2 1 1 0 0,-1 0-1 0 0,-2 12 1 0 0,4-12 183 0 0,-1-2 0 0 0,1 1-1 0 0,-1 0 1 0 0,-12 18 0 0 0,4-6 1017 0 0,10-20-1219 0 0,-2 3 1737 0 0,11-15-823 0 0,-4 8-860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49"/>
    </inkml:context>
    <inkml:brush xml:id="br0">
      <inkml:brushProperty name="width" value="0.025" units="cm"/>
      <inkml:brushProperty name="height" value="0.025" units="cm"/>
      <inkml:brushProperty name="color" value="#996600"/>
    </inkml:brush>
  </inkml:definitions>
  <inkml:trace contextRef="#ctx0" brushRef="#br0">69 1 7736 0 0,'0'0'4400'0'0,"-19"2"-2179"0"0,11 9-1758 0 0,4-5-295 0 0,1-2-116 0 0,0 3 24 0 0,-1 4 21 0 0,1 0-19 0 0,1 7 18 0 0,-3 7 31 0 0,0-9-27 0 0,5-16-95 0 0,-10 26 211 0 0,7-9 1188 0 0,4-17-1299 0 0,0 0-1 0 0,0 0 0 0 0,-1 0 0 0 0,1 0 0 0 0,0 0 1 0 0,-1 0-1 0 0,1-1 0 0 0,0 1 0 0 0,0 0 0 0 0,-1 0 0 0 0,0 0 1 0 0,1-1-1 0 0,-1 1 0 0 0,1 0 0 0 0,-1-1 0 0 0,1 1 1 0 0,0-1-1 0 0,-1 1 0 0 0,1-1 0 0 0,-1 1 0 0 0,2-2 0 0 0,17-19 254 0 0,-10 10-176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0"/>
    </inkml:context>
    <inkml:brush xml:id="br0">
      <inkml:brushProperty name="width" value="0.025" units="cm"/>
      <inkml:brushProperty name="height" value="0.025" units="cm"/>
      <inkml:brushProperty name="color" value="#996600"/>
    </inkml:brush>
  </inkml:definitions>
  <inkml:trace contextRef="#ctx0" brushRef="#br0">50 1 11048 0 0,'0'0'4129'0'0,"1"3"-4106"0"0,-2 9-2 0 0,0-1 1 0 0,0 2-1 0 0,-2-1 1 0 0,1-1 0 0 0,-1 1-1 0 0,-8 18 1 0 0,5-7 47 0 0,3-16 182 0 0,1-1 0 0 0,-1 0 1 0 0,0 1-1 0 0,0-2 0 0 0,-6 10 0 0 0,15-13 2397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1"/>
    </inkml:context>
    <inkml:brush xml:id="br0">
      <inkml:brushProperty name="width" value="0.025" units="cm"/>
      <inkml:brushProperty name="height" value="0.025" units="cm"/>
      <inkml:brushProperty name="color" value="#996600"/>
    </inkml:brush>
  </inkml:definitions>
  <inkml:trace contextRef="#ctx0" brushRef="#br0">54 1 11760 0 0,'0'0'5514'0'0,"-1"2"-5626"0"0,-52 120 813 0 0,72-143 1875 0 0,-12 9-2424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2"/>
    </inkml:context>
    <inkml:brush xml:id="br0">
      <inkml:brushProperty name="width" value="0.025" units="cm"/>
      <inkml:brushProperty name="height" value="0.025" units="cm"/>
      <inkml:brushProperty name="color" value="#996600"/>
    </inkml:brush>
  </inkml:definitions>
  <inkml:trace contextRef="#ctx0" brushRef="#br0">81 1 12160 0 0,'-2'2'414'0'0,"-3"5"69"0"0,-1 1 0 0 0,1 0-1 0 0,0 0 1 0 0,2 0 0 0 0,-7 13-1 0 0,-10 18 153 0 0,3-10-286 0 0,10-6 171 0 0,6-17 909 0 0,4-8 256 0 0,2-6-1606 0 0,0 2 137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3"/>
    </inkml:context>
    <inkml:brush xml:id="br0">
      <inkml:brushProperty name="width" value="0.025" units="cm"/>
      <inkml:brushProperty name="height" value="0.025" units="cm"/>
      <inkml:brushProperty name="color" value="#996600"/>
    </inkml:brush>
  </inkml:definitions>
  <inkml:trace contextRef="#ctx0" brushRef="#br0">134 0 10544 0 0,'0'0'2102'0'0,"-31"22"2069"0"0,3 7-3388 0 0,-38 58 0 0 0,58-77 133 0 0,9-13 295 0 0,13-19-376 0 0,-5 11-653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4"/>
    </inkml:context>
    <inkml:brush xml:id="br0">
      <inkml:brushProperty name="width" value="0.025" units="cm"/>
      <inkml:brushProperty name="height" value="0.025" units="cm"/>
      <inkml:brushProperty name="color" value="#996600"/>
    </inkml:brush>
  </inkml:definitions>
  <inkml:trace contextRef="#ctx0" brushRef="#br0">125 1 11448 0 0,'0'0'4377'0'0,"-32"18"-4137"0"0,15 3 183 0 0,13-16-297 0 0,-1 2 0 0 0,0-1 0 0 0,1 0 0 0 0,-5 8 0 0 0,-35 82 2749 0 0,39-90-943 0 0,9-16-986 0 0,-2 7-802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69"/>
    </inkml:context>
    <inkml:brush xml:id="br0">
      <inkml:brushProperty name="width" value="0.025" units="cm"/>
      <inkml:brushProperty name="height" value="0.025" units="cm"/>
      <inkml:brushProperty name="color" value="#996600"/>
    </inkml:brush>
  </inkml:definitions>
  <inkml:trace contextRef="#ctx0" brushRef="#br0">25 205 3808 0 0,'0'0'5144'0'0,"-3"-9"-2976"0"0,3 1-1710 0 0,1 0 0 0 0,-1 1 0 0 0,0-1 0 0 0,-2-9 0 0 0,0-3 108 0 0,5-30 391 0 0,-4 48-463 0 0,-2 9-311 0 0,-1 13-123 0 0,-7 46 15 0 0,11-62-65 0 0,0 8-7 0 0,-3-8 37 0 0,8-39 298 0 0,-4 18-242 0 0,2 1 0 0 0,6-23-1 0 0,-4 27-82 0 0,7-6 36 0 0,-4 5-14 0 0,-3 5-21 0 0,-5 8-6 0 0,0 0 0 0 0,0 0 0 0 0,0 0 0 0 0,0 0 0 0 0,1 0 1 0 0,-1 1-1 0 0,0-1 0 0 0,0 0 0 0 0,0 0 0 0 0,0 0 0 0 0,0 0 0 0 0,0 0 0 0 0,0 0 0 0 0,0 0 0 0 0,0 0 0 0 0,0 0 0 0 0,0 0 0 0 0,1 0 0 0 0,-1 0 0 0 0,0 1 1 0 0,0-1-1 0 0,0 0 0 0 0,0 0 0 0 0,0 0 0 0 0,0 0 0 0 0,0 0 0 0 0,1 0 0 0 0,-1 0 0 0 0,0 0 0 0 0,0 0 0 0 0,0 0 0 0 0,0 0 0 0 0,0 0 0 0 0,0 0 0 0 0,0 0 0 0 0,1 0 1 0 0,-1 0-1 0 0,0 0 0 0 0,0-1 0 0 0,0 1 0 0 0,0 0 0 0 0,0 0 0 0 0,0 0 0 0 0,0 0 0 0 0,0 0 0 0 0,1 0 0 0 0,-1 0 0 0 0,0 0 0 0 0,0 0 0 0 0,0 0 0 0 0,0 0 1 0 0,0 0-1 0 0,0-1 0 0 0,0 1 0 0 0,1 21 5 0 0,-4 25-189 0 0,2-43 162 0 0,1 0-1 0 0,-1 0 0 0 0,1 0 0 0 0,0 1 1 0 0,0-1-1 0 0,0 0 0 0 0,1 0 0 0 0,-1 0 1 0 0,1 0-1 0 0,-1 0 0 0 0,1 0 0 0 0,2 4 0 0 0,-3-7 22 0 0,2-1 12 0 0,-2 0-13 0 0,2-2 4 0 0,-1 1-1 0 0,1-1 0 0 0,0-1 0 0 0,-1 1 0 0 0,0 0 0 0 0,0 0 0 0 0,0 0 0 0 0,0-1 0 0 0,0-2 1 0 0,7-20 36 0 0,0 9-2 0 0,4-7-240 0 0,-10 20-92 0 0,-3 12-177 0 0,-2 31 300 0 0,2-7 34 0 0,8-53 221 0 0,1 1 0 0 0,1-1 0 0 0,14-22 0 0 0,-23 54-52 0 0,5 46 124 0 0,-1-50-55 0 0,-1-13-97 0 0,4-7-6 0 0,22-30 115 0 0,-19 34-28 0 0,-7 14 5 0 0,-6 21-37 0 0,-2 17-56 0 0,5-43 33 0 0,7-9 149 0 0,6-10-158 0 0,-5 4-14 0 0,8-12-12 0 0,-11 11-41 0 0,-5 15 32 0 0,0 1 0 0 0,-2 39-174 0 0,-7 25 124 0 0,29-98 258 0 0,-12 23-107 0 0,5-11 5 0 0,-13 22-105 0 0,-8 32-65 0 0,4-7 152 0 0,9-27-62 0 0,-1 0 0 0 0,0 0-1 0 0,0-1 1 0 0,0 1 0 0 0,-1-1-1 0 0,1 0 1 0 0,6-6-1 0 0,-8 8-16 0 0,8-7-149 0 0,-6 6 115 0 0,5-3-142 0 0,-9 5 173 0 0,0 0-1 0 0,0 0 1 0 0,0 0 0 0 0,0 0-1 0 0,0 0 1 0 0,1 0-1 0 0,-1 0 1 0 0,0 0 0 0 0,0 0-1 0 0,0 0 1 0 0,0 0-1 0 0,0 0 1 0 0,0 0 0 0 0,1 0-1 0 0,-1 1 1 0 0,0-1 0 0 0,0 0-1 0 0,0 0 1 0 0,0 0-1 0 0,0 0 1 0 0,0 0 0 0 0,0 0-1 0 0,0 0 1 0 0,0 0-1 0 0,1 1 1 0 0,-1-1 0 0 0,0 0-1 0 0,0 0 1 0 0,0 0-1 0 0,0 0 1 0 0,0 0 0 0 0,0 0-1 0 0,0 1 1 0 0,0-1 0 0 0,0 0-1 0 0,0 0 1 0 0,0 0-1 0 0,0 0 1 0 0,0 0 0 0 0,0 1-1 0 0,0-1 1 0 0,0 0-1 0 0,0 0 1 0 0,0 0 0 0 0,0 0-1 0 0,0 0 1 0 0,0 1 0 0 0,-1-1-1 0 0,1 0 1 0 0,0 0-1 0 0,0 0 1 0 0,0 0 0 0 0,0 0-1 0 0,0 0 1 0 0,0 0-1 0 0,0 0 1 0 0,0 1 0 0 0,0-1-1 0 0,-1 0 1 0 0,1 0-1 0 0,-2 6-22 0 0,1 0-1 0 0,-1 0 1 0 0,1 0-1 0 0,1 0 1 0 0,-1 0-1 0 0,1 6 1 0 0,30-44 4 0 0,-30 32 20 0 0,0 1 1 0 0,0-1 0 0 0,0 0 0 0 0,0 0 0 0 0,0 0 0 0 0,0 0 0 0 0,0 0 0 0 0,0 0 0 0 0,0 1 0 0 0,0-1 0 0 0,0 0 0 0 0,0 0 0 0 0,0 0 0 0 0,0 0 0 0 0,1 0-1 0 0,-1 0 1 0 0,0 0 0 0 0,0 0 0 0 0,0 0 0 0 0,0 1 0 0 0,0-1 0 0 0,0 0 0 0 0,1 0 0 0 0,-1 0 0 0 0,0 0 0 0 0,0 0 0 0 0,0 0 0 0 0,0 0 0 0 0,0 0 0 0 0,0 0 0 0 0,1 0-1 0 0,-1 0 1 0 0,0 0 0 0 0,0 0 0 0 0,0 0 0 0 0,0 0 0 0 0,0 0 0 0 0,1 0 0 0 0,-1 0 0 0 0,0 0 0 0 0,0 0 0 0 0,0 0 0 0 0,0 0 0 0 0,0-1 0 0 0,0 1 0 0 0,1 0-1 0 0,-1 0 1 0 0,-4 25-5 0 0,0 2 6 0 0,5-30 14 0 0,-1 1 0 0 0,1-1 0 0 0,0 1 1 0 0,1-1-1 0 0,-1 1 0 0 0,0 0 0 0 0,1-1 1 0 0,-1 1-1 0 0,1 0 0 0 0,3-3 0 0 0,11-19 105 0 0,-19 34-100 0 0,0 0 0 0 0,1 0 0 0 0,0 16 0 0 0,3-25-16 0 0,4-5 12 0 0,8-12 27 0 0,-10 13-36 0 0,-1 0 0 0 0,0-1 0 0 0,0 1 0 0 0,0-1 1 0 0,0 1-1 0 0,0-1 0 0 0,-1 0 0 0 0,3-8 0 0 0,0 9 17 0 0,-2 2-15 0 0,-1 2-10 0 0,-6 28-29 0 0,1-12 51 0 0,3-5 397 0 0,9-31-147 0 0,-8 17-254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5"/>
    </inkml:context>
    <inkml:brush xml:id="br0">
      <inkml:brushProperty name="width" value="0.025" units="cm"/>
      <inkml:brushProperty name="height" value="0.025" units="cm"/>
      <inkml:brushProperty name="color" value="#996600"/>
    </inkml:brush>
  </inkml:definitions>
  <inkml:trace contextRef="#ctx0" brushRef="#br0">99 0 13264 0 0,'0'0'5197'0'0,"-25"15"-4916"0"0,18-5-149 0 0,0 1 0 0 0,1-1 0 0 0,-1 1 0 0 0,1 0 0 0 0,1 0 1 0 0,0 1-1 0 0,1-1 0 0 0,-3 13 0 0 0,-9 22 719 0 0,12-34-311 0 0,10-17 137 0 0,8-18-265 0 0,3-16-264 0 0,-9 22-76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6"/>
    </inkml:context>
    <inkml:brush xml:id="br0">
      <inkml:brushProperty name="width" value="0.025" units="cm"/>
      <inkml:brushProperty name="height" value="0.025" units="cm"/>
      <inkml:brushProperty name="color" value="#996600"/>
    </inkml:brush>
  </inkml:definitions>
  <inkml:trace contextRef="#ctx0" brushRef="#br0">106 8 10848 0 0,'0'0'2513'0'0,"-5"-8"-2473"0"0,0 12-55 0 0,1 0 1 0 0,0 0 0 0 0,-1 0-1 0 0,1 1 1 0 0,0-1-1 0 0,2 1 1 0 0,-2 0-1 0 0,1 1 1 0 0,0-2-1 0 0,-2 9 1 0 0,-1 3 799 0 0,0-2 1 0 0,-4 27-1 0 0,10-32 1388 0 0,6-12-631 0 0,-4 0-1296 0 0</inkml:trace>
  <inkml:trace contextRef="#ctx0" brushRef="#br0" timeOffset="1">48 6 12960 0 0,'0'0'449'0'0,"-19"35"2344"0"0,10-15-2275 0 0,6-12-434 0 0,1-3-58 0 0,-4 32 109 0 0,-2 1 51 0 0,8-17 1138 0 0,2-19 225 0 0,2-13-1142 0 0,-2 6-327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8"/>
    </inkml:context>
    <inkml:brush xml:id="br0">
      <inkml:brushProperty name="width" value="0.025" units="cm"/>
      <inkml:brushProperty name="height" value="0.025" units="cm"/>
      <inkml:brushProperty name="color" value="#996600"/>
    </inkml:brush>
  </inkml:definitions>
  <inkml:trace contextRef="#ctx0" brushRef="#br0">52 0 9944 0 0,'0'0'1130'0'0,"-19"29"2202"0"0,12 12-2563 0 0,-5 29 89 0 0,1-22 206 0 0,8-30-335 0 0,4-11 162 0 0,2-8 865 0 0,-1-2-1582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59"/>
    </inkml:context>
    <inkml:brush xml:id="br0">
      <inkml:brushProperty name="width" value="0.025" units="cm"/>
      <inkml:brushProperty name="height" value="0.025" units="cm"/>
      <inkml:brushProperty name="color" value="#996600"/>
    </inkml:brush>
  </inkml:definitions>
  <inkml:trace contextRef="#ctx0" brushRef="#br0">19 1 11552 0 0,'0'0'2406'0'0,"-5"29"-2182"0"0,1-10-82 0 0,-4 40 0 0 0,7-26 2857 0 0,3-33-801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0"/>
    </inkml:context>
    <inkml:brush xml:id="br0">
      <inkml:brushProperty name="width" value="0.025" units="cm"/>
      <inkml:brushProperty name="height" value="0.025" units="cm"/>
      <inkml:brushProperty name="color" value="#996600"/>
    </inkml:brush>
  </inkml:definitions>
  <inkml:trace contextRef="#ctx0" brushRef="#br0">21 1 10040 0 0,'0'0'1176'0'0,"-8"20"686"0"0,3 16 197 0 0,-2 13 610 0 0,9-39-1227 0 0,-2-10-1409 0 0,0 0 0 0 0,0 0 0 0 0,0 0 1 0 0,1 1-1 0 0,-1-1 0 0 0,0 0 1 0 0,0 0-1 0 0,0 0 0 0 0,0 0 0 0 0,0 0 1 0 0,0 1-1 0 0,0-1 0 0 0,0 0 1 0 0,0 0-1 0 0,0 0 0 0 0,1 0 0 0 0,-1 0 1 0 0,0 0-1 0 0,0 1 0 0 0,0-1 1 0 0,0 0-1 0 0,0 0 0 0 0,1 0 0 0 0,-1 0 1 0 0,0 0-1 0 0,0 0 0 0 0,0 0 1 0 0,0 0-1 0 0,1 0 0 0 0,-1 0 0 0 0,0 0 1 0 0,0 0-1 0 0,0 0 0 0 0,0 0 1 0 0,1 0-1 0 0,-1 0 0 0 0,0 0 0 0 0,0 0 1 0 0,0 0-1 0 0,0 0 0 0 0,1 0 1 0 0,-1 0-1 0 0,0 0 0 0 0,0 0 0 0 0,0 0 1 0 0,0 0-1 0 0,0 0 0 0 0,0-1 1 0 0,0 1-1 0 0,0 0 0 0 0,0 0 0 0 0,0 0 1 0 0,0 0-1 0 0,0 0 0 0 0,0 0 1 0 0,0 0-1 0 0,1-1 0 0 0,-1 1 0 0 0,0 0 1 0 0,1-3 80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1"/>
    </inkml:context>
    <inkml:brush xml:id="br0">
      <inkml:brushProperty name="width" value="0.025" units="cm"/>
      <inkml:brushProperty name="height" value="0.025" units="cm"/>
      <inkml:brushProperty name="color" value="#996600"/>
    </inkml:brush>
  </inkml:definitions>
  <inkml:trace contextRef="#ctx0" brushRef="#br0">42 1 1800 0 0,'0'0'8257'0'0,"0"3"-7956"0"0,-3 9 12 0 0,0 1 0 0 0,2 0 0 0 0,-1 0-1 0 0,1 14 1 0 0,-3 32 1213 0 0,3-59-1599 0 0,0 23 2507 0 0,1-23-2369 0 0,0 1 0 0 0,0-1 0 0 0,0 1 1 0 0,0-1-1 0 0,0 0 0 0 0,0 1 0 0 0,0-1 0 0 0,0 0 0 0 0,0 1 0 0 0,0-1 1 0 0,0 0-1 0 0,1 1 0 0 0,-1-1 0 0 0,0 0 0 0 0,0 1 0 0 0,0-1 0 0 0,1 0 1 0 0,-1 1-1 0 0,0-1 0 0 0,0 0 0 0 0,1 0 0 0 0,-1 1 0 0 0,0-1 0 0 0,1 0 0 0 0,-1 0 1 0 0,0 0-1 0 0,1 0 0 0 0,-1 1 0 0 0,0-1 0 0 0,1 0 0 0 0,-1 0 0 0 0,0 0 1 0 0,1 0-1 0 0,-1 0 0 0 0,0 0 0 0 0,1 0 0 0 0,-1 0 0 0 0,1 0 0 0 0,-1 0 1 0 0,0 0-1 0 0,1 0 0 0 0,-1 0 0 0 0,0 0 0 0 0,1 0 0 0 0,-1 0 0 0 0,0 0 0 0 0,1-1 1 0 0,-1 1-1 0 0,0 0 0 0 0,1 0 0 0 0,-1 0 0 0 0,0-1 0 0 0,1 1 0 0 0,-1 0 1 0 0,1-1-1 0 0,0-1 188 0 0,-1 1-4 0 0</inkml:trace>
  <inkml:trace contextRef="#ctx0" brushRef="#br0" timeOffset="1">1 48 1400 0 0,'0'0'9153'0'0,"1"3"-8820"0"0,4 9 221 0 0,-2 1 0 0 0,0 1 0 0 0,0-1 0 0 0,2 19 0 0 0,-2 26 4676 0 0,-1-58-4722 0 0,-2 0 57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3"/>
    </inkml:context>
    <inkml:brush xml:id="br0">
      <inkml:brushProperty name="width" value="0.025" units="cm"/>
      <inkml:brushProperty name="height" value="0.025" units="cm"/>
      <inkml:brushProperty name="color" value="#996600"/>
    </inkml:brush>
  </inkml:definitions>
  <inkml:trace contextRef="#ctx0" brushRef="#br0">0 1 15376 0 0,'0'0'662'0'0,"8"24"549"0"0,15 80 1899 0 0,-18-59-886 0 0,-5-45-2144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4"/>
    </inkml:context>
    <inkml:brush xml:id="br0">
      <inkml:brushProperty name="width" value="0.025" units="cm"/>
      <inkml:brushProperty name="height" value="0.025" units="cm"/>
      <inkml:brushProperty name="color" value="#996600"/>
    </inkml:brush>
  </inkml:definitions>
  <inkml:trace contextRef="#ctx0" brushRef="#br0">0 1 12664 0 0,'0'0'546'0'0,"5"22"1093"0"0,-1-12-1173 0 0,3 7 111 0 0,0-1-135 0 0,-4-5-217 0 0,7 13 326 0 0,1 10 11 0 0,-8-8 2428 0 0,-3-26-2837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5"/>
    </inkml:context>
    <inkml:brush xml:id="br0">
      <inkml:brushProperty name="width" value="0.025" units="cm"/>
      <inkml:brushProperty name="height" value="0.025" units="cm"/>
      <inkml:brushProperty name="color" value="#996600"/>
    </inkml:brush>
  </inkml:definitions>
  <inkml:trace contextRef="#ctx0" brushRef="#br0">0 4 9440 0 0,'1'-4'2957'0'0,"1"6"-1077"0"0,3 15-496 0 0,-2-8-1409 0 0,0 0 0 0 0,0-1 0 0 0,1 1-1 0 0,0-1 1 0 0,9 13 0 0 0,33 30 1438 0 0,-34-33 1438 0 0,-12-18-2594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6"/>
    </inkml:context>
    <inkml:brush xml:id="br0">
      <inkml:brushProperty name="width" value="0.025" units="cm"/>
      <inkml:brushProperty name="height" value="0.025" units="cm"/>
      <inkml:brushProperty name="color" value="#996600"/>
    </inkml:brush>
  </inkml:definitions>
  <inkml:trace contextRef="#ctx0" brushRef="#br0">1 11 6520 0 0,'0'0'3774'0'0,"0"-10"2482"0"0,11 29-6193 0 0,0 1-1 0 0,10 29 0 0 0,-10-25 218 0 0,-9-19-21 0 0,1 1 0 0 0,0-2 0 0 0,1 2 0 0 0,-1-1 0 0 0,2-1 0 0 0,3 5 0 0 0,-7-8-98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28"/>
    </inkml:context>
    <inkml:brush xml:id="br0">
      <inkml:brushProperty name="width" value="0.025" units="cm"/>
      <inkml:brushProperty name="height" value="0.025" units="cm"/>
      <inkml:brushProperty name="color" value="#996600"/>
    </inkml:brush>
  </inkml:definitions>
  <inkml:trace contextRef="#ctx0" brushRef="#br0">7 0 3808 0 0,'0'0'10642'0'0,"-7"25"-9326"0"0,18 14-1092 0 0,-8-29-169 0 0,-2-5-17 0 0,1-1 0 0 0,-1 1 0 0 0,1-1 0 0 0,0 0 0 0 0,0 1 0 0 0,2 3 1 0 0,-3-6-21 0 0,0 0 0 0 0,0 1 0 0 0,0-1 1 0 0,0 0-1 0 0,-1 1 0 0 0,1-1 0 0 0,-1 1 1 0 0,0-1-1 0 0,1 6 0 0 0,-1-6 1 0 0,0 1-1 0 0,0 0 1 0 0,0 0-1 0 0,1 0 1 0 0,-1 0-1 0 0,1 0 1 0 0,0-1-1 0 0,0 1 1 0 0,1 2-1 0 0,1 3-13 0 0,6 5 6 0 0,-4-6 179 0 0,-5-1-39 0 0,0-5 179 0 0,1 0-306 0 0,-1 0-1 0 0,0 0 1 0 0,0 0-1 0 0,0-1 1 0 0,1 1-1 0 0,-1 0 1 0 0,0 0-1 0 0,1-1 1 0 0,-1 1-1 0 0,1 0 1 0 0,-1-1-1 0 0,1 1 1 0 0,-1 0-1 0 0,1-1 1 0 0,-1 1 0 0 0,1-1-1 0 0,0 1 1 0 0,7 10 153 0 0,-8-10-161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0"/>
    </inkml:context>
    <inkml:brush xml:id="br0">
      <inkml:brushProperty name="width" value="0.025" units="cm"/>
      <inkml:brushProperty name="height" value="0.025" units="cm"/>
      <inkml:brushProperty name="color" value="#996600"/>
    </inkml:brush>
  </inkml:definitions>
  <inkml:trace contextRef="#ctx0" brushRef="#br0">26 19 992 0 0,'0'0'927'0'0,"-13"30"3506"0"0,12-28-4296 0 0,-1 1-24 0 0,1-1 0 0 0,-1 1-1 0 0,1 0 1 0 0,0 1 0 0 0,0-1 0 0 0,0 0-1 0 0,0 0 1 0 0,1 0 0 0 0,-1 0-1 0 0,1 6 1 0 0,1-8-198 0 0,2-1 1658 0 0,20-35-854 0 0,-20 29-688 0 0,0 0 0 0 0,0 1 0 0 0,1-1 1 0 0,0 1-1 0 0,0 0 0 0 0,0 0 0 0 0,1 0 1 0 0,8-6-1 0 0,-13 10-31 0 0,0 1-1 0 0,0 0 1 0 0,0 0 0 0 0,1 0 0 0 0,-1 0-1 0 0,0 0 1 0 0,0 0 0 0 0,0 0-1 0 0,0 0 1 0 0,1 0 0 0 0,-1 0 0 0 0,0 0-1 0 0,0 0 1 0 0,0 0 0 0 0,0 0-1 0 0,1 0 1 0 0,-1 0 0 0 0,0 0 0 0 0,0 0-1 0 0,0 0 1 0 0,0 0 0 0 0,1 0 0 0 0,-1 0-1 0 0,0 0 1 0 0,0 0 0 0 0,0 0-1 0 0,0 0 1 0 0,0 0 0 0 0,1 1 0 0 0,-1-1-1 0 0,0 0 1 0 0,0 0 0 0 0,0 0-1 0 0,0 0 1 0 0,0 0 0 0 0,0 0 0 0 0,1 0-1 0 0,-1 1 1 0 0,0-1 0 0 0,0 0-1 0 0,0 0 1 0 0,0 0 0 0 0,0 0 0 0 0,0 1-1 0 0,0-1 1 0 0,0 0 0 0 0,0 0-1 0 0,0 0 1 0 0,0 0 0 0 0,0 1 0 0 0,0-1-1 0 0,0 0 1 0 0,0 0 0 0 0,0 0-1 0 0,0 0 1 0 0,0 1 0 0 0,0-1 0 0 0,0 0-1 0 0,0 0 1 0 0,0 0 0 0 0,0 0-1 0 0,0 0 1 0 0,0 1 0 0 0,-1-1 0 0 0,1 0-1 0 0,0 0 1 0 0,0 0 0 0 0,0 0-1 0 0,0 1 1 0 0,-3 11 108 0 0,1-7 57 0 0,1-1 1 0 0,-1 1-1 0 0,1 0 1 0 0,1-1-1 0 0,-1 1 1 0 0,1 0-1 0 0,-1 0 0 0 0,1 0 1 0 0,1-1-1 0 0,-1 1 1 0 0,1 0-1 0 0,2 8 1 0 0,-3-13-141 0 0,0 0 0 0 0,0 0 0 0 0,1 0 0 0 0,-1 0 0 0 0,0 0 0 0 0,0 0 0 0 0,0 1 0 0 0,0-2 0 0 0,0 1 1 0 0,1 0-1 0 0,-1 0 0 0 0,0 0 0 0 0,0 0 0 0 0,0 0 0 0 0,0 0 0 0 0,0 0 0 0 0,1 0 0 0 0,-1 0 0 0 0,0 0 1 0 0,0 0-1 0 0,0 0 0 0 0,0 0 0 0 0,0 0 0 0 0,0 0 0 0 0,1-1 0 0 0,-1 1 0 0 0,0 0 0 0 0,0 0 0 0 0,0 0 1 0 0,0 0-1 0 0,0 0 0 0 0,0 0 0 0 0,0-1 0 0 0,0 1 0 0 0,0 0 0 0 0,0 0 0 0 0,0 0 0 0 0,1 0 0 0 0,-1 0 0 0 0,0-1 1 0 0,0 1-1 0 0,0 0 0 0 0,0 0 0 0 0,0 0 0 0 0,0 0 0 0 0,0 0 0 0 0,0-1 0 0 0,0 1 0 0 0,-1 0 0 0 0,1 0 1 0 0,0 0-1 0 0,0 0 0 0 0,0 0 0 0 0,0-1 0 0 0,0 1 0 0 0,0-1 16 0 0,3-7 119 0 0,0 1-1 0 0,0 0 0 0 0,0 0 1 0 0,1 1-1 0 0,6-11 1 0 0,1 0-11 0 0,-14 26-116 0 0,1 1 1 0 0,0 0 0 0 0,1-1 0 0 0,-1 13 0 0 0,1-7 14 0 0,2-5 302 0 0,4-16 88 0 0,5-17-51 0 0,-4 10-275 0 0,-5 12-101 0 0,-1 0 1 0 0,1 0-1 0 0,0 0 0 0 0,-1 0 0 0 0,1 0 0 0 0,-1 0 0 0 0,1 0 1 0 0,-1 0-1 0 0,0 0 0 0 0,1 0 0 0 0,-1-1 0 0 0,0 1 0 0 0,0 0 1 0 0,0 0-1 0 0,0 0 0 0 0,0 0 0 0 0,0-1 0 0 0,0 1 0 0 0,0-1 0 0 0,-11 59 101 0 0,8-32 321 0 0,2-8 1541 0 0,14-45-1963 0 0,-7 9-40 0 0,3-14-458 0 0,-15 72-325 0 0,0-11 921 0 0,5-10 444 0 0,13-52 370 0 0,-10 26-860 0 0,-1 1-1 0 0,2-1 1 0 0,-1 1 0 0 0,1 0-1 0 0,0-1 1 0 0,0 1 0 0 0,5-6-1 0 0,-7 12-70 0 0,-12 79 359 0 0,11-78-174 0 0,3-3-129 0 0,-1 0-1 0 0,1-1 0 0 0,-1 1 0 0 0,1-1 1 0 0,-1 0-1 0 0,2-7 0 0 0,19-41-7 0 0,-23 51-83 0 0,1 12-955 0 0,-3 45 564 0 0,13-68 669 0 0,12-20 250 0 0,-15 19-312 0 0,6-9-22 0 0,-11 10-539 0 0,-4 33 62 0 0,0-17 273 0 0,0 0-1 0 0,1 0 1 0 0,0 0-1 0 0,0 0 0 0 0,0 0 1 0 0,1 0-1 0 0,1 8 1 0 0,1-3-49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7"/>
    </inkml:context>
    <inkml:brush xml:id="br0">
      <inkml:brushProperty name="width" value="0.025" units="cm"/>
      <inkml:brushProperty name="height" value="0.025" units="cm"/>
      <inkml:brushProperty name="color" value="#996600"/>
    </inkml:brush>
  </inkml:definitions>
  <inkml:trace contextRef="#ctx0" brushRef="#br0">1 1 6224 0 0,'0'0'1278'0'0,"8"21"588"0"0,26 83 2551 0 0,-30-88-3746 0 0,-2-15-551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8"/>
    </inkml:context>
    <inkml:brush xml:id="br0">
      <inkml:brushProperty name="width" value="0.025" units="cm"/>
      <inkml:brushProperty name="height" value="0.025" units="cm"/>
      <inkml:brushProperty name="color" value="#996600"/>
    </inkml:brush>
  </inkml:definitions>
  <inkml:trace contextRef="#ctx0" brushRef="#br0">7 1 11256 0 0,'-1'0'81'0'0,"1"0"0"0"0,0 0 0 0 0,0 0 1 0 0,-1 0-1 0 0,1 1 0 0 0,0-1 0 0 0,-1 0 1 0 0,1 0-1 0 0,0 1 0 0 0,-1-1 0 0 0,1 0 1 0 0,0 0-1 0 0,0 1 0 0 0,0-1 0 0 0,-1 0 1 0 0,1 0-1 0 0,0 1 0 0 0,0-1 0 0 0,0 0 1 0 0,0 1-1 0 0,-1-1 0 0 0,1 0 0 0 0,0 1 1 0 0,0-1-1 0 0,0 0 0 0 0,0 1 0 0 0,0-1 1 0 0,0 1-1 0 0,0-1 0 0 0,0 0 0 0 0,0 0 1 0 0,0 0-1 0 0,0 0 0 0 0,0 1 0 0 0,0-1 1 0 0,0 0-1 0 0,1 1 0 0 0,-1-1 0 0 0,0 0 1 0 0,0 1-1 0 0,13 20 1072 0 0,29 22-835 0 0,-37-37 138 0 0,47 62 3460 0 0,-51-66-3715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69"/>
    </inkml:context>
    <inkml:brush xml:id="br0">
      <inkml:brushProperty name="width" value="0.025" units="cm"/>
      <inkml:brushProperty name="height" value="0.025" units="cm"/>
      <inkml:brushProperty name="color" value="#996600"/>
    </inkml:brush>
  </inkml:definitions>
  <inkml:trace contextRef="#ctx0" brushRef="#br0">1 23 8240 0 0,'6'-22'8439'0'0,"-3"26"-8423"0"0,1 0 0 0 0,0-1 0 0 0,-1 2 0 0 0,0-1 0 0 0,-1 1 0 0 0,1-1 0 0 0,-1 1 0 0 0,1 0 0 0 0,2 9 0 0 0,-1-3 24 0 0,-1-3 15 0 0,0-2 0 0 0,1 1-1 0 0,0-1 1 0 0,7 10-1 0 0,-9-14 12 0 0,0 0 0 0 0,0 0 0 0 0,-1 0 0 0 0,1 0 0 0 0,1 0 0 0 0,-1-1 0 0 0,1 1 0 0 0,-1-1 0 0 0,1 0 0 0 0,-1 0 0 0 0,0 0 0 0 0,1 0 0 0 0,0 0 0 0 0,0-1-1 0 0,4 2 1 0 0,8 3 630 0 0,-12-4-544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0"/>
    </inkml:context>
    <inkml:brush xml:id="br0">
      <inkml:brushProperty name="width" value="0.025" units="cm"/>
      <inkml:brushProperty name="height" value="0.025" units="cm"/>
      <inkml:brushProperty name="color" value="#996600"/>
    </inkml:brush>
  </inkml:definitions>
  <inkml:trace contextRef="#ctx0" brushRef="#br0">3 25 10152 0 0,'0'-1'176'0'0,"-1"-1"0"0"0,1 1 1 0 0,-1-1-1 0 0,1 1 1 0 0,-1-1-1 0 0,1 0 0 0 0,0 1 1 0 0,0-1-1 0 0,0 0 0 0 0,0 1 1 0 0,0 0-1 0 0,0 0 0 0 0,1-1 1 0 0,0-2-1 0 0,4 6 1639 0 0,3 11-1778 0 0,-2 3 232 0 0,1-2 0 0 0,18 29 0 0 0,-21-38-46 0 0,0 1 0 0 0,1-1 0 0 0,1 0 0 0 0,-2 0 0 0 0,2 0 0 0 0,0-1 0 0 0,-1 0 0 0 0,2 0 0 0 0,8 5 0 0 0,8-1 1002 0 0,-21-6-1081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1"/>
    </inkml:context>
    <inkml:brush xml:id="br0">
      <inkml:brushProperty name="width" value="0.025" units="cm"/>
      <inkml:brushProperty name="height" value="0.025" units="cm"/>
      <inkml:brushProperty name="color" value="#996600"/>
    </inkml:brush>
  </inkml:definitions>
  <inkml:trace contextRef="#ctx0" brushRef="#br0">0 0 11952 0 0,'55'92'4734'0'0,"-44"-86"-4303"0"0,-9-4-373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2"/>
    </inkml:context>
    <inkml:brush xml:id="br0">
      <inkml:brushProperty name="width" value="0.025" units="cm"/>
      <inkml:brushProperty name="height" value="0.025" units="cm"/>
      <inkml:brushProperty name="color" value="#996600"/>
    </inkml:brush>
  </inkml:definitions>
  <inkml:trace contextRef="#ctx0" brushRef="#br0">0 1 8536 0 0,'0'0'4810'0'0,"2"2"-4120"0"0,4 7-307 0 0,1 0 0 0 0,-1 0 0 0 0,8 19 1 0 0,-9-17-146 0 0,0-1 0 0 0,1 1 1 0 0,12 15-1 0 0,10-5 615 0 0,-26-19-757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3"/>
    </inkml:context>
    <inkml:brush xml:id="br0">
      <inkml:brushProperty name="width" value="0.025" units="cm"/>
      <inkml:brushProperty name="height" value="0.025" units="cm"/>
      <inkml:brushProperty name="color" value="#996600"/>
    </inkml:brush>
  </inkml:definitions>
  <inkml:trace contextRef="#ctx0" brushRef="#br0">1 1 7136 0 0,'0'0'9629'0'0,"0"2"-9584"0"0,3 6-9 0 0,0 0 1 0 0,0 0-1 0 0,1 0 0 0 0,0-1 1 0 0,1 1-1 0 0,6 9 0 0 0,-7-12 12 0 0,-1-2 0 0 0,0 1 0 0 0,1 1 0 0 0,0-1-1 0 0,0-1 1 0 0,0 0 0 0 0,0 0 0 0 0,1 1 0 0 0,0-1 0 0 0,-1 0-1 0 0,10 2 1 0 0,-8-2 41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4"/>
    </inkml:context>
    <inkml:brush xml:id="br0">
      <inkml:brushProperty name="width" value="0.025" units="cm"/>
      <inkml:brushProperty name="height" value="0.025" units="cm"/>
      <inkml:brushProperty name="color" value="#996600"/>
    </inkml:brush>
  </inkml:definitions>
  <inkml:trace contextRef="#ctx0" brushRef="#br0">0 0 11448 0 0,'0'0'693'0'0,"20"36"2911"0"0,-16-30-3436 0 0,0 0-1 0 0,0 1 1 0 0,-1-1 0 0 0,1 1 0 0 0,-2-1 0 0 0,0 1-1 0 0,1 1 1 0 0,-1-2 0 0 0,0 2 0 0 0,-1-2 0 0 0,0 2-1 0 0,0 10 1 0 0,-1-17-79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5"/>
    </inkml:context>
    <inkml:brush xml:id="br0">
      <inkml:brushProperty name="width" value="0.025" units="cm"/>
      <inkml:brushProperty name="height" value="0.025" units="cm"/>
      <inkml:brushProperty name="color" value="#996600"/>
    </inkml:brush>
  </inkml:definitions>
  <inkml:trace contextRef="#ctx0" brushRef="#br0">0 0 11552 0 0,'0'0'2632'0'0,"6"8"-1872"0"0,-4-4-631 0 0,-1-2 127 0 0,6 9 136 0 0,0 0-1 0 0,-1-1 1 0 0,2 1 0 0 0,0-2 0 0 0,11 12-1 0 0,-9-12 155 0 0,7 4 562 0 0,-15-12-922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6"/>
    </inkml:context>
    <inkml:brush xml:id="br0">
      <inkml:brushProperty name="width" value="0.025" units="cm"/>
      <inkml:brushProperty name="height" value="0.025" units="cm"/>
      <inkml:brushProperty name="color" value="#996600"/>
    </inkml:brush>
  </inkml:definitions>
  <inkml:trace contextRef="#ctx0" brushRef="#br0">0 0 12456 0 0,'2'41'1679'0'0,"-3"-33"-1255"0"0,1 1 0 0 0,1-1 0 0 0,0 0 0 0 0,0 1-1 0 0,0-1 1 0 0,3 9 0 0 0,4-8-207 0 0,-8-9-193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1"/>
    </inkml:context>
    <inkml:brush xml:id="br0">
      <inkml:brushProperty name="width" value="0.025" units="cm"/>
      <inkml:brushProperty name="height" value="0.025" units="cm"/>
      <inkml:brushProperty name="color" value="#996600"/>
    </inkml:brush>
  </inkml:definitions>
  <inkml:trace contextRef="#ctx0" brushRef="#br0">28 303 3712 0 0,'0'0'55'0'0,"17"-26"2178"0"0,-14 19-1815 0 0,0 0 1 0 0,-1 1-1 0 0,0-1 0 0 0,0 0 1 0 0,0-13-1 0 0,7-24 1137 0 0,-8 27-1117 0 0,-2 15-399 0 0,1 1-1 0 0,0 0 1 0 0,-1 0-1 0 0,1-1 1 0 0,0 1 0 0 0,0 0-1 0 0,0-1 1 0 0,0 1-1 0 0,0 0 1 0 0,0-1-1 0 0,1 1 1 0 0,-1 0 0 0 0,0-1-1 0 0,1 1 1 0 0,-1 0-1 0 0,1 0 1 0 0,-1 0-1 0 0,1-1 1 0 0,-1 1 0 0 0,1 0-1 0 0,2-2 1 0 0,-6 6-19 0 0,1 1 1 0 0,0 0 0 0 0,0-1 0 0 0,0 1 0 0 0,1 0-1 0 0,0 0 1 0 0,-1 0 0 0 0,1 0 0 0 0,1 0 0 0 0,-2 7-1 0 0,-7 22 96 0 0,1-10-83 0 0,-2 2 47 0 0,-2-9-43 0 0,-1-7 651 0 0,13-9-677 0 0,-1 0 0 0 0,1 0 0 0 0,0 0 0 0 0,0 0 0 0 0,-1 0 0 0 0,1-1 0 0 0,0 1 0 0 0,0 0 0 0 0,-1 0 0 0 0,1-1 0 0 0,0 1 0 0 0,0 0 0 0 0,-1 0 0 0 0,1-1 0 0 0,0 1 0 0 0,0 0 0 0 0,0 0 0 0 0,0-1 0 0 0,0 1 0 0 0,0 0 0 0 0,-1-1 0 0 0,1 1 0 0 0,0 0 0 0 0,0 0 0 0 0,0-1 0 0 0,0 1 0 0 0,0 0 0 0 0,0-1 0 0 0,0 1 0 0 0,0 0 0 0 0,0-1 0 0 0,0 1 0 0 0,0 0 0 0 0,1-1 0 0 0,-1 1 0 0 0,0 0 0 0 0,0 0 0 0 0,0-1 0 0 0,0 1 0 0 0,0 0 0 0 0,1-1 0 0 0,-1 1 0 0 0,0 0 0 0 0,0 0 0 0 0,1-1 0 0 0,6-45 235 0 0,-6 34-175 0 0,0 0 0 0 0,1 1 1 0 0,1 0-1 0 0,0-1 0 0 0,0 1 1 0 0,7-13-1 0 0,1-8 16 0 0,-9 27-65 0 0,-1-1-1 0 0,2 1 0 0 0,-1-1 0 0 0,0 1 0 0 0,7-10 1 0 0,-17 82-669 0 0,3-45 416 0 0,1 0 0 0 0,-2 40 0 0 0,4-38 28 0 0,4-11 110 0 0,0-8 100 0 0,0-5 151 0 0,8-87 349 0 0,-7 28-198 0 0,6 7-45 0 0,-5 32-225 0 0,-6 30-33 0 0,-11 39-33 0 0,8-29 31 0 0,0 0 1 0 0,-4 31-1 0 0,10-41 244 0 0,2-23 115 0 0,0 1-342 0 0,3-6 112 0 0,5-18 352 0 0,-9 12 15 0 0,-1 15-453 0 0,0 1 0 0 0,0-1 0 0 0,0 1-1 0 0,3-9 1 0 0,2-6 17 0 0,0 1-384 0 0,0 3-51 0 0,-7 36 351 0 0,0 8-32 0 0,-1 19-9 0 0,2-41 75 0 0,1-5 22 0 0,2-11 61 0 0,-1-1-28 0 0,6-17-167 0 0,-7 19-395 0 0,-1 4-158 0 0,0 2 459 0 0,0 2 98 0 0,0 13 145 0 0,-1 5 165 0 0,-1 7 173 0 0,-1-8 129 0 0,3-15-492 0 0,0 1 0 0 0,0-1 0 0 0,1 1 0 0 0,-1-1 0 0 0,0 0 0 0 0,1 1 0 0 0,-1-1 0 0 0,1 1 0 0 0,-1-1 0 0 0,1 1 0 0 0,0 0 0 0 0,1-3 0 0 0,5-16-2498 0 0,-7 18 2422 0 0,1-2 43 0 0,0 0 37 0 0,0 23 14 0 0,-1-1 242 0 0,0-6 128 0 0,0-8-32 0 0,0-2 456 0 0,17-37-318 0 0,-7 59 65 0 0,-6-27-475 0 0,0-2-91 0 0,-3 3-10 0 0,0 1-1 0 0,-1 0 0 0 0,1-1 1 0 0,0 1-1 0 0,0 0 0 0 0,0 0 0 0 0,0 0 1 0 0,0-1-1 0 0,0 1 0 0 0,1 0 1 0 0,-1 1-1 0 0,0-1 0 0 0,3-2 1 0 0,-3 4 3 0 0,-1 0 1 0 0,1 0 0 0 0,0 0 0 0 0,-1 0 0 0 0,1 0 0 0 0,-1 0-1 0 0,1 0 1 0 0,-1 0 0 0 0,0 0 0 0 0,1 0 0 0 0,-1 0 0 0 0,0 0-1 0 0,0 0 1 0 0,0 0 0 0 0,1 0 0 0 0,-1 0 0 0 0,0 1 0 0 0,-1 0-1 0 0,2 22 198 0 0,-1-24-146 0 0,-10-15 113 0 0,10 15-177 0 0,0 0 0 0 0,0 0 0 0 0,0-1 0 0 0,-1 1 0 0 0,1 0 0 0 0,0 0 0 0 0,0-1-1 0 0,-1 1 1 0 0,1 0 0 0 0,0 0 0 0 0,-1 0 0 0 0,1-1 0 0 0,0 1 0 0 0,0 0 0 0 0,-1 0 0 0 0,1 0 0 0 0,0 0-1 0 0,-1 0 1 0 0,1 0 0 0 0,0 0 0 0 0,-1 0 0 0 0,1 0 0 0 0,0 0 0 0 0,-1 0 0 0 0,1 0 0 0 0,0 0 0 0 0,-1 0-1 0 0,1 0 1 0 0,0 0 0 0 0,-1 0 0 0 0,1 0 0 0 0,0 0 0 0 0,-1 0 0 0 0,1 0 0 0 0,0 1 0 0 0,-1-1 0 0 0,1 0 0 0 0,0 0-1 0 0,0 0 1 0 0,-1 1 0 0 0,1-1 0 0 0,0 0 0 0 0,0 0 0 0 0,-1 1 0 0 0,1-1 0 0 0,0 0 0 0 0,0 0 0 0 0,0 1-1 0 0,0-1 1 0 0,-1 0 0 0 0,1 1 0 0 0,0-1 0 0 0,0 0 0 0 0,0 1 0 0 0,0-1 0 0 0,-7 12-4 0 0,2-13-4 0 0,0-21-5 0 0,4 15 12 0 0,-6-15-11 0 0,2 22 4 0 0,-1 14 4 0 0,4-6 4 0 0,0 0 0 0 0,0 0 0 0 0,1 1 0 0 0,-1 13 0 0 0,3-16 0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7"/>
    </inkml:context>
    <inkml:brush xml:id="br0">
      <inkml:brushProperty name="width" value="0.025" units="cm"/>
      <inkml:brushProperty name="height" value="0.025" units="cm"/>
      <inkml:brushProperty name="color" value="#996600"/>
    </inkml:brush>
  </inkml:definitions>
  <inkml:trace contextRef="#ctx0" brushRef="#br0">19 1 11448 0 0,'0'0'166'0'0,"-9"29"892"0"0,0 27 555 0 0,9-53-1525 0 0,-1 0 1 0 0,1 0 0 0 0,0 1 0 0 0,0-1-1 0 0,1 1 1 0 0,-1-1 0 0 0,1 0-1 0 0,-1 1 1 0 0,1-1 0 0 0,0 1 0 0 0,1-2-1 0 0,-1 1 1 0 0,0 1 0 0 0,2 3 0 0 0,6-3 245 0 0,-6-4-236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8"/>
    </inkml:context>
    <inkml:brush xml:id="br0">
      <inkml:brushProperty name="width" value="0.025" units="cm"/>
      <inkml:brushProperty name="height" value="0.025" units="cm"/>
      <inkml:brushProperty name="color" value="#996600"/>
    </inkml:brush>
  </inkml:definitions>
  <inkml:trace contextRef="#ctx0" brushRef="#br0">5 0 15680 0 0,'0'0'0'0'0,"0"14"0"0"0,-2-9 144 0 0,0-1 8 0 0,3-2 0 0 0,1 4 0 0 0,-1 0 175 0 0,0 0 1 0 0,1 1-8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79"/>
    </inkml:context>
    <inkml:brush xml:id="br0">
      <inkml:brushProperty name="width" value="0.025" units="cm"/>
      <inkml:brushProperty name="height" value="0.025" units="cm"/>
      <inkml:brushProperty name="color" value="#996600"/>
    </inkml:brush>
  </inkml:definitions>
  <inkml:trace contextRef="#ctx0" brushRef="#br0">31 1 10448 0 0,'0'0'1022'0'0,"-12"18"588"0"0,3 11-448 0 0,7-24-884 0 0,1 0-1 0 0,-1-1 0 0 0,1 1 1 0 0,0 0-1 0 0,0-1 0 0 0,-1 7 201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0"/>
    </inkml:context>
    <inkml:brush xml:id="br0">
      <inkml:brushProperty name="width" value="0.025" units="cm"/>
      <inkml:brushProperty name="height" value="0.025" units="cm"/>
      <inkml:brushProperty name="color" value="#996600"/>
    </inkml:brush>
  </inkml:definitions>
  <inkml:trace contextRef="#ctx0" brushRef="#br0">6 1 8432 0 0,'0'0'0'0'0,"-1"0"0"0"0,-1 0 776 0 0,-1 3-8 0 0,3-1 8 0 0,0 0-8 0 0,0-1 24 0 0,0 2 8 0 0,0-1-8 0 0,0 2 8 0 0,0-1-416 0 0,0 0 8 0 0,0-1 0 0 0,0 2 0 0 0,0-2-225 0 0,0-1 177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1"/>
    </inkml:context>
    <inkml:brush xml:id="br0">
      <inkml:brushProperty name="width" value="0.025" units="cm"/>
      <inkml:brushProperty name="height" value="0.025" units="cm"/>
      <inkml:brushProperty name="color" value="#996600"/>
    </inkml:brush>
  </inkml:definitions>
  <inkml:trace contextRef="#ctx0" brushRef="#br0">5 1 12552 0 0,'0'0'0'0'0,"-3"13"232"0"0,2-9 0 0 0,1-1-8 0 0,0 2 8 0 0,2 0 224 0 0,-1 0 0 0 0,-1-1 8 0 0,2 1 0 0 0,1 0-232 0 0,0-3 8 0 0,1-1 8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2"/>
    </inkml:context>
    <inkml:brush xml:id="br0">
      <inkml:brushProperty name="width" value="0.025" units="cm"/>
      <inkml:brushProperty name="height" value="0.025" units="cm"/>
      <inkml:brushProperty name="color" value="#996600"/>
    </inkml:brush>
  </inkml:definitions>
  <inkml:trace contextRef="#ctx0" brushRef="#br0">22 97 2104 0 0,'0'0'2873'0'0,"19"-2"483"0"0,-20 2-1598 0 0,0 0-1716 0 0,1 0 0 0 0,0 0 0 0 0,-1 1 0 0 0,1-1 0 0 0,0 0 0 0 0,-1 0 0 0 0,1 0 0 0 0,0 0 0 0 0,-1 0 0 0 0,1 0 0 0 0,0 0 0 0 0,-1 0 0 0 0,1 0 0 0 0,-1 0 0 0 0,1 0 0 0 0,0 0 0 0 0,-1 0 0 0 0,1 0 0 0 0,0 0 0 0 0,-1 0 0 0 0,1 0 0 0 0,0 0 0 0 0,-1-1 0 0 0,1 1 0 0 0,0 0 0 0 0,-1 0 0 0 0,1 0 0 0 0,0-1 0 0 0,0 1 0 0 0,-1 0 0 0 0,1 0 0 0 0,0-1 0 0 0,0 1 0 0 0,-1 0 0 0 0,1 0 0 0 0,0-1 0 0 0,0 1 0 0 0,0 0 0 0 0,-1-1 0 0 0,1 1 0 0 0,0 0 0 0 0,0 0 1 0 0,0 0-1 0 0,0 0 0 0 0,0-1 0 0 0,0 1 0 0 0,0 0 0 0 0,0-1 0 0 0,0 1 0 0 0,0-1 0 0 0,0 1 0 0 0,0 0 0 0 0,0-1 0 0 0,0 1 0 0 0,0 0 0 0 0,0-1 0 0 0,0 1 0 0 0,-10-24 1300 0 0,2-11-646 0 0,-1 9-376 0 0,9 25-310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3"/>
    </inkml:context>
    <inkml:brush xml:id="br0">
      <inkml:brushProperty name="width" value="0.025" units="cm"/>
      <inkml:brushProperty name="height" value="0.025" units="cm"/>
      <inkml:brushProperty name="color" value="#996600"/>
    </inkml:brush>
  </inkml:definitions>
  <inkml:trace contextRef="#ctx0" brushRef="#br0">0 102 2904 0 0,'0'0'1131'0'0,"3"0"-686"0"0,5 1 774 0 0,-2 0 1914 0 0,2-66 977 0 0,-9 33-2932 0 0,1 32-1157 0 0,0-1-1 0 0,0 1 1 0 0,0-1 0 0 0,1 1 0 0 0,-1 0 0 0 0,0-1 0 0 0,0 1 0 0 0,0 0 0 0 0,0 0 0 0 0,0-1 0 0 0,1 1 0 0 0,-1 0 0 0 0,0 0 0 0 0,1-1 0 0 0,-1 1 0 0 0,0 0 0 0 0,1 0 0 0 0,-1 0 0 0 0,0-1 0 0 0,1 1 0 0 0,-1 0-1 0 0,1 0 1 0 0,-1 0 0 0 0,0 0 0 0 0,1 0 0 0 0,-1 0 0 0 0,1 0 0 0 0,-1 0 0 0 0,0 0 0 0 0,1 0 0 0 0,-1 0 0 0 0,1 0 0 0 0,-1 0 0 0 0,1 0 107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4"/>
    </inkml:context>
    <inkml:brush xml:id="br0">
      <inkml:brushProperty name="width" value="0.025" units="cm"/>
      <inkml:brushProperty name="height" value="0.025" units="cm"/>
      <inkml:brushProperty name="color" value="#996600"/>
    </inkml:brush>
  </inkml:definitions>
  <inkml:trace contextRef="#ctx0" brushRef="#br0">17 86 4912 0 0,'0'0'3822'0'0,"0"-17"-3176"0"0,-2 15-557 0 0,1 0 1 0 0,-1 0-1 0 0,1-1 1 0 0,-1 1 0 0 0,1 1-1 0 0,1-1 1 0 0,-1-1-1 0 0,0 1 1 0 0,0-1-1 0 0,1 1 1 0 0,-1 0 0 0 0,1 0-1 0 0,-1-1 1 0 0,1 1-1 0 0,0-1 1 0 0,0-3-1 0 0,-3-12 674 0 0,7 10 2 0 0,-4 7-627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5"/>
    </inkml:context>
    <inkml:brush xml:id="br0">
      <inkml:brushProperty name="width" value="0.025" units="cm"/>
      <inkml:brushProperty name="height" value="0.025" units="cm"/>
      <inkml:brushProperty name="color" value="#996600"/>
    </inkml:brush>
  </inkml:definitions>
  <inkml:trace contextRef="#ctx0" brushRef="#br0">1 92 10152 0 0,'0'0'928'0'0,"25"-6"-16"0"0,-24 0-925 0 0,1 0 0 0 0,0 0 0 0 0,-1 0 1 0 0,0 0-1 0 0,0-1 0 0 0,0-6 0 0 0,3-18-44 0 0,-3 27 20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6"/>
    </inkml:context>
    <inkml:brush xml:id="br0">
      <inkml:brushProperty name="width" value="0.025" units="cm"/>
      <inkml:brushProperty name="height" value="0.025" units="cm"/>
      <inkml:brushProperty name="color" value="#996600"/>
    </inkml:brush>
  </inkml:definitions>
  <inkml:trace contextRef="#ctx0" brushRef="#br0">0 134 6928 0 0,'0'0'698'0'0,"9"-18"1921"0"0,-5-15-503 0 0,-3 24-1812 0 0,-1 8-244 0 0,0 0 0 0 0,0 0 1 0 0,0-1-1 0 0,0 1 0 0 0,0 0 0 0 0,0 0 0 0 0,0 0 0 0 0,1 0 0 0 0,-1-1 0 0 0,0 1 0 0 0,1 0 1 0 0,-1 0-1 0 0,1 1 0 0 0,-1-1 0 0 0,1 0 0 0 0,0 0 0 0 0,-1 0 0 0 0,1 0 0 0 0,0 0 0 0 0,1-1 1 0 0,-3 1-19 0 0,0-1 0 0 0,1 0 0 0 0,-1 0 1 0 0,1 1-1 0 0,-1 0 0 0 0,1-1 1 0 0,0 0-1 0 0,0 0 0 0 0,0 0 0 0 0,0 1 1 0 0,0-1-1 0 0,0-3 0 0 0,0 4 19 0 0,0-22 255 0 0,0 22-290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2"/>
    </inkml:context>
    <inkml:brush xml:id="br0">
      <inkml:brushProperty name="width" value="0.025" units="cm"/>
      <inkml:brushProperty name="height" value="0.025" units="cm"/>
      <inkml:brushProperty name="color" value="#996600"/>
    </inkml:brush>
  </inkml:definitions>
  <inkml:trace contextRef="#ctx0" brushRef="#br0">0 8 3912 0 0,'0'0'665'0'0,"0"-2"836"0"0,0-3 2453 0 0,4 7-3927 0 0,0 13-42 0 0,-4-14 58 0 0,1 1-1 0 0,-1-1 1 0 0,0 0-1 0 0,0 1 1 0 0,0-1-1 0 0,0 1 1 0 0,0-1-1 0 0,0 1 1 0 0,0-1 0 0 0,-1 0-1 0 0,1 1 1 0 0,0-1-1 0 0,-2 2 1 0 0,0-2 1256 0 0,4-2-105 0 0,6-8-323 0 0,-3-1-727 0 0,1 2 316 0 0,-6 24-100 0 0,-9 5 184 0 0,10-23-214 0 0,-1 1-324 0 0,1 0 0 0 0,0-1-1 0 0,-1 1 1 0 0,1 0 0 0 0,0 0 0 0 0,0-1 0 0 0,0 1-1 0 0,0 0 1 0 0,0 0 0 0 0,0 0 0 0 0,0 0-1 0 0,0 0 1 0 0,0 1 0 0 0,0-1 0 0 0,1 0-1 0 0,-1 0 1 0 0,2 0 0 0 0,-2 8 24 0 0,-8 10-14 0 0,3-5 532 0 0,13-21-130 0 0,4-5-108 0 0,-11 16-242 0 0,-7 12-63 0 0,-4 14 228 0 0,25-67 198 0 0,-16 39-413 0 0,-2 3-7 0 0,1 1 0 0 0,0 0 0 0 0,0-1 0 0 0,1 1-1 0 0,-1 0 1 0 0,1 0 0 0 0,0 0 0 0 0,-1-1 0 0 0,2 9-1 0 0,2-6 132 0 0,0-1 432 0 0,-3-4-446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7"/>
    </inkml:context>
    <inkml:brush xml:id="br0">
      <inkml:brushProperty name="width" value="0.025" units="cm"/>
      <inkml:brushProperty name="height" value="0.025" units="cm"/>
      <inkml:brushProperty name="color" value="#996600"/>
    </inkml:brush>
  </inkml:definitions>
  <inkml:trace contextRef="#ctx0" brushRef="#br0">0 140 8432 0 0,'0'0'2129'0'0,"12"-42"-826"0"0,8-30 1562 0 0,-18 47-59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8"/>
    </inkml:context>
    <inkml:brush xml:id="br0">
      <inkml:brushProperty name="width" value="0.025" units="cm"/>
      <inkml:brushProperty name="height" value="0.025" units="cm"/>
      <inkml:brushProperty name="color" value="#996600"/>
    </inkml:brush>
  </inkml:definitions>
  <inkml:trace contextRef="#ctx0" brushRef="#br0">1 127 9144 0 0,'0'0'2032'0'0,"20"-20"-392"0"0,8-67 38 0 0,-18 67-1212 0 0,-9 20-450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89"/>
    </inkml:context>
    <inkml:brush xml:id="br0">
      <inkml:brushProperty name="width" value="0.025" units="cm"/>
      <inkml:brushProperty name="height" value="0.025" units="cm"/>
      <inkml:brushProperty name="color" value="#996600"/>
    </inkml:brush>
  </inkml:definitions>
  <inkml:trace contextRef="#ctx0" brushRef="#br0">1 81 6424 0 0,'0'0'781'0'0,"10"-26"1776"0"0,-6 19-2194 0 0,-1-1 0 0 0,1 0-1 0 0,-1 1 1 0 0,2-16 0 0 0,-5 21-227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0"/>
    </inkml:context>
    <inkml:brush xml:id="br0">
      <inkml:brushProperty name="width" value="0.025" units="cm"/>
      <inkml:brushProperty name="height" value="0.025" units="cm"/>
      <inkml:brushProperty name="color" value="#996600"/>
    </inkml:brush>
  </inkml:definitions>
  <inkml:trace contextRef="#ctx0" brushRef="#br0">0 104 6928 0 0,'0'0'2005'0'0,"13"-38"-1801"0"0,-1-24 716 0 0,-12 58-793 0 0,0 4-111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1"/>
    </inkml:context>
    <inkml:brush xml:id="br0">
      <inkml:brushProperty name="width" value="0.025" units="cm"/>
      <inkml:brushProperty name="height" value="0.025" units="cm"/>
      <inkml:brushProperty name="color" value="#996600"/>
    </inkml:brush>
  </inkml:definitions>
  <inkml:trace contextRef="#ctx0" brushRef="#br0">1 89 4416 0 0,'0'0'671'0'0,"16"-38"1268"0"0,-16 37-1881 0 0,0-1-1 0 0,0 0 0 0 0,1 1 0 0 0,-1-1 0 0 0,0 1 0 0 0,0 0 0 0 0,1-1 0 0 0,-1 1 1 0 0,1-1-1 0 0,-1 1 0 0 0,1 0 0 0 0,0-1 0 0 0,-1 1 0 0 0,1-1 0 0 0,0 1 0 0 0,0 0 0 0 0,0-1 1 0 0,9-13 1023 0 0,-5 6 831 0 0,-5 9-1832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2"/>
    </inkml:context>
    <inkml:brush xml:id="br0">
      <inkml:brushProperty name="width" value="0.025" units="cm"/>
      <inkml:brushProperty name="height" value="0.025" units="cm"/>
      <inkml:brushProperty name="color" value="#996600"/>
    </inkml:brush>
  </inkml:definitions>
  <inkml:trace contextRef="#ctx0" brushRef="#br0">0 67 8840 0 0,'0'0'342'0'0,"3"-40"-190"0"0,-3 39-203 0 0,0 0 99 0 0,0 0 0 0 0,0 0 0 0 0,0 0 0 0 0,-1 0 0 0 0,1 0 0 0 0,0 0 0 0 0,0 0 0 0 0,1 0-1 0 0,-1 0 1 0 0,0 0 0 0 0,0 0 0 0 0,0 1 0 0 0,1-1 0 0 0,-1 0 0 0 0,0 0 0 0 0,1 0 0 0 0,-1 0 0 0 0,1 1 0 0 0,-1 0 0 0 0,1-1 0 0 0,-1 0 0 0 0,1 0 0 0 0,-1 1-1 0 0,0-1 1 0 0,1 0 0 0 0,0 1 0 0 0,-1-1 0 0 0,1 1 0 0 0,0-1 0 0 0,1 0 0 0 0,-1 1 71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3"/>
    </inkml:context>
    <inkml:brush xml:id="br0">
      <inkml:brushProperty name="width" value="0.025" units="cm"/>
      <inkml:brushProperty name="height" value="0.025" units="cm"/>
      <inkml:brushProperty name="color" value="#996600"/>
    </inkml:brush>
  </inkml:definitions>
  <inkml:trace contextRef="#ctx0" brushRef="#br0">0 78 8840 0 0,'0'0'778'0'0,"0"-32"485"0"0,1 29-1151 0 0,0 1 1 0 0,-1-1-1 0 0,1 1 0 0 0,0-1 1 0 0,0 1-1 0 0,1-1 0 0 0,-1 1 1 0 0,-1 0-1 0 0,2 0 0 0 0,-1-1 1 0 0,1 1-1 0 0,0 0 0 0 0,0 0 1 0 0,0 0-1 0 0,0 0 0 0 0,0 1 1 0 0,0 0-1 0 0,0-1 0 0 0,5-2 1 0 0,-5 4-24 0 0,-2 0 6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4"/>
    </inkml:context>
    <inkml:brush xml:id="br0">
      <inkml:brushProperty name="width" value="0.025" units="cm"/>
      <inkml:brushProperty name="height" value="0.025" units="cm"/>
      <inkml:brushProperty name="color" value="#996600"/>
    </inkml:brush>
  </inkml:definitions>
  <inkml:trace contextRef="#ctx0" brushRef="#br0">0 77 6224 0 0,'0'0'3342'0'0,"10"-4"-2022"0"0,-11 1-1115 0 0,0 0-1 0 0,0 0 1 0 0,0 0-1 0 0,0 1 1 0 0,0-1-1 0 0,1 0 1 0 0,-1-1-1 0 0,1 1 1 0 0,0 0-1 0 0,-1 1 1 0 0,2-1-1 0 0,-1-6 1 0 0,0 5 18 0 0,0-13 251 0 0,-1 10 31 0 0,1 9 61 0 0,0 1-462 0 0,0-2-73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5"/>
    </inkml:context>
    <inkml:brush xml:id="br0">
      <inkml:brushProperty name="width" value="0.025" units="cm"/>
      <inkml:brushProperty name="height" value="0.025" units="cm"/>
      <inkml:brushProperty name="color" value="#996600"/>
    </inkml:brush>
  </inkml:definitions>
  <inkml:trace contextRef="#ctx0" brushRef="#br0">0 100 8432 0 0,'0'0'792'0'0,"15"-18"-82"0"0,-14-1 1113 0 0,-1-16 517 0 0,-1 33-2285 0 0,1 1 1 0 0,0-1-1 0 0,-1 1 1 0 0,1-1-1 0 0,-1 0 1 0 0,0 1-1 0 0,1-1 1 0 0,-1 0-1 0 0,0 1 0 0 0,0-1 1 0 0,0 1-1 0 0,1 0 1 0 0,-1 0-1 0 0,0 0 1 0 0,-1-1-1 0 0,-2-1 257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6"/>
    </inkml:context>
    <inkml:brush xml:id="br0">
      <inkml:brushProperty name="width" value="0.025" units="cm"/>
      <inkml:brushProperty name="height" value="0.025" units="cm"/>
      <inkml:brushProperty name="color" value="#996600"/>
    </inkml:brush>
  </inkml:definitions>
  <inkml:trace contextRef="#ctx0" brushRef="#br0">11 52 1104 0 0,'0'0'5'0'0,"1"0"150"0"0,-1 0 0 0 0,0 0 0 0 0,1 0-1 0 0,-1 0 1 0 0,0 0 0 0 0,1 0 0 0 0,-1 0-1 0 0,1 0 1 0 0,-1 0 0 0 0,0 0 0 0 0,1 0-1 0 0,-1 0 1 0 0,0 0 0 0 0,1 0 0 0 0,-1-1-1 0 0,0 1 1 0 0,1 0 0 0 0,-1 0-1 0 0,0 0 1 0 0,1 0 0 0 0,-1-1 0 0 0,0 1-1 0 0,1 0 1 0 0,-1 0 0 0 0,0-1 0 0 0,0 1-1 0 0,1 0 1 0 0,-1-1 0 0 0,0 1 0 0 0,0 0-1 0 0,0-1 1 0 0,1 1 0 0 0,-1-2 24 0 0,0 1 0 0 0,0-1 0 0 0,1 1 0 0 0,-1 0 0 0 0,0 0 0 0 0,0-1 0 0 0,-1 1 0 0 0,1-1 0 0 0,0 1 0 0 0,0-1 0 0 0,-1 1 0 0 0,1 0 0 0 0,-1-1 0 0 0,1 1 0 0 0,-1 0 0 0 0,0 0 0 0 0,1 0 0 0 0,-1 0 0 0 0,-1-2 0 0 0,-5-15 1665 0 0,-1 17-324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3"/>
    </inkml:context>
    <inkml:brush xml:id="br0">
      <inkml:brushProperty name="width" value="0.025" units="cm"/>
      <inkml:brushProperty name="height" value="0.025" units="cm"/>
      <inkml:brushProperty name="color" value="#996600"/>
    </inkml:brush>
  </inkml:definitions>
  <inkml:trace contextRef="#ctx0" brushRef="#br0">5 318 2000 0 0,'0'0'2736'0'0,"-2"-36"4144"0"0,2 35-6858 0 0,0 0 1 0 0,-1 0-1 0 0,1 0 1 0 0,0 0-1 0 0,-1 0 0 0 0,1 0 1 0 0,0 0-1 0 0,0 0 1 0 0,0 0-1 0 0,0 0 1 0 0,0 0-1 0 0,0 0 1 0 0,0 0-1 0 0,0-1 1 0 0,1 1-1 0 0,-1 0 1 0 0,0 0-1 0 0,1 0 1 0 0,-1-1-1 0 0,3 6 76 0 0,-2-1-1 0 0,1 1 1 0 0,0 0 0 0 0,-1 0-1 0 0,0 0 1 0 0,0 0 0 0 0,0 0-1 0 0,0 5 1 0 0,4 11 372 0 0,-3-8 93 0 0,-6-14 80 0 0,-5-22-223 0 0,8 15-363 0 0,1 0 1 0 0,1 0 0 0 0,-1 0-1 0 0,1 0 1 0 0,1 1 0 0 0,3-12 0 0 0,-1 16 68 0 0,2 12-100 0 0,-4-5-22 0 0,6 12 12 0 0,-8-13-13 0 0,1 0 1 0 0,-1 0 0 0 0,1-1 0 0 0,0 1 0 0 0,0 0 0 0 0,0-1 0 0 0,0 1 0 0 0,0 0 0 0 0,1-1-1 0 0,-1 1 1 0 0,2 1 0 0 0,-2 8 158 0 0,-3-14-158 0 0,0 1 1 0 0,0-1 0 0 0,0 0 0 0 0,1 1-1 0 0,-1-1 1 0 0,1 0 0 0 0,0 0 0 0 0,-1 0 0 0 0,1 0-1 0 0,1 0 1 0 0,-1 0 0 0 0,0-4 0 0 0,1 6-3 0 0,-1 0 3 0 0,0-3 12 0 0,0-1-1 0 0,-1 1 0 0 0,2 0 0 0 0,-1-1 0 0 0,1 1 1 0 0,-1-1-1 0 0,1 1 0 0 0,0-1 0 0 0,2-7 1 0 0,-1 13 33 0 0,1 0 0 0 0,0-1 0 0 0,-1 1 0 0 0,1 1 0 0 0,-1-1 0 0 0,1 0 0 0 0,-1 0 1 0 0,0 1-1 0 0,0-1 0 0 0,1 0 0 0 0,-1 1 0 0 0,0-1 0 0 0,0 1 0 0 0,1 2 0 0 0,0 2 34 0 0,0 0-1 0 0,0-1 1 0 0,0 0-1 0 0,1 1 1 0 0,0-1-1 0 0,6 8 0 0 0,-8-11-42 0 0,-2-2-43 0 0,-3-10-10 0 0,0 0 0 0 0,1 0 0 0 0,0 0 0 0 0,1-1 0 0 0,0 1 0 0 0,-1-18 0 0 0,3 26 8 0 0,1-2-19 0 0,0 5 25 0 0,2 4 6 0 0,1 2 5 0 0,2 6 8 0 0,-1-2-2 0 0,2-1 33 0 0,0-1-36 0 0,0-3 258 0 0,-4-4 409 0 0,-8-33-328 0 0,5 30-356 0 0,-1-3-4 0 0,1 1 0 0 0,-1-1 0 0 0,1 0 0 0 0,-1 1 0 0 0,1-1 0 0 0,1 1 0 0 0,-1-1 0 0 0,0 0 0 0 0,1 1-1 0 0,0-1 1 0 0,-1 1 0 0 0,3-6 0 0 0,-2 9 1 0 0,-1 0-1 0 0,1 0 0 0 0,-1 0 0 0 0,0 0 0 0 0,1 0 0 0 0,-1 0 0 0 0,1 0 1 0 0,-1 0-1 0 0,0 1 0 0 0,1-1 0 0 0,-1 0 0 0 0,0 0 0 0 0,1 0 1 0 0,-1 1-1 0 0,0-1 0 0 0,1 0 0 0 0,-1 0 0 0 0,0 1 0 0 0,1-1 0 0 0,-1 0 1 0 0,0 0-1 0 0,0 1 0 0 0,0-1 0 0 0,1 0 0 0 0,-1 1 0 0 0,0-1 1 0 0,0 1-1 0 0,1 0-4 0 0,-1-1 10 0 0,4 5 9 0 0,1 0 1 0 0,-2 1-1 0 0,1 0 0 0 0,-1-1 1 0 0,0 1-1 0 0,3 8 1 0 0,-6-14 43 0 0,2-36 316 0 0,-2 28-328 0 0,3-11 354 0 0,-2 19-382 0 0,0 1 0 0 0,0-1 0 0 0,-1 1 0 0 0,1-1 0 0 0,0 1 0 0 0,-1-1 1 0 0,1 1-1 0 0,-1-1 0 0 0,1 1 0 0 0,-1 0 0 0 0,1 0 0 0 0,-1-1 0 0 0,1 1 0 0 0,-1 0 1 0 0,0 0-1 0 0,1-1 0 0 0,-1 1 0 0 0,0 0 0 0 0,0 0 0 0 0,1 1 0 0 0,4 9 36 0 0,3 2 540 0 0,2-33-368 0 0,-8 7-240 0 0,-1 10-5 0 0,-1-1 0 0 0,1 1-1 0 0,0 0 1 0 0,0 0 0 0 0,0 0 0 0 0,0 0 0 0 0,0 0-1 0 0,3-4 1 0 0,0 10-19 0 0,7 11 78 0 0,-6-7 247 0 0,-5-7-276 0 0,1-1 0 0 0,-1 1 0 0 0,1 0 0 0 0,0 0 0 0 0,-1-1 0 0 0,1 1 0 0 0,-1-1-1 0 0,1 1 1 0 0,-1 0 0 0 0,1-1 0 0 0,-1 1 0 0 0,1-1 0 0 0,-1 1 0 0 0,1-1 0 0 0,-1 1 0 0 0,0-1-1 0 0,1 0 1 0 0,-1 1 0 0 0,0-1 0 0 0,1 1 0 0 0,-1-1 0 0 0,0 0 0 0 0,0 1 0 0 0,0-1-1 0 0,0 0 1 0 0,12-27 226 0 0,-10 23-205 0 0,-2 5-28 0 0,0 0 0 0 0,0 0 0 0 0,0 0 0 0 0,0 0 0 0 0,0 0-1 0 0,0 0 1 0 0,0 0 0 0 0,0 0 0 0 0,0 0 0 0 0,0 0 0 0 0,0 0-1 0 0,0 0 1 0 0,0 1 0 0 0,0-1 0 0 0,0 0 0 0 0,0 0 0 0 0,1 0-1 0 0,-1 0 1 0 0,0 0 0 0 0,0 0 0 0 0,0 0 0 0 0,0 0 0 0 0,0 0 0 0 0,0 0-1 0 0,0 0 1 0 0,0 0 0 0 0,0 0 0 0 0,0 0 0 0 0,0 0 0 0 0,0 0-1 0 0,0 0 1 0 0,0 0 0 0 0,1 0 0 0 0,-1 0 0 0 0,0 0 0 0 0,0 0-1 0 0,0 0 1 0 0,0 0 0 0 0,0 0 0 0 0,0 0 0 0 0,0 0 0 0 0,0 0-1 0 0,0 0 1 0 0,0 0 0 0 0,0 0 0 0 0,0 0 0 0 0,1 0 0 0 0,-1 0 0 0 0,0 0-1 0 0,0 0 1 0 0,0 0 0 0 0,0 0 0 0 0,0 0 0 0 0,0 0 0 0 0,0 0-1 0 0,0 0 1 0 0,0 0 0 0 0,0 0 0 0 0,0 0 0 0 0,3 12-23 0 0,1 4-14 0 0,-1-17 24 0 0,0-12 7 0 0,-1 2 9 0 0,-2 8 0 0 0,1-1 0 0 0,-1 1 0 0 0,1-1 0 0 0,0 1 0 0 0,0-1 0 0 0,0 1 0 0 0,2-4 0 0 0,14 45 329 0 0,-17-38-318 0 0,0 1 0 0 0,0 0 1 0 0,0-1-1 0 0,0 1 0 0 0,0-1 0 0 0,0 1 1 0 0,1 0-1 0 0,-1-1 0 0 0,0 1 0 0 0,0-1 0 0 0,1 1 1 0 0,-1 0-1 0 0,0-1 0 0 0,1 1 0 0 0,-1-1 1 0 0,1 1-1 0 0,-1-1 0 0 0,1 1 0 0 0,-1-1 0 0 0,1 0 1 0 0,-1 1-1 0 0,1-1 0 0 0,-1 0 0 0 0,1 1 1 0 0,-1-1-1 0 0,1 0 0 0 0,0 0 0 0 0,-1 1 0 0 0,1-1 1 0 0,0 0-1 0 0,6-18 345 0 0,-3 2-375 0 0,-4 15 15 0 0,11-26 169 0 0,-5 29-28 0 0,2 13-52 0 0,4 8 136 0 0,-7-25-62 0 0,-1-13-118 0 0,-1 3-21 0 0,-2 9-12 0 0,0 0 1 0 0,0 0-1 0 0,-1-1 0 0 0,1 1 1 0 0,-1 0-1 0 0,0 0 0 0 0,0-5 1 0 0,2 12-8 0 0,14 34 38 0 0,1-69-42 0 0,-15 27 0 0 0,4-9 4 0 0,0 15 3 0 0,5 4-2 0 0,-10-6-1 0 0,0 0 0 0 0,1 0-1 0 0,-1 0 1 0 0,0 0 0 0 0,0 0-1 0 0,0-1 1 0 0,0 1 0 0 0,0 0-1 0 0,1-1 1 0 0,-1 1 0 0 0,0-1-1 0 0,0 1 1 0 0,0-1 0 0 0,0 1-1 0 0,0-1 1 0 0,0 0 0 0 0,-1 1 0 0 0,1-1-1 0 0,0 0 1 0 0,0 0 0 0 0,0 0-1 0 0,-1 0 1 0 0,1 0 0 0 0,0 1-1 0 0,-1-1 1 0 0,1-1 0 0 0,-1 1-1 0 0,1-1 1 0 0,0 1-4 0 0,0 0 1 0 0,-1-1-1 0 0,1 1 0 0 0,0 0 1 0 0,0 0-1 0 0,0 0 0 0 0,0 0 0 0 0,0 0 1 0 0,0 0-1 0 0,0 0 0 0 0,0 0 1 0 0,1 0-1 0 0,-1 1 0 0 0,0-1 1 0 0,0 0-1 0 0,3 0 0 0 0,-2 3 1 0 0,-1 1 0 0 0,1-1 0 0 0,0 1 0 0 0,-1 0 0 0 0,0 0 0 0 0,1 0 1 0 0,-1-1-1 0 0,-1 1 0 0 0,2 4 0 0 0,1 1 12 0 0,0 0-25 0 0,-2-7 33 0 0,0 1 1 0 0,0 0 0 0 0,0 0-1 0 0,-1-1 1 0 0,1 1 0 0 0,-1 0-1 0 0,1 0 1 0 0,-1 0 0 0 0,1 0 0 0 0,-1 0-1 0 0,0 0 1 0 0,0 3 0 0 0,-1 1-12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7"/>
    </inkml:context>
    <inkml:brush xml:id="br0">
      <inkml:brushProperty name="width" value="0.025" units="cm"/>
      <inkml:brushProperty name="height" value="0.025" units="cm"/>
      <inkml:brushProperty name="color" value="#996600"/>
    </inkml:brush>
  </inkml:definitions>
  <inkml:trace contextRef="#ctx0" brushRef="#br0">45 83 4008 0 0,'0'0'3414'0'0,"-13"-36"-76"0"0,9 31-3233 0 0,0 2 1 0 0,0-2 0 0 0,0-1 0 0 0,-4-8 0 0 0,0 3 75 0 0,8 8-139 0 0,0 3-34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8"/>
    </inkml:context>
    <inkml:brush xml:id="br0">
      <inkml:brushProperty name="width" value="0.025" units="cm"/>
      <inkml:brushProperty name="height" value="0.025" units="cm"/>
      <inkml:brushProperty name="color" value="#996600"/>
    </inkml:brush>
  </inkml:definitions>
  <inkml:trace contextRef="#ctx0" brushRef="#br0">15 73 9344 0 0,'0'0'321'0'0,"-1"-3"-300"0"0,-2-2 104 0 0,1 0-1 0 0,1 1 1 0 0,0-1-1 0 0,-1 0 1 0 0,1 1-1 0 0,0-1 1 0 0,0-1-1 0 0,1 1 1 0 0,0 1-1 0 0,0-9 1 0 0,-1 9 350 0 0,1 3-456 0 0,0 1 1 0 0,0 0 0 0 0,0 0-1 0 0,0 0 1 0 0,0 0-1 0 0,0 0 1 0 0,0 0-1 0 0,0 0 1 0 0,0-1 0 0 0,0 1-1 0 0,0 0 1 0 0,0 0-1 0 0,0 0 1 0 0,0 0 0 0 0,0 0-1 0 0,0 0 1 0 0,0 0-1 0 0,0-1 1 0 0,0 1 0 0 0,0 0-1 0 0,0 0 1 0 0,0 0-1 0 0,0 0 1 0 0,0 0-1 0 0,0 0 1 0 0,0 0 0 0 0,0 0-1 0 0,0-1 1 0 0,1 1-1 0 0,-1 0 1 0 0,0 0 0 0 0,0 0-1 0 0,0 0 1 0 0,0 0-1 0 0,0 0 1 0 0,0 0 0 0 0,0 0-1 0 0,0 0 1 0 0,0 0-1 0 0,1 0 1 0 0,-1 0-1 0 0,0 0 1 0 0,0 0 0 0 0,0 0-1 0 0,0 0 1 0 0,0 0-1 0 0,0 0 1 0 0,0 0 0 0 0,1 0-1 0 0,-1 0 1 0 0,0 0-1 0 0,0 0 1 0 0,0 0 0 0 0,0 0-1 0 0,0 0 1 0 0,0 0-1 0 0,0 0 1 0 0,1 0 0 0 0,-1 0-1 0 0,0 0 1 0 0,0 0-1 0 0,0 0 1 0 0,0 0-1 0 0,0 0 1 0 0,0 1 0 0 0,1-1 116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99"/>
    </inkml:context>
    <inkml:brush xml:id="br0">
      <inkml:brushProperty name="width" value="0.025" units="cm"/>
      <inkml:brushProperty name="height" value="0.025" units="cm"/>
      <inkml:brushProperty name="color" value="#996600"/>
    </inkml:brush>
  </inkml:definitions>
  <inkml:trace contextRef="#ctx0" brushRef="#br0">0 64 4216 0 0,'0'0'3864'0'0,"17"-12"-2627"0"0,-17 6-1087 0 0,0 1 1 0 0,-1 1-1 0 0,0-1 0 0 0,0-1 1 0 0,0 2-1 0 0,-1-1 0 0 0,-3-9 1 0 0,3 11-7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100"/>
    </inkml:context>
    <inkml:brush xml:id="br0">
      <inkml:brushProperty name="width" value="0.025" units="cm"/>
      <inkml:brushProperty name="height" value="0.025" units="cm"/>
      <inkml:brushProperty name="color" value="#996600"/>
    </inkml:brush>
  </inkml:definitions>
  <inkml:trace contextRef="#ctx0" brushRef="#br0">113 112 1800 0 0,'0'0'4888'0'0,"30"-1"-1959"0"0,-34-1-1785 0 0,-11 0 1736 0 0,-8-25-1443 0 0,-21-12 2254 0 0,25 23-3041 0 0,-11-5 197 0 0,22 17-506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3"/>
    </inkml:context>
    <inkml:brush xml:id="br0">
      <inkml:brushProperty name="width" value="0.025" units="cm"/>
      <inkml:brushProperty name="height" value="0.025" units="cm"/>
      <inkml:brushProperty name="color" value="#996600"/>
    </inkml:brush>
  </inkml:definitions>
  <inkml:trace contextRef="#ctx0" brushRef="#br0">94 0 2504 0 0,'0'0'12957'0'0,"-5"41"-9457"0"0,1 22 25 0 0,-5-48-3220 0 0,2 0-71 0 0,7-15-221 0 0,-2 2 1 0 0,1 0 0 0 0,0 0 1 0 0,0-1-1 0 0,0 1 0 0 0,0 0 0 0 0,1 0 1 0 0,-1 0-1 0 0,0 0 0 0 0,1 0 0 0 0,-1 0 0 0 0,1 2 1 0 0,0-4-2 0 0,-8 15 86 0 0,-10 4-14 0 0,17-18-80 0 0,0 0 1 0 0,0-1-1 0 0,0 1 1 0 0,1 0-1 0 0,-1 0 0 0 0,0 0 1 0 0,1 0-1 0 0,-1 0 1 0 0,1 0-1 0 0,-1 0 0 0 0,1 0 1 0 0,0 0-1 0 0,0 0 1 0 0,0-1-1 0 0,-1 1 0 0 0,1 0 1 0 0,0 0-1 0 0,0 0 0 0 0,0 0 1 0 0,0 2-1 0 0,0 6-5 0 0,0 6 0 0 0,0 18 0 0 0,-8-6 15 0 0,7-23-13 0 0,-1-1 1 0 0,1 0-1 0 0,0 1 0 0 0,0 0 0 0 0,0-1 0 0 0,0 0 0 0 0,1 5 0 0 0,-7 33 14 0 0,6 16 6 0 0,2-34 60 0 0,1 13-183 0 0,1 33 578 0 0,-3-69-342 0 0,3 30 277 0 0,-3-28-359 0 0,0 7-38 0 0,0 15 115 0 0,0-17-102 0 0,0 3-9 0 0,3 1-17 0 0,8 5 6 0 0,-2-8-3 0 0,-3-4-2 0 0,-5-4 3 0 0,0 0 2 0 0,-1 0-2 0 0,0 3-3 0 0,0 2-4 0 0,0 2 5 0 0,0 24 35 0 0,0-22-34 0 0,0 43 0 0 0,0-17-2 0 0,-8-4-3 0 0,8-15 0 0 0,0-10 0 0 0,0-1 0 0 0,0 0 0 0 0,0 1 0 0 0,0 0 0 0 0,0 0 0 0 0,-3-1 0 0 0,-2 10 0 0 0,6 0 0 0 0,1-3 0 0 0,-2-2 0 0 0,1 6 0 0 0,5 4 0 0 0,-3-11 0 0 0,-2 15 0 0 0,-2-14 0 0 0,-1 49 0 0 0,-11-36 0 0 0,12-19-27 0 0,-1 2 238 0 0,0 2 373 0 0,1-2-286 0 0,1 0-250 0 0,1 1 38 0 0,1 2-37 0 0,1 0-33 0 0,-2-1 13 0 0,3 11 4 0 0,0-7-23 0 0,-2-4 36 0 0,-2 44 27 0 0,0-50-73 0 0,0-1 0 0 0,0 1 0 0 0,0 0 0 0 0,0-1 0 0 0,-1 1 0 0 0,1-1 0 0 0,0 1 0 0 0,-1 0 0 0 0,1 0 0 0 0,-1 0 0 0 0,0-1 0 0 0,0 1 0 0 0,1-1 0 0 0,-1 0 0 0 0,-1 3 0 0 0,0 8 0 0 0,5 11 0 0 0,1-4 0 0 0,-5 1-1 0 0,0 0 114 0 0,4-11-123 0 0,-1-5 41 0 0,-1 0 283 0 0,-1 10 124 0 0,0-5-25 0 0,0-6-383 0 0,-1 0 1 0 0,1 0 0 0 0,0-1 0 0 0,0 1-1 0 0,0 0 1 0 0,0 0 0 0 0,1 0 0 0 0,0 0-1 0 0,-1-1 1 0 0,1 1 0 0 0,0 0 0 0 0,3 5-1 0 0,8 36 194 0 0,5-8-120 0 0,-8-21-75 0 0,-8-13-28 0 0,1 0 0 0 0,-1 0-1 0 0,1 0 1 0 0,-1 0 0 0 0,0 0-1 0 0,0 1 1 0 0,0-1 0 0 0,0 1 0 0 0,0-1-1 0 0,-1 0 1 0 0,0 0 0 0 0,0 1-1 0 0,0 3 1 0 0,12 24-9 0 0,-12-27 8 0 0,1 1 0 0 0,-1-2 0 0 0,1 1 0 0 0,0 0 0 0 0,0 1 0 0 0,0-1 0 0 0,3 3 0 0 0,5 19 0 0 0,-6 3 4 0 0,-2 36 0 0 0,-6-27-4 0 0,5-33 0 0 0,0-1 0 0 0,0 1 0 0 0,0 0 0 0 0,-1 0 0 0 0,1 0 0 0 0,-1 0 0 0 0,0-1 0 0 0,0 1 0 0 0,0 0 0 0 0,0-1 0 0 0,-4 6 0 0 0,5-7 4 0 0,-1-1 0 0 0,1 0-1 0 0,0 0 1 0 0,-1 0 0 0 0,1 0 0 0 0,0 0-1 0 0,0 1 1 0 0,0-1 0 0 0,0 0 0 0 0,0 1-1 0 0,0-1 1 0 0,0 0 0 0 0,1 2 0 0 0,-1-2-1 0 0,0 1 0 0 0,0-1 0 0 0,0-1 0 0 0,0 2 0 0 0,0-1 0 0 0,0 1 0 0 0,0-1 1 0 0,0 0-1 0 0,0 1 0 0 0,-1-1 0 0 0,1 0 0 0 0,0 1 0 0 0,-1 1 0 0 0,-9 18-3 0 0,9-15 2 0 0,-1 0 1 0 0,2-2-1 0 0,-1 2 0 0 0,1 0 1 0 0,0-2-1 0 0,0 2 0 0 0,2 10 0 0 0,-1 4 12 0 0,-1-17-14 0 0,0 0-2 0 0,0 0-1 0 0,0 1 1 0 0,0-1-1 0 0,0 0 1 0 0,1 0 0 0 0,-1 0-1 0 0,1 0 1 0 0,0 1 0 0 0,3 4-1 0 0,12 23-20 0 0,-14-22 17 0 0,-1-2-1 0 0,-1 1 0 0 0,1 0 0 0 0,-1 0 0 0 0,0 0 0 0 0,-2 9 0 0 0,0 8 6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4"/>
    </inkml:context>
    <inkml:brush xml:id="br0">
      <inkml:brushProperty name="width" value="0.025" units="cm"/>
      <inkml:brushProperty name="height" value="0.025" units="cm"/>
      <inkml:brushProperty name="color" value="#996600"/>
    </inkml:brush>
  </inkml:definitions>
  <inkml:trace contextRef="#ctx0" brushRef="#br0">0 20 3000 0 0,'0'0'4080'0'0,"1"-19"10159"0"0,6 110-11351 0 0,-7-86-2842 0 0,0 1 1 0 0,0-1-1 0 0,1 1 0 0 0,0-1 0 0 0,0 1 0 0 0,1-1 0 0 0,2 6 1 0 0,1-3-1 0 0,-4-6-39 0 0,0 0 0 0 0,0 0 0 0 0,-1 0-1 0 0,1-1 1 0 0,0 1 0 0 0,-1 0 0 0 0,1 0-1 0 0,-1 0 1 0 0,1 1 0 0 0,-1-1 0 0 0,0 0-1 0 0,0 3 1 0 0,12 12 24 0 0,-7 6-12 0 0,1 5 11 0 0,7 1-30 0 0,9 19 2 0 0,-17-26 10 0 0,2 4-2 0 0,-1-13-10 0 0,-5-12 0 0 0,0 1 0 0 0,-1 0 0 0 0,1-1 0 0 0,0 1 0 0 0,0 0 0 0 0,0-1 0 0 0,-1 1 0 0 0,1 0 0 0 0,-1 0 0 0 0,0 0 0 0 0,1 2 0 0 0,4 26 0 0 0,-5-29 0 0 0,1 0 0 0 0,-1 0 0 0 0,1 1 0 0 0,-1-1 0 0 0,1 0 0 0 0,-1 1 0 0 0,1-1 0 0 0,0 0 0 0 0,0 0 0 0 0,-1 1 0 0 0,0-1 0 0 0,1 0 0 0 0,2 1 0 0 0,-2-1 0 0 0,0 0 0 0 0,0 0 0 0 0,0 1 0 0 0,0-1 0 0 0,0 0 0 0 0,0 1 0 0 0,0 0 0 0 0,0-1 0 0 0,-1 1 0 0 0,1-1 0 0 0,0 1 0 0 0,-1-1 0 0 0,1 4 0 0 0,9 49 0 0 0,1 4 0 0 0,-10-51 0 0 0,-1 0 0 0 0,1 0 0 0 0,1 1 0 0 0,-1-2 0 0 0,1 2 0 0 0,3 6 0 0 0,12 21 0 0 0,-4-14 0 0 0,0 13 0 0 0,-5 14 5 0 0,-7-15-2 0 0,7 52 53 0 0,-7-75-45 0 0,0-2 1 0 0,0 1-1 0 0,1-1 0 0 0,2 12 0 0 0,-2-16-10 0 0,0-1-1 0 0,-1-1 1 0 0,0 2 0 0 0,0-1-1 0 0,0 1 1 0 0,0-1 0 0 0,0 0 0 0 0,-1 0-1 0 0,1 7 1 0 0,16 32 162 0 0,-17-41-160 0 0,6 19 185 0 0,0 0 0 0 0,3 22 1 0 0,-3-25 30 0 0,1 6 26 0 0,7 37 9 0 0,-7-43-246 0 0,-5-15-8 0 0,-1-1 1 0 0,0 1 0 0 0,0 0 0 0 0,0-1 0 0 0,0 0-1 0 0,-1 1 1 0 0,1 0 0 0 0,0 0 0 0 0,-1 0-1 0 0,1 3 1 0 0,13 27-1 0 0,-12-27 1 0 0,-1 1 1 0 0,1 0-1 0 0,-1-2 0 0 0,1 2 0 0 0,3 4 1 0 0,-2-4-2 0 0,0 14 9 0 0,-3-18-9 0 0,0 0 0 0 0,0 0 0 0 0,1-1 0 0 0,-1 1 0 0 0,0 0 0 0 0,1 0-1 0 0,-1 0 1 0 0,1 0 0 0 0,-1 0 0 0 0,2 3 0 0 0,-1-4 3 0 0,-1 1-1 0 0,1 0 0 0 0,-1 0 1 0 0,1 0-1 0 0,-1 0 0 0 0,0 0 1 0 0,0 0-1 0 0,0-1 0 0 0,0 1 1 0 0,0 0-1 0 0,0 0 0 0 0,-1 2 1 0 0,1-2-1 0 0,-1 1 1 0 0,1-1-1 0 0,0-1 1 0 0,0 2 0 0 0,0-1-1 0 0,0 1 1 0 0,0-1-1 0 0,1 0 1 0 0,0 4-1 0 0,1-1-2 0 0,-1 1 0 0 0,0-1 0 0 0,-1 1 0 0 0,1-1 0 0 0,-1 0 0 0 0,-1 1 0 0 0,0 9 0 0 0,-1 5 0 0 0,2 84 0 0 0,14-55 530 0 0,-7 3 253 0 0,-7 7-568 0 0,0-34-145 0 0,0-7-28 0 0,0-12-24 0 0,0-2-10 0 0,0-1-1 0 0,0 0 0 0 0,0 0 1 0 0,0 1-1 0 0,0-1 0 0 0,-1 1 1 0 0,0-2-1 0 0,1 1 0 0 0,-1 1 1 0 0,-1-1-1 0 0,1 0 0 0 0,-2 3 0 0 0,-2 2-1 0 0,4-6-5 0 0,-1-1-1 0 0,1 0 0 0 0,0 0 0 0 0,0 1 0 0 0,0 0 0 0 0,0-1 0 0 0,0 1 0 0 0,1 0 0 0 0,-1 0 0 0 0,0 0 0 0 0,1 0 0 0 0,0-2 0 0 0,-1 2 0 0 0,1 0 0 0 0,0 2 0 0 0,-3 46 0 0 0,-2-14 0 0 0,3-5-1 0 0,1-9 5 0 0,0-8 10 0 0,1-8 8 0 0,1 5-10 0 0,4 10-15 0 0,-4-15 3 0 0,0-2 0 0 0,0 1 0 0 0,0-2 0 0 0,0 2 0 0 0,0-1 0 0 0,1 0 0 0 0,2 4 0 0 0,10 19 0 0 0,-8-16 0 0 0,1 7 0 0 0,-6 3 0 0 0,0-18 0 0 0,-1 0 0 0 0,0-1 0 0 0,1 1 0 0 0,-1 0 0 0 0,1-1 0 0 0,0 0 0 0 0,0 1 0 0 0,2 3 0 0 0,-1-4 0 0 0,-1 1 0 0 0,0-1 0 0 0,0 0 0 0 0,0 1 0 0 0,-1-1 0 0 0,1 1 0 0 0,-1 0 0 0 0,0 3 0 0 0,9 41 0 0 0,-9-45 1 0 0,1 1 0 0 0,-1-1 0 0 0,1 0 0 0 0,-1 0 0 0 0,1 0 0 0 0,0 0 0 0 0,-1-1 0 0 0,1 1 0 0 0,0 0 0 0 0,1 2 0 0 0,-1-2-25 0 0,0 0 1 0 0,0 0-1 0 0,0-1 1 0 0,0 1-1 0 0,0 0 1 0 0,0 0-1 0 0,0 1 1 0 0,-1-1-1 0 0,1 0 1 0 0,-1 3-1 0 0,3 6-13 0 0,0 0-148 0 0,-2-3 24 0 0,-1-6 105 0 0,0 1-1 0 0,0 0 0 0 0,1 0 0 0 0,-1 1 0 0 0,1-1 0 0 0,0-1 0 0 0,3 6 0 0 0,3 13-82 0 0,-4 14-13 0 0,-3 18 53 0 0,0-26 215 0 0,6 7 369 0 0,0 1-135 0 0,-6-35-321 0 0,2 2-8 0 0,5 5-10 0 0,-2-2 12 0 0,-4-4 10 0 0,2 2-18 0 0,3 4 2 0 0,3-3 7 0 0,12 7 23 0 0,-20-9-40 0 0,1-1 0 0 0,0 1 1 0 0,0-1-1 0 0,0 0 0 0 0,0 0 0 0 0,0 0 0 0 0,1-1 1 0 0,-2 1-1 0 0,1 0 0 0 0,1-1 0 0 0,2 1 0 0 0,2 0 10 0 0,-5-1-9 0 0,0 0 0 0 0,0 0 0 0 0,0 0 0 0 0,1 0 0 0 0,-1 0 0 0 0,0 0 0 0 0,-1-1 0 0 0,1 1 1 0 0,0-1-1 0 0,0 0 0 0 0,4 0 0 0 0,1-5 14 0 0,3-4-11 0 0,-7 5-9 0 0,-1-2-6 0 0,-2 2 13 0 0,0 1 8 0 0,0-51-17 0 0,0-26 0 0 0,0 2-241 0 0,-1 77 183 0 0,1 0 0 0 0,-1-1 0 0 0,1 1-1 0 0,-1 0 1 0 0,0 1 0 0 0,0-1 0 0 0,0 0 0 0 0,-1-1 0 0 0,1 2 0 0 0,-3-4 0 0 0,-1-1-54 0 0,5 4 86 0 0,-1 0 0 0 0,0 1-1 0 0,0-1 1 0 0,1 0 0 0 0,-1 1-1 0 0,0-1 1 0 0,1 0 0 0 0,0 1-1 0 0,-1 0 1 0 0,1-1 0 0 0,0 0-1 0 0,0 0 1 0 0,0-2 0 0 0,-3-18-86 0 0,-1 8 106 0 0,1-6-3 0 0,3-5-40 0 0,-1-31 17 0 0,-1-16 727 0 0,7 78-475 0 0,8 12-72 0 0,-9-10-48 0 0,1-1-56 0 0,0-1-1 0 0,-2 1 1 0 0,2-1 0 0 0,-1 2 0 0 0,4 11-1 0 0,-2-8 11 0 0,-5-9-53 0 0,0 0 1 0 0,0 0-1 0 0,0-1 1 0 0,0 1-1 0 0,0-1 0 0 0,-1 1 1 0 0,1 0-1 0 0,0 0 1 0 0,-1 0-1 0 0,0 0 1 0 0,1 3-1 0 0,5 19-1 0 0,-6-22 0 0 0,0 0 0 0 0,0 1 0 0 0,1-1 0 0 0,-1-1 0 0 0,0 2 0 0 0,1-1 0 0 0,0 0 0 0 0,-1 1 0 0 0,1-1 0 0 0,0 0 0 0 0,0 0 0 0 0,0-1 0 0 0,3 4 0 0 0,-4-2 2 0 0,1-1 1 0 0,-1 0-1 0 0,0 1 0 0 0,0-2 1 0 0,0 2-1 0 0,0-1 0 0 0,0 0 1 0 0,0 1-1 0 0,0 3 0 0 0,-1 3-1 0 0,1-5-1 0 0,0 1 0 0 0,0 1 0 0 0,0-5 0 0 0,0 11 0 0 0,0-6 0 0 0,1 0 0 0 0,-2 0 0 0 0,1 0 0 0 0,-1 0 0 0 0,-2 9 0 0 0,-3-1 0 0 0,5-12 0 0 0,0 0 0 0 0,0 0 0 0 0,0 0 0 0 0,0 0 0 0 0,1 1 0 0 0,-1-1 0 0 0,1 0 0 0 0,0 4 0 0 0,-8 22 11 0 0,8-22 4 0 0,0 20 39 0 0,0-25-54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5"/>
    </inkml:context>
    <inkml:brush xml:id="br0">
      <inkml:brushProperty name="width" value="0.025" units="cm"/>
      <inkml:brushProperty name="height" value="0.025" units="cm"/>
      <inkml:brushProperty name="color" value="#996600"/>
    </inkml:brush>
  </inkml:definitions>
  <inkml:trace contextRef="#ctx0" brushRef="#br0">259 147 25651 0 0,'0'3'41'0'0,"2"2"27"0"0,-1-1 0 0 0,1 1-1 0 0,0 0 1 0 0,2 4 0 0 0,-2-6-37 0 0,-1 1 0 0 0,0-1 0 0 0,0 0-1 0 0,0 0 1 0 0,-1 1 0 0 0,1-1 0 0 0,-1 1 0 0 0,0 3-1 0 0,3 15 285 0 0,-1-17-213 0 0,4 26 449 0 0,-6-31-461 0 0,13 37 287 0 0,-5-24-258 0 0,-7-13-112 0 0,0 1-1 0 0,0 1 1 0 0,0-1 0 0 0,0 0-1 0 0,0 1 1 0 0,0-1-1 0 0,-1 1 1 0 0,1 0-1 0 0,-1-1 1 0 0,0 1-1 0 0,0-1 1 0 0,1 0 0 0 0,-1 1-1 0 0,0-1 1 0 0,0 4-1 0 0,1 0 14 0 0,1 0-1 0 0,-1 0 1 0 0,1 0-1 0 0,0 0 1 0 0,0 0-1 0 0,3 6 1 0 0,3 5-4 0 0,11 18 32 0 0,-18-19-16 0 0,-1-14-33 0 0,0-1 0 0 0,0 1 0 0 0,0 1 0 0 0,0-1 0 0 0,0 0 0 0 0,0 0 0 0 0,0 0 0 0 0,0 0 0 0 0,1 1 0 0 0,-1-1 0 0 0,0 0 0 0 0,1 0 0 0 0,-1 0-1 0 0,2 1 1 0 0,-2-1-1 0 0,0-1-1 0 0,1 1 0 0 0,-1 0 0 0 0,0 0 0 0 0,0 0 0 0 0,0 0 0 0 0,0-1 0 0 0,1 1 1 0 0,-1 0-1 0 0,0 0 0 0 0,0 0 0 0 0,0 0 0 0 0,0 0 0 0 0,0 0 0 0 0,-1 2 0 0 0,2 7-101 0 0,3-2-34 0 0,1 2-105 0 0,-2 13 130 0 0,-2-16-13 0 0,5 34-251 0 0,-4-34 342 0 0,0 2 0 0 0,0-2 0 0 0,0 16 0 0 0,1 59 49 0 0,-2-71 68 0 0,0 9 168 0 0,-1 1-57 0 0,1-7-247 0 0,0 51-266 0 0,0-24 186 0 0,-1-40 133 0 0</inkml:trace>
  <inkml:trace contextRef="#ctx0" brushRef="#br0" timeOffset="1">402 1120 26748 0 0,'2'176'-37'0'0,"-2"-82"37"0"0,-1-38 0 0 0,1-19 0 0 0,1-23-12 0 0,-3 20 86 0 0,2-32-69 0 0,-1 0 0 0 0,0 0 1 0 0,1-1-1 0 0,-1 1 0 0 0,1 0 0 0 0,-1-2 0 0 0,0 2 0 0 0,0 0 1 0 0,0-1-1 0 0,-2 3 0 0 0,1-2 19 0 0,1 0 0 0 0,0 0 1 0 0,0 0-1 0 0,0-1 0 0 0,0 1 1 0 0,1 0-1 0 0,-1 0 0 0 0,0 0 0 0 0,1 1 1 0 0,0-1-1 0 0,0 0 0 0 0,0 0 1 0 0,0 3-1 0 0,0 37 574 0 0,1-24-488 0 0,0 62 2 0 0,-1-32-95 0 0,0-16 15 0 0,0 11 39 0 0,1 22-25 0 0,-1 0-41 0 0,0-21-7 0 0,-1-3 28 0 0,-1-15 16 0 0,2-8-30 0 0,5 15-12 0 0,-1-12 0 0 0,-3-7 0 0 0,-1-9 0 0 0,0-1 0 0 0,0 1 0 0 0,1-1 0 0 0,-1 0 0 0 0,1 1 0 0 0,0-1 0 0 0,0-1 0 0 0,3 9 0 0 0,-3-10 0 0 0,0 0 0 0 0,0 1 0 0 0,0-1 0 0 0,0 1 0 0 0,-1-1 0 0 0,1 1 0 0 0,-1-1 0 0 0,0 5 0 0 0,5 16 0 0 0,-4-21 0 0 0,-1-1 0 0 0,1 1 0 0 0,-1 0 0 0 0,1 0 0 0 0,-1 0 0 0 0,0 0 0 0 0,0 0 0 0 0,0 0 0 0 0,0-1 0 0 0,0 1 0 0 0,-1 4 0 0 0,0-5 0 0 0,1 1 0 0 0,-1-1 0 0 0,1 1 0 0 0,0 0 0 0 0,0-1 0 0 0,0 0 0 0 0,0 0 0 0 0,0 1 0 0 0,0 0 0 0 0,0-1 0 0 0,1 1 0 0 0,-1-1 0 0 0,0 1 0 0 0,1-1 0 0 0,-1 1 0 0 0,1-1 0 0 0,0 0 0 0 0,-1 0 0 0 0,0 1 0 0 0,3 1 0 0 0,7 31 0 0 0,-8-13 0 0 0,-3-18 0 0 0,1-2 0 0 0,0 1 0 0 0,0 0 0 0 0,0 1 0 0 0,0-1 0 0 0,1 0 0 0 0,-1 0 0 0 0,0 0 0 0 0,1 0 0 0 0,-1 0 0 0 0,0 0 0 0 0,3 2 0 0 0,28 45 0 0 0,-22-31 0 0 0,-2 1 0 0 0,25 42 65 0 0,-28-44-78 0 0,0-2-272 0 0,4-5 5 0 0,0-1 68 0 0,2 9-163 0 0,1-1 219 0 0,-7-1 114 0 0,-3-5 26 0 0,3-5-12 0 0,15 15-30 0 0,-13-13 50 0 0,-4-2 8 0 0,1 2 7 0 0,4 5-31 0 0,7 3-31 0 0,-3-5 47 0 0,-8-8 8 0 0,-1-1 0 0 0,0-1 0 0 0,1 1 0 0 0,-1 1 0 0 0,0-1 0 0 0,0 1 0 0 0,-1-1 0 0 0,0 1 0 0 0,1-1 0 0 0,-1 1 0 0 0,0 0 0 0 0,1 3 0 0 0,3 2-2 0 0,-1 7-36 0 0,-4-12 35 0 0,1-1-1 0 0,0 0 0 0 0,-1 0 1 0 0,1 0-1 0 0,0 0 0 0 0,0 0 1 0 0,0 0-1 0 0,0 0 1 0 0,1-1-1 0 0,-1 1 0 0 0,1 0 1 0 0,-1 0-1 0 0,1 0 0 0 0,1 0 1 0 0,8 12-24 0 0,-5 8 20 0 0,-5 22 8 0 0,-1-36-2 0 0,0 11-80 0 0,0-6 72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7"/>
    </inkml:context>
    <inkml:brush xml:id="br0">
      <inkml:brushProperty name="width" value="0.025" units="cm"/>
      <inkml:brushProperty name="height" value="0.025" units="cm"/>
      <inkml:brushProperty name="color" value="#996600"/>
    </inkml:brush>
  </inkml:definitions>
  <inkml:trace contextRef="#ctx0" brushRef="#br0">10 1 2208 0 0,'0'0'14882'0'0,"11"13"-13953"0"0,-13-10-672 0 0,-1 0 0 0 0,1 0 0 0 0,0 0 0 0 0,0-1 0 0 0,1 1 0 0 0,0 0 0 0 0,0 0-1 0 0,-1 1 1 0 0,1-2 0 0 0,0 2 0 0 0,0-1 0 0 0,0 1 0 0 0,0 4 0 0 0,1 49 1982 0 0,2-28-1840 0 0,-3-14 265 0 0,1 27 32 0 0,0-40-678 0 0,0 0 0 0 0,1 0 0 0 0,-1 1 0 0 0,1-1 1 0 0,-1 0-1 0 0,1 1 0 0 0,0-1 0 0 0,0 0 0 0 0,0 0 0 0 0,0 0 0 0 0,-1 0 0 0 0,1 0 0 0 0,2 3 0 0 0,6 7 116 0 0,-7-9-112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8"/>
    </inkml:context>
    <inkml:brush xml:id="br0">
      <inkml:brushProperty name="width" value="0.025" units="cm"/>
      <inkml:brushProperty name="height" value="0.025" units="cm"/>
      <inkml:brushProperty name="color" value="#996600"/>
    </inkml:brush>
  </inkml:definitions>
  <inkml:trace contextRef="#ctx0" brushRef="#br0">0 5 3112 0 0,'0'0'304'0'0,"25"3"1462"0"0,-10-2 2780 0 0,-11-3-2780 0 0,-4 2-1743 0 0,0 0 0 0 0,0 0-1 0 0,0-1 1 0 0,0 1 0 0 0,1 0 0 0 0,-1 0-1 0 0,0 0 1 0 0,0 0 0 0 0,0-1 0 0 0,0 1-1 0 0,0 0 1 0 0,0 0 0 0 0,0 0 0 0 0,1 0 0 0 0,-1 0-1 0 0,0 0 1 0 0,0-1 0 0 0,0 1 0 0 0,0 0-1 0 0,1 0 1 0 0,-1 0 0 0 0,0 0 0 0 0,0 0-1 0 0,0 0 1 0 0,0 0 0 0 0,1 0 0 0 0,-1 0 0 0 0,0 0-1 0 0,0 0 1 0 0,0 0 0 0 0,1 0 0 0 0,-1 0-1 0 0,0 0 1 0 0,0 0 0 0 0,0 0 0 0 0,1 0-1 0 0,-1 0 1 0 0,0 0 0 0 0,0 0 0 0 0,0 0 0 0 0,0 0-1 0 0,1 1 1 0 0,-1-1 0 0 0,0 0 0 0 0,0 0-1 0 0,0 0 1 0 0,0 0 0 0 0,0 0 0 0 0,1 0-1 0 0,-1 1 1 0 0,0-1 0 0 0,0 0 0 0 0,0 0 0 0 0,0 0-1 0 0,8 2 1176 0 0,-3-2-278 0 0,-11 0 416 0 0,21 3 2519 0 0,-15-2-2885 0 0,-5 6 6 0 0,5-6-957 0 0,0-1 1 0 0,0 0-1 0 0,0 0 1 0 0,0 1-1 0 0,0-1 0 0 0,0 0 1 0 0,0 0-1 0 0,0 1 1 0 0,0-1-1 0 0,0 0 1 0 0,0 1-1 0 0,0-1 1 0 0,0 0-1 0 0,0 0 0 0 0,0 1 1 0 0,0-1-1 0 0,0 0 1 0 0,0 1-1 0 0,0-1 1 0 0,0 0-1 0 0,1 0 1 0 0,-1 1-1 0 0,0-1 0 0 0,0 0 1 0 0,0 0-1 0 0,0 0 1 0 0,1 0-1 0 0,-1 0 1 0 0,0 0-1 0 0,0 0 1 0 0,0 1-1 0 0,1-1 0 0 0,-1 0 1 0 0,0 0-1 0 0,0 0 1 0 0,1 0-1 0 0,-1 0 1 0 0,0 0-1 0 0,1 1 1 0 0,-1-1-1 0 0,0 0 0 0 0,0 0 1 0 0,0 0-1 0 0,0 0 1 0 0,1 0-1 0 0,-1 0-2 0 0,1 0-1 0 0,-1 0 1 0 0,0 0-1 0 0,1 0 1 0 0,-1 0-1 0 0,1 0 1 0 0,-1 1 0 0 0,1-1-1 0 0,-1 0 1 0 0,1 0-1 0 0,-1 0 1 0 0,1 1-1 0 0,-1-1 1 0 0,0 0-1 0 0,1 1 1 0 0,-1-1-1 0 0,0 0 1 0 0,1 1-1 0 0,-1-1 1 0 0,0 0-1 0 0,1 1 1 0 0,-1-1 0 0 0,0 1-1 0 0,0-1 1 0 0,1 0-1 0 0,-1 1 1 0 0,0-1-1 0 0,0 1 1 0 0,0-1-1 0 0,0 1 1 0 0,0-1-1 0 0,1 1 1 0 0,-1-1-1 0 0,0 1 1 0 0,0-1-1 0 0,0 1 1 0 0,0-1 0 0 0,0 1-1 0 0,-1-1 1 0 0,1 1-1 0 0,0-1 1 0 0,0 0-1 0 0,0 0 1 0 0,-1 1-1 0 0,1 5 167 0 0,9-6 114 0 0,-7 0-179 0 0,-10 0-52 0 0,9 0-33 0 0,2-1 510 0 0,-8-9-319 0 0,5 10-223 0 0,0-1 0 0 0,-1 1 0 0 0,1 0-1 0 0,0 0 1 0 0,0 0 0 0 0,0 0 0 0 0,0 0-1 0 0,0 0 1 0 0,-1 0 0 0 0,1 0 0 0 0,0 0-1 0 0,0 0 1 0 0,0-1 0 0 0,0 1 0 0 0,0 0-1 0 0,0 0 1 0 0,0 0 0 0 0,0 0 0 0 0,-1 0 0 0 0,1 0-1 0 0,0-1 1 0 0,0 1 0 0 0,0 0 0 0 0,0 0-1 0 0,0 0 1 0 0,0 0 0 0 0,0-1 0 0 0,0 1-1 0 0,0 0 1 0 0,0 0 0 0 0,0 0 0 0 0,0 0-1 0 0,0 0 1 0 0,0-1 0 0 0,0 1 0 0 0,0 0-1 0 0,0 0 1 0 0,0 0 0 0 0,0 0 0 0 0,0-1 0 0 0,1 1-1 0 0,-1 0 1 0 0,0 0 0 0 0,0 0 0 0 0,0 0-1 0 0,0 0 1 0 0,0 0 0 0 0,0-1 0 0 0,0 1-1 0 0,0 0 1 0 0,1 0 0 0 0,-1 0 0 0 0,0 0-1 0 0,0 0 1 0 0,0 0 0 0 0,0 0 0 0 0,0 0 0 0 0,1 0-1 0 0,-1 0 1 0 0,0 0 0 0 0,0-1 0 0 0,2 0 0 0 0,-6-4-2 0 0,4 5 1 0 0,0 0 0 0 0,0 0 0 0 0,0 0 0 0 0,0 0 0 0 0,0 0 0 0 0,0 0 0 0 0,1 0 0 0 0,-1 0 0 0 0,0 0 0 0 0,0 0 0 0 0,0 0 0 0 0,0 0 0 0 0,0 0 0 0 0,0 0 0 0 0,0 0 0 0 0,0 0 0 0 0,1 0 0 0 0,-1 0 0 0 0,0 0 0 0 0,0 0 0 0 0,0 0 0 0 0,0 0 0 0 0,0 0 0 0 0,0 0 0 0 0,0-1 0 0 0,0 1 0 0 0,0 0 0 0 0,0 0 0 0 0,0 0 0 0 0,1 0 0 0 0,-1 0 0 0 0,0 0 0 0 0,0 0 0 0 0,0 0 0 0 0,0 0 0 0 0,0-1 0 0 0,0 1 0 0 0,0 0 0 0 0,0 0 0 0 0,0 0 0 0 0,0 0 0 0 0,0 0 0 0 0,0 0 0 0 0,0 0 0 0 0,0-1 0 0 0,0 1 0 0 0,0 0 0 0 0,0 0 0 0 0,0 0 0 0 0,0 0 0 0 0,0 0 0 0 0,-1 0 0 0 0,3 0 0 0 0,-6-3 0 0 0,-2-1 5 0 0,-2-2 10 0 0,0-1 151 0 0,8 7-128 0 0,-10 0 202 0 0,6 0-148 0 0,4 0-85 0 0,0 0-1 0 0,0 0 0 0 0,0 0 0 0 0,-1 0 0 0 0,1 0 1 0 0,0 0-1 0 0,0 0 0 0 0,0 0 0 0 0,0 0 1 0 0,-1 1-1 0 0,1-1 0 0 0,0 0 0 0 0,0 0 1 0 0,0 0-1 0 0,0 0 0 0 0,-1 0 0 0 0,1 0 0 0 0,0 0 1 0 0,0 0-1 0 0,0 0 0 0 0,0 1 0 0 0,0-1 1 0 0,-1 0-1 0 0,1 0 0 0 0,0 0 0 0 0,0 0 1 0 0,0 0-1 0 0,0 1 0 0 0,0-1 0 0 0,0 0 0 0 0,0 0 1 0 0,0 0-1 0 0,0 0 0 0 0,0 1 0 0 0,0-1 1 0 0,0 0-1 0 0,-1 0 0 0 0,1 0 0 0 0,0 1 0 0 0,0-1 1 0 0,0 0-1 0 0,1 0 0 0 0,-1 0 0 0 0,0 0 1 0 0,0 1-1 0 0,0-1 0 0 0,0 0 0 0 0,0 0 1 0 0,0 0-1 0 0,0 1 0 0 0,0-1 0 0 0,0 0 0 0 0,0 0 1 0 0,0 0-1 0 0,0 0 0 0 0,1 0 0 0 0,-1 1 1 0 0,5 1-45 0 0,0 1 38 0 0,-4-2 0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699"/>
    </inkml:context>
    <inkml:brush xml:id="br0">
      <inkml:brushProperty name="width" value="0.025" units="cm"/>
      <inkml:brushProperty name="height" value="0.025" units="cm"/>
      <inkml:brushProperty name="color" value="#996600"/>
    </inkml:brush>
  </inkml:definitions>
  <inkml:trace contextRef="#ctx0" brushRef="#br0">1 1 992 0 0,'0'0'3545'0'0,"31"2"2683"0"0,-37 3-3482 0 0,10 0-337 0 0,3 3-608 0 0,0 3 179 0 0,-7-11-1978 0 0,2 3 64 0 0,-1-1 0 0 0,1 0 0 0 0,0 0 0 0 0,0-1-1 0 0,0 1 1 0 0,0 0 0 0 0,0 0 0 0 0,-1 0-1 0 0,2-1 1 0 0,-1 1 0 0 0,0-1 0 0 0,1 1-1 0 0,0-1 1 0 0,-1 0 0 0 0,0 0 0 0 0,1-1 0 0 0,2 1-1 0 0,0 7 223 0 0,-4-7-261 0 0,-1 0 0 0 0,0 0 1 0 0,1 0-1 0 0,-1 0 0 0 0,0 0 0 0 0,0 0 1 0 0,1-1-1 0 0,-1 1 0 0 0,1 0 0 0 0,0-1 0 0 0,-1 1 1 0 0,1 0-1 0 0,0 0 0 0 0,1 0 0 0 0,9 3-20 0 0,6 0 9 0 0,-14-2-9 0 0,-6-1-5 0 0,2-1-2 0 0,2 0 0 0 0,10 3 0 0 0,18 4 0 0 0,-25-6 0 0 0,8 1 14 0 0,-5-1-1 0 0,-1-1 0 0 0,1 0 0 0 0,-1 0 0 0 0,1 0 0 0 0,0-1 1 0 0,7-1-1 0 0,-5-2 9 0 0,-4 2-14 0 0,-1 0 0 0 0,-1 0 0 0 0,2 1 0 0 0,0 1 0 0 0,-1-1 0 0 0,0 0 0 0 0,6 0 0 0 0,0 1-10 0 0,-6 0 10 0 0,0 0 0 0 0,-1 0 0 0 0,1 0 0 0 0,0 0 0 0 0,0-1 0 0 0,0 0 0 0 0,-1 1 1 0 0,1-2-1 0 0,-1 1 0 0 0,1 0 0 0 0,-1-1 0 0 0,1 1 0 0 0,4-4 0 0 0,24-6 1 0 0,-27 10 8 0 0,-2 0 0 0 0,1 0-1 0 0,1-1 1 0 0,-1 2 0 0 0,-1-2 0 0 0,6-3 0 0 0,10-10-33 0 0,-2 2 2 0 0,-7 4 14 0 0,-6 7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4"/>
    </inkml:context>
    <inkml:brush xml:id="br0">
      <inkml:brushProperty name="width" value="0.025" units="cm"/>
      <inkml:brushProperty name="height" value="0.025" units="cm"/>
      <inkml:brushProperty name="color" value="#996600"/>
    </inkml:brush>
  </inkml:definitions>
  <inkml:trace contextRef="#ctx0" brushRef="#br0">3 79 2704 0 0,'0'0'4226'0'0,"-3"-35"1284"0"0,10 5-4077 0 0,-2 37-920 0 0,-4 0-410 0 0,5 15-40 0 0,-6-22-29 0 0,0 1 1 0 0,0 0 0 0 0,0-1 0 0 0,1 1 0 0 0,-1-1-1 0 0,0 1 1 0 0,1 0 0 0 0,-1-1 0 0 0,0 1-1 0 0,1-1 1 0 0,-1 1 0 0 0,1-1 0 0 0,-1 1-1 0 0,1-1 1 0 0,-1 1 0 0 0,1-1 0 0 0,-1 0-1 0 0,1 1 1 0 0,0-1 0 0 0,-1 0 0 0 0,1 1-1 0 0,-1-1 1 0 0,1 0 0 0 0,0 0 0 0 0,1 1 0 0 0,1-5 105 0 0,-1 1 0 0 0,1-1 0 0 0,0 0 0 0 0,-1 0 0 0 0,0 0 0 0 0,3-6 0 0 0,-4 5-172 0 0,4-15 1167 0 0,-3 41-120 0 0,-2-13-919 0 0,3 31 415 0 0,-2-38-467 0 0,-1 1 0 0 0,1-1 0 0 0,0 1 0 0 0,-1-1 0 0 0,1 0 0 0 0,0 1 0 0 0,0-1 0 0 0,-1 0 0 0 0,1 1 0 0 0,0-1 0 0 0,0 0 0 0 0,1 0 0 0 0,1 2 0 0 0,-2-3-16 0 0,-1 0 1 0 0,1 0 0 0 0,0 1-1 0 0,0-1 1 0 0,0 0-1 0 0,0 0 1 0 0,-1 0-1 0 0,1 0 1 0 0,0 0 0 0 0,0 0-1 0 0,0 0 1 0 0,-1-1-1 0 0,1 1 1 0 0,0 0 0 0 0,0 0-1 0 0,0-1 1 0 0,-1 1-1 0 0,1 0 1 0 0,0-1 0 0 0,0 1-1 0 0,-1-1 1 0 0,1 1-1 0 0,-1-1 1 0 0,1 1 0 0 0,0-1-1 0 0,-1 1 1 0 0,1-1-1 0 0,-1 1 1 0 0,1-1 0 0 0,-1 0-1 0 0,1 0 1 0 0,-1 1-1 0 0,0-1 1 0 0,1 0 0 0 0,-1 0-1 0 0,0 1 1 0 0,1-1-1 0 0,-1-1 1 0 0,12-30 373 0 0,-11 29-375 0 0,6-17 509 0 0,-7 21-518 0 0,1-1-1 0 0,0 1 1 0 0,-1 0-1 0 0,1 0 1 0 0,-1-1-1 0 0,1 1 1 0 0,0 0-1 0 0,-1 0 1 0 0,0 0-1 0 0,1-1 1 0 0,-1 1-1 0 0,0 0 1 0 0,1 0-1 0 0,-1 0 1 0 0,0 0-1 0 0,0 0 1 0 0,0 0-1 0 0,1 0 1 0 0,-1 0-1 0 0,0 1 1 0 0,8 19 255 0 0,-7-21-266 0 0,-1 0 1 0 0,0 1-1 0 0,0-1 1 0 0,1 0-1 0 0,-1 0 1 0 0,0 0-1 0 0,0 0 1 0 0,1 1-1 0 0,-1-1 1 0 0,0 0-1 0 0,0 0 1 0 0,1 0-1 0 0,-1 0 1 0 0,0 0-1 0 0,1 0 1 0 0,-1 0-1 0 0,0 0 1 0 0,1 0-1 0 0,-1 0 1 0 0,0 0-1 0 0,0 0 0 0 0,1 0 1 0 0,-1 0-1 0 0,0 0 1 0 0,1 0-1 0 0,-1 0 1 0 0,0 0-1 0 0,1 0 1 0 0,-1 0-1 0 0,0-1 1 0 0,0 1-1 0 0,1 0 1 0 0,-1 0-1 0 0,0 0 1 0 0,4-4 51 0 0,-1 1 1 0 0,0-1-1 0 0,-1 0 0 0 0,1 0 1 0 0,-1 0-1 0 0,3-6 1 0 0,15-19 93 0 0,-20 29-151 0 0,0-1-1 0 0,0 1 1 0 0,0 0 0 0 0,0 0 0 0 0,0 0 0 0 0,1 0 0 0 0,-1 0 0 0 0,0 0 0 0 0,0 0 0 0 0,0 0 0 0 0,0 0 0 0 0,0 0 0 0 0,1 0 0 0 0,-1 0 0 0 0,0 0-1 0 0,0 0 1 0 0,0 0 0 0 0,0 0 0 0 0,0 0 0 0 0,0 0 0 0 0,1 0 0 0 0,-1 0 0 0 0,0 0 0 0 0,0 0 0 0 0,0 0 0 0 0,0 0 0 0 0,0 1 0 0 0,0-1-1 0 0,1 0 1 0 0,-1 0 0 0 0,0 0 0 0 0,0 0 0 0 0,0 0 0 0 0,0 0 0 0 0,0 0 0 0 0,0 0 0 0 0,0 1 0 0 0,0-1 0 0 0,0 0 0 0 0,0 0 0 0 0,0 0-1 0 0,0 0 1 0 0,1 0 0 0 0,-1 0 0 0 0,0 1 0 0 0,0-1 0 0 0,0 0 0 0 0,0 0 0 0 0,0 0 0 0 0,0 0 0 0 0,0 0 0 0 0,0 0 0 0 0,0 1 0 0 0,0-1 0 0 0,0 0-1 0 0,-1 0 1 0 0,1 0 0 0 0,0 0 0 0 0,0 0 0 0 0,0 0 0 0 0,0 1 0 0 0,0-1 0 0 0,0 0 0 0 0,0 19 34 0 0,0-15-26 0 0,-1 0 0 0 0,1 0 0 0 0,0 0 0 0 0,0 0 0 0 0,1 0 0 0 0,-1 0 0 0 0,1 0 0 0 0,2 8 0 0 0,-2-12-1 0 0,0 0-1 0 0,0 0 1 0 0,-1 0-1 0 0,1 0 1 0 0,0-1-1 0 0,0 1 1 0 0,-1 0-1 0 0,1 0 1 0 0,0 0 0 0 0,-1-1-1 0 0,1 1 1 0 0,0 0-1 0 0,-1-1 1 0 0,1 1-1 0 0,0-1 1 0 0,-1 1 0 0 0,1 0-1 0 0,-1-1 1 0 0,1 0-1 0 0,0 1 1 0 0,-1-1-1 0 0,0 1 1 0 0,2-2 0 0 0,15-17 0 0 0,-16 18 4 0 0,4-6-2 0 0,-4 6-11 0 0,-1 0 1 0 0,0 1 0 0 0,1-1-1 0 0,-1 0 1 0 0,1 0-1 0 0,-1 1 1 0 0,1-1 0 0 0,0 0-1 0 0,-1 1 1 0 0,1-1-1 0 0,0 0 1 0 0,-1 1 0 0 0,1-1-1 0 0,0 1 1 0 0,0-1-1 0 0,0 1 1 0 0,-1 0 0 0 0,1-1-1 0 0,0 1 1 0 0,0 0-1 0 0,0 0 1 0 0,0-1 0 0 0,1 1-1 0 0,0 32 0 0 0,-1-27 0 0 0,0 0 0 0 0,0 0 0 0 0,0 0 0 0 0,1-1 0 0 0,0 1 0 0 0,4 8 0 0 0,-1-1 0 0 0,-1-4 0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9"/>
    </inkml:context>
    <inkml:brush xml:id="br0">
      <inkml:brushProperty name="width" value="0.025" units="cm"/>
      <inkml:brushProperty name="height" value="0.025" units="cm"/>
      <inkml:brushProperty name="color" value="#996600"/>
    </inkml:brush>
  </inkml:definitions>
  <inkml:trace contextRef="#ctx0" brushRef="#br0">0 1 2504 0 0,'0'0'8806'0'0,"24"3"-6734"0"0,27 5-1254 0 0,-48-7-609 0 0,1 1 1 0 0,0-1-1 0 0,-1 1 1 0 0,-1 0-1 0 0,2 0 1 0 0,-1 1 0 0 0,6 3-1 0 0,17 12 842 0 0,-24-17-1003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20"/>
    </inkml:context>
    <inkml:brush xml:id="br0">
      <inkml:brushProperty name="width" value="0.025" units="cm"/>
      <inkml:brushProperty name="height" value="0.025" units="cm"/>
      <inkml:brushProperty name="color" value="#996600"/>
    </inkml:brush>
  </inkml:definitions>
  <inkml:trace contextRef="#ctx0" brushRef="#br0">1 8 4216 0 0,'0'0'6153'0'0,"39"2"-3130"0"0,20-10-655 0 0,-52 6-2232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0"/>
    </inkml:context>
    <inkml:brush xml:id="br0">
      <inkml:brushProperty name="width" value="0.025" units="cm"/>
      <inkml:brushProperty name="height" value="0.025" units="cm"/>
      <inkml:brushProperty name="color" value="#996600"/>
    </inkml:brush>
  </inkml:definitions>
  <inkml:trace contextRef="#ctx0" brushRef="#br0">191 4 2504 0 0,'0'0'11494'0'0,"-23"0"-7924"0"0,20 0-1923 0 0,-2 3-216 0 0,-3-1 497 0 0,5-2-1359 0 0,-2 0-288 0 0,2 0-171 0 0,7 0 277 0 0,-16-3 15 0 0,-5-2 718 0 0,-25 6 35 0 0,42-1-895 0 0,-35 0 834 0 0,34 1-1089 0 0,0-1 0 0 0,0 0-1 0 0,0 1 1 0 0,0 0-1 0 0,0-1 1 0 0,0 1 0 0 0,0-1-1 0 0,0 1 1 0 0,0 0-1 0 0,1 0 1 0 0,-1-1 0 0 0,0 0-1 0 0,0 1 1 0 0,1 0-1 0 0,0 0 1 0 0,0 0-1 0 0,-1 0 1 0 0,1 0 0 0 0,-1 0-1 0 0,1 0 1 0 0,-1 0-1 0 0,1 1 1 0 0,0-1 0 0 0,0 2-1 0 0,-1-1 5 0 0,0-1-1 0 0,1 1 0 0 0,-1 0 1 0 0,0 0-1 0 0,0 0 0 0 0,0 0 1 0 0,0-1-1 0 0,-1 1 0 0 0,1 0 1 0 0,-2 1-1 0 0,2-2-3 0 0,0 1 0 0 0,0-1 0 0 0,0 1 0 0 0,0-1 1 0 0,1 1-1 0 0,-1 0 0 0 0,0-1 0 0 0,1 1 0 0 0,-1-1 0 0 0,1 1 0 0 0,-1 0 0 0 0,1-1 0 0 0,0 1 0 0 0,0 0 0 0 0,0 0 1 0 0,0 0-1 0 0,0 0 0 0 0,0-1 0 0 0,1 3 0 0 0,-1 4-28 0 0,0-7 16 0 0,0 0-22 0 0,5 10 26 0 0,-4-6 3 0 0,0-4 2 0 0,1 0 0 0 0,-1 0 0 0 0,1 0 0 0 0,0 0 0 0 0,-1 0 0 0 0,1 0 0 0 0,0 0 0 0 0,0 0 0 0 0,0 0 0 0 0,-1 0-1 0 0,1-1 1 0 0,0 1 0 0 0,0-1 0 0 0,4 1 0 0 0,33 1 9 0 0,-34 0-11 0 0,-4-2 0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1"/>
    </inkml:context>
    <inkml:brush xml:id="br0">
      <inkml:brushProperty name="width" value="0.025" units="cm"/>
      <inkml:brushProperty name="height" value="0.025" units="cm"/>
      <inkml:brushProperty name="color" value="#996600"/>
    </inkml:brush>
  </inkml:definitions>
  <inkml:trace contextRef="#ctx0" brushRef="#br0">123 376 5224 0 0,'0'0'13074'0'0,"-15"2"-12091"0"0,8-1 2791 0 0,-13 3-2562 0 0,11-1 272 0 0,6-1-1313 0 0,5-3 11 0 0,0-1-15 0 0,-6 1-45 0 0,8 7 307 0 0,0-1-70 0 0,-11-9-218 0 0,-4 9 189 0 0,9-3-301 0 0,-2 0 1 0 0,0 0-1 0 0,0 0 0 0 0,1 0 0 0 0,-1-2 0 0 0,0 1 1 0 0,-6 2-1 0 0,10-3-28 0 0,-1 0 0 0 0,1 0 0 0 0,0 0 0 0 0,0 0 0 0 0,-1 0 0 0 0,1 1 0 0 0,0-1 0 0 0,0 0 0 0 0,0 0 1 0 0,-1 0-1 0 0,1 1 0 0 0,0-1 0 0 0,0 0 0 0 0,0 0 0 0 0,0 0 0 0 0,0 1 0 0 0,-1-1 0 0 0,1 0 0 0 0,0 0 0 0 0,0 1 0 0 0,0-1 0 0 0,0 0 0 0 0,0 0 1 0 0,0 1-1 0 0,0-1 0 0 0,0 0 0 0 0,0 1 0 0 0,0-1 0 0 0,0 0 0 0 0,0 0 0 0 0,0 1 0 0 0,0-1 0 0 0,0 0 0 0 0,0 1 0 0 0,1-1 0 0 0,-1 1 0 0 0,0-1 1 0 0,0 1-1 0 0,0-1 0 0 0,0 1 0 0 0,0-1 0 0 0,0 1 0 0 0,0-1 0 0 0,0 0 0 0 0,0 0 0 0 0,0 1 0 0 0,0-1 0 0 0,-1 1 0 0 0,1-1 0 0 0,0 1 1 0 0,0-1-1 0 0,0 0 0 0 0,-1 1 0 0 0,1-1 0 0 0,0 1 0 0 0,0-1 0 0 0,-1 0 0 0 0,1 1 0 0 0,0-1 0 0 0,-1 1 0 0 0,1-1 0 0 0,0 0 0 0 0,-1 0 1 0 0,1 1-1 0 0,-1-1 0 0 0,1 0 0 0 0,-1 0 0 0 0,1 1 0 0 0,-1-1 0 0 0,1 0 0 0 0,0 0 0 0 0,-1 0 0 0 0,1 0 0 0 0,-1 0 0 0 0,1 0 0 0 0,-2 0 0 0 0,2 0 15 0 0,0 1 0 0 0,0-1 0 0 0,0 0 0 0 0,-1 0 0 0 0,1 0 0 0 0,-1 0-1 0 0,1 0 1 0 0,-1 0 0 0 0,1 1 0 0 0,0-1 0 0 0,-1 0 0 0 0,1 0-1 0 0,0 1 1 0 0,-1-1 0 0 0,1 0 0 0 0,0 1 0 0 0,-1-1 0 0 0,1 0-1 0 0,0 1 1 0 0,-1-1 0 0 0,1 0 0 0 0,0 1 0 0 0,0-1 0 0 0,-1 1 0 0 0,1-1-1 0 0,0 1 1 0 0,0-1 0 0 0,0 0 0 0 0,0 0 0 0 0,0 0 0 0 0,0 1-1 0 0,0-1 1 0 0,0 1 0 0 0,0-1 0 0 0,0 1 0 0 0,0-1 0 0 0,0 1-1 0 0,0-1 1 0 0,0 0 0 0 0,0 2 0 0 0,0-1 532 0 0,4 18 108 0 0,-3-16-663 0 0,3 1 22 0 0,7-2-3 0 0,15-2 22 0 0,-18 0 10 0 0,24 0 243 0 0,-23 0-135 0 0,-9 0-144 0 0,2 0-1 0 0,5-1 5 0 0,11 1 1 0 0,17-4-21 0 0,-14 1-265 0 0,-6 2-230 0 0,-15 1 472 0 0,4-1-175 0 0,26-7-20 0 0,-9 6 130 0 0,-13-1 39 0 0,-5 1-6 0 0,3-1 8 0 0,0 1 0 0 0,-1-1 0 0 0,1 1 0 0 0,1 1 0 0 0,-2 0 0 0 0,10-2 0 0 0,-15 3 47 0 0,1-1-6 0 0,0 0 7 0 0,1 0 0 0 0,-1 0 1 0 0,0 1-1 0 0,1-1 1 0 0,-1 0-1 0 0,1 0 1 0 0,-1 1-1 0 0,0-1 1 0 0,1 1-1 0 0,2-1 0 0 0,-2 0 1 0 0,0-1 0 0 0,-1 1 1 0 0,1 0-1 0 0,-1-1 0 0 0,1 0 0 0 0,-2 0 0 0 0,1 0 0 0 0,1 0 0 0 0,-1 0 0 0 0,0 0 0 0 0,1-2 0 0 0,-1 0 4 0 0,7-7 2 0 0,-7 10 0 0 0,-1 1 0 0 0,1-1 0 0 0,-1 0 0 0 0,1 1 0 0 0,-1-1 0 0 0,1 0 0 0 0,0 0 0 0 0,-1 0 0 0 0,0 0 0 0 0,1 0 0 0 0,-1 0 0 0 0,1 0 0 0 0,-1 1 0 0 0,0-1 0 0 0,0 0 0 0 0,1 0 0 0 0,-1 0 0 0 0,15-32 17 0 0,-7 13-1 0 0,-3 7-17 0 0,9-1-15 0 0,-13 13 16 0 0,-1 1-1 0 0,1-1 1 0 0,0 1-1 0 0,-1-1 1 0 0,1 1 0 0 0,0-1-1 0 0,0 0 1 0 0,0 0-1 0 0,0 0 1 0 0,-1 0 0 0 0,1 0-1 0 0,-1 0 1 0 0,1 0-1 0 0,0 0 1 0 0,-1 0 0 0 0,0 0-1 0 0,1 0 1 0 0,-1 0 0 0 0,1-2-1 0 0,4-10 6 0 0,13-9-52 0 0,-6 8 17 0 0,5-10 30 0 0,-8 14 0 0 0,0-8 27 0 0,-8 16-34 0 0,0 0-1 0 0,0 0 0 0 0,-1 0 1 0 0,1 0-1 0 0,0 0 1 0 0,1 0-1 0 0,-1 1 0 0 0,0 0 1 0 0,1-1-1 0 0,-1 0 1 0 0,2-1-1 0 0,-1 1 3 0 0,0 1 0 0 0,0-1 0 0 0,0 0 0 0 0,0 1 0 0 0,0-1 0 0 0,0-1 0 0 0,0 1 0 0 0,-1 0 0 0 0,0-1 0 0 0,0 1 0 0 0,1 0 0 0 0,-1 0 0 0 0,0-1 0 0 0,0 0 0 0 0,1-4 0 0 0,0 3 7 0 0,1 0-8 0 0,-2-1-26 0 0,2-29-732 0 0,-1 28 660 0 0,0-4 34 0 0,1 2-1 0 0,-2-2 1 0 0,0 1 0 0 0,1-9-1 0 0,-2 17 55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2"/>
    </inkml:context>
    <inkml:brush xml:id="br0">
      <inkml:brushProperty name="width" value="0.025" units="cm"/>
      <inkml:brushProperty name="height" value="0.025" units="cm"/>
      <inkml:brushProperty name="color" value="#996600"/>
    </inkml:brush>
  </inkml:definitions>
  <inkml:trace contextRef="#ctx0" brushRef="#br0">149 1 6824 0 0,'0'0'12697'0'0,"0"17"-11403"0"0,-2-16-1204 0 0,1 0-1 0 0,-1 0 1 0 0,1 0-1 0 0,0 0 1 0 0,-1 0-1 0 0,2 0 1 0 0,-1 0 0 0 0,0 0-1 0 0,0 0 1 0 0,0 0-1 0 0,0 1 1 0 0,0-1-1 0 0,-1 2 1 0 0,2-3-33 0 0,-8 13 290 0 0,1-5 17 0 0,7-8-356 0 0,-1 1 0 0 0,1-1 0 0 0,0 0-1 0 0,0 1 1 0 0,-1-1 0 0 0,1 1 0 0 0,0-1 0 0 0,0 0 0 0 0,0 0-1 0 0,0 1 1 0 0,0-1 0 0 0,-1 1 0 0 0,1 0 0 0 0,0-1-1 0 0,0 1 1 0 0,0-1 0 0 0,0 1 0 0 0,1-1 0 0 0,-1 1-1 0 0,0-1 1 0 0,0 1 0 0 0,0-1 0 0 0,0 1 0 0 0,0-1 0 0 0,1 1-1 0 0,-1-1 1 0 0,0 1 0 0 0,0-1 0 0 0,1 1 0 0 0,-1-1-1 0 0,1 1 1 0 0,-1-1 24 0 0,-1 13 48 0 0,-6-7-60 0 0,1 6 42 0 0,2-5-41 0 0,-2-1-17 0 0,6-5-2 0 0,-1-1 0 0 0,1 1 0 0 0,-1-1-1 0 0,1 1 1 0 0,-1 0 0 0 0,1-1 0 0 0,0 1-1 0 0,0-1 1 0 0,0 1 0 0 0,0 0 0 0 0,-1-1-1 0 0,1 1 1 0 0,0 0 0 0 0,0-1 0 0 0,0 1-1 0 0,-1-1 1 0 0,1 0 0 0 0,0 1 0 0 0,0 0 0 0 0,0 1-1 0 0,0-2 0 0 0,0 0-1 0 0,0 0 1 0 0,0 1-1 0 0,0-1 1 0 0,0 0-1 0 0,0 1 1 0 0,-1-1-1 0 0,1 0 1 0 0,0 0-1 0 0,0 1 1 0 0,0-1-1 0 0,-1 0 1 0 0,1 0-1 0 0,0 1 1 0 0,0-1-1 0 0,0 0 1 0 0,-1 0-1 0 0,1 0 1 0 0,0 1-1 0 0,0-1 1 0 0,-1 0-1 0 0,1 0 1 0 0,0 0-1 0 0,-1 0 1 0 0,1 0-1 0 0,0 0 1 0 0,0 0-1 0 0,-1 0 1 0 0,1 0-1 0 0,0 1 1 0 0,-1-1-1 0 0,1 0 1 0 0,0 0-1 0 0,-1-1 1 0 0,1 1-1 0 0,-1 0 1 0 0,1 0-1 0 0,1 0 1 0 0,-1 1-1 0 0,0-1 0 0 0,0 0 0 0 0,0 0 1 0 0,0 0-1 0 0,1 0 0 0 0,-1 0 1 0 0,0 0-1 0 0,0 1 0 0 0,0-1 1 0 0,0 0-1 0 0,0 0 0 0 0,0 0 1 0 0,0 0-1 0 0,0 1 0 0 0,0-1 1 0 0,1 0-1 0 0,-1 0 0 0 0,0 0 1 0 0,0 1-1 0 0,0-1 0 0 0,0 0 1 0 0,0 0-1 0 0,0 0 0 0 0,0 0 1 0 0,0 1-1 0 0,0-1 0 0 0,0 0 1 0 0,0 0-1 0 0,0 0 0 0 0,-1 1 1 0 0,1-1-1 0 0,0 0 0 0 0,0 0 1 0 0,0 0-1 0 0,0 0 0 0 0,0 1 1 0 0,0-1-1 0 0,0 0 0 0 0,0 0 0 0 0,0 0 1 0 0,-1 0-1 0 0,1 0 0 0 0,0 0 1 0 0,0 0-1 0 0,0 0 0 0 0,0 0 1 0 0,-1 0-1 0 0,1 0 0 0 0,0 0 1 0 0,0 0-1 0 0,0 0 0 0 0,0 0 1 0 0,-1 0-1 0 0,1 0 0 0 0,0 0 1 0 0,0 0-1 0 0,0 0 0 0 0,-1 0 1 0 0,1 0-1 0 0,0 0 0 0 0,0 0 1 0 0,0 0-1 0 0,0 0 0 0 0,-1 0 1 0 0,1 0-1 0 0,0 0 0 0 0,0 0 1 0 0,0 1 25 0 0,0 0 1 0 0,0 1-1 0 0,0-1 1 0 0,1 0-1 0 0,-1 0 1 0 0,0 0-1 0 0,0 1 1 0 0,-1-1-1 0 0,1 0 1 0 0,0 0-1 0 0,0 0 1 0 0,0 0-1 0 0,-1 1 1 0 0,1-2-1 0 0,-1 2 1 0 0,-1 9 139 0 0,2-11-150 0 0,-1 2 226 0 0,-2 5-53 0 0,-8 14-50 0 0,-4 8-30 0 0,2-10-74 0 0,1-1 13 0 0,0-8-34 0 0,8-8-14 0 0,2 0 0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3"/>
    </inkml:context>
    <inkml:brush xml:id="br0">
      <inkml:brushProperty name="width" value="0.025" units="cm"/>
      <inkml:brushProperty name="height" value="0.025" units="cm"/>
      <inkml:brushProperty name="color" value="#996600"/>
    </inkml:brush>
  </inkml:definitions>
  <inkml:trace contextRef="#ctx0" brushRef="#br0">1339 1161 24919 0 0,'2'27'18'0'0,"2"12"-20"0"0,2-10 2 0 0,-6-27 0 0 0,0 0 0 0 0,1 1 0 0 0,-1-1 0 0 0,1 0 0 0 0,-1-1 0 0 0,1 1 0 0 0,0 1 0 0 0,0-1 0 0 0,2 3 0 0 0,2 11 0 0 0,1 16 0 0 0,-4-16 0 0 0,6 7 0 0 0,-3-8 0 0 0,11 62 0 0 0,-14-69 0 0 0,-1 1 0 0 0,1-1 0 0 0,-1 0 0 0 0,0 13 0 0 0,4 23 0 0 0,-3-14 0 0 0,-3-9 0 0 0,1-5 0 0 0,4 48 0 0 0,-1-26 0 0 0,-2-13 0 0 0,-1 77 0 0 0,0-61 0 0 0,0-14 0 0 0,1-1 0 0 0,2 15 0 0 0,1 1 0 0 0,-4-14 0 0 0,0-1 0 0 0,0 13 0 0 0,0-13 0 0 0,0-9 0 0 0,1 1 0 0 0,3 10 0 0 0,1 23 0 0 0,-1 19 0 0 0,7-11 0 0 0,-11-48 0 0 0,0 9 0 0 0,3-9 0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4"/>
    </inkml:context>
    <inkml:brush xml:id="br0">
      <inkml:brushProperty name="width" value="0.025" units="cm"/>
      <inkml:brushProperty name="height" value="0.025" units="cm"/>
      <inkml:brushProperty name="color" value="#996600"/>
    </inkml:brush>
  </inkml:definitions>
  <inkml:trace contextRef="#ctx0" brushRef="#br0">360 1156 28095 0 0,'7'-4'0'0'0,"-6"3"0"0"0,1 0 1 0 0,-1 0-1 0 0,1-1 0 0 0,-1 2 1 0 0,0-1-1 0 0,1-1 0 0 0,-2 1 1 0 0,1-1-1 0 0,0 0 1 0 0,0 1-1 0 0,0-1 0 0 0,0 0 1 0 0,0 1-1 0 0,0-1 0 0 0,-1 1 1 0 0,1-1-1 0 0,-1 0 0 0 0,1 0 1 0 0,-1 0-1 0 0,0 0 0 0 0,0 0 1 0 0,0-2-1 0 0,8-21 59 0 0,1 6 3 0 0,-3-36 73 0 0,-4-57-87 0 0,-2 36-32 0 0,7-19 16 0 0,-7 49-32 0 0,0 45-3 0 0,0 1 1 0 0,-1 0-1 0 0,1-1 0 0 0,0 0 0 0 0,-1 1 0 0 0,1-1 1 0 0,0 0-1 0 0,-1 1 0 0 0,1-1 0 0 0,-1 1 0 0 0,1-1 1 0 0,-1 1-1 0 0,1-1 0 0 0,-1 1 0 0 0,1 0 1 0 0,-1-1-1 0 0,1 1 0 0 0,-1-1 0 0 0,0 1 51 0 0,1-1-1 0 0,-1 1 0 0 0,1 0 1 0 0,-1-1-1 0 0,0 1 1 0 0,1-1-1 0 0,-1 1 1 0 0,1-1-1 0 0,-1 1 0 0 0,1-1 1 0 0,0 1-1 0 0,-1-1 1 0 0,1 1-1 0 0,0-1 0 0 0,-1 1 1 0 0,1 0-1 0 0,0-1 1 0 0,-1-1-1 0 0,1-16 602 0 0,0-10-370 0 0,0 20-206 0 0,-1 5-63 0 0,1 0-1 0 0,0 0 0 0 0,0 1 0 0 0,0-1 1 0 0,1 0-1 0 0,-1 0 0 0 0,1 0 0 0 0,-1 1 0 0 0,1 0 1 0 0,2-5-1 0 0,-2 2 17 0 0,1 1 1 0 0,-1-1-1 0 0,-1 0 1 0 0,0 0-1 0 0,1 1 1 0 0,-1-1-1 0 0,0 0 1 0 0,0 1-1 0 0,-1-9 0 0 0,1-3-41 0 0,0 8 17 0 0,0-27 0 0 0,0 25 18 0 0,-2-88-20 0 0,-3 82 0 0 0,-1-4 0 0 0,-1-23-12 0 0,3 25 8 0 0,-5-7 5 0 0,-16-15-1 0 0,13 20 15 0 0,3 6-6 0 0,6 9-7 0 0,1 0 1 0 0,-1-1-1 0 0,1 1 0 0 0,0 0 0 0 0,0-1 1 0 0,0 1-1 0 0,1-1 0 0 0,0 0 1 0 0,-1-9-1 0 0,2 13-2 0 0,0 0 1 0 0,0 1-1 0 0,-1-1 0 0 0,0 0 1 0 0,0 0-1 0 0,0 0 0 0 0,0 0 1 0 0,0 0-1 0 0,0 0 0 0 0,-1 0 1 0 0,1 1-1 0 0,-3-3 0 0 0,-8-14-12 0 0,9 6-29 0 0,2 11 33 0 0,1 0 0 0 0,0 0 1 0 0,0 0-1 0 0,0 0 0 0 0,-1 0 1 0 0,1 0-1 0 0,0 0 0 0 0,-1 0 1 0 0,1 0-1 0 0,-1 0 0 0 0,1 0 0 0 0,0 0 1 0 0,-1 1-1 0 0,1-1 0 0 0,-1 0 1 0 0,0 1-1 0 0,0 0 0 0 0,0-1 1 0 0,1 0-1 0 0,-3 0 0 0 0,2 0 3 0 0,0 0-1 0 0,-1 0 0 0 0,1 0 1 0 0,0-1-1 0 0,0 1 0 0 0,0 0 1 0 0,0-1-1 0 0,1 1 0 0 0,-1 0 1 0 0,0-1-1 0 0,-1-1 0 0 0,-2-2 15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5"/>
    </inkml:context>
    <inkml:brush xml:id="br0">
      <inkml:brushProperty name="width" value="0.025" units="cm"/>
      <inkml:brushProperty name="height" value="0.025" units="cm"/>
      <inkml:brushProperty name="color" value="#996600"/>
    </inkml:brush>
  </inkml:definitions>
  <inkml:trace contextRef="#ctx0" brushRef="#br0">1 13 2000 0 0,'0'0'3806'0'0,"6"-12"4498"0"0,-4 14-7520 0 0,2 0 0 0 0,1-1-1 0 0,-1 1 1 0 0,0-1 0 0 0,-1 0 0 0 0,1 0-1 0 0,6 0 1 0 0,16 2 1146 0 0,-11-3-1211 0 0,-6 2-329 0 0,6 3-95 0 0,-4-1-127 0 0,-5-3-5 0 0,5-1-75 0 0,-1 2 0 0 0,1 0 0 0 0,15 5 0 0 0,5-1-16 0 0,32 6-70 0 0,-26-8 14 0 0,-35-3-15 0 0,0-1 0 0 0,0 0 1 0 0,0 1-1 0 0,-1 0 0 0 0,0-1 0 0 0,1 1 0 0 0,-1 0 0 0 0,1 0 0 0 0,0 0 0 0 0,-1 0 0 0 0,1 0 1 0 0,2 3-1 0 0,-3-3 0 0 0,0 0 0 0 0,1 0 0 0 0,0 0 1 0 0,-1 1-1 0 0,1-1 0 0 0,0 0 0 0 0,0 0 1 0 0,0 0-1 0 0,0-1 0 0 0,-1 1 0 0 0,2 0 1 0 0,-1-1-1 0 0,3 1 0 0 0,0-1-2 0 0,-1 1-1 0 0,1-1 1 0 0,0 1-1 0 0,-1 0 1 0 0,10 3-1 0 0,38 22 14 0 0,-14-6 19 0 0,-9-6-5 0 0,0-1 8 0 0,-13-5-14 0 0,-5 0 20 0 0,0 1-1 0 0,1 0 1 0 0,9 13-1 0 0,-20-21-39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6"/>
    </inkml:context>
    <inkml:brush xml:id="br0">
      <inkml:brushProperty name="width" value="0.025" units="cm"/>
      <inkml:brushProperty name="height" value="0.025" units="cm"/>
      <inkml:brushProperty name="color" value="#996600"/>
    </inkml:brush>
  </inkml:definitions>
  <inkml:trace contextRef="#ctx0" brushRef="#br0">55 9 6224 0 0,'0'0'720'0'0,"19"7"1582"0"0,-11-3-445 0 0,-6-3-406 0 0,-2-2-1416 0 0,0 1 1 0 0,-1 0-1 0 0,1 0 0 0 0,0 0 0 0 0,0-1 0 0 0,0 1 0 0 0,0 0 1 0 0,0 0-1 0 0,0 0 0 0 0,0-1 0 0 0,0 1 0 0 0,0 0 0 0 0,0 0 1 0 0,0-1-1 0 0,0 1 0 0 0,0 0 0 0 0,0 0 0 0 0,0 0 0 0 0,0-1 0 0 0,0 1 1 0 0,0 0-1 0 0,0 0 0 0 0,0-1 0 0 0,0 1 0 0 0,0 0 0 0 0,0 0 1 0 0,0 0-1 0 0,0-1 0 0 0,0 1 0 0 0,1 0 0 0 0,-1 0 0 0 0,0 0 1 0 0,0 0-1 0 0,0-1 0 0 0,0 1 0 0 0,1 0 0 0 0,-1 0 0 0 0,0 0 1 0 0,0 0-1 0 0,0 0 0 0 0,0-1 0 0 0,1 1 0 0 0,-1 0 0 0 0,0 0 0 0 0,0 0 1 0 0,1 0-1 0 0,-1 0 0 0 0,0 0 0 0 0,0 0 0 0 0,0 0 0 0 0,1 0 1 0 0,-1 0-1 0 0,0 0 0 0 0,0 0 0 0 0,1 0 0 0 0,-1 0 0 0 0,0 0 1 0 0,0 0-1 0 0,0 0 0 0 0,1 0 0 0 0,-1 0 0 0 0,0 0 0 0 0,1 1 1 0 0,-2-6 2006 0 0,-15-2 2405 0 0,3 7-3739 0 0,10 6 159 0 0,-19 22 393 0 0,11-16-1005 0 0,10-11-215 0 0,1 0 0 0 0,-1 0 0 0 0,0 0 0 0 0,0 0 0 0 0,1 0 0 0 0,-1 0 0 0 0,0 0-1 0 0,0 0 1 0 0,0 0 0 0 0,0 0 0 0 0,0 0 0 0 0,0-1 0 0 0,0 0 0 0 0,0 1 0 0 0,-3 0 0 0 0,5 0-12 0 0,-1-1 0 0 0,0 1 0 0 0,0 0 0 0 0,0 0-1 0 0,0-1 1 0 0,0 1 0 0 0,0 0 0 0 0,0 0 0 0 0,0-1-1 0 0,0 1 1 0 0,0 0 0 0 0,0 0 0 0 0,0-1 0 0 0,0 1 0 0 0,-1 0-1 0 0,1-1 1 0 0,0 1 0 0 0,0 0 0 0 0,0-1 0 0 0,0 0-1 0 0,-1 1 1 0 0,1-1 0 0 0,-1 1 0 0 0,0 0 0 0 0,-1 4-5 0 0,-1 2-6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7"/>
    </inkml:context>
    <inkml:brush xml:id="br0">
      <inkml:brushProperty name="width" value="0.025" units="cm"/>
      <inkml:brushProperty name="height" value="0.025" units="cm"/>
      <inkml:brushProperty name="color" value="#996600"/>
    </inkml:brush>
  </inkml:definitions>
  <inkml:trace contextRef="#ctx0" brushRef="#br0">1 74 2400 0 0,'0'0'4701'0'0,"2"0"-4048"0"0,21 0 5031 0 0,-22 0-4186 0 0,-7 2-579 0 0,13 0 1947 0 0,8-7-73 0 0,-14 1-2334 0 0,-1 3-423 0 0,0-1 0 0 0,1 1 0 0 0,-1-1 0 0 0,0 1 0 0 0,1-1 0 0 0,0 1 0 0 0,-1 1-1 0 0,1-2 1 0 0,-1 1 0 0 0,1-1 0 0 0,0 1 0 0 0,0 0 0 0 0,0 0 0 0 0,0 0 0 0 0,0-1-1 0 0,2 0 1 0 0,-3 2 11 0 0,8-4 409 0 0,-8 1-455 0 0,0 1 0 0 0,-1-1 0 0 0,1 0 0 0 0,1 0 1 0 0,-1 1-1 0 0,0 0 0 0 0,1-1 0 0 0,-1 0 0 0 0,1 0 0 0 0,0 1 1 0 0,0-1-1 0 0,0 2 0 0 0,0-2 0 0 0,1-2 0 0 0,0 5-1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5"/>
    </inkml:context>
    <inkml:brush xml:id="br0">
      <inkml:brushProperty name="width" value="0.025" units="cm"/>
      <inkml:brushProperty name="height" value="0.025" units="cm"/>
      <inkml:brushProperty name="color" value="#996600"/>
    </inkml:brush>
  </inkml:definitions>
  <inkml:trace contextRef="#ctx0" brushRef="#br0">74 1 96 0 0,'0'0'5592'0'0,"-6"2"-5490"0"0,-14 6 7956 0 0,14 15-6765 0 0,6-24-1290 0 0,0 1 0 0 0,1 0 0 0 0,-1 0 0 0 0,0 0 0 0 0,0 0 0 0 0,0 0 1 0 0,0-1-1 0 0,0 1 0 0 0,1 0 0 0 0,-1 0 0 0 0,0 0 0 0 0,0 0 0 0 0,0 0 0 0 0,0 0 0 0 0,1 0 0 0 0,-1 0 0 0 0,0 0 1 0 0,0 0-1 0 0,0 0 0 0 0,1 0 0 0 0,-1 0 0 0 0,0 0 0 0 0,0 0 0 0 0,0 0 0 0 0,1 0 0 0 0,-1 0 0 0 0,0 0 0 0 0,0 0 1 0 0,0 0-1 0 0,0 0 0 0 0,1 0 0 0 0,-1 0 0 0 0,0 0 0 0 0,0 0 0 0 0,0 1 0 0 0,0-1 0 0 0,1 0 0 0 0,-1 0 0 0 0,0 0 1 0 0,0 0-1 0 0,0 0 0 0 0,0 0 0 0 0,0 1 0 0 0,0-1 0 0 0,0 0 0 0 0,1 0 0 0 0,-1 0 0 0 0,0 0 0 0 0,0 1 0 0 0,0-1 1 0 0,0 0-1 0 0,0 0 0 0 0,0 0 0 0 0,0 1 0 0 0,0-1 0 0 0,0 0 0 0 0,0 0 0 0 0,0 0 0 0 0,0 1 0 0 0,10-11 172 0 0,-10 10-115 0 0,-8 28 17 0 0,-3 27 70 0 0,15-50-72 0 0,-2-2-15 0 0,-7 4-51 0 0,-7 5 21 0 0,7-8 24 0 0,13-15-21 0 0,5 26-329 0 0,-4-7 4497 0 0,-11-3-4170 0 0,0 0-1 0 0,0 0 1 0 0,-1 0-1 0 0,0 0 1 0 0,1 0-1 0 0,-1-1 1 0 0,-1 1 0 0 0,-5 5-1 0 0,-8 14 63 0 0,24-30-118 0 0,1 1 0 0 0,-1 0-1 0 0,1 1 1 0 0,0 0 0 0 0,1 0-1 0 0,14-4 1 0 0,-37 31 122 0 0,0-8-25 0 0,-13 18 663 0 0,63-45-656 0 0,-15 6-701 0 0,-20 7 584 0 0,-1-1 0 0 0,0 1 1 0 0,1-1-1 0 0,-1 1 0 0 0,0-1 0 0 0,0 1 0 0 0,1-1 0 0 0,-1 1 0 0 0,0-1 0 0 0,0 1 0 0 0,0-1 0 0 0,0 1 0 0 0,1-1 0 0 0,-1 1 1 0 0,0-1-1 0 0,0 1 0 0 0,0-1 0 0 0,0 1 0 0 0,0-1 0 0 0,-1 1 0 0 0,1-1 0 0 0,0 1 0 0 0,0 0 0 0 0,0 11-110 0 0,1-11-155 0 0,1 0-317 0 0,-8 5 261 0 0,4-4 325 0 0,-1 0 0 0 0,1 1-1 0 0,0-1 1 0 0,0 0 0 0 0,0 1-1 0 0,0-1 1 0 0,0 1 0 0 0,0 0-1 0 0,1 0 1 0 0,-1 0 0 0 0,-1 5-1 0 0,13-16-277 0 0,-10 9 336 0 0,0 1-1 0 0,-1 0 1 0 0,1-1-1 0 0,-1 1 0 0 0,0 0 1 0 0,1-1-1 0 0,-1 1 1 0 0,0-1-1 0 0,0 1 0 0 0,0-1 1 0 0,-2 3-1 0 0,-7 3 135 0 0,15-9 208 0 0,-4 13 261 0 0,0-11-619 0 0,-1 0 1 0 0,1 0-1 0 0,0 0 0 0 0,-1 0 0 0 0,1 0 0 0 0,0 0 0 0 0,-1-1 0 0 0,1 1 0 0 0,-1 0 0 0 0,1 0 0 0 0,0 0 0 0 0,-1-1 0 0 0,1 1 0 0 0,-1 0 0 0 0,1-1 0 0 0,-1 1 0 0 0,1-1 0 0 0,-1 1 1 0 0,1 0-1 0 0,-1-1 0 0 0,1 1 0 0 0,-1-1 0 0 0,0 1 0 0 0,1-1 0 0 0,-1 0 0 0 0,0 1 0 0 0,1-1 0 0 0,1-2 6 0 0,-16 12-101 0 0,4-4 20 0 0,1 1-1 0 0,0-1 1 0 0,-10 10-1 0 0,13-10-590 0 0,5-6 303 0 0,7-15 175 0 0,3-9-158 0 0,-10 40 465 0 0,1-4 243 0 0,20-12-155 0 0,-1-3 1109 0 0,-11 4-413 0 0,-12 3-496 0 0,4-3-413 0 0,9-16-457 0 0,-8 14-271 0 0,0 2 679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8"/>
    </inkml:context>
    <inkml:brush xml:id="br0">
      <inkml:brushProperty name="width" value="0.025" units="cm"/>
      <inkml:brushProperty name="height" value="0.025" units="cm"/>
      <inkml:brushProperty name="color" value="#996600"/>
    </inkml:brush>
  </inkml:definitions>
  <inkml:trace contextRef="#ctx0" brushRef="#br0">0 9 2808 0 0,'0'0'6534'0'0,"9"-6"-5121"0"0,-4 4 4655 0 0,-7 9-1718 0 0,0 15-3201 0 0,2-22-1106 0 0,0 4 12 0 0,0 0 0 0 0,0 0 1 0 0,1-1-1 0 0,-1 1 1 0 0,1 0-1 0 0,0 0 0 0 0,0-1 1 0 0,0 0-1 0 0,0 1 1 0 0,3 3-1 0 0,-2-5-54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09"/>
    </inkml:context>
    <inkml:brush xml:id="br0">
      <inkml:brushProperty name="width" value="0.025" units="cm"/>
      <inkml:brushProperty name="height" value="0.025" units="cm"/>
      <inkml:brushProperty name="color" value="#996600"/>
    </inkml:brush>
  </inkml:definitions>
  <inkml:trace contextRef="#ctx0" brushRef="#br0">1125 0 1896 0 0,'-2'1'35'0'0,"-5"0"94"0"0,8 0 432 0 0,0-1-154 0 0,0 0 1 0 0,0 1 0 0 0,-1-1-1 0 0,1 0 1 0 0,0 1 0 0 0,0-1-1 0 0,-1 0 1 0 0,0 1-1 0 0,1-1 1 0 0,-1 1 0 0 0,1-1-1 0 0,0 1 1 0 0,-1-1 0 0 0,1 0-1 0 0,-1 0 1 0 0,2 2-1 0 0,-1-1-244 0 0,-1-1-1 0 0,1 0 0 0 0,0 1 0 0 0,0-1 1 0 0,0 0-1 0 0,0 0 0 0 0,0 0 0 0 0,0 0 1 0 0,0 0-1 0 0,0 0 0 0 0,-1 0 0 0 0,1 0 1 0 0,0 0-1 0 0,0 0 0 0 0,0-1 0 0 0,0 1 1 0 0,0 0-1 0 0,0 0 0 0 0,-1-1 0 0 0,1 1 1 0 0,0-1-1 0 0,0 1 0 0 0,0-1 0 0 0,0 1 1 0 0,-1 0-1 0 0,1-1 0 0 0,0 1 0 0 0,1-3 1 0 0,-6 0 2830 0 0,4 3-2684 0 0,3 1 1886 0 0,-8 1-851 0 0,-2 1-1073 0 0,6 1 377 0 0,1-1-63 0 0,-12-1 800 0 0,6 0-1370 0 0,5-2 134 0 0,-15 3 144 0 0,8 1-26 0 0,4-4-309 0 0,3 0 1261 0 0,1 1-1191 0 0,0 6 54 0 0,-1 5 50 0 0,1-11-127 0 0,0-1 0 0 0,0 1 0 0 0,0-1 1 0 0,0 1-1 0 0,-1 0 0 0 0,1-1 0 0 0,0 1 0 0 0,0-1 1 0 0,0 1-1 0 0,0-1 0 0 0,-1 1 0 0 0,1-1 0 0 0,0 1 0 0 0,0 0 1 0 0,0-1-1 0 0,0 0 0 0 0,0 1 0 0 0,-1-1 0 0 0,1 1 1 0 0,-1-1-1 0 0,1 1 0 0 0,-1-1 0 0 0,1 0 0 0 0,-1 1 0 0 0,1-1 1 0 0,-1 0-1 0 0,1 0 0 0 0,-2 0 0 0 0,-2 7 47 0 0,1 1-20 0 0,2-6-28 0 0,-2 8 0 0 0,-1 1 5 0 0,3 0-6 0 0,-9 6-99 0 0,10-17 86 0 0,-1 2 0 0 0,0-1 0 0 0,0 1 0 0 0,-1-1 0 0 0,2 1 0 0 0,-1-1 0 0 0,0 1 0 0 0,0 0 0 0 0,0 0 0 0 0,1-1 0 0 0,-1 4 0 0 0,0-2-30 0 0,-1 0 0 0 0,1 0 0 0 0,0 0 0 0 0,-1-1 0 0 0,2 1 0 0 0,-2 0-1 0 0,0-1 1 0 0,0 1 0 0 0,0-1 0 0 0,0 0 0 0 0,-4 4 0 0 0,6-6 27 0 0,-31 28-261 0 0,8-3 44 0 0,11-19 170 0 0,4-4 46 0 0,2 0 14 0 0,-1 6 0 0 0,6-7 0 0 0,0 0 0 0 0,0 0 0 0 0,1 0 0 0 0,-1 0 0 0 0,0-1 0 0 0,0 0 0 0 0,0 1 0 0 0,0 0 0 0 0,0 0 0 0 0,0-1 0 0 0,0 1 0 0 0,0-1 0 0 0,1 1 0 0 0,-1-1 0 0 0,0 1 0 0 0,0-1 0 0 0,-1 0 0 0 0,-1 1 0 0 0,2 0 1 0 0,0-1 1 0 0,0 1-1 0 0,0 0 0 0 0,0 0 0 0 0,0-1 0 0 0,1 1 0 0 0,-1 0 1 0 0,0 0-1 0 0,0 0 0 0 0,1 0 0 0 0,0-1 0 0 0,-1 1 0 0 0,1 0 1 0 0,-1 0-1 0 0,1 0 0 0 0,0 0 0 0 0,-1 1 0 0 0,1-1 1 0 0,0 0-1 0 0,0 0 0 0 0,-1 0 0 0 0,1 0 0 0 0,0 1 0 0 0,0-1 1 0 0,1 1-1 0 0,-4 14 5 0 0,-1-10-11 0 0,-1-1 5 0 0,1-1 0 0 0,3-3 0 0 0,0 0 0 0 0,0-1 0 0 0,0 0 0 0 0,1 1 0 0 0,-1 0 0 0 0,0 0 0 0 0,0 0 0 0 0,1 0 0 0 0,-1 1 0 0 0,0-1 0 0 0,1 0 0 0 0,-1 0 0 0 0,1 0 0 0 0,-1 1 0 0 0,1-1 0 0 0,0 2 0 0 0,-2 0-5 0 0,1 0-1 0 0,0 0 1 0 0,0 0 0 0 0,-1 0-1 0 0,0-1 1 0 0,0 1-1 0 0,0 0 1 0 0,-1-1-1 0 0,-1 4 1 0 0,-8 7-29 0 0,-29 32 52 0 0,15-15 531 0 0,6-13-311 0 0,18-14-240 0 0,-2 0 1 0 0,1 1-1 0 0,-1-2 0 0 0,1 0 0 0 0,-1 1 1 0 0,0 0-1 0 0,-1-1 0 0 0,1 0 0 0 0,1 0 1 0 0,-2 0-1 0 0,-6 0 0 0 0,-10 3 10 0 0,14-3 34 0 0,1 0 0 0 0,-1 0-1 0 0,1-1 1 0 0,-12 0-1 0 0,-13 3 151 0 0,26-3-158 0 0,0 1-27 0 0,3-1 20 0 0,0-1 33 0 0,1-1 60 0 0,-9-1-24 0 0,-13 5 24 0 0,11-2-14 0 0,-27-1 605 0 0,-19 0-278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0"/>
    </inkml:context>
    <inkml:brush xml:id="br0">
      <inkml:brushProperty name="width" value="0.025" units="cm"/>
      <inkml:brushProperty name="height" value="0.025" units="cm"/>
      <inkml:brushProperty name="color" value="#996600"/>
    </inkml:brush>
  </inkml:definitions>
  <inkml:trace contextRef="#ctx0" brushRef="#br0">86 20 10031 0 0,'1'0'140'0'0,"-1"0"0"0"0,1 0 0 0 0,0 1 0 0 0,-1-1 0 0 0,1 0 0 0 0,-1 1 0 0 0,1-1 0 0 0,-1 0 0 0 0,1 1 0 0 0,-1-1 1 0 0,1 1-1 0 0,-1-1 0 0 0,0 1 0 0 0,0-1 0 0 0,1 1 0 0 0,-1 0 0 0 0,0-1 0 0 0,1 1 0 0 0,-1-1 0 0 0,0 0 0 0 0,0 1 0 0 0,1-1 0 0 0,-1 1 1 0 0,0 0-1 0 0,0 0 0 0 0,1 8 1444 0 0,-19-2-199 0 0,10-3-807 0 0</inkml:trace>
  <inkml:trace contextRef="#ctx0" brushRef="#br0" timeOffset="1">13 80 19681 0 0,'-3'1'13'0'0,"3"-1"-12"0"0,0 0 1 0 0,0 0-1 0 0,0 0 1 0 0,0 1-1 0 0,0-1 1 0 0,0 0-1 0 0,0 0 0 0 0,-1 0 1 0 0,1 0-1 0 0,0 0 1 0 0,-1 0-1 0 0,1 0 1 0 0,0 1-1 0 0,0-1 1 0 0,-1 0-1 0 0,1 0 1 0 0,0 0-1 0 0,0 0 1 0 0,-1 0-1 0 0,1 0 1 0 0,0 0-1 0 0,0-1 1 0 0,-1 1-1 0 0,1 0 1 0 0,0 0-1 0 0,0 0 1 0 0,-1 0-1 0 0,1 0 1 0 0,0 0-1 0 0,0 0 1 0 0,-1 0-1 0 0,1-1 0 0 0,0 1 1 0 0,0 0-1 0 0,0 0 1 0 0,-1 0-1 0 0,1-1 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2"/>
    </inkml:context>
    <inkml:brush xml:id="br0">
      <inkml:brushProperty name="width" value="0.025" units="cm"/>
      <inkml:brushProperty name="height" value="0.025" units="cm"/>
      <inkml:brushProperty name="color" value="#996600"/>
    </inkml:brush>
  </inkml:definitions>
  <inkml:trace contextRef="#ctx0" brushRef="#br0">30 0 2504 0 0,'0'0'7758'0'0,"24"1"-7169"0"0,-19-1 2145 0 0,-24 14-310 0 0,9-3-896 0 0,8 0-784 0 0,2-10-711 0 0,0 0-1 0 0,0 0 1 0 0,0-1 0 0 0,0 1-1 0 0,0-1 1 0 0,-1 1 0 0 0,1 0-1 0 0,0-1 1 0 0,0 1 0 0 0,-1 0-1 0 0,1 0 1 0 0,0 0 0 0 0,0-1-1 0 0,0 1 1 0 0,-1 0-1 0 0,1-1 1 0 0,-1 1 0 0 0,1 0-1 0 0,-1 0 1 0 0,-9 15 861 0 0,10-15-815 0 0,-1 1 0 0 0,1-1 0 0 0,-1 1 0 0 0,0-2 0 0 0,1 1 0 0 0,-1 1 0 0 0,1-1 0 0 0,-1 0 0 0 0,0 0 0 0 0,0 1 0 0 0,0-1 0 0 0,-2 1 0 0 0,2 0-7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3"/>
    </inkml:context>
    <inkml:brush xml:id="br0">
      <inkml:brushProperty name="width" value="0.025" units="cm"/>
      <inkml:brushProperty name="height" value="0.025" units="cm"/>
      <inkml:brushProperty name="color" value="#996600"/>
    </inkml:brush>
  </inkml:definitions>
  <inkml:trace contextRef="#ctx0" brushRef="#br0">1 1 3112 0 0,'0'0'13094'0'0,"3"40"-9474"0"0,-3-39-3385 0 0,5 41 2336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4"/>
    </inkml:context>
    <inkml:brush xml:id="br0">
      <inkml:brushProperty name="width" value="0.025" units="cm"/>
      <inkml:brushProperty name="height" value="0.025" units="cm"/>
      <inkml:brushProperty name="color" value="#996600"/>
    </inkml:brush>
  </inkml:definitions>
  <inkml:trace contextRef="#ctx0" brushRef="#br0">117 126 28188 0 0,'1'0'3'0'0,"0"-1"-1"0"0,-1 1 0 0 0,1-1 0 0 0,-1 1 0 0 0,1 0 0 0 0,-1-1 0 0 0,1 1 0 0 0,-1-1 0 0 0,0 0 0 0 0,1 1 0 0 0,-1-1 0 0 0,0 0 1 0 0,1 0-1 0 0,-1 1 0 0 0,0-1 0 0 0,0 0 0 0 0,0 0 0 0 0,0 1 0 0 0,0-1 0 0 0,0 0 0 0 0,0 0 0 0 0,0 0 0 0 0,0 1 0 0 0,0-1 1 0 0,0 0-1 0 0,0 0 0 0 0,-1 1 0 0 0,1-1 0 0 0,0 1 0 0 0,0-1 0 0 0,-1 0 0 0 0,1 0-1 0 0,0 1-1 0 0,0 0 1 0 0,0-1-1 0 0,0 1 1 0 0,0-1-1 0 0,0 1 1 0 0,0 0-1 0 0,0-1 1 0 0,0 1-1 0 0,0-1 1 0 0,0 1-1 0 0,0 0 1 0 0,1-1-1 0 0,-1 1 1 0 0,0 0 0 0 0,0-1-1 0 0,0 1 1 0 0,1 0-1 0 0,-1 0 1 0 0,0-1-1 0 0,1 1 1 0 0,-1 0-1 0 0,0-1 1 0 0,0 1-1 0 0,0 0 1 0 0,1-1-1 0 0,-1 1 1 0 0,0 0-1 0 0,1 0 1 0 0,-1 0-1 0 0,0 0 1 0 0,1 0-1 0 0,-1 0 1 0 0,0 0-1 0 0,0-1 1 0 0,1 1 0 0 0,-1 0-1 0 0,0 0 1 0 0,0 0-1 0 0,1-1 1 0 0,-1 1-1 0 0,0 0 1 0 0,0 0-1 0 0,0-1 1 0 0,1 1-1 0 0,-1 0 1 0 0,0-1-1 0 0,0 1 1 0 0,0 0-1 0 0,0 0 1 0 0,0 0-1 0 0,0 0 1 0 0,0 0-1 0 0,1-1 1 0 0,-1 1-1 0 0,0 0 1 0 0,0-1-1 0 0,0 1 1 0 0,0 0 0 0 0,0-1-1 0 0,-1 1 1 0 0,1 0-1 0 0,0 0 1 0 0,0-1-1 0 0,0 1 1 0 0,0 0-1 0 0,0-1 1 0 0,0 1-1 0 0,0 0 1 0 0,-1-1-1 0 0,1 1 1 0 0,0 0-1 0 0,0 0 1 0 0,0-1-1 0 0,0 1 1 0 0,-1 0-1 0 0,1 0 1 0 0,-1-1-1 0 0,3-1 9 0 0,-1-1 0 0 0,0 0-1 0 0,0 1 1 0 0,0-1-1 0 0,0 1 1 0 0,0-1-1 0 0,-1 0 1 0 0,1 0-1 0 0,-1 1 1 0 0,0-1 0 0 0,0-4-1 0 0,3-15-10 0 0,-1-2-4 0 0,-2 23 6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5"/>
    </inkml:context>
    <inkml:brush xml:id="br0">
      <inkml:brushProperty name="width" value="0.025" units="cm"/>
      <inkml:brushProperty name="height" value="0.025" units="cm"/>
      <inkml:brushProperty name="color" value="#996600"/>
    </inkml:brush>
  </inkml:definitions>
  <inkml:trace contextRef="#ctx0" brushRef="#br0">0 28 1104 0 0,'0'0'14324'0'0,"8"-6"-13935"0"0,-5 2 716 0 0,7 8 1253 0 0,1-3-957 0 0,-11-1-1172 0 0,4 0 168 0 0,16 0 128 0 0,-14 0-311 0 0,-5 0-19 0 0,10 0 507 0 0,-11 0-623 0 0,34-1 202 0 0,-34 0-282 0 0,0 1 0 0 0,0-1-1 0 0,1 1 1 0 0,-1 0 0 0 0,1-1 0 0 0,-1 1-1 0 0,0-1 1 0 0,1 1 0 0 0,-1 0 0 0 0,1-1-1 0 0,-1 1 1 0 0,1 0 0 0 0,-1 0 0 0 0,1 0-1 0 0,-1-1 1 0 0,1 1 0 0 0,-1 0-1 0 0,1 0 1 0 0,-1 0 0 0 0,1 0 0 0 0,-1 0-1 0 0,1 0 1 0 0,-1 0 0 0 0,2 0 0 0 0,-2 0-3 0 0,1 0 0 0 0,-1 0 0 0 0,0 0 0 0 0,0 0 0 0 0,1 0 0 0 0,-1 0 0 0 0,0 0 0 0 0,1 0 1 0 0,-1 0-1 0 0,0 0 0 0 0,1 0 0 0 0,-1 0 0 0 0,0 0 0 0 0,0-1 0 0 0,0 1 0 0 0,0 0 0 0 0,1 0 1 0 0,-1 0-1 0 0,0 0 0 0 0,0-1 0 0 0,1 1 0 0 0,-1 0 0 0 0,0 0 0 0 0,0 0 0 0 0,1-1 0 0 0,-1 1 1 0 0,0 0-1 0 0,0 0 0 0 0,0-1 0 0 0,0 1 0 0 0,1 0 0 0 0,-1-1 0 0 0,0 1 0 0 0,0 0 0 0 0,0-1 0 0 0,0 1 1 0 0,0 0-1 0 0,0-1 0 0 0,0 1 0 0 0,0 0 0 0 0,0 0 0 0 0,0 0 0 0 0,0 0 0 0 0,0 0 0 0 0,0-1 1 0 0,0 0-1 0 0,0 1-18 0 0,12 0-596 0 0,-7 0 638 0 0,-2 0 6 0 0,1 0-45 0 0,0 0-70 0 0,-2 0-387 0 0,5-4 432 0 0,-6 2 200 0 0,14 4-137 0 0,7-3 541 0 0,-7 0-177 0 0,20 1-140 0 0,-14 0-129 0 0,3 0-71 0 0,-8 0-21 0 0,-15 0-22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6"/>
    </inkml:context>
    <inkml:brush xml:id="br0">
      <inkml:brushProperty name="width" value="0.025" units="cm"/>
      <inkml:brushProperty name="height" value="0.025" units="cm"/>
      <inkml:brushProperty name="color" value="#996600"/>
    </inkml:brush>
  </inkml:definitions>
  <inkml:trace contextRef="#ctx0" brushRef="#br0">0 12 2904 0 0,'0'0'8196'0'0,"19"0"-5735"0"0,-20 0-86 0 0,8 0 448 0 0,-4-2 1220 0 0,10-4-2727 0 0,-14 11-709 0 0,2-1-219 0 0,7 0-312 0 0,-2 0-114 0 0,-5-4 38 0 0,-1-1 1 0 0,0 1-1 0 0,0 0 0 0 0,0 0 0 0 0,1 0 0 0 0,-1 0 1 0 0,0 0-1 0 0,0 0 0 0 0,1 0 0 0 0,-1 0 0 0 0,0 0 1 0 0,0 1-1 0 0,0-1 0 0 0,0 0 0 0 0,0 0 0 0 0,0 0 0 0 0,0 0 1 0 0,1 0-1 0 0,-1 0 0 0 0,0 0 0 0 0,0 0 0 0 0,0 1 1 0 0,1-1-1 0 0,-1 0 0 0 0,0 0 0 0 0,0 0 0 0 0,0 0 1 0 0,0 1-1 0 0,0-1 0 0 0,1 0 0 0 0,-1 0 0 0 0,0 0 0 0 0,0 1 1 0 0,0-1-1 0 0,0 0 0 0 0,0 0 0 0 0,0 0 0 0 0,0 1 1 0 0,0-1-1 0 0,0 0 0 0 0,0 0 0 0 0,0 0 0 0 0,0 0 1 0 0,0 0-1 0 0,0 0 0 0 0,0 1 0 0 0,0-1 0 0 0,0 0 1 0 0,7 1-9 0 0,-4-1 6 0 0,6 2-30 0 0,-4 0-5 0 0,9-1 26 0 0,-13-1 11 0 0,0 0 0 0 0,0 0 0 0 0,0 1 0 0 0,-1-1 0 0 0,1 0 0 0 0,0 0 0 0 0,0-1 0 0 0,0 1 0 0 0,-1 0 0 0 0,0 0 0 0 0,1 0 0 0 0,0 0 0 0 0,-1-1 0 0 0,1 1 0 0 0,0 0 0 0 0,0-1 0 0 0,-1 1 0 0 0,1 0 0 0 0,0-1 0 0 0,-1 1 0 0 0,1-1 0 0 0,0 1 0 0 0,-1-1 0 0 0,2-1 0 0 0,2-1 0 0 0,8 0 0 0 0,-7 0 0 0 0,-12 2 0 0 0,6 1-16 0 0,0 0 6 0 0,0 0 4 0 0,5-9-361 0 0,-1 4 202 0 0,-1 4-16 0 0,1 6-486 0 0,-3-4 665 0 0,1-1-1 0 0,-1 1 1 0 0,0-1 0 0 0,1 1 0 0 0,-1-1-1 0 0,1 0 1 0 0,-1 1 0 0 0,1-1 0 0 0,-1 1-1 0 0,1-1 1 0 0,-1 1 0 0 0,1-1 0 0 0,-1 1-1 0 0,1-1 1 0 0,0 0 0 0 0,-1 1 0 0 0,1-1-1 0 0,0 0 1 0 0,0 1 0 0 0,13 4-32 0 0,-13-4 32 0 0,0 0 1 0 0,0 0-1 0 0,0-1 1 0 0,0 1-1 0 0,0-1 1 0 0,0 1-1 0 0,0-1 1 0 0,0 1 0 0 0,0-1-1 0 0,0 0 1 0 0,1 0-1 0 0,-1 0 1 0 0,2 0-1 0 0,0 1 2 0 0,0-1-1 0 0,-1 1 0 0 0,1 0 1 0 0,0 0-1 0 0,0 0 1 0 0,0 0-1 0 0,0 1 0 0 0,-1-1 1 0 0,0 1-1 0 0,1 0 1 0 0,3 1-1 0 0,0 3 0 0 0,-1-4-1 0 0,0-1-1 0 0,-1 1 1 0 0,2-1 0 0 0,-1 1-1 0 0,0-1 1 0 0,-1-1-1 0 0,2 1 1 0 0,-1-1 0 0 0,-1 0-1 0 0,10-1 1 0 0,0 1 55 0 0,-14 0-8 0 0,35 0 546 0 0,-28 0-502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5"/>
    </inkml:context>
    <inkml:brush xml:id="br0">
      <inkml:brushProperty name="width" value="0.025" units="cm"/>
      <inkml:brushProperty name="height" value="0.025" units="cm"/>
      <inkml:brushProperty name="color" value="#996600"/>
    </inkml:brush>
  </inkml:definitions>
  <inkml:trace contextRef="#ctx0" brushRef="#br0">1 17 2608 0 0,'0'0'3833'0'0,"34"1"1077"0"0,-29-1-4764 0 0,3-4 12 0 0,1 1 0 0 0,0 0 0 0 0,0 1 0 0 0,17-4 1 0 0,3 8-71 0 0,2 0-114 0 0,-28-2-2 0 0,0 1-1 0 0,0-1 0 0 0,-1 1 1 0 0,0 0-1 0 0,1 0 0 0 0,0-1 0 0 0,5 4 1 0 0,1 1-191 0 0,-6-4 216 0 0,-1 0 0 0 0,0-1 0 0 0,1 1-1 0 0,-2-1 1 0 0,1 1 0 0 0,1-1 0 0 0,-1 0 0 0 0,0 0-1 0 0,1 0 1 0 0,-1 0 0 0 0,0 0 0 0 0,0 0 0 0 0,0-1-1 0 0,1 1 1 0 0,-1-1 0 0 0,3-1 0 0 0,1 0-8 0 0,0 4-21 0 0,-4-2 25 0 0,41-8 2 0 0,-42 8 12 0 0,17-2 241 0 0,-7 1 148 0 0,3 3-186 0 0,13 2-59 0 0,-10-6-88 0 0,7 5 176 0 0,-3 0 107 0 0,2-2-155 0 0,-11 0-185 0 0,-3-1-252 0 0,-1 0-535 0 0,4-2 223 0 0,2 0-336 0 0,-4 2-513 0 0,-1-2-260 0 0,4-4-657 0 0,-10 4 1342 0 0,-1 0 431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6"/>
    </inkml:context>
    <inkml:brush xml:id="br0">
      <inkml:brushProperty name="width" value="0.025" units="cm"/>
      <inkml:brushProperty name="height" value="0.025" units="cm"/>
      <inkml:brushProperty name="color" value="#996600"/>
    </inkml:brush>
  </inkml:definitions>
  <inkml:trace contextRef="#ctx0" brushRef="#br0">1 1 192 0 0,'0'0'0'0'0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6"/>
    </inkml:context>
    <inkml:brush xml:id="br0">
      <inkml:brushProperty name="width" value="0.025" units="cm"/>
      <inkml:brushProperty name="height" value="0.025" units="cm"/>
      <inkml:brushProperty name="color" value="#996600"/>
    </inkml:brush>
  </inkml:definitions>
  <inkml:trace contextRef="#ctx0" brushRef="#br0">0 1 3712 0 0,'0'0'0'0'0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7"/>
    </inkml:context>
    <inkml:brush xml:id="br0">
      <inkml:brushProperty name="width" value="0.025" units="cm"/>
      <inkml:brushProperty name="height" value="0.025" units="cm"/>
      <inkml:brushProperty name="color" value="#996600"/>
    </inkml:brush>
  </inkml:definitions>
  <inkml:trace contextRef="#ctx0" brushRef="#br0">0 166 4008 0 0,'0'0'19'0'0,"24"-1"3186"0"0,-21-2-2819 0 0,1 2 0 0 0,1-1 0 0 0,-1 0 0 0 0,0 2 0 0 0,0-1 0 0 0,1 0 0 0 0,6-1 0 0 0,-1 0 270 0 0,8-2 455 0 0,30-11 1378 0 0,-25 9-2211 0 0,-21 6-262 0 0,1 0 0 0 0,-1 0 1 0 0,1-1-1 0 0,-2 1 0 0 0,2-1 0 0 0,-1 1 0 0 0,0-1 0 0 0,1 1 0 0 0,-1-2 0 0 0,0 1 0 0 0,0 0 0 0 0,-1 0 0 0 0,1-1 0 0 0,4-2 1 0 0,3 3 101 0 0,-8-1-108 0 0,0 0 0 0 0,1 1 0 0 0,-1 0 1 0 0,1-1-1 0 0,-1 1 0 0 0,1-1 0 0 0,-1 1 0 0 0,1 0 0 0 0,0 0 0 0 0,-1 0 0 0 0,1 0 0 0 0,2-1 0 0 0,-2 1-5 0 0,0 0 0 0 0,0 1 0 0 0,-1-1-1 0 0,1 0 1 0 0,-1 0 0 0 0,1 0-1 0 0,-1 0 1 0 0,1-1 0 0 0,-1 1 0 0 0,1-1-1 0 0,-1 1 1 0 0,0-1 0 0 0,1 1-1 0 0,-1-1 1 0 0,0 1 0 0 0,0-1-1 0 0,0-3 1 0 0,2-25 77 0 0,0 26-107 0 0,-1 1 0 0 0,1-1 0 0 0,0 2 0 0 0,-1-1 0 0 0,1 0 0 0 0,0 0 0 0 0,1 0 0 0 0,-1 1 0 0 0,1 0 0 0 0,4-3 0 0 0,-7 5 4 0 0,3-3-51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8"/>
    </inkml:context>
    <inkml:brush xml:id="br0">
      <inkml:brushProperty name="width" value="0.025" units="cm"/>
      <inkml:brushProperty name="height" value="0.025" units="cm"/>
      <inkml:brushProperty name="color" value="#996600"/>
    </inkml:brush>
  </inkml:definitions>
  <inkml:trace contextRef="#ctx0" brushRef="#br0">0 140 5416 0 0,'0'0'5040'0'0,"19"3"-3864"0"0,-17-6-992 0 0,1 1 0 0 0,-2-1 1 0 0,2 0-1 0 0,0 0 0 0 0,0 0 0 0 0,0 1 1 0 0,0 0-1 0 0,0 0 0 0 0,4-2 1 0 0,-3 2-76 0 0,0-1 0 0 0,-1 1 0 0 0,0 0 0 0 0,1-1 0 0 0,-1 0 0 0 0,0 0 0 0 0,-1 0 0 0 0,4-4 0 0 0,30-25 289 0 0,-32 28-379 0 0,-2 0 0 0 0,2 0 0 0 0,0 1-1 0 0,0-1 1 0 0,0 1 0 0 0,0 0 0 0 0,0 0 0 0 0,1 0 0 0 0,7-3-1 0 0,27-10-36 0 0,-33 13 10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7"/>
    </inkml:context>
    <inkml:brush xml:id="br0">
      <inkml:brushProperty name="width" value="0.025" units="cm"/>
      <inkml:brushProperty name="height" value="0.025" units="cm"/>
      <inkml:brushProperty name="color" value="#996600"/>
    </inkml:brush>
  </inkml:definitions>
  <inkml:trace contextRef="#ctx0" brushRef="#br0">1 2 2000 0 0,'0'0'16039'0'0,"28"-1"-14415"0"0,18 14 679 0 0,8 4-1535 0 0,-43-15-675 0 0,38 5 191 0 0,-14-4-164 0 0,-34-3-88 0 0,35 0 59 0 0,4 0-47 0 0,15 0-54 0 0,-18 0-9 0 0,-10 0 17 0 0,-10 0 2 0 0,-5 0 0 0 0,6 2 21 0 0,4 4-8 0 0,-9-3-15 0 0,43 17 5 0 0,-9-2 9 0 0,-38-17-19 0 0,-4 0 7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8"/>
    </inkml:context>
    <inkml:brush xml:id="br0">
      <inkml:brushProperty name="width" value="0.025" units="cm"/>
      <inkml:brushProperty name="height" value="0.025" units="cm"/>
      <inkml:brushProperty name="color" value="#996600"/>
    </inkml:brush>
  </inkml:definitions>
  <inkml:trace contextRef="#ctx0" brushRef="#br0">12 12 1496 0 0,'0'0'11472'0'0,"-11"2"-7623"0"0,13-2-3526 0 0,13-4 28 0 0,-10 2 263 0 0,13 9 207 0 0,-14-5-805 0 0,2-1 1 0 0,0 0-1 0 0,-1-1 1 0 0,1 1-1 0 0,8-2 0 0 0,-4 1 39 0 0,-9 0-34 0 0,0 0-1 0 0,0 0 0 0 0,0-1 1 0 0,0 1-1 0 0,0 0 0 0 0,0-1 1 0 0,0 1-1 0 0,0-1 0 0 0,0 1 1 0 0,0-1-1 0 0,-1 1 0 0 0,1-1 1 0 0,0 0-1 0 0,0 1 0 0 0,-1-1 1 0 0,2-1-1 0 0,-2 2-17 0 0,0 0 1 0 0,0-1-1 0 0,0 1 0 0 0,0 0 1 0 0,0 0-1 0 0,0 0 0 0 0,1 0 1 0 0,-1 0-1 0 0,0 0 0 0 0,0-1 1 0 0,0 1-1 0 0,0 0 1 0 0,0 0-1 0 0,1 0 0 0 0,-1 0 1 0 0,0 0-1 0 0,0 0 0 0 0,0 0 1 0 0,0 0-1 0 0,0-1 0 0 0,0 1 1 0 0,0 0-1 0 0,0 0 0 0 0,0 0 1 0 0,0-1-1 0 0,0 1 0 0 0,0 0 1 0 0,0 0-1 0 0,0 0 1 0 0,0-1-1 0 0,0 1 0 0 0,0 0 1 0 0,0 0-1 0 0,0 0 0 0 0,0-1 1 0 0,0 1-1 0 0,0 0 0 0 0,0 0 1 0 0,-1 0-1 0 0,1-1 0 0 0,0 1 1 0 0,0 0-1 0 0,0 0 0 0 0,0 0 1 0 0,0 0-1 0 0,0-1 0 0 0,-1 1 1 0 0,1 0-1 0 0,0 0 1 0 0,0 0-1 0 0,0 0 0 0 0,0 0 1 0 0,0 0-1 0 0,0 0 0 0 0,0 0 1 0 0,0-1-1 0 0,-1 1 0 0 0,1 0 1 0 0,0 0-1 0 0,0 0 0 0 0,0 0 1 0 0,-1 0-1 0 0,1 0 0 0 0,6 0 94 0 0,13-1-5 0 0,-14 2-84 0 0,-9 1-22 0 0,4-2 14 0 0,1 0-1 0 0,-1 0 1 0 0,0 0 0 0 0,0 0-1 0 0,0 0 1 0 0,0 0 0 0 0,0 0-1 0 0,0 0 1 0 0,0 0 0 0 0,0 0 0 0 0,0 0-1 0 0,0 0 1 0 0,1 0 0 0 0,-1 0-1 0 0,0 0 1 0 0,0 0 0 0 0,0 0-1 0 0,0 0 1 0 0,0 0 0 0 0,0 0-1 0 0,0 0 1 0 0,0 1 0 0 0,0-1-1 0 0,0 0 1 0 0,0 0 0 0 0,0 0-1 0 0,0 0 1 0 0,0 0 0 0 0,1 0-1 0 0,-1 0 1 0 0,0 0 0 0 0,0 0-1 0 0,0 0 1 0 0,0 0 0 0 0,0 0-1 0 0,0 0 1 0 0,0 0 0 0 0,0 1-1 0 0,0-1 1 0 0,0 0 0 0 0,0 0-1 0 0,0 0 1 0 0,0 0 0 0 0,0 0-1 0 0,0 0 1 0 0,0 0 0 0 0,0 0 0 0 0,0 0-1 0 0,0 0 1 0 0,0 0 0 0 0,0 1-1 0 0,0-1 1 0 0,0 0 0 0 0,0 0-1 0 0,0 0 1 0 0,0 0 0 0 0,0 0-1 0 0,-1 0 1 0 0,1 0 0 0 0,0 0-1 0 0,0 0 1 0 0,0 0 0 0 0,0 0-1 0 0,0 0 1 0 0,0 0 0 0 0,0 0-1 0 0,0 1 1 0 0,0-1 0 0 0,1 0-9 0 0,1 1 1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19"/>
    </inkml:context>
    <inkml:brush xml:id="br0">
      <inkml:brushProperty name="width" value="0.025" units="cm"/>
      <inkml:brushProperty name="height" value="0.025" units="cm"/>
      <inkml:brushProperty name="color" value="#996600"/>
    </inkml:brush>
  </inkml:definitions>
  <inkml:trace contextRef="#ctx0" brushRef="#br0">18 23 14050 0 0,'4'-3'2591'0'0,"5"-2"-1433"0"0,1 4-647 0 0,-7 2 80 0 0,-2-1-274 0 0,1-2-149 0 0,-1 1-131 0 0,0 0-5 0 0</inkml:trace>
  <inkml:trace contextRef="#ctx0" brushRef="#br0" timeOffset="1">50 11 19472 0 0,'1'-1'50'0'0,"2"0"48"0"0,0 0 0 0 0,-1 0 0 0 0,1-1 0 0 0,0 1 1 0 0,1 0-1 0 0,-1 0 0 0 0,0 1 0 0 0,-1-1 0 0 0,2 1 0 0 0,-1-1 1 0 0,0 1-1 0 0,5 0 0 0 0,-1 0 52 0 0,-7 0-60 0 0,-1 0 151 0 0,27 1-169 0 0,-24 0-34 0 0,-1 0-1 0 0,0-1 1 0 0,1 1-1 0 0,-1-1 1 0 0,1 0-1 0 0,-1 1 1 0 0,1-1-1 0 0,-1 0 1 0 0,1 0-1 0 0,-2 0 1 0 0,2 0-1 0 0,-1 0 1 0 0,3-1 0 0 0,-2 1-11 0 0,-1 0 1 0 0,1 0-1 0 0,-1 0 1 0 0,1-1 0 0 0,-1 1-1 0 0,-1 1 1 0 0,2-1 0 0 0,-1 0-1 0 0,1 0 1 0 0,-1 0 0 0 0,0 1-1 0 0,1-1 1 0 0,-1 1-1 0 0,0-1 1 0 0,1 1 0 0 0,-1-1-1 0 0,2 1 1 0 0,3 2 23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1"/>
    </inkml:context>
    <inkml:brush xml:id="br0">
      <inkml:brushProperty name="width" value="0.025" units="cm"/>
      <inkml:brushProperty name="height" value="0.025" units="cm"/>
      <inkml:brushProperty name="color" value="#996600"/>
    </inkml:brush>
  </inkml:definitions>
  <inkml:trace contextRef="#ctx0" brushRef="#br0">46 1 1896 0 0,'0'0'18406'0'0,"-12"3"-17883"0"0,7-1 454 0 0,4-2 388 0 0,-9 1-417 0 0,7 1-183 0 0,4-2-350 0 0,-1 1-399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8"/>
    </inkml:context>
    <inkml:brush xml:id="br0">
      <inkml:brushProperty name="width" value="0.025" units="cm"/>
      <inkml:brushProperty name="height" value="0.025" units="cm"/>
      <inkml:brushProperty name="color" value="#996600"/>
    </inkml:brush>
  </inkml:definitions>
  <inkml:trace contextRef="#ctx0" brushRef="#br0">0 8 6424 0 0,'0'0'782'0'0,"25"-4"1168"0"0,-10 1 5724 0 0,-5 5-4165 0 0,-9-2-3422 0 0,0 0 1 0 0,0 0 0 0 0,0 1-1 0 0,0-1 1 0 0,0 0-1 0 0,0 1 1 0 0,-1-1 0 0 0,1 1-1 0 0,-1-1 1 0 0,1 1 0 0 0,0 0-1 0 0,0-1 1 0 0,0 1-1 0 0,-1-1 1 0 0,1 1 0 0 0,0-1-1 0 0,-1 1 1 0 0,1 0 0 0 0,0 0-1 0 0,-1 0 1 0 0,1 0 0 0 0,-1 0-1 0 0,0 0 1 0 0,1 0-1 0 0,-1 0 1 0 0,1 1 0 0 0,-1-2 110 0 0,1 2-119 0 0,0-1-1 0 0,1 1 1 0 0,-1-2-1 0 0,-1 2 1 0 0,1 0-1 0 0,0 0 1 0 0,0-1-1 0 0,-1 1 1 0 0,1 0-1 0 0,0 0 1 0 0,-1 0-1 0 0,1-1 1 0 0,-1 1-1 0 0,1 3 1 0 0,9 23 142 0 0,-10-25-220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9"/>
    </inkml:context>
    <inkml:brush xml:id="br0">
      <inkml:brushProperty name="width" value="0.025" units="cm"/>
      <inkml:brushProperty name="height" value="0.025" units="cm"/>
      <inkml:brushProperty name="color" value="#996600"/>
    </inkml:brush>
  </inkml:definitions>
  <inkml:trace contextRef="#ctx0" brushRef="#br0">1 1 6328 0 0,'0'0'233'0'0,"21"9"2232"0"0,-10-4 573 0 0,-11-4-2766 0 0,-5 4 1849 0 0,6-3-2022 0 0,1 0 0 0 0,-1-1 1 0 0,0 0-1 0 0,0 1 0 0 0,0 0 1 0 0,0 0-1 0 0,0 0 0 0 0,0 0 0 0 0,-1 0 1 0 0,1 1-1 0 0,-1-2 0 0 0,1 1 1 0 0,-1 0-1 0 0,0 0 0 0 0,0 5 0 0 0,0-5 88 0 0,1 0 0 0 0,-1 0 0 0 0,0 1 0 0 0,1 0 0 0 0,-1-1 0 0 0,0 1 0 0 0,1-1-1 0 0,0 0 1 0 0,1 3 0 0 0,9 19 1480 0 0,-7-7-908 0 0,-1 13-114 0 0,-3-30-536 0 0,-1 4-75 0 0,0-1 1 0 0,0 2-1 0 0,1-1 1 0 0,0 0-1 0 0,0 0 0 0 0,0 0 1 0 0,0 0-1 0 0,1 1 1 0 0,0 3-1 0 0,2 13 122 0 0,-3-17-149 0 0,0 7-35 0 0,0 0 0 0 0,1 0 0 0 0,2 14 0 0 0,-5-8-60 0 0,0 1-23 0 0,2-17 106 0 0,0 0 1 0 0,0 0-1 0 0,0 0 1 0 0,0 0-1 0 0,0 1 1 0 0,0-2-1 0 0,0 1 1 0 0,0 0-1 0 0,0 0 1 0 0,0 0-1 0 0,-1 0 1 0 0,1 0-1 0 0,0 0 1 0 0,-1 0-1 0 0,1 0 1 0 0,-1 0-1 0 0,1 0 0 0 0,-1 0 1 0 0,0 0-1 0 0,1 0 1 0 0,-1-1-1 0 0,0 1 1 0 0,1 0-1 0 0,-2 0 1 0 0,1 0 4 0 0,0 0 17 0 0,1 0 0 0 0,0 1 0 0 0,-1-1 1 0 0,1 0-1 0 0,0 0 0 0 0,-1 1 1 0 0,1-1-1 0 0,0 0 0 0 0,0 0 0 0 0,0 1 1 0 0,0-1-1 0 0,0-1 0 0 0,0 2 0 0 0,1-1 1 0 0,-1 0-1 0 0,1 2 0 0 0,-1-2 12 0 0,0 0 1 0 0,1 1-1 0 0,-1-1 0 0 0,0 1 0 0 0,0-1 1 0 0,0 0-1 0 0,0 0 0 0 0,0 0 0 0 0,0 1 1 0 0,0-1-1 0 0,0 0 0 0 0,-1 1 0 0 0,1-1 1 0 0,0 1-1 0 0,-1-1 0 0 0,0 2 0 0 0,7 35 509 0 0,4-17-443 0 0,-8-12 16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0"/>
    </inkml:context>
    <inkml:brush xml:id="br0">
      <inkml:brushProperty name="width" value="0.025" units="cm"/>
      <inkml:brushProperty name="height" value="0.025" units="cm"/>
      <inkml:brushProperty name="color" value="#996600"/>
    </inkml:brush>
  </inkml:definitions>
  <inkml:trace contextRef="#ctx0" brushRef="#br0">1 29 10152 0 0,'8'-20'3088'0'0,"-4"11"-71"0"0,8 63-1157 0 0,-5 30 704 0 0,-7-75-2344 0 0,6 34-10 0 0,-3-2-193 0 0,-2 51 0 0 0,-1-54 189 0 0,1-31-124 0 0,-1-7-76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1"/>
    </inkml:context>
    <inkml:brush xml:id="br0">
      <inkml:brushProperty name="width" value="0.025" units="cm"/>
      <inkml:brushProperty name="height" value="0.025" units="cm"/>
      <inkml:brushProperty name="color" value="#996600"/>
    </inkml:brush>
  </inkml:definitions>
  <inkml:trace contextRef="#ctx0" brushRef="#br0">0 1 992 0 0,'0'0'13065'0'0,"0"43"-12024"0"0,3 97 1100 0 0,-3-140-2061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77"/>
    </inkml:context>
    <inkml:brush xml:id="br0">
      <inkml:brushProperty name="width" value="0.025" units="cm"/>
      <inkml:brushProperty name="height" value="0.025" units="cm"/>
      <inkml:brushProperty name="color" value="#996600"/>
    </inkml:brush>
  </inkml:definitions>
  <inkml:trace contextRef="#ctx0" brushRef="#br0">54 5 296 0 0,'0'0'321'0'0,"-4"6"1086"0"0,-4 4 617 0 0,8-24-1994 0 0,1 7 644 0 0,-9 14 82 0 0,-26 33 1657 0 0,55-61 63 0 0,-16 17-2200 0 0,0 1 0 0 0,-1-1 0 0 0,1 1 0 0 0,1 1 0 0 0,-1-1 0 0 0,8-2 0 0 0,-9 17 1179 0 0,-3-3-1117 0 0,-1-9-335 0 0,0 0-1 0 0,0 0 1 0 0,0 1 0 0 0,0-1-1 0 0,0 0 1 0 0,1 0 0 0 0,-1 0-1 0 0,0 0 1 0 0,0 0 0 0 0,0 0-1 0 0,0 0 1 0 0,0 0 0 0 0,0 0-1 0 0,1 0 1 0 0,-1 0 0 0 0,0 0-1 0 0,0 0 1 0 0,0 0 0 0 0,0 0-1 0 0,0 0 1 0 0,0 0 0 0 0,1 0-1 0 0,-1 0 1 0 0,0 0 0 0 0,0 0-1 0 0,0 0 1 0 0,0 0 0 0 0,0 0-1 0 0,0 0 1 0 0,0 0 0 0 0,1 0-1 0 0,-1 0 1 0 0,0-1 0 0 0,0 1-1 0 0,0 0 1 0 0,0 0 0 0 0,0 0-1 0 0,0 0 1 0 0,0 0 0 0 0,0 0 0 0 0,0 0-1 0 0,0 0 1 0 0,1-1 0 0 0,-1 1-1 0 0,0 0 1 0 0,0 0 0 0 0,0 0-1 0 0,0 0 1 0 0,0 0 0 0 0,0 0-1 0 0,0-1 1 0 0,0 1 0 0 0,0 0-1 0 0,0 0 1 0 0,0 0 0 0 0,0 0-1 0 0,0 0 1 0 0,0-1 0 0 0,5 1-443 0 0,-5 0 312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2"/>
    </inkml:context>
    <inkml:brush xml:id="br0">
      <inkml:brushProperty name="width" value="0.025" units="cm"/>
      <inkml:brushProperty name="height" value="0.025" units="cm"/>
      <inkml:brushProperty name="color" value="#996600"/>
    </inkml:brush>
  </inkml:definitions>
  <inkml:trace contextRef="#ctx0" brushRef="#br0">1 0 7832 0 0,'0'0'6017'0'0,"9"22"-5540"0"0,11 45 134 0 0,-13-42-90 0 0,11 30 1 0 0,-18-55-516 0 0,0 0 1 0 0,-1 0-1 0 0,1 0 1 0 0,0 0-1 0 0,0 0 1 0 0,0 0-1 0 0,-1 0 1 0 0,1 0-1 0 0,0 0 1 0 0,0 0-1 0 0,0 0 1 0 0,-1 0-1 0 0,1 0 1 0 0,0 0-1 0 0,0 0 1 0 0,0 0-1 0 0,-1 0 1 0 0,1 0-1 0 0,0 0 1 0 0,0 0-1 0 0,0 1 1 0 0,0-1-1 0 0,-1 0 1 0 0,1 0-1 0 0,0 0 1 0 0,0 0-1 0 0,0 0 1 0 0,0 0-1 0 0,0 1 1 0 0,-1-1-1 0 0,1 0 1 0 0,0 0-1 0 0,0 0 1 0 0,0 1-1 0 0,0-1 1 0 0,0 0-1 0 0,0 0 1 0 0,0 0-1 0 0,0 0 1 0 0,0 1-1 0 0,0-1 1 0 0,0 0-1 0 0,0 0 1 0 0,0 0-1 0 0,0 0 1 0 0,0 0-1 0 0,0 0 1 0 0,0 0-1 0 0,0 0 1 0 0,0 1-1 0 0,0-1 1 0 0,0 0-1 0 0,0 0 1 0 0,0 0-1 0 0,0 1 1 0 0,0-1-1 0 0,0 0 1 0 0,1 0-1 0 0,-1 0 1 0 0,0 0-1 0 0,0 1 1 0 0,0-1-1 0 0,0 0 1 0 0,0 0-1 0 0,0 0 1 0 0,1 0-1 0 0,-2 0 9 0 0,-1 0 50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3"/>
    </inkml:context>
    <inkml:brush xml:id="br0">
      <inkml:brushProperty name="width" value="0.025" units="cm"/>
      <inkml:brushProperty name="height" value="0.025" units="cm"/>
      <inkml:brushProperty name="color" value="#996600"/>
    </inkml:brush>
  </inkml:definitions>
  <inkml:trace contextRef="#ctx0" brushRef="#br0">0 1 6928 0 0,'0'0'0'0'0,"7"18"0"0"0,-4-9 576 0 0,-1 0-8 0 0,0-1 8 0 0,3 0 0 0 0,-2-2 88 0 0,-1 0 8 0 0,-1-3 0 0 0,3 4 8 0 0,-1-2-264 0 0,-1-2 8 0 0,0-1 0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4"/>
    </inkml:context>
    <inkml:brush xml:id="br0">
      <inkml:brushProperty name="width" value="0.025" units="cm"/>
      <inkml:brushProperty name="height" value="0.025" units="cm"/>
      <inkml:brushProperty name="color" value="#996600"/>
    </inkml:brush>
  </inkml:definitions>
  <inkml:trace contextRef="#ctx0" brushRef="#br0">3 0 2904 0 0,'0'0'10673'0'0,"-2"30"-10153"0"0,2-14-361 0 0,-1 8 300 0 0,2-2-1 0 0,6 42 1 0 0,1-49 134 0 0,-8-16-434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5"/>
    </inkml:context>
    <inkml:brush xml:id="br0">
      <inkml:brushProperty name="width" value="0.025" units="cm"/>
      <inkml:brushProperty name="height" value="0.025" units="cm"/>
      <inkml:brushProperty name="color" value="#996600"/>
    </inkml:brush>
  </inkml:definitions>
  <inkml:trace contextRef="#ctx0" brushRef="#br0">0 10 8240 0 0,'0'0'2360'0'0,"4"-6"-921"0"0,-2 3 1732 0 0,1 25-2567 0 0,-1-1 1 0 0,-1 25-1 0 0,4 29 83 0 0,-5-70-587 0 0,0-5-88 0 0,0 0 1 0 0,0 0-1 0 0,0 1 0 0 0,0-1 1 0 0,0 0-1 0 0,0 0 1 0 0,0 0-1 0 0,0 1 0 0 0,0-1 1 0 0,0 0-1 0 0,0 0 0 0 0,0 0 1 0 0,0 1-1 0 0,0-1 1 0 0,0 0-1 0 0,0 0 0 0 0,0 0 1 0 0,1 1-1 0 0,-1-1 0 0 0,0 0 1 0 0,0 0-1 0 0,0 0 0 0 0,0 0 1 0 0,0 0-1 0 0,0 0 1 0 0,1 0-1 0 0,-1 0 0 0 0,0 0 1 0 0,0 0-1 0 0,0 0 0 0 0,0 1 1 0 0,1-1-1 0 0,-1 0 1 0 0,0 0-1 0 0,0 0 0 0 0,0 0 1 0 0,1 0-1 0 0,-1 0 0 0 0,0 0 1 0 0,0 0-1 0 0,0 0 1 0 0,1 0-1 0 0,-1 0 0 0 0,0 0 1 0 0,0 0-1 0 0,1 0 0 0 0,-1 0 52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6"/>
    </inkml:context>
    <inkml:brush xml:id="br0">
      <inkml:brushProperty name="width" value="0.025" units="cm"/>
      <inkml:brushProperty name="height" value="0.025" units="cm"/>
      <inkml:brushProperty name="color" value="#996600"/>
    </inkml:brush>
  </inkml:definitions>
  <inkml:trace contextRef="#ctx0" brushRef="#br0">0 0 9344 0 0,'0'0'3042'0'0,"2"24"-1956"0"0,0 7-774 0 0,-2-16-202 0 0,1 0 0 0 0,0 0 0 0 0,1 1 0 0 0,5 15 0 0 0,-1-9 258 0 0,-5-22-294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7"/>
    </inkml:context>
    <inkml:brush xml:id="br0">
      <inkml:brushProperty name="width" value="0.025" units="cm"/>
      <inkml:brushProperty name="height" value="0.025" units="cm"/>
      <inkml:brushProperty name="color" value="#996600"/>
    </inkml:brush>
  </inkml:definitions>
  <inkml:trace contextRef="#ctx0" brushRef="#br0">1 1 8640 0 0,'0'0'1152'0'0,"7"38"1808"0"0,-5 7-2671 0 0,-3-35-194 0 0,2 1 1 0 0,0-1 0 0 0,3 15 0 0 0,0-18 250 0 0,0-3 37 0 0,-4-4-272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8"/>
    </inkml:context>
    <inkml:brush xml:id="br0">
      <inkml:brushProperty name="width" value="0.025" units="cm"/>
      <inkml:brushProperty name="height" value="0.025" units="cm"/>
      <inkml:brushProperty name="color" value="#996600"/>
    </inkml:brush>
  </inkml:definitions>
  <inkml:trace contextRef="#ctx0" brushRef="#br0">4 1 10544 0 0,'-1'1'241'0'0,"1"6"6"0"0,-2 11 233 0 0,14 96 2286 0 0,-7-100-1772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29"/>
    </inkml:context>
    <inkml:brush xml:id="br0">
      <inkml:brushProperty name="width" value="0.025" units="cm"/>
      <inkml:brushProperty name="height" value="0.025" units="cm"/>
      <inkml:brushProperty name="color" value="#996600"/>
    </inkml:brush>
  </inkml:definitions>
  <inkml:trace contextRef="#ctx0" brushRef="#br0">6 1 5624 0 0,'0'0'0'0'0,"-2"11"456"0"0,0-1 8 0 0,0 0-8 0 0,2 2 8 0 0,0 1 248 0 0,0-2-8 0 0,0-2 8 0 0,0 1 0 0 0,0-1-264 0 0,0 0 8 0 0,2-3 0 0 0,2 0 8 0 0,-2-4-192 0 0,-2-1 16 0 0,2 0 0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0"/>
    </inkml:context>
    <inkml:brush xml:id="br0">
      <inkml:brushProperty name="width" value="0.025" units="cm"/>
      <inkml:brushProperty name="height" value="0.025" units="cm"/>
      <inkml:brushProperty name="color" value="#996600"/>
    </inkml:brush>
  </inkml:definitions>
  <inkml:trace contextRef="#ctx0" brushRef="#br0">1 0 8432 0 0,'0'0'2065'0'0,"15"6"448"0"0,-5 46-2242 0 0,-5-19 205 0 0,-5-33-433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1"/>
    </inkml:context>
    <inkml:brush xml:id="br0">
      <inkml:brushProperty name="width" value="0.025" units="cm"/>
      <inkml:brushProperty name="height" value="0.025" units="cm"/>
      <inkml:brushProperty name="color" value="#996600"/>
    </inkml:brush>
  </inkml:definitions>
  <inkml:trace contextRef="#ctx0" brushRef="#br0">9 1 6728 0 0,'0'0'3129'0'0,"-1"3"-2644"0"0,1 2-251 0 0,-3 7 269 0 0,1 0 1 0 0,-1 23 0 0 0,4-31-407 0 0,-1-1 0 0 0,0 1 0 0 0,1 1 1 0 0,-1-1-1 0 0,1 0 0 0 0,0-1 0 0 0,1 1 0 0 0,-1 0 0 0 0,0 0 0 0 0,1-2 0 0 0,0 2 0 0 0,0 0 0 0 0,4 4 0 0 0,-4-6 98 0 0,-2 1 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7:46.156"/>
    </inkml:context>
    <inkml:brush xml:id="br0">
      <inkml:brushProperty name="width" value="0.025" units="cm"/>
      <inkml:brushProperty name="height" value="0.025" units="cm"/>
      <inkml:brushProperty name="color" value="#996600"/>
    </inkml:brush>
  </inkml:definitions>
  <inkml:trace contextRef="#ctx0" brushRef="#br0">37 0 1896 0 0,'0'0'0'0'0,"0"1"0"0"0,0-1-32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2"/>
    </inkml:context>
    <inkml:brush xml:id="br0">
      <inkml:brushProperty name="width" value="0.025" units="cm"/>
      <inkml:brushProperty name="height" value="0.025" units="cm"/>
      <inkml:brushProperty name="color" value="#996600"/>
    </inkml:brush>
  </inkml:definitions>
  <inkml:trace contextRef="#ctx0" brushRef="#br0">3 0 5720 0 0,'0'0'7345'0'0,"0"20"-6453"0"0,-1-3-635 0 0,1-13-197 0 0,-1 0 0 0 0,1 1 0 0 0,-1 0 0 0 0,1-2 0 0 0,1 2 0 0 0,-1 0 0 0 0,1-1 0 0 0,-1 0 0 0 0,1 0 0 0 0,1 1 0 0 0,1 6 0 0 0,0-8-26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3"/>
    </inkml:context>
    <inkml:brush xml:id="br0">
      <inkml:brushProperty name="width" value="0.025" units="cm"/>
      <inkml:brushProperty name="height" value="0.025" units="cm"/>
      <inkml:brushProperty name="color" value="#996600"/>
    </inkml:brush>
  </inkml:definitions>
  <inkml:trace contextRef="#ctx0" brushRef="#br0">6 1 7432 0 0,'0'0'1049'0'0,"-4"25"1363"0"0,2 41-196 0 0,2-66-2140 0 0,0 0-1 0 0,1 0 1 0 0,-1 0 0 0 0,0 1 0 0 0,0-1 0 0 0,0 0-1 0 0,0 1 1 0 0,1-1 0 0 0,-1 1 0 0 0,0-1-1 0 0,0 0 1 0 0,1 0 0 0 0,-1 1 0 0 0,0-1 0 0 0,1 0-1 0 0,-1 1 1 0 0,0-1 0 0 0,1 0 0 0 0,-1 0-1 0 0,0 0 1 0 0,1 1 0 0 0,-1-1 0 0 0,1 0 0 0 0,-1 0-1 0 0,0 0 1 0 0,1 0 0 0 0,-1 0 0 0 0,0 0-1 0 0,1 0 1 0 0,0 0 206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4"/>
    </inkml:context>
    <inkml:brush xml:id="br0">
      <inkml:brushProperty name="width" value="0.025" units="cm"/>
      <inkml:brushProperty name="height" value="0.025" units="cm"/>
      <inkml:brushProperty name="color" value="#996600"/>
    </inkml:brush>
  </inkml:definitions>
  <inkml:trace contextRef="#ctx0" brushRef="#br0">8 0 4312 0 0,'0'0'2256'0'0,"-6"27"1953"0"0,6-13-3337 0 0,-1-10-610 0 0,1 1 0 0 0,0-1-1 0 0,0 0 1 0 0,0 1 0 0 0,1 0 0 0 0,0-1 0 0 0,2 7 0 0 0,6-5 562 0 0,-7-5-680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5"/>
    </inkml:context>
    <inkml:brush xml:id="br0">
      <inkml:brushProperty name="width" value="0.025" units="cm"/>
      <inkml:brushProperty name="height" value="0.025" units="cm"/>
      <inkml:brushProperty name="color" value="#996600"/>
    </inkml:brush>
  </inkml:definitions>
  <inkml:trace contextRef="#ctx0" brushRef="#br0">0 1 11552 0 0,'0'0'0'0'0,"0"13"152"0"0,0-9 0 0 0,0 1 0 0 0,4 2 0 0 0,0 0 112 0 0,-3-3-8 0 0,0-3 8 0 0,1 4-8 0 0,1-1-80 0 0,-2-2-8 0 0,1 0 0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6"/>
    </inkml:context>
    <inkml:brush xml:id="br0">
      <inkml:brushProperty name="width" value="0.025" units="cm"/>
      <inkml:brushProperty name="height" value="0.025" units="cm"/>
      <inkml:brushProperty name="color" value="#996600"/>
    </inkml:brush>
  </inkml:definitions>
  <inkml:trace contextRef="#ctx0" brushRef="#br0">6 0 7432 0 0,'-1'3'385'0'0,"-1"3"117"0"0,1 1 0 0 0,0 1 0 0 0,1-2 0 0 0,-1 1 0 0 0,1-1 0 0 0,1 9 0 0 0,0 5 1152 0 0,0-18-1543 0 0,0 0-1 0 0,0 1 1 0 0,0-1 0 0 0,0 0-1 0 0,0 0 1 0 0,0-1 0 0 0,0 1-1 0 0,1 0 1 0 0,0 0 0 0 0,-1-1-1 0 0,5 4 1 0 0,-4-5 24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7"/>
    </inkml:context>
    <inkml:brush xml:id="br0">
      <inkml:brushProperty name="width" value="0.025" units="cm"/>
      <inkml:brushProperty name="height" value="0.025" units="cm"/>
      <inkml:brushProperty name="color" value="#996600"/>
    </inkml:brush>
  </inkml:definitions>
  <inkml:trace contextRef="#ctx0" brushRef="#br0">5 0 10344 0 0,'0'0'1653'0'0,"-4"27"72"0"0,3 8-1272 0 0,1-2 28 0 0,1-31-409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8"/>
    </inkml:context>
    <inkml:brush xml:id="br0">
      <inkml:brushProperty name="width" value="0.025" units="cm"/>
      <inkml:brushProperty name="height" value="0.025" units="cm"/>
      <inkml:brushProperty name="color" value="#996600"/>
    </inkml:brush>
  </inkml:definitions>
  <inkml:trace contextRef="#ctx0" brushRef="#br0">6 0 4416 0 0,'0'0'7889'0'0,"-1"25"-7570"0"0,0-22-242 0 0,0 0 0 0 0,0 0-1 0 0,1 0 1 0 0,-1 0 0 0 0,1-1 0 0 0,0 2 0 0 0,-1-1 0 0 0,1 0 0 0 0,1 0 0 0 0,-1 0 0 0 0,0 0 0 0 0,1 0 0 0 0,1 5 0 0 0,2 16 1446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39"/>
    </inkml:context>
    <inkml:brush xml:id="br0">
      <inkml:brushProperty name="width" value="0.025" units="cm"/>
      <inkml:brushProperty name="height" value="0.025" units="cm"/>
      <inkml:brushProperty name="color" value="#996600"/>
    </inkml:brush>
  </inkml:definitions>
  <inkml:trace contextRef="#ctx0" brushRef="#br0">14 0 8640 0 0,'0'0'2326'0'0,"-5"29"-1527"0"0,6-17-691 0 0,-2 1 0 0 0,1-2 0 0 0,-3 19 0 0 0,-3 20 448 0 0,6-47-509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0"/>
    </inkml:context>
    <inkml:brush xml:id="br0">
      <inkml:brushProperty name="width" value="0.025" units="cm"/>
      <inkml:brushProperty name="height" value="0.025" units="cm"/>
      <inkml:brushProperty name="color" value="#996600"/>
    </inkml:brush>
  </inkml:definitions>
  <inkml:trace contextRef="#ctx0" brushRef="#br0">25 0 8840 0 0,'0'0'2638'0'0,"-2"28"-1902"0"0,-7 0-203 0 0,6-21-243 0 0,0 1 0 0 0,2-1 0 0 0,-3 16-1 0 0,3-18-98 0 0,0-4-171 0 0,1-1 1 0 0,0 0 0 0 0,0 0 0 0 0,0 0-1 0 0,0 0 1 0 0,-1 0 0 0 0,1 1 0 0 0,0-1 0 0 0,0 0-1 0 0,0 1 1 0 0,0-1 0 0 0,0 0 0 0 0,0 1-1 0 0,0-1 1 0 0,0 0 0 0 0,0 1 0 0 0,0-1-1 0 0,0 0 1 0 0,0 1 0 0 0,0-1 0 0 0,0 0 0 0 0,1 1-1 0 0,-1-1 1 0 0,0 0 0 0 0,0 1 0 0 0,0-1-1 0 0,0 0 1 0 0,0 0 0 0 0,1 1 0 0 0,-1-1-1 0 0,0 0 1 0 0,0 0 0 0 0,1 1 0 0 0,-1-1 0 0 0,1 0 51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1"/>
    </inkml:context>
    <inkml:brush xml:id="br0">
      <inkml:brushProperty name="width" value="0.025" units="cm"/>
      <inkml:brushProperty name="height" value="0.025" units="cm"/>
      <inkml:brushProperty name="color" value="#996600"/>
    </inkml:brush>
  </inkml:definitions>
  <inkml:trace contextRef="#ctx0" brushRef="#br0">28 14 7232 0 0,'0'0'1033'0'0,"-3"-11"-227"0"0,1 8 1932 0 0,2 16-2342 0 0,-2 0 0 0 0,0 0 0 0 0,-5 17 0 0 0,4-18-37 0 0,0 1 0 0 0,1 0 0 0 0,-1 19 0 0 0,3-32-345 0 0,2 28 900 0 0,-2-27-845 0 0,0 1 0 0 0,0-1 0 0 0,1 0 0 0 0,-1 0 0 0 0,0 0-1 0 0,1 0 1 0 0,-1 0 0 0 0,1 0 0 0 0,-1 0 0 0 0,1 0 0 0 0,0 0-1 0 0,-1 0 1 0 0,1 0 0 0 0,-1 0 0 0 0,1 0 0 0 0,0 0 0 0 0,0 0-1 0 0,0 0 1 0 0,2 1 0 0 0,-1-1 68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9:31.077"/>
    </inkml:context>
    <inkml:brush xml:id="br0">
      <inkml:brushProperty name="width" value="0.025" units="cm"/>
      <inkml:brushProperty name="height" value="0.025" units="cm"/>
      <inkml:brushProperty name="color" value="#996600"/>
    </inkml:brush>
  </inkml:definitions>
  <inkml:trace contextRef="#ctx0" brushRef="#br0">1 0 96 0 0,'0'0'0'0'0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2"/>
    </inkml:context>
    <inkml:brush xml:id="br0">
      <inkml:brushProperty name="width" value="0.025" units="cm"/>
      <inkml:brushProperty name="height" value="0.025" units="cm"/>
      <inkml:brushProperty name="color" value="#996600"/>
    </inkml:brush>
  </inkml:definitions>
  <inkml:trace contextRef="#ctx0" brushRef="#br0">0 0 8136 0 0,'0'0'1994'0'0,"3"41"532"0"0,-2-29-2411 0 0,1 13 161 0 0,0 2 0 0 0,3-1 0 0 0,0 0 0 0 0,12 32 1 0 0,-13-45-60 0 0,-3-8-106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3"/>
    </inkml:context>
    <inkml:brush xml:id="br0">
      <inkml:brushProperty name="width" value="0.025" units="cm"/>
      <inkml:brushProperty name="height" value="0.025" units="cm"/>
      <inkml:brushProperty name="color" value="#996600"/>
    </inkml:brush>
  </inkml:definitions>
  <inkml:trace contextRef="#ctx0" brushRef="#br0">0 0 3912 0 0,'0'0'7076'0'0,"4"37"-5528"0"0,-4-16-1131 0 0,2 2 1 0 0,0-1 0 0 0,1 0 0 0 0,11 36 0 0 0,-14-55-336 0 0,0-1-1 0 0,1 0 1 0 0,0 0 0 0 0,0 1-1 0 0,0-1 1 0 0,1 0 0 0 0,-1 1 0 0 0,0-1-1 0 0,1 0 1 0 0,-1-1 0 0 0,1 1-1 0 0,0 0 1 0 0,2 2 0 0 0,-2-1 67 0 0,-3-2-3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4"/>
    </inkml:context>
    <inkml:brush xml:id="br0">
      <inkml:brushProperty name="width" value="0.025" units="cm"/>
      <inkml:brushProperty name="height" value="0.025" units="cm"/>
      <inkml:brushProperty name="color" value="#996600"/>
    </inkml:brush>
  </inkml:definitions>
  <inkml:trace contextRef="#ctx0" brushRef="#br0">4 0 11048 0 0,'0'0'2216'0'0,"0"2"-1708"0"0,-3 20 1225 0 0,9 33-753 0 0,22 96 0 0 0,-23-125-55 0 0,-5-26-820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5"/>
    </inkml:context>
    <inkml:brush xml:id="br0">
      <inkml:brushProperty name="width" value="0.025" units="cm"/>
      <inkml:brushProperty name="height" value="0.025" units="cm"/>
      <inkml:brushProperty name="color" value="#996600"/>
    </inkml:brush>
  </inkml:definitions>
  <inkml:trace contextRef="#ctx0" brushRef="#br0">0 0 8032 0 0,'0'0'2629'0'0,"9"8"-304"0"0,-8 12-1292 0 0,1-7-851 0 0,-1 23 85 0 0,-4 39 1 0 0,2-68-209 0 0,1 1 0 0 0,1-1 1 0 0,0 0-1 0 0,2 12 1 0 0,3 20 1036 0 0,-4-34-243 0 0,-1-4-692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6"/>
    </inkml:context>
    <inkml:brush xml:id="br0">
      <inkml:brushProperty name="width" value="0.025" units="cm"/>
      <inkml:brushProperty name="height" value="0.025" units="cm"/>
      <inkml:brushProperty name="color" value="#996600"/>
    </inkml:brush>
  </inkml:definitions>
  <inkml:trace contextRef="#ctx0" brushRef="#br0">0 0 7232 0 0,'0'0'1777'0'0,"10"25"-346"0"0,-7-12-1215 0 0,0 0 0 0 0,-1-1 0 0 0,-1 1 0 0 0,-1 19 1 0 0,5 33 206 0 0,-2-39 417 0 0,2 43 0 0 0,-2-58-184 0 0,-2-8-488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7"/>
    </inkml:context>
    <inkml:brush xml:id="br0">
      <inkml:brushProperty name="width" value="0.025" units="cm"/>
      <inkml:brushProperty name="height" value="0.025" units="cm"/>
      <inkml:brushProperty name="color" value="#996600"/>
    </inkml:brush>
  </inkml:definitions>
  <inkml:trace contextRef="#ctx0" brushRef="#br0">0 1 7832 0 0,'0'0'2033'0'0,"0"2"-1416"0"0,8 243 1661 0 0,-7-184-2245 0 0,-2-28-12 0 0,1-33-3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8"/>
    </inkml:context>
    <inkml:brush xml:id="br0">
      <inkml:brushProperty name="width" value="0.025" units="cm"/>
      <inkml:brushProperty name="height" value="0.025" units="cm"/>
      <inkml:brushProperty name="color" value="#996600"/>
    </inkml:brush>
  </inkml:definitions>
  <inkml:trace contextRef="#ctx0" brushRef="#br0">0 0 7232 0 0,'2'32'2017'0'0,"-3"43"0"0"0,0-21-522 0 0,1-53-1398 0 0,0 0 0 0 0,0 0 0 0 0,0 1 0 0 0,0-1 0 0 0,0 0 0 0 0,1 0 0 0 0,-1 0 0 0 0,0 1 0 0 0,1-1 0 0 0,-1-1 0 0 0,1 1 0 0 0,-1 0 0 0 0,1 0 0 0 0,1 2 0 0 0,-1-2 79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49"/>
    </inkml:context>
    <inkml:brush xml:id="br0">
      <inkml:brushProperty name="width" value="0.025" units="cm"/>
      <inkml:brushProperty name="height" value="0.025" units="cm"/>
      <inkml:brushProperty name="color" value="#996600"/>
    </inkml:brush>
  </inkml:definitions>
  <inkml:trace contextRef="#ctx0" brushRef="#br0">4 0 8744 0 0,'0'0'856'0'0,"-4"29"1857"0"0,9 151-280 0 0,-6-159-2248 0 0,1 13 728 0 0,0-33 290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0"/>
    </inkml:context>
    <inkml:brush xml:id="br0">
      <inkml:brushProperty name="width" value="0.025" units="cm"/>
      <inkml:brushProperty name="height" value="0.025" units="cm"/>
      <inkml:brushProperty name="color" value="#996600"/>
    </inkml:brush>
  </inkml:definitions>
  <inkml:trace contextRef="#ctx0" brushRef="#br0">1 1 5720 0 0,'3'35'389'0'0,"-2"-12"317"0"0,0-7-348 0 0,-1 68 2240 0 0,-1-32-1417 0 0,1-46-999 0 0,-1-6-164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1"/>
    </inkml:context>
    <inkml:brush xml:id="br0">
      <inkml:brushProperty name="width" value="0.025" units="cm"/>
      <inkml:brushProperty name="height" value="0.025" units="cm"/>
      <inkml:brushProperty name="color" value="#996600"/>
    </inkml:brush>
  </inkml:definitions>
  <inkml:trace contextRef="#ctx0" brushRef="#br0">1 0 10040 0 0,'0'0'17'0'0,"1"5"-4"0"0,21 185 661 0 0,-17-138 188 0 0,4 50 2828 0 0,-9-98-3482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29"/>
    </inkml:context>
    <inkml:brush xml:id="br0">
      <inkml:brushProperty name="width" value="0.025" units="cm"/>
      <inkml:brushProperty name="height" value="0.025" units="cm"/>
      <inkml:brushProperty name="color" value="#996600"/>
    </inkml:brush>
  </inkml:definitions>
  <inkml:trace contextRef="#ctx0" brushRef="#br0">62 0 3000 0 0,'0'0'1185'0'0,"-1"26"4615"0"0,4-15-3133 0 0,-3-11-2648 0 0,0 0 1 0 0,0 0 0 0 0,0 0 0 0 0,-1 0 0 0 0,1 0 0 0 0,0 0 0 0 0,0 0 0 0 0,0 0-1 0 0,-1 0 1 0 0,1 0 0 0 0,0 0 0 0 0,0 0 0 0 0,0 0 0 0 0,-1 0 0 0 0,1 0 0 0 0,0 0-1 0 0,0 0 1 0 0,0 0 0 0 0,-1 0 0 0 0,1 0 0 0 0,0 1 0 0 0,0-1 0 0 0,0 0 0 0 0,0 0-1 0 0,-1 0 1 0 0,1 0 0 0 0,0 1 0 0 0,0-1 0 0 0,0 0 0 0 0,0 0 0 0 0,0 0 0 0 0,0 0-1 0 0,0 1 1 0 0,-1-1 0 0 0,1 0 0 0 0,0 0 0 0 0,0 0 0 0 0,0 1 0 0 0,0-1 0 0 0,0 0-1 0 0,0 1 1 0 0,-1 3 224 0 0,1 0-209 0 0,-4 12 279 0 0,1-7 0 0 0,2 4-37 0 0,1-5-157 0 0,-3 9-118 0 0,-1 5-2 0 0,0-7 31 0 0,0-7-5 0 0,3-1-19 0 0,-2-6-6 0 0,-4 2 4 0 0,4 1-2 0 0,3-3 0 0 0,0 0 0 0 0,0 0 0 0 0,0-1 0 0 0,0 1 0 0 0,0 0 0 0 0,0-1 0 0 0,-1 1 0 0 0,1 0-1 0 0,0-1 1 0 0,0 1 0 0 0,-1-1 0 0 0,1 1 0 0 0,0 0 0 0 0,-1-1 0 0 0,1 1 0 0 0,-1-1 0 0 0,1 1 0 0 0,-1-1 0 0 0,1 1 0 0 0,-1-1 0 0 0,1 1 0 0 0,-1-1 0 0 0,1 0 0 0 0,-1 1 0 0 0,0-1 0 0 0,1 0 0 0 0,-2 1 0 0 0,2-1 3 0 0,-1 0 1 0 0,1 0 0 0 0,-1 1 0 0 0,1-1 0 0 0,-1 0 0 0 0,1 0 0 0 0,0 1-1 0 0,-1-1 1 0 0,1 0 0 0 0,-1 1 0 0 0,1-1 0 0 0,0 0 0 0 0,-1 1 0 0 0,1-1 0 0 0,0 0-1 0 0,-1 1 1 0 0,1-1 0 0 0,0 1 0 0 0,0-1 0 0 0,0 1 0 0 0,-1-1 0 0 0,1 0-1 0 0,0 1 1 0 0,0-1 0 0 0,0 1 0 0 0,0 0 0 0 0,0 0 18 0 0,0-1-15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01.004"/>
    </inkml:context>
    <inkml:brush xml:id="br0">
      <inkml:brushProperty name="width" value="0.025" units="cm"/>
      <inkml:brushProperty name="height" value="0.025" units="cm"/>
      <inkml:brushProperty name="color" value="#996600"/>
    </inkml:brush>
  </inkml:definitions>
  <inkml:trace contextRef="#ctx0" brushRef="#br0">34 1 1704 0 0,'0'0'9121'0'0,"-5"2"-5212"0"0,7-2-3034 0 0,-8 1 794 0 0,1-2-1593 0 0,10 0-229 0 0,0 0-31 0 0,-11 1 3846 0 0,-9 7-2494 0 0,14-7-1157 0 0,1 0 0 0 0,-1 0-1 0 0,1 0 1 0 0,0 0 0 0 0,-1 0-1 0 0,1 0 1 0 0,0 0 0 0 0,-1 1-1 0 0,1-1 1 0 0,0 0 0 0 0,-1 0-1 0 0,1 0 1 0 0,0 1 0 0 0,0-1-1 0 0,-1 0 1 0 0,1 0 0 0 0,0 1-1 0 0,0-1 1 0 0,-1 0 0 0 0,1 0-1 0 0,0 1 1 0 0,0-1 0 0 0,0 0 0 0 0,-1 1-1 0 0,1-1 1 0 0,0 0 0 0 0,0 1-1 0 0,0-1 1 0 0,0 0 0 0 0,0 1-1 0 0,0-1 1 0 0,0 0 0 0 0,0 1-1 0 0,0-1 1 0 0,0 1 0 0 0,1 16-60 0 0,0-11-45 0 0,-1-4 121 0 0,0-1 0 0 0,1 0 1 0 0,-1 0-1 0 0,1 0 1 0 0,-1 0-1 0 0,1 1 1 0 0,0-1-1 0 0,0 0 0 0 0,-1 0 1 0 0,1 0-1 0 0,0-1 1 0 0,0 1-1 0 0,0 0 1 0 0,0 0-1 0 0,0 0 0 0 0,0-1 1 0 0,0 1-1 0 0,0 0 1 0 0,0-1-1 0 0,0 1 0 0 0,0-1 1 0 0,3 1-1 0 0,-4-1 71 0 0,7 2 324 0 0,3 0-247 0 0,-7-1 25 0 0,0-1-109 0 0,19 0 433 0 0,-14-5-299 0 0,-6-4-162 0 0,-1 1-13 0 0,0 2 46 0 0,-3-1-92 0 0,-1 2 3 0 0,2 2-1 0 0,-1 1-1 0 0,1 0 1 0 0,-1 0-1 0 0,1 0 1 0 0,-1 1-1 0 0,0-1 1 0 0,0 0 0 0 0,0 1-1 0 0,-2-2 1 0 0,-2 1 21 0 0,5 2-41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2"/>
    </inkml:context>
    <inkml:brush xml:id="br0">
      <inkml:brushProperty name="width" value="0.025" units="cm"/>
      <inkml:brushProperty name="height" value="0.025" units="cm"/>
      <inkml:brushProperty name="color" value="#996600"/>
    </inkml:brush>
  </inkml:definitions>
  <inkml:trace contextRef="#ctx0" brushRef="#br0">1 0 11856 0 0,'5'12'398'0'0,"-2"1"1"0"0,1-1-1 0 0,4 23 1 0 0,2 81 765 0 0,-9-90-1010 0 0,19 132 1565 0 0,-16-150-855 0 0,-4-7-712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3"/>
    </inkml:context>
    <inkml:brush xml:id="br0">
      <inkml:brushProperty name="width" value="0.025" units="cm"/>
      <inkml:brushProperty name="height" value="0.025" units="cm"/>
      <inkml:brushProperty name="color" value="#996600"/>
    </inkml:brush>
  </inkml:definitions>
  <inkml:trace contextRef="#ctx0" brushRef="#br0">0 0 8136 0 0,'0'0'1126'0'0,"16"20"1932"0"0,9 58-915 0 0,10 45-657 0 0,-31-105-1351 0 0,-2 0 0 0 0,0 1 0 0 0,0 0 0 0 0,-2 0 0 0 0,-3 22 1 0 0,2 13 111 0 0,1-53-239 0 0,0-1 0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4"/>
    </inkml:context>
    <inkml:brush xml:id="br0">
      <inkml:brushProperty name="width" value="0.025" units="cm"/>
      <inkml:brushProperty name="height" value="0.025" units="cm"/>
      <inkml:brushProperty name="color" value="#996600"/>
    </inkml:brush>
  </inkml:definitions>
  <inkml:trace contextRef="#ctx0" brushRef="#br0">0 1 8032 0 0,'8'26'115'0'0,"0"-2"348"0"0,0 0 1 0 0,-3 1-1 0 0,6 36 1 0 0,-10-44-208 0 0,-1 1-1 0 0,0-1 1 0 0,-1 1 0 0 0,-5 23 0 0 0,1-5 102 0 0,5-33-292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5"/>
    </inkml:context>
    <inkml:brush xml:id="br0">
      <inkml:brushProperty name="width" value="0.025" units="cm"/>
      <inkml:brushProperty name="height" value="0.025" units="cm"/>
      <inkml:brushProperty name="color" value="#996600"/>
    </inkml:brush>
  </inkml:definitions>
  <inkml:trace contextRef="#ctx0" brushRef="#br0">1 0 10952 0 0,'8'78'331'0'0,"2"-3"199"0"0,-8-24-103 0 0,-2-26 71 0 0,7 50 1 0 0,-6-69-408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6"/>
    </inkml:context>
    <inkml:brush xml:id="br0">
      <inkml:brushProperty name="width" value="0.025" units="cm"/>
      <inkml:brushProperty name="height" value="0.025" units="cm"/>
      <inkml:brushProperty name="color" value="#996600"/>
    </inkml:brush>
  </inkml:definitions>
  <inkml:trace contextRef="#ctx0" brushRef="#br0">0 0 5624 0 0,'0'0'889'0'0,"11"0"761"0"0,-5 1 1888 0 0,-3 5-3283 0 0,0-2 0 0 0,-1 2 0 0 0,-1 1 0 0 0,1-2 0 0 0,-1 1 0 0 0,1 0 0 0 0,0 9-1 0 0,6 21 147 0 0,-1-6-197 0 0,1-1 1 0 0,-4 0-1 0 0,1 1 0 0 0,0 34 1 0 0,-2-23 102 0 0,10 56 0 0 0,-15-94-215 0 0,1-3-65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7"/>
    </inkml:context>
    <inkml:brush xml:id="br0">
      <inkml:brushProperty name="width" value="0.025" units="cm"/>
      <inkml:brushProperty name="height" value="0.025" units="cm"/>
      <inkml:brushProperty name="color" value="#996600"/>
    </inkml:brush>
  </inkml:definitions>
  <inkml:trace contextRef="#ctx0" brushRef="#br0">0 28 7528 0 0,'0'-5'358'0'0,"2"-14"2462"0"0,-2 19-2777 0 0,1 0 1 0 0,-1-1-1 0 0,0 1 1 0 0,0 0-1 0 0,1 0 0 0 0,-1-1 1 0 0,0 1-1 0 0,1 0 1 0 0,-1 0-1 0 0,0-1 0 0 0,1 1 1 0 0,-1 0-1 0 0,0 0 1 0 0,1 0-1 0 0,-1 0 0 0 0,0 0 1 0 0,1 0-1 0 0,-1-1 1 0 0,0 1-1 0 0,0 0 1 0 0,0 0-1 0 0,1 0 0 0 0,-1 0 1 0 0,0 0-1 0 0,1 0 1 0 0,-1 1-1 0 0,1-1 0 0 0,-1 0 1 0 0,0 0-1 0 0,1 0 1 0 0,-1 0-1 0 0,0 0 0 0 0,1 0 1 0 0,-1 1-1 0 0,0-1 1 0 0,1 0-1 0 0,-1 0 0 0 0,0 1 1 0 0,1-1-1 0 0,-1 0 1 0 0,0 0-1 0 0,0 1 1 0 0,1-1-1 0 0,-1 0 0 0 0,0 1 1 0 0,0-1-1 0 0,0 0 1 0 0,1 1-1 0 0,0 1 63 0 0,0 0 1 0 0,0 0-1 0 0,0 0 1 0 0,0 1-1 0 0,-1-1 0 0 0,1 1 1 0 0,0-1-1 0 0,-1 0 1 0 0,0 0-1 0 0,0 1 1 0 0,0 3-1 0 0,1 7 161 0 0,6 33 92 0 0,11 139 251 0 0,-16-164-502 0 0,8 36-1 0 0,1-7 477 0 0,-11-48-491 0 0,1-2-3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8"/>
    </inkml:context>
    <inkml:brush xml:id="br0">
      <inkml:brushProperty name="width" value="0.025" units="cm"/>
      <inkml:brushProperty name="height" value="0.025" units="cm"/>
      <inkml:brushProperty name="color" value="#996600"/>
    </inkml:brush>
  </inkml:definitions>
  <inkml:trace contextRef="#ctx0" brushRef="#br0">1 0 4512 0 0,'0'0'2216'0'0,"2"4"-1104"0"0,7 14-73 0 0,0 0 1 0 0,-2 0-1 0 0,6 21 0 0 0,3 6 102 0 0,-5-9-912 0 0,-3 0-1 0 0,1 1 1 0 0,3 57-1 0 0,-9-71-208 0 0,-4 13-100 0 0,0-2-42 0 0,5-14 73 0 0,-3-18-4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59"/>
    </inkml:context>
    <inkml:brush xml:id="br0">
      <inkml:brushProperty name="width" value="0.025" units="cm"/>
      <inkml:brushProperty name="height" value="0.025" units="cm"/>
      <inkml:brushProperty name="color" value="#996600"/>
    </inkml:brush>
  </inkml:definitions>
  <inkml:trace contextRef="#ctx0" brushRef="#br0">1 0 10952 0 0,'7'41'310'0'0,"-2"1"0"0"0,1 79-1 0 0,-4-56 579 0 0,-2-55-728 0 0,1 6 85 0 0,2 46 1151 0 0,-3-61-1336 0 0,0 0-9 0 0,0 0 0 0 0,0 0 0 0 0,0 0 0 0 0,0 0 0 0 0,0 0 0 0 0,0 0 0 0 0,0 0 0 0 0,1-1 0 0 0,-1 1 0 0 0,0 0 0 0 0,0 0 0 0 0,0 0 0 0 0,0 0 0 0 0,1-1 0 0 0,-1 0 0 0 0,1 1 0 0 0,-1 0 0 0 0,1 0 0 0 0,-1 0 0 0 0,1-1 0 0 0,0 1 0 0 0,-1 0 0 0 0,2 0 0 0 0,-1-2 95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0"/>
    </inkml:context>
    <inkml:brush xml:id="br0">
      <inkml:brushProperty name="width" value="0.025" units="cm"/>
      <inkml:brushProperty name="height" value="0.025" units="cm"/>
      <inkml:brushProperty name="color" value="#996600"/>
    </inkml:brush>
  </inkml:definitions>
  <inkml:trace contextRef="#ctx0" brushRef="#br0">4 57 7736 0 0,'0'-13'509'0'0,"-2"-3"1436"0"0,1-11 559 0 0,1 27-2293 0 0,5 25 777 0 0,10 63-58 0 0,14 129 817 0 0,-31-136-751 0 0,2-81-984 0 0,0 1-1 0 0,0 0 1 0 0,0 0-1 0 0,1-1 1 0 0,-1 1-1 0 0,0 0 0 0 0,0 0 1 0 0,0-1-1 0 0,1 1 1 0 0,-1 0-1 0 0,0-1 1 0 0,1 1-1 0 0,-1 0 1 0 0,1-1-1 0 0,-1 0 1 0 0,1 0-1 0 0,-1 1 1 0 0,1 0-1 0 0,-1-1 1 0 0,1 1-1 0 0,-1-1 1 0 0,1 0-1 0 0,0 1 1 0 0,6 8 601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1"/>
    </inkml:context>
    <inkml:brush xml:id="br0">
      <inkml:brushProperty name="width" value="0.025" units="cm"/>
      <inkml:brushProperty name="height" value="0.025" units="cm"/>
      <inkml:brushProperty name="color" value="#996600"/>
    </inkml:brush>
  </inkml:definitions>
  <inkml:trace contextRef="#ctx0" brushRef="#br0">3 14 11856 0 0,'-3'-14'1817'0'0,"5"26"262"0"0,4 20-1504 0 0,4 81-327 0 0,13 103 196 0 0,-19-193-107 0 0,1-2 170 0 0,-4-9 317 0 0,3-10-72 0 0,-3-2-592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05.066"/>
    </inkml:context>
    <inkml:brush xml:id="br0">
      <inkml:brushProperty name="width" value="0.025" units="cm"/>
      <inkml:brushProperty name="height" value="0.025" units="cm"/>
      <inkml:brushProperty name="color" value="#996600"/>
    </inkml:brush>
  </inkml:definitions>
  <inkml:trace contextRef="#ctx0" brushRef="#br0">14 20 896 0 0,'0'0'8741'0'0,"-14"-19"-10842"0"0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2"/>
    </inkml:context>
    <inkml:brush xml:id="br0">
      <inkml:brushProperty name="width" value="0.025" units="cm"/>
      <inkml:brushProperty name="height" value="0.025" units="cm"/>
      <inkml:brushProperty name="color" value="#996600"/>
    </inkml:brush>
  </inkml:definitions>
  <inkml:trace contextRef="#ctx0" brushRef="#br0">0 0 10656 0 0,'16'68'2609'0'0,"14"70"-988"0"0,-30-134-1605 0 0,11 100 424 0 0,-11-90-234 0 0,-1-1 0 0 0,-5 29 0 0 0,6-41-189 0 0,-1 0 0 0 0,1 0 1 0 0,0 0-1 0 0,0 0 1 0 0,0-1-1 0 0,0 0 1 0 0,0 1-1 0 0,0 0 1 0 0,0 0-1 0 0,0 0 1 0 0,0 0-1 0 0,0 0 1 0 0,1 0-1 0 0,-1 0 1 0 0,0-1-1 0 0,1 1 1 0 0,-1 0-1 0 0,0 0 1 0 0,1 0-1 0 0,-1-1 1 0 0,1 1-1 0 0,-1 0 0 0 0,1 0 1 0 0,0-1-1 0 0,-1 1 1 0 0,1 0-1 0 0,1-1 1 0 0,-2 0 76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3"/>
    </inkml:context>
    <inkml:brush xml:id="br0">
      <inkml:brushProperty name="width" value="0.025" units="cm"/>
      <inkml:brushProperty name="height" value="0.025" units="cm"/>
      <inkml:brushProperty name="color" value="#996600"/>
    </inkml:brush>
  </inkml:definitions>
  <inkml:trace contextRef="#ctx0" brushRef="#br0">1 1 10152 0 0,'-1'60'1532'0'0,"3"2"0"0"0,3-1 0 0 0,13 63 0 0 0,-16-105-1324 0 0,-2-15-147 0 0,1 0 0 0 0,-1 0 0 0 0,1 0-1 0 0,-1 0 1 0 0,1 0 0 0 0,0 0 0 0 0,1-2-1 0 0,-1 2 1 0 0,1 0 0 0 0,-1 0 0 0 0,1-1-1 0 0,2 5 1 0 0,-2-8 172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4"/>
    </inkml:context>
    <inkml:brush xml:id="br0">
      <inkml:brushProperty name="width" value="0.025" units="cm"/>
      <inkml:brushProperty name="height" value="0.025" units="cm"/>
      <inkml:brushProperty name="color" value="#996600"/>
    </inkml:brush>
  </inkml:definitions>
  <inkml:trace contextRef="#ctx0" brushRef="#br0">0 8 5224 0 0,'5'-8'1052'0'0,"-3"9"643"0"0,-1 15 1622 0 0,1 3-3277 0 0,43 227 2112 0 0,-45-242-2094 0 0,3 31 345 0 0,-3-34-355 0 0,0 0 0 0 0,0 1 0 0 0,0-1-1 0 0,0 1 1 0 0,0 0 0 0 0,0-1 0 0 0,0 1 0 0 0,-1 0-1 0 0,1-1 1 0 0,-1 1 0 0 0,1-2 0 0 0,-1 2-1 0 0,0-1 1 0 0,1 1 0 0 0,-1-1 0 0 0,0 1-1 0 0,0-1 1 0 0,-1 2 0 0 0,1-3 39 0 0,0 0 1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5"/>
    </inkml:context>
    <inkml:brush xml:id="br0">
      <inkml:brushProperty name="width" value="0.025" units="cm"/>
      <inkml:brushProperty name="height" value="0.025" units="cm"/>
      <inkml:brushProperty name="color" value="#996600"/>
    </inkml:brush>
  </inkml:definitions>
  <inkml:trace contextRef="#ctx0" brushRef="#br0">26 84 8840 0 0,'19'106'2429'0'0,"-13"-74"-1593"0"0,8 48 472 0 0,-11-26-603 0 0,-3-52-639 0 0</inkml:trace>
  <inkml:trace contextRef="#ctx0" brushRef="#br0" timeOffset="1">1 0 11256 0 0,'0'0'1560'0'0,"1"3"-1252"0"0,5 15-74 0 0,-1 0 1 0 0,-1 0-1 0 0,0-1 0 0 0,-1 2 1 0 0,-1-1-1 0 0,-1 21 1 0 0,6 33 109 0 0,-3-30 270 0 0,-2 83 0 0 0,-7-87-358 0 0,5-39-242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7"/>
    </inkml:context>
    <inkml:brush xml:id="br0">
      <inkml:brushProperty name="width" value="0.025" units="cm"/>
      <inkml:brushProperty name="height" value="0.025" units="cm"/>
      <inkml:brushProperty name="color" value="#996600"/>
    </inkml:brush>
  </inkml:definitions>
  <inkml:trace contextRef="#ctx0" brushRef="#br0">1 1 9144 0 0,'10'41'322'0'0,"-6"28"556"0"0,-2-34-164 0 0,0 22 535 0 0,3 30 530 0 0,2-29-311 0 0,-6-54-1233 0 0,2 12 401 0 0,-2-11 1394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8"/>
    </inkml:context>
    <inkml:brush xml:id="br0">
      <inkml:brushProperty name="width" value="0.025" units="cm"/>
      <inkml:brushProperty name="height" value="0.025" units="cm"/>
      <inkml:brushProperty name="color" value="#996600"/>
    </inkml:brush>
  </inkml:definitions>
  <inkml:trace contextRef="#ctx0" brushRef="#br0">1 0 11048 0 0,'0'0'3033'0'0,"2"2"-2696"0"0,2 4-284 0 0,-1-1 1 0 0,0 1-1 0 0,1 0 0 0 0,-1-1 0 0 0,-1 1 1 0 0,1 0-1 0 0,-2 0 0 0 0,1 1 0 0 0,0-1 1 0 0,-1 1-1 0 0,1 7 0 0 0,1 16-33 0 0,-2 34-1 0 0,-1-38 37 0 0,5 107 86 0 0,-5-129-135 0 0,1 12 61 0 0,0 1 1 0 0,1-1-1 0 0,1 1 0 0 0,8 32 0 0 0,-11-49-63 0 0,0 0 1 0 0,0-1-1 0 0,1 1 0 0 0,-1 0 0 0 0,0 0 1 0 0,0 0-1 0 0,0 0 0 0 0,0 0 0 0 0,0 0 1 0 0,0 0-1 0 0,0 0 0 0 0,0 0 0 0 0,0 0 1 0 0,1 0-1 0 0,-1-1 0 0 0,0 1 0 0 0,0 0 1 0 0,0 0-1 0 0,0 0 0 0 0,0 0 0 0 0,0 0 1 0 0,0 0-1 0 0,0 0 0 0 0,1 0 0 0 0,-1 0 1 0 0,0 0-1 0 0,0 0 0 0 0,0 0 0 0 0,0 0 1 0 0,0 0-1 0 0,0 0 0 0 0,1 0 0 0 0,-1 0 1 0 0,0 0-1 0 0,0 1 0 0 0,0-1 0 0 0,0 0 1 0 0,0 0-1 0 0,0 0 0 0 0,0 0 0 0 0,0 0 1 0 0,0 0-1 0 0,1 0 0 0 0,-1 0 0 0 0,0 0 1 0 0,0 0-1 0 0,0 0 0 0 0,0 1 0 0 0,0-1 1 0 0,0 0-1 0 0,0 0 0 0 0,0 0 0 0 0,0 0 1 0 0,0 0-1 0 0,0 0 0 0 0,0 0 0 0 0,0 0 1 0 0,0 0-1 0 0,0 0 0 0 0,0 0 0 0 0,0 0 1 0 0,0 0-1 0 0,1 0 78 0 0,-2 0-35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69"/>
    </inkml:context>
    <inkml:brush xml:id="br0">
      <inkml:brushProperty name="width" value="0.025" units="cm"/>
      <inkml:brushProperty name="height" value="0.025" units="cm"/>
      <inkml:brushProperty name="color" value="#996600"/>
    </inkml:brush>
  </inkml:definitions>
  <inkml:trace contextRef="#ctx0" brushRef="#br0">4 30 7432 0 0,'-1'-5'163'0'0,"0"1"-56"0"0,0-4 257 0 0,1 1 481 0 0,1 1 1906 0 0,0 7-2672 0 0,-1-1 0 0 0,1 0 0 0 0,-1 0 0 0 0,1 0 0 0 0,-1 1 0 0 0,0-1 0 0 0,1 0-1 0 0,-1 0 1 0 0,0 1 0 0 0,1-1 0 0 0,-1 0 0 0 0,0 1 0 0 0,1-1 0 0 0,-1 0 0 0 0,0 1 0 0 0,0-1 0 0 0,1 0-1 0 0,-1 1 1 0 0,0-1 0 0 0,0 1 0 0 0,0-1 0 0 0,0 0 0 0 0,0 1 0 0 0,0-1 0 0 0,0 0 0 0 0,0 0 0 0 0,0 1-1 0 0,0-1 1 0 0,0 1 0 0 0,0-1 0 0 0,0 0 0 0 0,0 1 0 0 0,0-1 0 0 0,0 1 0 0 0,0-1 0 0 0,0 1-1 0 0,-4 24 12 0 0,2-15 256 0 0,1 23 102 0 0,1 1 0 0 0,8 60 0 0 0,-1-26-123 0 0,-3 16 34 0 0,0 0 51 0 0,-2-69-307 0 0,0 6 234 0 0,-2-20 31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0"/>
    </inkml:context>
    <inkml:brush xml:id="br0">
      <inkml:brushProperty name="width" value="0.025" units="cm"/>
      <inkml:brushProperty name="height" value="0.025" units="cm"/>
      <inkml:brushProperty name="color" value="#996600"/>
    </inkml:brush>
  </inkml:definitions>
  <inkml:trace contextRef="#ctx0" brushRef="#br0">0 1 10152 0 0,'0'0'1982'0'0,"5"27"-402"0"0,-3-21-1436 0 0,-1 1-51 0 0,0-1 1 0 0,0 2-1 0 0,0-2 1 0 0,0 11-1 0 0,-3 42 88 0 0,7 69 0 0 0,14-4 380 0 0,-12-99 623 0 0,-6-25-1097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1"/>
    </inkml:context>
    <inkml:brush xml:id="br0">
      <inkml:brushProperty name="width" value="0.025" units="cm"/>
      <inkml:brushProperty name="height" value="0.025" units="cm"/>
      <inkml:brushProperty name="color" value="#996600"/>
    </inkml:brush>
  </inkml:definitions>
  <inkml:trace contextRef="#ctx0" brushRef="#br0">19 0 8536 0 0,'0'0'1193'0'0,"-16"14"2279"0"0,14-2-3197 0 0,2 0 0 0 0,0 0 1 0 0,0-1-1 0 0,4 18 0 0 0,-2-11-52 0 0,0 67 431 0 0,-3-64-561 0 0,1 0 0 0 0,1 0-1 0 0,-1-1 1 0 0,8 25 0 0 0,-5-38-47 0 0,-1 2 0 0 0,0-1 0 0 0,-1 1-1 0 0,0-1 1 0 0,-1 1 0 0 0,1-1 0 0 0,-1 1 0 0 0,-1 0-1 0 0,1-1 1 0 0,-1 1 0 0 0,0-1 0 0 0,-1 1 0 0 0,-5 11-1 0 0,4-2 298 0 0,3-18-326 0 0,0 1-1 0 0,0-1 0 0 0,-1 0 1 0 0,1 1-1 0 0,0-1 1 0 0,0 0-1 0 0,0 0 0 0 0,0 0 1 0 0,0 0-1 0 0,0 1 0 0 0,0-1 1 0 0,0 0-1 0 0,0 0 1 0 0,0 1-1 0 0,0-1 0 0 0,0 0 1 0 0,0 1-1 0 0,0-1 1 0 0,0 0-1 0 0,1 1 0 0 0,-1-1 1 0 0,0 0-1 0 0,0 1 1 0 0,0-1-1 0 0,0 0 0 0 0,0 0 1 0 0,1 1-1 0 0,-1-1 0 0 0,0 0 1 0 0,0 0-1 0 0,1 0 1 0 0,-1 1-1 0 0,0-1 0 0 0,0 0 1 0 0,1 0-1 0 0,-1 0 1 0 0,0 0-1 0 0,1 1 0 0 0,-1-1 1 0 0,0 0-1 0 0,0 0 1 0 0,1 0-1 0 0,-1 0 0 0 0,0 0 1 0 0,1 0-1 0 0,-1 0 0 0 0,1 0 1 0 0,0-2 84 0 0,-1 0-4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2"/>
    </inkml:context>
    <inkml:brush xml:id="br0">
      <inkml:brushProperty name="width" value="0.025" units="cm"/>
      <inkml:brushProperty name="height" value="0.025" units="cm"/>
      <inkml:brushProperty name="color" value="#996600"/>
    </inkml:brush>
  </inkml:definitions>
  <inkml:trace contextRef="#ctx0" brushRef="#br0">0 1 7328 0 0,'0'0'2632'0'0,"1"30"-852"0"0,14 134-1058 0 0,-6-45-296 0 0,-7-91 328 0 0,0 1 0 0 0,-1 0 0 0 0,-4 36 0 0 0,7-35 1077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06.648"/>
    </inkml:context>
    <inkml:brush xml:id="br0">
      <inkml:brushProperty name="width" value="0.025" units="cm"/>
      <inkml:brushProperty name="height" value="0.025" units="cm"/>
      <inkml:brushProperty name="color" value="#996600"/>
    </inkml:brush>
  </inkml:definitions>
  <inkml:trace contextRef="#ctx0" brushRef="#br0">13 17 1400 0 0,'0'0'327'0'0,"-8"-11"2027"0"0,4 7-162 0 0,3 2-528 0 0,3 3-932 0 0,2 0 98 0 0,5 3 460 0 0,4 8-1094 0 0,-7-8 568 0 0,-4-4 639 0 0,47 0 1277 0 0,-47 0-2672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3"/>
    </inkml:context>
    <inkml:brush xml:id="br0">
      <inkml:brushProperty name="width" value="0.025" units="cm"/>
      <inkml:brushProperty name="height" value="0.025" units="cm"/>
      <inkml:brushProperty name="color" value="#996600"/>
    </inkml:brush>
  </inkml:definitions>
  <inkml:trace contextRef="#ctx0" brushRef="#br0">0 0 11256 0 0,'0'0'830'0'0,"2"3"-412"0"0,3 4-113 0 0,-2 0 1 0 0,1 1 0 0 0,0 0 0 0 0,-1 0 0 0 0,0 0-1 0 0,2 14 1 0 0,7 57 309 0 0,-5-33-450 0 0,0 0-42 0 0,-3 88 0 0 0,-4-125-91 0 0,-1-6-5 0 0,1-1 1 0 0,0 1-1 0 0,0 0 0 0 0,0-1 0 0 0,0 1 0 0 0,0 0 0 0 0,0-1 0 0 0,1 1 1 0 0,0 0-1 0 0,1 4 0 0 0,8-7 260 0 0,-11 0-207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4"/>
    </inkml:context>
    <inkml:brush xml:id="br0">
      <inkml:brushProperty name="width" value="0.025" units="cm"/>
      <inkml:brushProperty name="height" value="0.025" units="cm"/>
      <inkml:brushProperty name="color" value="#996600"/>
    </inkml:brush>
  </inkml:definitions>
  <inkml:trace contextRef="#ctx0" brushRef="#br0">0 1 11856 0 0,'0'0'528'0'0,"1"3"-258"0"0,33 191 3269 0 0,-22-128-3203 0 0,3 31 429 0 0,-11-77-474 0 0,2-9-35 0 0,-4-8-122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5"/>
    </inkml:context>
    <inkml:brush xml:id="br0">
      <inkml:brushProperty name="width" value="0.025" units="cm"/>
      <inkml:brushProperty name="height" value="0.025" units="cm"/>
      <inkml:brushProperty name="color" value="#996600"/>
    </inkml:brush>
  </inkml:definitions>
  <inkml:trace contextRef="#ctx0" brushRef="#br0">1 1 10544 0 0,'0'0'466'0'0,"0"8"456"0"0,1 9 107 0 0,15 64 1296 0 0,-9-53-1882 0 0,-2-1-1 0 0,3 46 1 0 0,-7-65-372 0 0,1 2-1 0 0,-1-2 1 0 0,0 1-1 0 0,5 10 1 0 0,-3-14-26 0 0,-1 2 1 0 0,0-1-1 0 0,-1 0 0 0 0,0 1 1 0 0,0-1-1 0 0,-1 1 1 0 0,0-1-1 0 0,0 11 0 0 0,0-11 2 0 0,1-1-6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6"/>
    </inkml:context>
    <inkml:brush xml:id="br0">
      <inkml:brushProperty name="width" value="0.025" units="cm"/>
      <inkml:brushProperty name="height" value="0.025" units="cm"/>
      <inkml:brushProperty name="color" value="#996600"/>
    </inkml:brush>
  </inkml:definitions>
  <inkml:trace contextRef="#ctx0" brushRef="#br0">0 0 8936 0 0,'2'9'286'0'0,"1"7"215"0"0,1 22 767 0 0,-2-27-995 0 0,6 100 2915 0 0,-6-72-2552 0 0,2 1 0 0 0,11 57 0 0 0,-10-85-518 0 0,-2-12-93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7"/>
    </inkml:context>
    <inkml:brush xml:id="br0">
      <inkml:brushProperty name="width" value="0.025" units="cm"/>
      <inkml:brushProperty name="height" value="0.025" units="cm"/>
      <inkml:brushProperty name="color" value="#996600"/>
    </inkml:brush>
  </inkml:definitions>
  <inkml:trace contextRef="#ctx0" brushRef="#br0">1 1 7936 0 0,'0'0'1873'0'0,"0"31"310"0"0,3 37-1391 0 0,17 90-1 0 0,-7-66 56 0 0,-4-62-272 0 0,-5-21-236 0 0,-4-9-275 0 0,0 0 0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8"/>
    </inkml:context>
    <inkml:brush xml:id="br0">
      <inkml:brushProperty name="width" value="0.025" units="cm"/>
      <inkml:brushProperty name="height" value="0.025" units="cm"/>
      <inkml:brushProperty name="color" value="#996600"/>
    </inkml:brush>
  </inkml:definitions>
  <inkml:trace contextRef="#ctx0" brushRef="#br0">0 0 6928 0 0,'3'90'1390'0'0,"0"-59"-493"0"0,0 0 0 0 0,11 39 0 0 0,-2-26 246 0 0,-11-43-1071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79"/>
    </inkml:context>
    <inkml:brush xml:id="br0">
      <inkml:brushProperty name="width" value="0.025" units="cm"/>
      <inkml:brushProperty name="height" value="0.025" units="cm"/>
      <inkml:brushProperty name="color" value="#996600"/>
    </inkml:brush>
  </inkml:definitions>
  <inkml:trace contextRef="#ctx0" brushRef="#br0">2 1 9536 0 0,'0'22'-11'0'0,"-1"0"205"0"0,1 0 0 0 0,1 1-1 0 0,1-1 1 0 0,1 0 0 0 0,9 35 0 0 0,-7-36 14 0 0,2 8 71 0 0,-7-27-260 0 0,1-1-1 0 0,-1 0 0 0 0,1 0 0 0 0,0 0 0 0 0,-1 0 0 0 0,1 0 1 0 0,0 0-1 0 0,0 0 0 0 0,0 0 0 0 0,0 0 0 0 0,0 0 1 0 0,0 0-1 0 0,0 0 0 0 0,-1-1 0 0 0,1 1 0 0 0,0-1 1 0 0,0 0-1 0 0,1 1 0 0 0,-1-1 0 0 0,0 0 0 0 0,2 1 1 0 0,0 0 61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0"/>
    </inkml:context>
    <inkml:brush xml:id="br0">
      <inkml:brushProperty name="width" value="0.025" units="cm"/>
      <inkml:brushProperty name="height" value="0.025" units="cm"/>
      <inkml:brushProperty name="color" value="#996600"/>
    </inkml:brush>
  </inkml:definitions>
  <inkml:trace contextRef="#ctx0" brushRef="#br0">1 44 7232 0 0,'3'-44'3717'0'0,"-6"57"-1673"0"0,2 12-1725 0 0,13 110 922 0 0,2 47 134 0 0,-7-102-510 0 0,0-64-683 0 0,-7-15-180 0 0,0-1 1 0 0,0 0-1 0 0,0 0 0 0 0,0 1 1 0 0,0-1-1 0 0,0 0 0 0 0,0 0 0 0 0,0 0 1 0 0,0 1-1 0 0,0-1 0 0 0,0 0 1 0 0,0 0-1 0 0,0 0 0 0 0,1 0 1 0 0,-1 0-1 0 0,0 0 0 0 0,0 0 0 0 0,0 0 1 0 0,0 1-1 0 0,0-1 0 0 0,0 0 1 0 0,0 0-1 0 0,0 0 0 0 0,0 0 0 0 0,0 0 1 0 0,0 1-1 0 0,0-1 0 0 0,0 0 1 0 0,1 0-1 0 0,-1 0 0 0 0,0 0 0 0 0,0 0 1 0 0,0 0-1 0 0,1 0 0 0 0,-1 0 1 0 0,0 0-1 0 0,0 0 0 0 0,0 0 0 0 0,1 0 1 0 0,-1 0-1 0 0,0 0 0 0 0,0 0 1 0 0,1 0-1 0 0,-1 0 0 0 0,0 0 1 0 0,0 0-1 0 0,0 0 0 0 0,1 0 0 0 0,-1 0 1 0 0,0 0-1 0 0,0 0 0 0 0,0 0 1 0 0,1 0-1 0 0,-1 0 0 0 0,0-1 0 0 0,0 1 1 0 0,0 0-1 0 0,0 0 0 0 0,1 0 1 0 0,-1 0-1 0 0,0 0 0 0 0,0-1 0 0 0,2-1-2 0 0,-1-1 0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1"/>
    </inkml:context>
    <inkml:brush xml:id="br0">
      <inkml:brushProperty name="width" value="0.025" units="cm"/>
      <inkml:brushProperty name="height" value="0.025" units="cm"/>
      <inkml:brushProperty name="color" value="#996600"/>
    </inkml:brush>
  </inkml:definitions>
  <inkml:trace contextRef="#ctx0" brushRef="#br0">1 1 10544 0 0,'0'26'206'0'0,"2"32"1027"0"0,9 66 0 0 0,-14-119-875 0 0,3-5-276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2"/>
    </inkml:context>
    <inkml:brush xml:id="br0">
      <inkml:brushProperty name="width" value="0.025" units="cm"/>
      <inkml:brushProperty name="height" value="0.025" units="cm"/>
      <inkml:brushProperty name="color" value="#996600"/>
    </inkml:brush>
  </inkml:definitions>
  <inkml:trace contextRef="#ctx0" brushRef="#br0">1 0 11952 0 0,'12'37'613'0'0,"-1"0"1"0"0,6 43-1 0 0,-14-59-255 0 0,-1 1-1 0 0,-1 39 1 0 0,-1-56-275 0 0,0 1 1 0 0,0-2-1 0 0,1 2 1 0 0,-1 0-1 0 0,1-2 1 0 0,3 11-1 0 0,10 13 580 0 0,-6-28-345 0 0,-8 0-245 0 0</inkml:trace>
  <inkml:trace contextRef="#ctx0" brushRef="#br0" timeOffset="1">54 32 7632 0 0,'0'0'2545'0'0,"0"34"-1892"0"0,-3-22-652 0 0,0 1-1 0 0,1-1 1 0 0,1 0-1 0 0,0 25 1 0 0,2-16 66 0 0,1-1 0 0 0,1 1 0 0 0,1-1 0 0 0,8 26 0 0 0,-10-23 330 0 0,-3-21-271 0 0,1 1 0 0 0,0-1 0 0 0,0 1 0 0 0,1-1 0 0 0,-1 1 0 0 0,0-1 1 0 0,1 0-1 0 0,-1 0 0 0 0,1 1 0 0 0,0-1 0 0 0,2 4 0 0 0,-2-5 1084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07.520"/>
    </inkml:context>
    <inkml:brush xml:id="br0">
      <inkml:brushProperty name="width" value="0.025" units="cm"/>
      <inkml:brushProperty name="height" value="0.025" units="cm"/>
      <inkml:brushProperty name="color" value="#996600"/>
    </inkml:brush>
  </inkml:definitions>
  <inkml:trace contextRef="#ctx0" brushRef="#br0">0 32 2608 0 0,'0'0'3873'0'0,"6"-5"-3049"0"0,5-6 367 0 0,-6 8-1011 0 0,4-4 22 0 0,-3 2-90 0 0,-5 4-110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4"/>
    </inkml:context>
    <inkml:brush xml:id="br0">
      <inkml:brushProperty name="width" value="0.025" units="cm"/>
      <inkml:brushProperty name="height" value="0.025" units="cm"/>
      <inkml:brushProperty name="color" value="#996600"/>
    </inkml:brush>
  </inkml:definitions>
  <inkml:trace contextRef="#ctx0" brushRef="#br0">1 1 4416 0 0,'0'0'5510'0'0,"18"0"-5128"0"0,-16 6-382 0 0,-1 0 1 0 0,0 0-1 0 0,0 0 1 0 0,0 0 0 0 0,-1 0-1 0 0,0 0 1 0 0,-1 9-1 0 0,1 7 0 0 0,6 146 256 0 0,-6-154-46 0 0,-1-9-17 0 0,1 0 0 0 0,0-1 0 0 0,0 2 1 0 0,1-1-1 0 0,-1-1 0 0 0,1 1 1 0 0,0 0-1 0 0,1 0 0 0 0,1 4 0 0 0,-2-12 777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5"/>
    </inkml:context>
    <inkml:brush xml:id="br0">
      <inkml:brushProperty name="width" value="0.025" units="cm"/>
      <inkml:brushProperty name="height" value="0.025" units="cm"/>
      <inkml:brushProperty name="color" value="#996600"/>
    </inkml:brush>
  </inkml:definitions>
  <inkml:trace contextRef="#ctx0" brushRef="#br0">23 1 6728 0 0,'0'0'5888'0'0,"-1"2"-5776"0"0,-3 10-31 0 0,0 0 0 0 0,1 1 0 0 0,1 0 0 0 0,0-1 0 0 0,1 0 0 0 0,0 2 0 0 0,1-2 0 0 0,2 15 0 0 0,-3 31 326 0 0,-1-33-202 0 0,-1 30 371 0 0,3-51-503 0 0,0-1 1 0 0,1 1-1 0 0,-1 0 0 0 0,1 0 1 0 0,0-1-1 0 0,0 1 0 0 0,1-1 1 0 0,-1 1-1 0 0,0-1 0 0 0,1 0 1 0 0,0 0-1 0 0,3 5 0 0 0,-5-8-64 0 0,0 0 0 0 0,0 0 0 0 0,0 0 0 0 0,0 1 0 0 0,1-1 0 0 0,-1 0 0 0 0,0 0 0 0 0,0 1 0 0 0,0-1 0 0 0,0 0 0 0 0,0 0 0 0 0,0 1 0 0 0,0-1 0 0 0,1 0 0 0 0,-1 0 0 0 0,0 1 0 0 0,0-1 0 0 0,0 0 0 0 0,0 0 0 0 0,0 1 0 0 0,0-1 0 0 0,0 0 0 0 0,-1 0 0 0 0,1 0 0 0 0,0 0 0 0 0,0 0 0 0 0,0 1 0 0 0,0-1 0 0 0,0 0 1 0 0,0 0-1 0 0,0 1 0 0 0,-1-1 0 0 0,-1 1 79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6"/>
    </inkml:context>
    <inkml:brush xml:id="br0">
      <inkml:brushProperty name="width" value="0.025" units="cm"/>
      <inkml:brushProperty name="height" value="0.025" units="cm"/>
      <inkml:brushProperty name="color" value="#996600"/>
    </inkml:brush>
  </inkml:definitions>
  <inkml:trace contextRef="#ctx0" brushRef="#br0">6 22 6328 0 0,'0'-5'1125'0'0,"-2"-6"328"0"0,-2 7-728 0 0,5 2 1300 0 0,3 14-147 0 0,0 19-1287 0 0,-2-21-508 0 0,-1-1-1 0 0,0 1 0 0 0,-1 15 0 0 0,-5 113 328 0 0,5-134-393 0 0,0 2 1 0 0,0-1 0 0 0,1 1 0 0 0,0-2 0 0 0,0 1-1 0 0,3 6 1 0 0,-3-8-1 0 0,1 1-1 0 0,-1 0 1 0 0,0-1-1 0 0,0 1 1 0 0,0 0-1 0 0,-1 0 0 0 0,0-1 1 0 0,1 1-1 0 0,-1 0 1 0 0,-1 0-1 0 0,1 0 1 0 0,-2 5-1 0 0,2-8-7 0 0,0 0 1 0 0,-1 1-1 0 0,1-1 0 0 0,0 0 1 0 0,0 0-1 0 0,0 0 0 0 0,0-1 0 0 0,0 1 1 0 0,0 1-1 0 0,1-1 0 0 0,-1 0 0 0 0,0 0 1 0 0,0 0-1 0 0,1 0 0 0 0,-1 0 0 0 0,1 0 1 0 0,-1 0-1 0 0,1 0 0 0 0,0 0 0 0 0,-1 0 1 0 0,1 0-1 0 0,-1 0 0 0 0,0 0 0 0 0,1-1 1 0 0,0 1-1 0 0,0-1 0 0 0,0 1 1 0 0,0 0-1 0 0,0 0 0 0 0,0-1 0 0 0,0 1 1 0 0,0-1-1 0 0,0 1 0 0 0,0-1 0 0 0,0 0 1 0 0,2 1-1 0 0,-3-1 30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7"/>
    </inkml:context>
    <inkml:brush xml:id="br0">
      <inkml:brushProperty name="width" value="0.025" units="cm"/>
      <inkml:brushProperty name="height" value="0.025" units="cm"/>
      <inkml:brushProperty name="color" value="#996600"/>
    </inkml:brush>
  </inkml:definitions>
  <inkml:trace contextRef="#ctx0" brushRef="#br0">40 0 7632 0 0,'0'0'3072'0'0,"-9"26"-1108"0"0,5 45-1000 0 0,-4 1-522 0 0,7-50-195 0 0,-2 1 0 0 0,-1 0 0 0 0,-6 21 0 0 0,10-16 635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8"/>
    </inkml:context>
    <inkml:brush xml:id="br0">
      <inkml:brushProperty name="width" value="0.025" units="cm"/>
      <inkml:brushProperty name="height" value="0.025" units="cm"/>
      <inkml:brushProperty name="color" value="#996600"/>
    </inkml:brush>
  </inkml:definitions>
  <inkml:trace contextRef="#ctx0" brushRef="#br0">11 1 2504 0 0,'0'5'-17'0'0,"0"17"366"0"0,0-14 10 0 0,-5 82 2628 0 0,-1 14-245 0 0,7-89-2106 0 0,0-1 0 0 0,5 26 0 0 0,-4-33-293 0 0,0 0 0 0 0,0 1 0 0 0,1-1 0 0 0,1 0 0 0 0,-1 0 0 0 0,0 0 0 0 0,10 12 0 0 0,-10-19 9 0 0,-3-2-184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89"/>
    </inkml:context>
    <inkml:brush xml:id="br0">
      <inkml:brushProperty name="width" value="0.025" units="cm"/>
      <inkml:brushProperty name="height" value="0.025" units="cm"/>
      <inkml:brushProperty name="color" value="#996600"/>
    </inkml:brush>
  </inkml:definitions>
  <inkml:trace contextRef="#ctx0" brushRef="#br0">8 9 7232 0 0,'0'0'60'0'0,"0"0"0"0"0,0 0 0 0 0,0 0 0 0 0,0 0 0 0 0,0-1 0 0 0,0 1 0 0 0,0 0 0 0 0,0-1 0 0 0,0 1 0 0 0,0 0 0 0 0,0-1 0 0 0,0 1 0 0 0,0 0 1 0 0,0 0-1 0 0,0-1 0 0 0,0 1 0 0 0,0 0 0 0 0,0-1 0 0 0,0 1 0 0 0,0 0 0 0 0,0 0 0 0 0,0-1 0 0 0,-1 1 0 0 0,1 0 0 0 0,0 0 0 0 0,0-1 0 0 0,-1 1 0 0 0,1 0 0 0 0,0 0 0 0 0,0 0 0 0 0,-1 0 1 0 0,1-1-1 0 0,0 1 0 0 0,0 0 0 0 0,-1 0 0 0 0,1 0 0 0 0,0 0 0 0 0,-1 0 0 0 0,1 0 0 0 0,0 0 0 0 0,-1 0 0 0 0,-1 18 1790 0 0,3 78-1623 0 0,-2-44-63 0 0,12 103 1 0 0,-3-136 153 0 0,-8-18-277 0 0,0 0-1 0 0,1 0 1 0 0,-1-1-1 0 0,0 1 1 0 0,0-1 0 0 0,1 1-1 0 0,-1 0 1 0 0,1-1 0 0 0,-1 1-1 0 0,0-1 1 0 0,1 1 0 0 0,-1-1-1 0 0,1 1 1 0 0,0-1 0 0 0,-1 1-1 0 0,0-1 1 0 0,0 1 0 0 0,1-1-1 0 0,0 0 1 0 0,-1 0 0 0 0,1 1-1 0 0,-1-1 1 0 0,1 0 0 0 0,0 0-1 0 0,0 1 1 0 0,-1-1 0 0 0,1 0-1 0 0,0 0 1 0 0,1-1 214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0"/>
    </inkml:context>
    <inkml:brush xml:id="br0">
      <inkml:brushProperty name="width" value="0.025" units="cm"/>
      <inkml:brushProperty name="height" value="0.025" units="cm"/>
      <inkml:brushProperty name="color" value="#996600"/>
    </inkml:brush>
  </inkml:definitions>
  <inkml:trace contextRef="#ctx0" brushRef="#br0">1 1 6728 0 0,'0'247'6194'0'0,"1"-197"-5682"0"0,0-46-447 0 0,-1-1 0 0 0,0-1 0 0 0,1 2 0 0 0,0-1 0 0 0,0 1 0 0 0,0-1 0 0 0,0-1 0 0 0,0 1 0 0 0,0 1 0 0 0,1-1-1 0 0,0 0 1 0 0,3 3 0 0 0,-4-6-47 0 0,-1 0-1 0 0,0 1 1 0 0,1-1-1 0 0,-1 0 1 0 0,0 0-1 0 0,1 0 1 0 0,-1 0-1 0 0,0 0 0 0 0,1 0 1 0 0,-1 0-1 0 0,0 0 1 0 0,1 0-1 0 0,-1 0 1 0 0,0 0-1 0 0,1 0 1 0 0,-1 0-1 0 0,1 0 1 0 0,-1 0-1 0 0,0 0 1 0 0,0 0-1 0 0,0 0 0 0 0,0-1 1 0 0,1 1-1 0 0,-1 0 1 0 0,0 0-1 0 0,0 0 1 0 0,1 0-1 0 0,-1-1 1 0 0,0 1-1 0 0,1 0 1 0 0,-1 0-1 0 0,0-1 1 0 0,0 1-1 0 0,0 0 1 0 0,1-1-1 0 0,-1 1 0 0 0,0 0 1 0 0,0 0-1 0 0,0 0 1 0 0,1-2 77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1"/>
    </inkml:context>
    <inkml:brush xml:id="br0">
      <inkml:brushProperty name="width" value="0.025" units="cm"/>
      <inkml:brushProperty name="height" value="0.025" units="cm"/>
      <inkml:brushProperty name="color" value="#996600"/>
    </inkml:brush>
  </inkml:definitions>
  <inkml:trace contextRef="#ctx0" brushRef="#br0">19 19 7136 0 0,'-5'-18'2526'0'0,"0"26"16"0"0,1 15-916 0 0,2-9-2223 0 0,0 188 1364 0 0,2-137 1 0 0,2-44-323 0 0,-2-20-393 0 0,0-1 0 0 0,0 1 0 0 0,0 0 0 0 0,0 0 0 0 0,0-1 0 0 0,0 1 0 0 0,0-1 0 0 0,1 1 0 0 0,-1 0-1 0 0,0-1 1 0 0,0 1 0 0 0,1 0 0 0 0,-1-1 0 0 0,1 1 0 0 0,-1 0 0 0 0,1-1 0 0 0,-1 1 0 0 0,1-1 0 0 0,-1 1 0 0 0,1 0 0 0 0,-1-1 0 0 0,1 1 0 0 0,0-1 107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2"/>
    </inkml:context>
    <inkml:brush xml:id="br0">
      <inkml:brushProperty name="width" value="0.025" units="cm"/>
      <inkml:brushProperty name="height" value="0.025" units="cm"/>
      <inkml:brushProperty name="color" value="#996600"/>
    </inkml:brush>
  </inkml:definitions>
  <inkml:trace contextRef="#ctx0" brushRef="#br0">23 8 9648 0 0,'0'0'1481'0'0,"0"-8"1239"0"0,-15 141-2075 0 0,14-120-623 0 0,-3 28 129 0 0,2 0 1 0 0,2 1-1 0 0,6 44 0 0 0,0-72 33 0 0,-2-10-22 0 0,-2-6 131 0 0,-2 2-205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3"/>
    </inkml:context>
    <inkml:brush xml:id="br0">
      <inkml:brushProperty name="width" value="0.025" units="cm"/>
      <inkml:brushProperty name="height" value="0.025" units="cm"/>
      <inkml:brushProperty name="color" value="#996600"/>
    </inkml:brush>
  </inkml:definitions>
  <inkml:trace contextRef="#ctx0" brushRef="#br0">16 1 8536 0 0,'0'0'929'0'0,"-7"0"-188"0"0,3 1 558 0 0,6 5-1133 0 0,-1-1 1 0 0,0 1-1 0 0,-1-1 1 0 0,0 0-1 0 0,0 1 1 0 0,0 0-1 0 0,-1 9 0 0 0,-1 8-60 0 0,0 81 265 0 0,0-2 85 0 0,2-95-369 0 0,-1-5 5 0 0,1 1 1 0 0,0-1 0 0 0,0 1-1 0 0,0-1 1 0 0,0 0 0 0 0,0 0-1 0 0,0 1 1 0 0,1-1 0 0 0,-1 0-1 0 0,1 1 1 0 0,0-1 0 0 0,-1 1-1 0 0,1-2 1 0 0,0 1 0 0 0,2 4-1 0 0,-2-8 706 0 0,-1 2-518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08.225"/>
    </inkml:context>
    <inkml:brush xml:id="br0">
      <inkml:brushProperty name="width" value="0.025" units="cm"/>
      <inkml:brushProperty name="height" value="0.025" units="cm"/>
      <inkml:brushProperty name="color" value="#996600"/>
    </inkml:brush>
  </inkml:definitions>
  <inkml:trace contextRef="#ctx0" brushRef="#br0">0 17 3112 0 0,'0'0'760'0'0,"25"-16"1368"0"0,-24 15-1992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4"/>
    </inkml:context>
    <inkml:brush xml:id="br0">
      <inkml:brushProperty name="width" value="0.025" units="cm"/>
      <inkml:brushProperty name="height" value="0.025" units="cm"/>
      <inkml:brushProperty name="color" value="#996600"/>
    </inkml:brush>
  </inkml:definitions>
  <inkml:trace contextRef="#ctx0" brushRef="#br0">1 0 6328 0 0,'0'0'4790'0'0,"3"21"-2820"0"0,2 111-942 0 0,0-6-818 0 0,-10-52 56 0 0,6-70 218 0 0,3-11-182 0 0,5-18-63 0 0,-7 19-215 0 0,2-7 47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5"/>
    </inkml:context>
    <inkml:brush xml:id="br0">
      <inkml:brushProperty name="width" value="0.025" units="cm"/>
      <inkml:brushProperty name="height" value="0.025" units="cm"/>
      <inkml:brushProperty name="color" value="#996600"/>
    </inkml:brush>
  </inkml:definitions>
  <inkml:trace contextRef="#ctx0" brushRef="#br0">14 0 13056 0 0,'0'0'1001'0'0,"-2"3"-804"0"0,-1 5-89 0 0,2 2 0 0 0,-1-2 0 0 0,0 2 0 0 0,1-1 0 0 0,0 1 0 0 0,1-1 0 0 0,0 0 0 0 0,3 19 0 0 0,-2 7 47 0 0,-4 16 67 0 0,1-36-85 0 0,1 0 1 0 0,2 26-1 0 0,0-35-65 0 0,0-1-1 0 0,0 1 0 0 0,1 0 0 0 0,-1-1 1 0 0,0 1-1 0 0,5 6 0 0 0,3-2 269 0 0,-6-6 211 0 0,-2-7 466 0 0,-2 1-880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6"/>
    </inkml:context>
    <inkml:brush xml:id="br0">
      <inkml:brushProperty name="width" value="0.025" units="cm"/>
      <inkml:brushProperty name="height" value="0.025" units="cm"/>
      <inkml:brushProperty name="color" value="#996600"/>
    </inkml:brush>
  </inkml:definitions>
  <inkml:trace contextRef="#ctx0" brushRef="#br0">1 1 296 0 0,'0'53'4484'0'0,"1"28"-1409"0"0,-1-2-1220 0 0,0-25 267 0 0,1-49-1785 0 0,0 0 0 0 0,0 0 0 0 0,0 1 0 0 0,1-2 1 0 0,-1 2-1 0 0,1-1 0 0 0,0-1 0 0 0,0 1 1 0 0,1 0-1 0 0,0 0 0 0 0,5 6 0 0 0,-8-10 137 0 0,5-16 324 0 0,-4 9-637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7"/>
    </inkml:context>
    <inkml:brush xml:id="br0">
      <inkml:brushProperty name="width" value="0.025" units="cm"/>
      <inkml:brushProperty name="height" value="0.025" units="cm"/>
      <inkml:brushProperty name="color" value="#996600"/>
    </inkml:brush>
  </inkml:definitions>
  <inkml:trace contextRef="#ctx0" brushRef="#br0">40 0 8640 0 0,'0'0'968'0'0,"9"21"542"0"0,-8 12-699 0 0,-6 50-1 0 0,2-58-391 0 0,2 1 0 0 0,1 0 0 0 0,4 48-1 0 0,-2-68-203 0 0,-1 1 0 0 0,1-1 0 0 0,0 0-1 0 0,0 1 1 0 0,1-2 0 0 0,-1 1 0 0 0,1 0-1 0 0,0-1 1 0 0,1 1 0 0 0,5 6 0 0 0,-9-11-193 0 0,1-1 0 0 0,-1 0 0 0 0,0 0 0 0 0,1 0 0 0 0,-1 0 0 0 0,1 0 0 0 0,-1 0 0 0 0,0 0 0 0 0,1 0-1 0 0,-1 0 1 0 0,1 0 0 0 0,-1 0 0 0 0,0-1 0 0 0,1 1 0 0 0,-1 0 0 0 0,1 0 0 0 0,-1 0 0 0 0,0 0 0 0 0,1-1 0 0 0,-1 1 0 0 0,0 0 0 0 0,1 0 0 0 0,-1 0 0 0 0,0-1 0 0 0,1 1 0 0 0,-1 0 0 0 0,0-1 0 0 0,0 1 0 0 0,1 0 0 0 0,-1-1 0 0 0,0 1 0 0 0,0 0 0 0 0,0-1 0 0 0,0 1 0 0 0,1 0 0 0 0,-1 0 0 0 0,0 0 0 0 0,0-1 0 0 0,0 1-1 0 0,0 0 1 0 0,0-1 0 0 0,2-4 173 0 0,1 0 14 0 0</inkml:trace>
  <inkml:trace contextRef="#ctx0" brushRef="#br0" timeOffset="1">0 8 7136 0 0,'0'0'3426'0'0,"15"20"-1820"0"0,-13-5-1382 0 0,0 0 1 0 0,-1 1-1 0 0,0 0 1 0 0,-3 23 0 0 0,1-20-76 0 0,0 1 1 0 0,3 22 0 0 0,-1-36-90 0 0,6 38 160 0 0,-6-41-124 0 0,0 0 0 0 0,-1 0 0 0 0,1 0 0 0 0,1-1 0 0 0,-1 1 0 0 0,0-1 0 0 0,1 1 0 0 0,-1-1 1 0 0,1 1-1 0 0,0-1 0 0 0,-1 0 0 0 0,4 3 0 0 0,-4-4-58 0 0,0-1 1 0 0,0 0-1 0 0,0 0 1 0 0,0 0-1 0 0,0-1 1 0 0,0 1-1 0 0,0 0 0 0 0,0 0 1 0 0,0 0-1 0 0,0-1 1 0 0,-1 1-1 0 0,1 0 1 0 0,0-1-1 0 0,-1 1 0 0 0,1-1 1 0 0,0 1-1 0 0,0-1 1 0 0,0 1-1 0 0,-1-1 1 0 0,1 0-1 0 0,0 0 1 0 0,2 0 68 0 0,2-2 39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99"/>
    </inkml:context>
    <inkml:brush xml:id="br0">
      <inkml:brushProperty name="width" value="0.025" units="cm"/>
      <inkml:brushProperty name="height" value="0.025" units="cm"/>
      <inkml:brushProperty name="color" value="#996600"/>
    </inkml:brush>
  </inkml:definitions>
  <inkml:trace contextRef="#ctx0" brushRef="#br0">1 1 8536 0 0,'0'3'321'0'0,"6"73"1692"0"0,-7 42 366 0 0,4-49-219 0 0,3-68-525 0 0,6-7-1265 0 0,-6 3-145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0"/>
    </inkml:context>
    <inkml:brush xml:id="br0">
      <inkml:brushProperty name="width" value="0.025" units="cm"/>
      <inkml:brushProperty name="height" value="0.025" units="cm"/>
      <inkml:brushProperty name="color" value="#996600"/>
    </inkml:brush>
  </inkml:definitions>
  <inkml:trace contextRef="#ctx0" brushRef="#br0">1 1 8336 0 0,'11'239'5457'0'0,"-10"-222"-5229"0"0,-1-13-94 0 0,0 1 0 0 0,0 0 0 0 0,1-2-1 0 0,-1 2 1 0 0,1-1 0 0 0,0 1-1 0 0,1-2 1 0 0,1 7 0 0 0,-4-7 850 0 0,2-3-865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1"/>
    </inkml:context>
    <inkml:brush xml:id="br0">
      <inkml:brushProperty name="width" value="0.025" units="cm"/>
      <inkml:brushProperty name="height" value="0.025" units="cm"/>
      <inkml:brushProperty name="color" value="#996600"/>
    </inkml:brush>
  </inkml:definitions>
  <inkml:trace contextRef="#ctx0" brushRef="#br0">8 0 8432 0 0,'0'0'2649'0'0,"-4"28"-1378"0"0,1 25-655 0 0,2 1 0 0 0,9 83 0 0 0,-8-136-572 0 0,0 0 1 0 0,0 0-1 0 0,0 0 1 0 0,0 0 0 0 0,1 0-1 0 0,-1 0 1 0 0,0-1-1 0 0,0 1 1 0 0,0 0 0 0 0,1 0-1 0 0,-1 0 1 0 0,0 0 0 0 0,1-1-1 0 0,-1 1 1 0 0,1 0-1 0 0,-1 0 1 0 0,1-1 0 0 0,0 1-1 0 0,-1 0 1 0 0,1-1-1 0 0,-1 0 1 0 0,1 1 0 0 0,0-1-1 0 0,0 1 1 0 0,1 0 0 0 0,-1-1 99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2"/>
    </inkml:context>
    <inkml:brush xml:id="br0">
      <inkml:brushProperty name="width" value="0.025" units="cm"/>
      <inkml:brushProperty name="height" value="0.025" units="cm"/>
      <inkml:brushProperty name="color" value="#996600"/>
    </inkml:brush>
  </inkml:definitions>
  <inkml:trace contextRef="#ctx0" brushRef="#br0">46 1 7632 0 0,'0'0'1834'0'0,"-2"2"-1202"0"0,-1 3-320 0 0,0-1-1 0 0,0 1 0 0 0,0 1 0 0 0,0-2 1 0 0,1 2-1 0 0,0 0 0 0 0,1-1 1 0 0,-1 1-1 0 0,-1 7 0 0 0,-7 59-113 0 0,6-19-116 0 0,1-26 22 0 0,1 0-1 0 0,3 43 1 0 0,-1-68 26 0 0,0 1-1 0 0,0-1 1 0 0,1 1-1 0 0,-1-2 1 0 0,1 2-1 0 0,0-1 1 0 0,0 0-1 0 0,0 1 1 0 0,0-1-1 0 0,0 0 1 0 0,-1 0-1 0 0,2-1 1 0 0,1 4 0 0 0,-2-5 110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3"/>
    </inkml:context>
    <inkml:brush xml:id="br0">
      <inkml:brushProperty name="width" value="0.025" units="cm"/>
      <inkml:brushProperty name="height" value="0.025" units="cm"/>
      <inkml:brushProperty name="color" value="#996600"/>
    </inkml:brush>
  </inkml:definitions>
  <inkml:trace contextRef="#ctx0" brushRef="#br0">6 1 5016 0 0,'-3'32'2953'0'0,"1"18"-518"0"0,5 75-534 0 0,-3-107-1438 0 0,3 13 362 0 0,9 43 1 0 0,-12-73-788 0 0,7 9 401 0 0,1-7 442 0 0,-6-3-770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4"/>
    </inkml:context>
    <inkml:brush xml:id="br0">
      <inkml:brushProperty name="width" value="0.025" units="cm"/>
      <inkml:brushProperty name="height" value="0.025" units="cm"/>
      <inkml:brushProperty name="color" value="#996600"/>
    </inkml:brush>
  </inkml:definitions>
  <inkml:trace contextRef="#ctx0" brushRef="#br0">15 0 7232 0 0,'0'0'761'0'0,"-3"26"1223"0"0,2 253 2748 0 0,-2-245-4238 0 0,2-28-286 0 0,0 1-1 0 0,0-1 1 0 0,1 1 0 0 0,0-1-1 0 0,1 11 1 0 0,-1-17-190 0 0,0 0 0 0 0,0 0 0 0 0,0 1 0 0 0,0-1 0 0 0,1 0 0 0 0,-1 0 0 0 0,0 1 0 0 0,0-1 0 0 0,0 0 0 0 0,0 0 0 0 0,1 1 0 0 0,-1-1 0 0 0,0 0 0 0 0,0 0 0 0 0,0 1 0 0 0,0-1 0 0 0,0 0 0 0 0,0 0 0 0 0,1 0 0 0 0,-1 0 0 0 0,0 0 0 0 0,1 1 0 0 0,-1-1 0 0 0,0 0 0 0 0,0 0 0 0 0,1 0 0 0 0,-1 0 0 0 0,0 0 0 0 0,1 0 0 0 0,-1 0 0 0 0,0 0 0 0 0,1 0 0 0 0,-1 0 0 0 0,0 0 0 0 0,1 0 0 0 0,-1 0 0 0 0,0 0 0 0 0,1 0 0 0 0,-1-1 0 0 0,0 1 0 0 0,1 0 0 0 0,0-1 96 0 0</inkml:trace>
  <inkml:trace contextRef="#ctx0" brushRef="#br0" timeOffset="1">8 121 5224 0 0,'-5'20'1682'0'0,"2"13"36"0"0,4 1-701 0 0,2 16-155 0 0,0-8-85 0 0,12 80 903 0 0,-13-111-1546 0 0,-2-6-34 0 0,1 13 131 0 0,-1-18-223 0 0,0 0 1 0 0,0 1 0 0 0,0-1 0 0 0,0 0-1 0 0,0 0 1 0 0,0 1 0 0 0,0-1-1 0 0,0 0 1 0 0,0 0 0 0 0,0 1 0 0 0,0-1-1 0 0,0 0 1 0 0,0 1 0 0 0,0-1-1 0 0,0 0 1 0 0,0 0 0 0 0,0 1 0 0 0,0-1-1 0 0,0 0 1 0 0,0 0 0 0 0,0 0-1 0 0,0 1 1 0 0,0-1 0 0 0,0 0 0 0 0,0 0-1 0 0,1 0 1 0 0,-1 1 0 0 0,0-1-1 0 0,0 0 1 0 0,0 0 0 0 0,1 0 0 0 0,-1 0-1 0 0,0 1 1 0 0,0-1 0 0 0,1 0-1 0 0,-1 0 1 0 0,0 0 0 0 0,0 0 0 0 0,1 0-1 0 0,-1 0 1 0 0,0 0 0 0 0,1 0-1 0 0,-1 0 1 0 0,0 0 0 0 0,1-1 68 0 0,1-1-3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19.981"/>
    </inkml:context>
    <inkml:brush xml:id="br0">
      <inkml:brushProperty name="width" value="0.025" units="cm"/>
      <inkml:brushProperty name="height" value="0.025" units="cm"/>
      <inkml:brushProperty name="color" value="#996600"/>
    </inkml:brush>
  </inkml:definitions>
  <inkml:trace contextRef="#ctx0" brushRef="#br0">53 24 2400 0 0,'0'0'649'0'0,"0"-7"4140"0"0,-6 2-2843 0 0,-1 4 2451 0 0,4 0-2075 0 0,5 1-1467 0 0,0 0-793 0 0,-1 0 351 0 0,-1-1-396 0 0,0 1 0 0 0,0 0 0 0 0,0 0 0 0 0,-1 0-1 0 0,1-1 1 0 0,0 1 0 0 0,0 0 0 0 0,0 0 0 0 0,0 0 0 0 0,0-1 0 0 0,0 1 0 0 0,-1 0 0 0 0,1 0 0 0 0,0 0 0 0 0,0 0 0 0 0,0 0 0 0 0,0 0 0 0 0,-1-1 0 0 0,1 1 0 0 0,0 0 0 0 0,0 0 0 0 0,0 0-1 0 0,-1 0 1 0 0,1 0 0 0 0,0 0 0 0 0,0 0 0 0 0,-1 0 0 0 0,1 0 0 0 0,0 0 0 0 0,0 0 0 0 0,0 0 0 0 0,-1 0 0 0 0,1 0 0 0 0,0 0 0 0 0,0 0 0 0 0,0 0 0 0 0,-1 0 0 0 0,1 0 0 0 0,0 0-1 0 0,0 1 1 0 0,0-1 0 0 0,-1 0 0 0 0,1 0 0 0 0,0 0 0 0 0,0 0 0 0 0,0 0 0 0 0,0 0 0 0 0,-1 1 0 0 0,1-1 0 0 0,0 0 0 0 0,0 0 0 0 0,0 0 0 0 0,0 0 0 0 0,0 1 0 0 0,0-1 0 0 0,0 0 0 0 0,-1 1-1 0 0,1-1 144 0 0,-31 25 3583 0 0,33-14-3575 0 0,9 0-99 0 0,-4-5-39 0 0,-6-4-14 0 0,1-1 0 0 0,-1 1 0 0 0,1-1 0 0 0,0 1 0 0 0,0-1 0 0 0,0 0 0 0 0,0 0 0 0 0,0 0 0 0 0,0 0 0 0 0,0 0 0 0 0,0 0 0 0 0,3 0 0 0 0,5-5 16 0 0,-6 2-25 0 0,-3 0-8 0 0,3 0-1 0 0,4-1 12 0 0,4-4 21 0 0,-7 3 26 0 0,0-3-85 0 0,-1 1 64 0 0,-2-7 619 0 0,-5-2-269 0 0,2 14-381 0 0,1 0 0 0 0,0 1 1 0 0,-1-1-1 0 0,1 0 0 0 0,-1 0 0 0 0,1 1 1 0 0,-1-1-1 0 0,1 0 0 0 0,-1 0 0 0 0,0 1 1 0 0,1-1-1 0 0,-1 1 0 0 0,0-1 0 0 0,0 0 1 0 0,1 1-1 0 0,-1 0 0 0 0,0-1 0 0 0,0 1 1 0 0,0-1-1 0 0,1 1 0 0 0,-1 0 0 0 0,0 0 1 0 0,-2-1-1 0 0,-17 1 71 0 0,12 0-50 0 0,2 0-15 0 0,-19 7 0 0 0,25-6-14 0 0,-1-1 1 0 0,1 0 0 0 0,-1 0-1 0 0,1 0 1 0 0,0 1 0 0 0,-1-1-1 0 0,1 0 1 0 0,0 1-1 0 0,-1-1 1 0 0,1 0 0 0 0,0 1-1 0 0,0-1 1 0 0,-1 0 0 0 0,1 1-1 0 0,0-1 1 0 0,0 0-1 0 0,-1 1 1 0 0,1-1 0 0 0,0 1-1 0 0,0-1 1 0 0,0 0 0 0 0,0 1-1 0 0,0-1 1 0 0,0 1-1 0 0,-1-1 1 0 0,1 1 0 0 0,0-1-1 0 0,0 1 1 0 0,0-1 0 0 0,1 0-1 0 0,-1 1 1 0 0,0-1-1 0 0,0 1 1 0 0,0-1 0 0 0,0 1-1 0 0,0-1 1 0 0,0 0 0 0 0,1 1-1 0 0,-1-1 1 0 0,0 1-1 0 0,0-1 1 0 0,1 0 0 0 0,-1 1-1 0 0,0-1 1 0 0,1 0 0 0 0,-1 1-1 0 0,0-1 1 0 0,1 0-1 0 0,-1 0 1 0 0,0 1 0 0 0,1-1-1 0 0,-1 0 1 0 0,0 0 0 0 0,2 1-1 0 0,0 1-13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6"/>
    </inkml:context>
    <inkml:brush xml:id="br0">
      <inkml:brushProperty name="width" value="0.025" units="cm"/>
      <inkml:brushProperty name="height" value="0.025" units="cm"/>
      <inkml:brushProperty name="color" value="#996600"/>
    </inkml:brush>
  </inkml:definitions>
  <inkml:trace contextRef="#ctx0" brushRef="#br0">20 25 7936 0 0,'-6'-20'1352'0'0,"4"15"1630"0"0,-10 199-1027 0 0,12-187-1827 0 0,3 28 536 0 0,-3-34-629 0 0,0 0 0 0 0,0 0-1 0 0,1-1 1 0 0,-1 1 0 0 0,1 0 0 0 0,-1 0-1 0 0,0 0 1 0 0,1 0 0 0 0,0 0 0 0 0,-1 0 0 0 0,1 0-1 0 0,-1 0 1 0 0,0-1 0 0 0,1 1 0 0 0,0 0 0 0 0,0-1-1 0 0,-1 1 1 0 0,1 0 0 0 0,0-1 0 0 0,0 1 0 0 0,0-1-1 0 0,0 1 1 0 0,0-1 0 0 0,0 1 0 0 0,0-1 0 0 0,0 0-1 0 0,0 0 1 0 0,0 1 0 0 0,0-1 0 0 0,1 0 0 0 0,-1 0 109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7"/>
    </inkml:context>
    <inkml:brush xml:id="br0">
      <inkml:brushProperty name="width" value="0.025" units="cm"/>
      <inkml:brushProperty name="height" value="0.025" units="cm"/>
      <inkml:brushProperty name="color" value="#996600"/>
    </inkml:brush>
  </inkml:definitions>
  <inkml:trace contextRef="#ctx0" brushRef="#br0">6 0 10448 0 0,'-1'1'450'0'0,"0"4"38"0"0,-2 9 620 0 0,4 204 2358 0 0,3-163-2539 0 0,-2-54-463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8"/>
    </inkml:context>
    <inkml:brush xml:id="br0">
      <inkml:brushProperty name="width" value="0.025" units="cm"/>
      <inkml:brushProperty name="height" value="0.025" units="cm"/>
      <inkml:brushProperty name="color" value="#996600"/>
    </inkml:brush>
  </inkml:definitions>
  <inkml:trace contextRef="#ctx0" brushRef="#br0">14 1 7024 0 0,'0'0'864'0'0,"-4"31"2616"0"0,-5 196-218 0 0,9-221-3028 0 0,0-1 1 0 0,0 0-1 0 0,0 1 0 0 0,1 0 0 0 0,3 9 0 0 0,-1 3 1034 0 0,-2-15-688 0 0,0-3-14 0 0,3-3 86 0 0,-3 3-450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09"/>
    </inkml:context>
    <inkml:brush xml:id="br0">
      <inkml:brushProperty name="width" value="0.025" units="cm"/>
      <inkml:brushProperty name="height" value="0.025" units="cm"/>
      <inkml:brushProperty name="color" value="#996600"/>
    </inkml:brush>
  </inkml:definitions>
  <inkml:trace contextRef="#ctx0" brushRef="#br0">8 0 12056 0 0,'1'81'2106'0'0,"-1"76"-908"0"0,-4-133-1141 0 0,3-20-18 0 0,0 1 0 0 0,0-2 0 0 0,0 2 0 0 0,1 0 0 0 0,0-1 0 0 0,0 0 0 0 0,0 1 0 0 0,0-1 0 0 0,1 0 0 0 0,-1 0 0 0 0,1 1 0 0 0,1-1 0 0 0,-1 0 0 0 0,2 7 0 0 0,4-5 1077 0 0,-6-6-915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0"/>
    </inkml:context>
    <inkml:brush xml:id="br0">
      <inkml:brushProperty name="width" value="0.025" units="cm"/>
      <inkml:brushProperty name="height" value="0.025" units="cm"/>
      <inkml:brushProperty name="color" value="#996600"/>
    </inkml:brush>
  </inkml:definitions>
  <inkml:trace contextRef="#ctx0" brushRef="#br0">4 23 12960 0 0,'-1'2'305'0'0,"0"10"108"0"0,0-2 1 0 0,1 1 0 0 0,0 0-1 0 0,1-1 1 0 0,4 21-1 0 0,0 27 290 0 0,5 98-54 0 0,-6-142-512 0 0,4-14 41 0 0,-3-1-120 0 0,-3 0-26 0 0</inkml:trace>
  <inkml:trace contextRef="#ctx0" brushRef="#br0" timeOffset="1">42 0 12160 0 0,'-4'72'1123'0'0,"1"-51"-369"0"0,2 1-1 0 0,3 41 1 0 0,-2-57-666 0 0,2 10 175 0 0,0 0-1 0 0,0 0 1 0 0,2 0-1 0 0,9 27 1 0 0,0-26 206 0 0,-11-17-388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2"/>
    </inkml:context>
    <inkml:brush xml:id="br0">
      <inkml:brushProperty name="width" value="0.025" units="cm"/>
      <inkml:brushProperty name="height" value="0.025" units="cm"/>
      <inkml:brushProperty name="color" value="#996600"/>
    </inkml:brush>
  </inkml:definitions>
  <inkml:trace contextRef="#ctx0" brushRef="#br0">3 0 13768 0 0,'-1'48'485'0'0,"0"-19"332"0"0,4 42 1 0 0,-1-29-45 0 0,-2-31-587 0 0,0-1 1 0 0,1 1 0 0 0,0-1-1 0 0,0 0 1 0 0,1 1 0 0 0,7 16-1 0 0,-7-22-32 0 0,2-4-116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3"/>
    </inkml:context>
    <inkml:brush xml:id="br0">
      <inkml:brushProperty name="width" value="0.025" units="cm"/>
      <inkml:brushProperty name="height" value="0.025" units="cm"/>
      <inkml:brushProperty name="color" value="#996600"/>
    </inkml:brush>
  </inkml:definitions>
  <inkml:trace contextRef="#ctx0" brushRef="#br0">1 42 12256 0 0,'-1'33'214'0'0,"1"12"261"0"0,1-15-28 0 0,10 54 936 0 0,-1-20-280 0 0,-5-39-437 0 0,-5-25-634 0 0,0 0 0 0 0,0 1 0 0 0,0-1 0 0 0,0 1-1 0 0,1-1 1 0 0,-1 0 0 0 0,0 1 0 0 0,0-1 0 0 0,0 1 0 0 0,0-1-1 0 0,0 1 1 0 0,0-1 0 0 0,1 0 0 0 0,-1 1 0 0 0,0-1 0 0 0,0 0-1 0 0,1 1 1 0 0,-1-1 0 0 0,0 0 0 0 0,1 1 0 0 0,-1-1 0 0 0,0 0-1 0 0,1 1 1 0 0,-1-1 0 0 0,0 0 0 0 0,1 0 0 0 0,-1 1 0 0 0,1-1-1 0 0,-1 0 1 0 0,0 0 0 0 0,1 0 0 0 0,-1 0 0 0 0,1 0 0 0 0,-1 0-1 0 0,1 1 1 0 0,-1-1 0 0 0,1 0 0 0 0,-1 0 0 0 0,0 0 0 0 0,1 0-1 0 0,-1-1 1 0 0,1 1 0 0 0,-1 0 0 0 0,1 0 0 0 0,-1 0 0 0 0,0 0-1 0 0,0 0 1 0 0,0-1 0 0 0,1 1 0 0 0,-1 0 0 0 0,0 0 0 0 0,1-1-1 0 0,1 0 105 0 0</inkml:trace>
  <inkml:trace contextRef="#ctx0" brushRef="#br0" timeOffset="1">25 1 12760 0 0,'4'22'809'0'0,"-1"-1"1"0"0,1 40 0 0 0,1 9 666 0 0,9 23-606 0 0,-12-62-518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5"/>
    </inkml:context>
    <inkml:brush xml:id="br0">
      <inkml:brushProperty name="width" value="0.025" units="cm"/>
      <inkml:brushProperty name="height" value="0.025" units="cm"/>
      <inkml:brushProperty name="color" value="#996600"/>
    </inkml:brush>
  </inkml:definitions>
  <inkml:trace contextRef="#ctx0" brushRef="#br0">10 1 8136 0 0,'0'0'3162'0'0,"-1"21"-2740"0"0,-2-1-165 0 0,0 0 1 0 0,1 1 0 0 0,2 38 0 0 0,0-52-82 0 0,1 0 0 0 0,0-1 1 0 0,0 1-1 0 0,1-1 0 0 0,0 1 0 0 0,-1-1 1 0 0,2 0-1 0 0,-1 0 0 0 0,2 1 1 0 0,-1-2-1 0 0,1 1 0 0 0,-2 0 0 0 0,3-1 1 0 0,-1 0-1 0 0,1 1 0 0 0,4 3 1 0 0,-3-6 228 0 0,-5-3-206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6"/>
    </inkml:context>
    <inkml:brush xml:id="br0">
      <inkml:brushProperty name="width" value="0.025" units="cm"/>
      <inkml:brushProperty name="height" value="0.025" units="cm"/>
      <inkml:brushProperty name="color" value="#996600"/>
    </inkml:brush>
  </inkml:definitions>
  <inkml:trace contextRef="#ctx0" brushRef="#br0">1 1 9344 0 0,'4'22'90'0'0,"0"12"330"0"0,1 0 244 0 0,1 16 543 0 0,2 19 241 0 0,-1-23-1044 0 0,5-17-48 0 0,-10-27-318 0 0,-1 1 0 0 0,1-2 0 0 0,-1 2 1 0 0,0 0-1 0 0,0-1 0 0 0,0 1 0 0 0,0 0 0 0 0,0-1 0 0 0,-1 0 0 0 0,1 1 0 0 0,-1 3 0 0 0,0-5-24 0 0,0-1 0 0 0,0 0 0 0 0,0 1 0 0 0,0-1-1 0 0,0 0 1 0 0,0 0 0 0 0,0 1 0 0 0,0-1 0 0 0,0 0 0 0 0,0 1 0 0 0,0-1-1 0 0,0 0 1 0 0,0 1 0 0 0,0-1 0 0 0,0 0 0 0 0,0 0 0 0 0,0 0-1 0 0,0 0 1 0 0,0 0 0 0 0,0 1 0 0 0,0-1 0 0 0,0 0 0 0 0,0 1-1 0 0,0-1 1 0 0,0 0 0 0 0,1 0 0 0 0,-1 1 0 0 0,0-1 0 0 0,0 0 0 0 0,1 0-1 0 0,-1 0 1 0 0,0 0 0 0 0,0 1 0 0 0,1-1 0 0 0,-1 0 0 0 0,0 0-1 0 0,0 0 1 0 0,1 0 0 0 0,-1 0 0 0 0,0 0 0 0 0,1 1 0 0 0,-1-1-1 0 0,0 0 1 0 0,1 0 0 0 0,-1 0 0 0 0,1 0 0 0 0,0 0 89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7"/>
    </inkml:context>
    <inkml:brush xml:id="br0">
      <inkml:brushProperty name="width" value="0.025" units="cm"/>
      <inkml:brushProperty name="height" value="0.025" units="cm"/>
      <inkml:brushProperty name="color" value="#996600"/>
    </inkml:brush>
  </inkml:definitions>
  <inkml:trace contextRef="#ctx0" brushRef="#br0">0 7 11760 0 0,'0'0'366'0'0,"1"2"-179"0"0,3 14 147 0 0,-1 0-1 0 0,-2 1 1 0 0,0-1 0 0 0,0 1-1 0 0,-2 17 1 0 0,1 27 295 0 0,13 90 467 0 0,-7-83-71 0 0,-5-58-760 0 0,-2-6-101 0 0,1-2 0 0 0,0 2 1 0 0,1 0-1 0 0,-1 0 0 0 0,1 0 1 0 0,0-2-1 0 0,0 2 0 0 0,0 0 0 0 0,3 4 1 0 0,-4-7-146 0 0,0-1 1 0 0,0 0-1 0 0,0 0 1 0 0,0 0-1 0 0,0 0 1 0 0,0 0-1 0 0,1 0 1 0 0,-1 0-1 0 0,0 0 1 0 0,0 0-1 0 0,0 0 1 0 0,0 0-1 0 0,1 1 1 0 0,-1-1-1 0 0,0 0 1 0 0,0 0-1 0 0,0 0 1 0 0,0 0-1 0 0,1 0 1 0 0,-1 0-1 0 0,0 0 0 0 0,0 0 1 0 0,0-1-1 0 0,0 1 1 0 0,0 0-1 0 0,0 0 1 0 0,0 0-1 0 0,0 0 1 0 0,0 0-1 0 0,0 0 1 0 0,1 0-1 0 0,-1 0 1 0 0,0 0-1 0 0,0 0 1 0 0,0-1-1 0 0,0 1 1 0 0,0 0-1 0 0,1 0 1 0 0,-1 0-1 0 0,0 0 1 0 0,0 0-1 0 0,0 0 1 0 0,0-1-1 0 0,0 1 1 0 0,0 0-1 0 0,0 0 1 0 0,0 0-1 0 0,0 0 1 0 0,0 0-1 0 0,0 0 1 0 0,1-2-20 0 0,1 0 56 0 0</inkml:trace>
  <inkml:trace contextRef="#ctx0" brushRef="#br0" timeOffset="1">19 0 12864 0 0,'0'0'233'0'0,"0"22"506"0"0,3 176 1815 0 0,-3-154-2141 0 0,7 47 0 0 0,0-22 201 0 0,-6-56-478 0 0,0 0 139 0 0,0 1 0 0 0,4 20 0 0 0,-5-33-260 0 0,0-1-1 0 0,0 0 0 0 0,0 1 1 0 0,0-1-1 0 0,0 0 0 0 0,0 1 0 0 0,0-1 1 0 0,0 0-1 0 0,0 1 0 0 0,0-1 0 0 0,0 0 1 0 0,0 0-1 0 0,0 1 0 0 0,0-1 1 0 0,0 0-1 0 0,0 1 0 0 0,1-1 0 0 0,-1 0 1 0 0,0 0-1 0 0,0 0 0 0 0,0 0 0 0 0,0 0 1 0 0,1 1-1 0 0,-1-1 0 0 0,0 0 1 0 0,0 0-1 0 0,0 1 0 0 0,1-1 0 0 0,-1 0 1 0 0,0 0-1 0 0,1 0 0 0 0,-1 1 1 0 0,0-1-1 0 0,0 0 0 0 0,1 0 0 0 0,-1 0 1 0 0,0 0-1 0 0,1 0 0 0 0,-1 0 0 0 0,0 0 1 0 0,1 1-1 0 0,-1-1 0 0 0,0 0 1 0 0,1 0-1 0 0,-1 0 0 0 0,0 0 0 0 0,1-1 1 0 0,-1 1-1 0 0,0 0 0 0 0,1 0 0 0 0,-1 0 1 0 0,0 0-1 0 0,1 0 0 0 0,-1 0 1 0 0,0 0-1 0 0,0-1 0 0 0,1 1 0 0 0,-1 0 1 0 0,0 0-1 0 0,1 0 0 0 0,-1-1 0 0 0,0 1 1 0 0,0 0-1 0 0,0 0 0 0 0,1-1 1 0 0,1 0 104 0 0,-1 1-101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22.178"/>
    </inkml:context>
    <inkml:brush xml:id="br0">
      <inkml:brushProperty name="width" value="0.025" units="cm"/>
      <inkml:brushProperty name="height" value="0.025" units="cm"/>
      <inkml:brushProperty name="color" value="#996600"/>
    </inkml:brush>
  </inkml:definitions>
  <inkml:trace contextRef="#ctx0" brushRef="#br0">0 11 1496 0 0,'0'0'2184'0'0,"14"-3"5792"0"0,-5-4-6208 0 0,-8 7-1672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19"/>
    </inkml:context>
    <inkml:brush xml:id="br0">
      <inkml:brushProperty name="width" value="0.025" units="cm"/>
      <inkml:brushProperty name="height" value="0.025" units="cm"/>
      <inkml:brushProperty name="color" value="#996600"/>
    </inkml:brush>
  </inkml:definitions>
  <inkml:trace contextRef="#ctx0" brushRef="#br0">0 0 14368 0 0,'3'12'129'0'0,"0"1"1"0"0,-2-2 0 0 0,0 1 0 0 0,-1 19 0 0 0,3 25 363 0 0,7-6 413 0 0,16 56-1 0 0,-15-67-145 0 0,-2-14 320 0 0,-6-25-648 0 0,-3 0-306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0"/>
    </inkml:context>
    <inkml:brush xml:id="br0">
      <inkml:brushProperty name="width" value="0.025" units="cm"/>
      <inkml:brushProperty name="height" value="0.025" units="cm"/>
      <inkml:brushProperty name="color" value="#996600"/>
    </inkml:brush>
  </inkml:definitions>
  <inkml:trace contextRef="#ctx0" brushRef="#br0">1 1 13056 0 0,'10'68'1616'0'0,"-8"38"511"0"0,-2-21-986 0 0,5-30-779 0 0,-1-44-137 0 0,-4-10-211 0 0,0-1 0 0 0,0 0 0 0 0,0 0 0 0 0,0 0 0 0 0,0 1 0 0 0,0-1 0 0 0,0 0 0 0 0,0 0-1 0 0,0 0 1 0 0,0 0 0 0 0,1 1 0 0 0,-1-1 0 0 0,0 0 0 0 0,0 0 0 0 0,0 0 0 0 0,0 0 0 0 0,0 0 0 0 0,0 1 0 0 0,1-1 0 0 0,-1 0 0 0 0,0 0 0 0 0,0 0 0 0 0,0 0 0 0 0,0 0 0 0 0,0 0 0 0 0,1 0 0 0 0,-1 0 0 0 0,0 1 0 0 0,0-1 0 0 0,0 0 0 0 0,0 0 0 0 0,1 0-1 0 0,-1 0 1 0 0,0 0 0 0 0,0 0 0 0 0,0 0 0 0 0,0 0 0 0 0,0 0 0 0 0,0 0 0 0 0,0 0 0 0 0,0 0 0 0 0,0 0 0 0 0,1-1 0 0 0,-1 1 0 0 0,0 0 0 0 0,0 0 0 0 0,0 0 0 0 0,0 0 0 0 0,1 0 0 0 0,1-2 112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1"/>
    </inkml:context>
    <inkml:brush xml:id="br0">
      <inkml:brushProperty name="width" value="0.025" units="cm"/>
      <inkml:brushProperty name="height" value="0.025" units="cm"/>
      <inkml:brushProperty name="color" value="#996600"/>
    </inkml:brush>
  </inkml:definitions>
  <inkml:trace contextRef="#ctx0" brushRef="#br0">33 0 11856 0 0,'0'0'2416'0'0,"3"12"-1304"0"0,2 28-441 0 0,-1-1 1 0 0,-1 0 0 0 0,-4 52-1 0 0,0 5-262 0 0,4-76-274 0 0,-3-19-123 0 0,0-1 0 0 0,0 0 0 0 0,0 1 0 0 0,0-1 0 0 0,0 1 0 0 0,0 0 0 0 0,0-1 0 0 0,1 1 0 0 0,-1 0 0 0 0,0-1 0 0 0,0 1 0 0 0,1 0 0 0 0,-1-1 0 0 0,1 1-1 0 0,-1-1 1 0 0,0 1 0 0 0,1-1 0 0 0,-1 1 0 0 0,1-1 0 0 0,-1 1 0 0 0,1-1 0 0 0,0 0 0 0 0,-1 1 0 0 0,1-1 0 0 0,-1 1 0 0 0,1-1 0 0 0,-1 0 10 0 0</inkml:trace>
  <inkml:trace contextRef="#ctx0" brushRef="#br0" timeOffset="1">0 29 13968 0 0,'5'122'2043'0'0,"0"15"552"0"0,7-99-756 0 0,-12-39-1741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3"/>
    </inkml:context>
    <inkml:brush xml:id="br0">
      <inkml:brushProperty name="width" value="0.025" units="cm"/>
      <inkml:brushProperty name="height" value="0.025" units="cm"/>
      <inkml:brushProperty name="color" value="#996600"/>
    </inkml:brush>
  </inkml:definitions>
  <inkml:trace contextRef="#ctx0" brushRef="#br0">0 0 14368 0 0,'5'18'116'0'0,"-3"-7"46"0"0,0 4 172 0 0,6 52 1119 0 0,-8-42-274 0 0,3 53 839 0 0,-2-70-1789 0 0,0 0 0 0 0,1 0-1 0 0,-1-1 1 0 0,1 1 0 0 0,1-1 0 0 0,0 1 0 0 0,4 8 0 0 0,-7-16-215 0 0,1 0 1 0 0,-1 0 0 0 0,0 0-1 0 0,0 0 1 0 0,0 1-1 0 0,0-1 1 0 0,1 0 0 0 0,-1 0-1 0 0,0 0 1 0 0,1 0 0 0 0,-1 0-1 0 0,1 0 1 0 0,-1-1-1 0 0,0 1 1 0 0,1 0 0 0 0,-1 0-1 0 0,0 0 1 0 0,1 0 0 0 0,-1 0-1 0 0,0 0 1 0 0,1-1-1 0 0,-1 1 1 0 0,0 0 0 0 0,0 0-1 0 0,1 0 1 0 0,-1-1 0 0 0,0 1-1 0 0,0 0 1 0 0,1-1-1 0 0,-1 1 1 0 0,0 0 0 0 0,0-1-1 0 0,1-1 90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4"/>
    </inkml:context>
    <inkml:brush xml:id="br0">
      <inkml:brushProperty name="width" value="0.025" units="cm"/>
      <inkml:brushProperty name="height" value="0.025" units="cm"/>
      <inkml:brushProperty name="color" value="#996600"/>
    </inkml:brush>
  </inkml:definitions>
  <inkml:trace contextRef="#ctx0" brushRef="#br0">10 36 16280 0 0,'8'24'104'0'0,"-1"13"382"0"0,-3 1 266 0 0,0 19 570 0 0,0 9-60 0 0,2-23-939 0 0,-5-34-239 0 0,4 19 121 0 0,-5-27-192 0 0,0 0 0 0 0,0-1 0 0 0,0 1 0 0 0,1 0 0 0 0,-1 0 1 0 0,0 0-1 0 0,0-1 0 0 0,1 1 0 0 0,-1 0 0 0 0,0 0 0 0 0,1-1 0 0 0,-1 1 0 0 0,1 0 0 0 0,-1-1 0 0 0,1 1 0 0 0,-1 0 0 0 0,1-1 0 0 0,-1 1 0 0 0,1-1 0 0 0,0 1 0 0 0,-1-1 1 0 0,1 1-1 0 0,-1-1 0 0 0,1 1 0 0 0,1-7 195 0 0,-2 5-170 0 0</inkml:trace>
  <inkml:trace contextRef="#ctx0" brushRef="#br0" timeOffset="1">0 0 12552 0 0,'8'30'1473'0'0,"-1"0"1"0"0,5 49 0 0 0,-11-71-1392 0 0,5 60 1337 0 0,-5-44-878 0 0,1-1-1 0 0,9 46 0 0 0,-11-67-492 0 0,1-1 1 0 0,-1 1-1 0 0,1 0 0 0 0,-1-2 0 0 0,1 2 0 0 0,0-1 0 0 0,0 1 0 0 0,-1-1 0 0 0,1 1 0 0 0,0-1 0 0 0,0 0 0 0 0,1 1 0 0 0,-2-1 0 0 0,1 0 0 0 0,0 0 0 0 0,1 0 0 0 0,-1 0 1 0 0,0-1-1 0 0,4 3 0 0 0,-3-2 36 0 0,-2-1-77 0 0,0 0 1 0 0,0 0 0 0 0,1 0 0 0 0,-1 0-1 0 0,0 0 1 0 0,0 1 0 0 0,0-1 0 0 0,1 0-1 0 0,-1 0 1 0 0,0 0 0 0 0,0 0-1 0 0,0 0 1 0 0,1 0 0 0 0,-1 0 0 0 0,0 0-1 0 0,0 0 1 0 0,0 0 0 0 0,0 0-1 0 0,0 0 1 0 0,0 0 0 0 0,0 0 0 0 0,0 0-1 0 0,1 0 1 0 0,-1 0 0 0 0,0 0-1 0 0,0 0 1 0 0,0-1 0 0 0,1 1 0 0 0,-1 0-1 0 0,0 0 1 0 0,0 0 0 0 0,0 0 0 0 0,1 0-1 0 0,-1 0 1 0 0,0-1 0 0 0,0 1-1 0 0,0 0 1 0 0,0 0 0 0 0,0 0 0 0 0,0 0-1 0 0,1-1 1 0 0,2-1 29 0 0,0 0 20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6"/>
    </inkml:context>
    <inkml:brush xml:id="br0">
      <inkml:brushProperty name="width" value="0.025" units="cm"/>
      <inkml:brushProperty name="height" value="0.025" units="cm"/>
      <inkml:brushProperty name="color" value="#996600"/>
    </inkml:brush>
  </inkml:definitions>
  <inkml:trace contextRef="#ctx0" brushRef="#br0">1 1 13864 0 0,'0'0'656'0'0,"1"2"-328"0"0,9 25 487 0 0,2 16 65 0 0,-6 0-329 0 0,0 24-131 0 0,0 13-156 0 0,5-28 23 0 0,-5-32-66 0 0,-4-13 117 0 0,0 2 0 0 0,0-2 0 0 0,0 2 0 0 0,0 11 1 0 0,-2-21-221 0 0,2 0 2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7"/>
    </inkml:context>
    <inkml:brush xml:id="br0">
      <inkml:brushProperty name="width" value="0.025" units="cm"/>
      <inkml:brushProperty name="height" value="0.025" units="cm"/>
      <inkml:brushProperty name="color" value="#996600"/>
    </inkml:brush>
  </inkml:definitions>
  <inkml:trace contextRef="#ctx0" brushRef="#br0">1 0 12256 0 0,'0'0'4295'0'0,"5"13"-3893"0"0,-2 5-313 0 0,-1 0 1 0 0,0 0 0 0 0,-1 0-1 0 0,-2 22 1 0 0,2 30 74 0 0,2-28-71 0 0,-2-20 138 0 0,6 33 1 0 0,-6-52 28 0 0,2-4 46 0 0,-2 1-282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8"/>
    </inkml:context>
    <inkml:brush xml:id="br0">
      <inkml:brushProperty name="width" value="0.025" units="cm"/>
      <inkml:brushProperty name="height" value="0.025" units="cm"/>
      <inkml:brushProperty name="color" value="#996600"/>
    </inkml:brush>
  </inkml:definitions>
  <inkml:trace contextRef="#ctx0" brushRef="#br0">1 1 11952 0 0,'0'0'1960'0'0,"9"30"-1343"0"0,-5-8-553 0 0,-1 0 0 0 0,-1-1 0 0 0,-1 1 1 0 0,-4 38-1 0 0,2-35 224 0 0,0-1-1 0 0,1 1 1 0 0,7 37 0 0 0,-6-58-194 0 0,4 19 539 0 0,-5-22-571 0 0,0 0 0 0 0,1-1 0 0 0,-1 1 0 0 0,0 0 0 0 0,1-1 0 0 0,-1 1 0 0 0,0-1 0 0 0,1 1 0 0 0,-1 0 0 0 0,1-1 0 0 0,-1 1 0 0 0,1-1 0 0 0,-1 1 0 0 0,1-1 0 0 0,-1 0 0 0 0,1 1 0 0 0,-1-1 0 0 0,1 1 0 0 0,0-1 0 0 0,-1 0 0 0 0,1 0 0 0 0,-1 1 0 0 0,1-1 0 0 0,0 0 0 0 0,-1 0 0 0 0,2 0 413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29"/>
    </inkml:context>
    <inkml:brush xml:id="br0">
      <inkml:brushProperty name="width" value="0.025" units="cm"/>
      <inkml:brushProperty name="height" value="0.025" units="cm"/>
      <inkml:brushProperty name="color" value="#996600"/>
    </inkml:brush>
  </inkml:definitions>
  <inkml:trace contextRef="#ctx0" brushRef="#br0">1 23 12456 0 0,'6'16'235'0'0,"-2"1"1"0"0,3 18-1 0 0,4 71 1942 0 0,-5-36-1414 0 0,1-25 502 0 0,-7-45-1121 0 0,1 0 0 0 0</inkml:trace>
  <inkml:trace contextRef="#ctx0" brushRef="#br0" timeOffset="1">24 0 12056 0 0,'4'39'283'0'0,"2"16"918"0"0,2 87 2143 0 0,-8-121-3229 0 0,0-12-7 0 0,0-4-49 0 0,0 0 0 0 0,0 0-1 0 0,0 0 1 0 0,0-1 0 0 0,1 1-1 0 0,0 0 1 0 0,0 0 0 0 0,0-1-1 0 0,1 1 1 0 0,0 0 0 0 0,0-2-1 0 0,3 8 1 0 0,-4-11-49 0 0,0 1 0 0 0,-1-1-1 0 0,0 0 1 0 0,1 1 0 0 0,-1-1 0 0 0,1 0-1 0 0,0 0 1 0 0,-1 0 0 0 0,1 1 0 0 0,0-1-1 0 0,0 0 1 0 0,-1 0 0 0 0,1 0 0 0 0,0 0-1 0 0,0 0 1 0 0,-1 0 0 0 0,1 0 0 0 0,0-1 0 0 0,0 1-1 0 0,-1 0 1 0 0,2-1 0 0 0,0-1 32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1"/>
    </inkml:context>
    <inkml:brush xml:id="br0">
      <inkml:brushProperty name="width" value="0.025" units="cm"/>
      <inkml:brushProperty name="height" value="0.025" units="cm"/>
      <inkml:brushProperty name="color" value="#996600"/>
    </inkml:brush>
  </inkml:definitions>
  <inkml:trace contextRef="#ctx0" brushRef="#br0">1 0 13672 0 0,'1'6'77'0'0,"3"6"157"0"0,-2-2-73 0 0,6 19 356 0 0,0-1 1 0 0,-3 0-1 0 0,0 1 1 0 0,1 55-1 0 0,-7-81-462 0 0,1 0 0 0 0,0 1 0 0 0,0-1 0 0 0,0 0 0 0 0,1 0-1 0 0,-1 0 1 0 0,1 1 0 0 0,0-1 0 0 0,-1-1 0 0 0,1 1 0 0 0,0 1-1 0 0,0-1 1 0 0,1 0 0 0 0,-1-1 0 0 0,1 1 0 0 0,3 4-1 0 0,2-9 306 0 0,-6 2-272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40:22.769"/>
    </inkml:context>
    <inkml:brush xml:id="br0">
      <inkml:brushProperty name="width" value="0.025" units="cm"/>
      <inkml:brushProperty name="height" value="0.025" units="cm"/>
      <inkml:brushProperty name="color" value="#996600"/>
    </inkml:brush>
  </inkml:definitions>
  <inkml:trace contextRef="#ctx0" brushRef="#br0">1 13 4312 0 0,'0'0'60'0'0,"0"0"1"0"0,0 0-1 0 0,0-1 0 0 0,0 1 1 0 0,0 0-1 0 0,0 0 0 0 0,1 0 1 0 0,-1 0-1 0 0,0 0 0 0 0,0 0 1 0 0,0 0-1 0 0,0 0 0 0 0,0 0 1 0 0,0 0-1 0 0,0 0 0 0 0,0 0 1 0 0,0 0-1 0 0,0 0 0 0 0,0-1 1 0 0,0 1-1 0 0,0 0 0 0 0,0 0 1 0 0,0 0-1 0 0,0 0 0 0 0,0 0 1 0 0,0 0-1 0 0,0 0 0 0 0,0 0 1 0 0,0 0-1 0 0,0 0 0 0 0,0-1 1 0 0,0 1-1 0 0,0 0 0 0 0,0 0 1 0 0,0 0-1 0 0,0 0 0 0 0,0 0 1 0 0,0 0-1 0 0,0 0 0 0 0,0 0 1 0 0,0 0-1 0 0,0 0 0 0 0,0 0 1 0 0,0-1-1 0 0,0 1 0 0 0,0 0 1 0 0,-1 0-1 0 0,1 0 0 0 0,0 0 1 0 0,0 0-1 0 0,0 0 0 0 0,0 0 1 0 0,0 0-1 0 0,0 0 0 0 0,0 0 1 0 0,1-1 1641 0 0,29-7 1047 0 0,-28 8-2571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2"/>
    </inkml:context>
    <inkml:brush xml:id="br0">
      <inkml:brushProperty name="width" value="0.025" units="cm"/>
      <inkml:brushProperty name="height" value="0.025" units="cm"/>
      <inkml:brushProperty name="color" value="#996600"/>
    </inkml:brush>
  </inkml:definitions>
  <inkml:trace contextRef="#ctx0" brushRef="#br0">27 0 13672 0 0,'14'140'3283'0'0,"-10"-89"-2448"0"0,-3-38-319 0 0,0-11-442 0 0,-1-1-1 0 0,1 1 1 0 0,-1 1-1 0 0,0-1 1 0 0,0 0-1 0 0,0 1 1 0 0,0-1-1 0 0,0 0 1 0 0,-1 0 0 0 0,1 0-1 0 0,-1 0 1 0 0,-1 4-1 0 0,1-5 72 0 0</inkml:trace>
  <inkml:trace contextRef="#ctx0" brushRef="#br0" timeOffset="1">0 0 12360 0 0,'5'12'80'0'0,"1"8"302"0"0,-1-1 236 0 0,3 10 559 0 0,5 20 771 0 0,-3-17-1335 0 0,-8-28-457 0 0,-1 0 0 0 0,0 0 0 0 0,-1-1 1 0 0,1 1-1 0 0,-1 0 0 0 0,0 0 0 0 0,0-1 0 0 0,-1 6 0 0 0,2 17 943 0 0,-2-25-568 0 0,2 1-369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4"/>
    </inkml:context>
    <inkml:brush xml:id="br0">
      <inkml:brushProperty name="width" value="0.025" units="cm"/>
      <inkml:brushProperty name="height" value="0.025" units="cm"/>
      <inkml:brushProperty name="color" value="#996600"/>
    </inkml:brush>
  </inkml:definitions>
  <inkml:trace contextRef="#ctx0" brushRef="#br0">0 40 16687 0 0,'18'133'2422'0'0,"-13"-108"-1004"0"0,12 43 0 0 0,-12-60-881 0 0,-4-8-528 0 0,-1 0-1 0 0,0 0 1 0 0,0 0-1 0 0,0 0 0 0 0,1 0 1 0 0,-1 0-1 0 0,0 0 1 0 0,0-1-1 0 0,0 1 0 0 0,1 0 1 0 0,-1 0-1 0 0,0 0 1 0 0,0 0-1 0 0,0 0 0 0 0,0 0 1 0 0,1 0-1 0 0,-1 0 1 0 0,0-1-1 0 0,0 1 0 0 0,0 0 1 0 0,0 0-1 0 0,0 0 1 0 0,1 0-1 0 0,-1 0 1 0 0,0 0-1 0 0,0 0 0 0 0,0 0 1 0 0,0 0-1 0 0,0 0 1 0 0,0-1-1 0 0,0 1 0 0 0,0 0 1 0 0,0 0-1 0 0,0 0 1 0 0,0-1-1 0 0,0 1 0 0 0,0 0 1 0 0,0 0-1 0 0,0 0 1 0 0,0-1-1 0 0,0 1 0 0 0,0 0 1 0 0,0 0-1 0 0,0 0 1 0 0,0-1-1 0 0,0 1 1 0 0,0 0-1 0 0,0-1 33 0 0</inkml:trace>
  <inkml:trace contextRef="#ctx0" brushRef="#br0" timeOffset="1">1 0 16384 0 0,'9'30'254'0'0,"-2"-12"97"0"0,1 9 355 0 0,25 88 1832 0 0,-33-113-2456 0 0,0 2 49 0 0,1 1 1 0 0,0-1-1 0 0,1-1 1 0 0,-1 1-1 0 0,1 0 1 0 0,-1 0-1 0 0,1-1 1 0 0,4 7-1 0 0,-5-9 82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6"/>
    </inkml:context>
    <inkml:brush xml:id="br0">
      <inkml:brushProperty name="width" value="0.025" units="cm"/>
      <inkml:brushProperty name="height" value="0.025" units="cm"/>
      <inkml:brushProperty name="color" value="#996600"/>
    </inkml:brush>
  </inkml:definitions>
  <inkml:trace contextRef="#ctx0" brushRef="#br0">1 0 13056 0 0,'6'32'390'0'0,"-1"15"1228"0"0,0 71 2152 0 0,-5-116-3721 0 0,0-1 0 0 0,0 1 0 0 0,0 0 0 0 0,0-1 0 0 0,0 0 0 0 0,1 0 0 0 0,-1 1 0 0 0,0-1 1 0 0,1 1-1 0 0,-1-1 0 0 0,1 1 0 0 0,0-1 0 0 0,1 2 102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7"/>
    </inkml:context>
    <inkml:brush xml:id="br0">
      <inkml:brushProperty name="width" value="0.025" units="cm"/>
      <inkml:brushProperty name="height" value="0.025" units="cm"/>
      <inkml:brushProperty name="color" value="#996600"/>
    </inkml:brush>
  </inkml:definitions>
  <inkml:trace contextRef="#ctx0" brushRef="#br0">59 56 15272 0 0,'0'2'328'0'0,"7"17"473"0"0,0 0 1 0 0,-3 0 0 0 0,1 0 0 0 0,-2 1 0 0 0,0-1 0 0 0,0 34 0 0 0,-3-42-548 0 0,0-9-147 0 0,0 1-1 0 0,0 0 0 0 0,0 0 0 0 0,0 0 1 0 0,1-1-1 0 0,-1 1 0 0 0,0-1 0 0 0,2 6 0 0 0,-1-8-34 0 0</inkml:trace>
  <inkml:trace contextRef="#ctx0" brushRef="#br0" timeOffset="1">1 0 11152 0 0,'0'0'550'0'0,"4"25"3025"0"0,-2-22-3441 0 0,-1 0-1 0 0,0 1 1 0 0,1 0-1 0 0,-1-1 1 0 0,0 0 0 0 0,0 1-1 0 0,0 0 1 0 0,0 0 0 0 0,0 7-1 0 0,0-5 21 0 0,14 56 850 0 0,-6-32 154 0 0,-9-27-1018 0 0,0 0-4 0 0,0-2 412 0 0,1-1-438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39"/>
    </inkml:context>
    <inkml:brush xml:id="br0">
      <inkml:brushProperty name="width" value="0.025" units="cm"/>
      <inkml:brushProperty name="height" value="0.025" units="cm"/>
      <inkml:brushProperty name="color" value="#996600"/>
    </inkml:brush>
  </inkml:definitions>
  <inkml:trace contextRef="#ctx0" brushRef="#br0">0 0 11952 0 0,'2'8'381'0'0,"0"13"32"0"0,2 14 890 0 0,0 0 0 0 0,16 54 0 0 0,-4-57 83 0 0,-16-31-1276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0"/>
    </inkml:context>
    <inkml:brush xml:id="br0">
      <inkml:brushProperty name="width" value="0.025" units="cm"/>
      <inkml:brushProperty name="height" value="0.025" units="cm"/>
      <inkml:brushProperty name="color" value="#996600"/>
    </inkml:brush>
  </inkml:definitions>
  <inkml:trace contextRef="#ctx0" brushRef="#br0">44 34 11256 0 0,'2'55'1362'0'0,"1"-21"-79"0"0,3 26 1023 0 0,-5-55-2132 0 0,0-2 1 0 0,0 2-1 0 0,0-1 0 0 0,1 1 1 0 0,0-2-1 0 0,4 7 0 0 0,-2-5 158 0 0,1 0 619 0 0,-5-7-870 0 0</inkml:trace>
  <inkml:trace contextRef="#ctx0" brushRef="#br0" timeOffset="1">0 0 12664 0 0,'4'63'883'0'0,"7"31"1987"0"0,-1-15-1497 0 0,-5-61-1022 0 0,-1 0 1058 0 0,-4-18-1288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2"/>
    </inkml:context>
    <inkml:brush xml:id="br0">
      <inkml:brushProperty name="width" value="0.025" units="cm"/>
      <inkml:brushProperty name="height" value="0.025" units="cm"/>
      <inkml:brushProperty name="color" value="#996600"/>
    </inkml:brush>
  </inkml:definitions>
  <inkml:trace contextRef="#ctx0" brushRef="#br0">1 0 12360 0 0,'24'136'2307'0'0,"3"-49"-1014"0"0,-26-81-1202 0 0,1 4 84 0 0,2-8 622 0 0,-4-2-685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3"/>
    </inkml:context>
    <inkml:brush xml:id="br0">
      <inkml:brushProperty name="width" value="0.025" units="cm"/>
      <inkml:brushProperty name="height" value="0.025" units="cm"/>
      <inkml:brushProperty name="color" value="#996600"/>
    </inkml:brush>
  </inkml:definitions>
  <inkml:trace contextRef="#ctx0" brushRef="#br0">0 18 12160 0 0,'3'40'489'0'0,"6"20"1038"0"0,-2-24-965 0 0,-6-29-391 0 0,0 0 91 0 0,0-1-1 0 0,0 1 1 0 0,-1 0 0 0 0,0 11 0 0 0,0-18-234 0 0,0 1 0 0 0,0-1 0 0 0,0 0-1 0 0,0 1 1 0 0,0 0 0 0 0,0-1 0 0 0,0 1-1 0 0,1-1 1 0 0,-1 1 0 0 0,0 0 0 0 0,0-1 0 0 0,1 1-1 0 0,-1-1 1 0 0,0 1 0 0 0,0 0 0 0 0,0-1 0 0 0,0 1-1 0 0,1-1 1 0 0,-1 1 0 0 0,1-1 0 0 0,-1 0-1 0 0,1 1 1 0 0,-1-1 0 0 0,1 1 0 0 0,-1-1 0 0 0,1 0-1 0 0,-1 1 1 0 0,1-1 0 0 0,0 0 0 0 0,0 1-1 0 0,0-1 53 0 0</inkml:trace>
  <inkml:trace contextRef="#ctx0" brushRef="#br0" timeOffset="1">24 1 11856 0 0,'1'16'820'0'0,"1"1"0"0"0,0-1 0 0 0,2 0 0 0 0,9 29 0 0 0,-6-22 765 0 0,6 34 0 0 0,-5-45-526 0 0,-7-12-1021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5"/>
    </inkml:context>
    <inkml:brush xml:id="br0">
      <inkml:brushProperty name="width" value="0.025" units="cm"/>
      <inkml:brushProperty name="height" value="0.025" units="cm"/>
      <inkml:brushProperty name="color" value="#996600"/>
    </inkml:brush>
  </inkml:definitions>
  <inkml:trace contextRef="#ctx0" brushRef="#br0">0 37 14272 0 0,'6'19'302'0'0,"-2"0"1"0"0,0-1 0 0 0,-1 1-1 0 0,1 23 1 0 0,0-21 530 0 0,13 5 1166 0 0,-11-19-1185 0 0,-5-6-638 0 0</inkml:trace>
  <inkml:trace contextRef="#ctx0" brushRef="#br0" timeOffset="1">8 1 13360 0 0,'10'16'182'0'0,"15"28"1251"0"0,-21-36-1111 0 0,1 0-1 0 0,-1 1 0 0 0,-2-1 1 0 0,1 1-1 0 0,4 17 0 0 0,-7-22-129 0 0,4 12 566 0 0,2-7-68 0 0,-4-7-610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7"/>
    </inkml:context>
    <inkml:brush xml:id="br0">
      <inkml:brushProperty name="width" value="0.025" units="cm"/>
      <inkml:brushProperty name="height" value="0.025" units="cm"/>
      <inkml:brushProperty name="color" value="#996600"/>
    </inkml:brush>
  </inkml:definitions>
  <inkml:trace contextRef="#ctx0" brushRef="#br0">23 25 12664 0 0,'46'82'3233'0'0,"-46"-75"-2594"0"0,-2-2-222 0 0,2-4-379 0 0</inkml:trace>
  <inkml:trace contextRef="#ctx0" brushRef="#br0" timeOffset="1">0 1 13768 0 0,'3'9'12'0'0,"2"7"53"0"0,-3-8 3 0 0,7 29 437 0 0,-9-32-299 0 0,1 1 0 0 0,0-1 0 0 0,0 0 0 0 0,0 0 0 0 0,1 0-1 0 0,-1 0 1 0 0,1 0 0 0 0,1 0 0 0 0,-1 0 0 0 0,1-2 0 0 0,3 8 0 0 0,6-5 129 0 0,-4-3-58 0 0,-8-2-179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3"/>
    </inkml:context>
    <inkml:brush xml:id="br0">
      <inkml:brushProperty name="width" value="0.025" units="cm"/>
      <inkml:brushProperty name="height" value="0.025" units="cm"/>
      <inkml:brushProperty name="color" value="#996600"/>
    </inkml:brush>
  </inkml:definitions>
  <inkml:trace contextRef="#ctx0" brushRef="#br0">1 0 1800 0 0,'0'0'0'0'0,"18"29"8"0"0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49"/>
    </inkml:context>
    <inkml:brush xml:id="br0">
      <inkml:brushProperty name="width" value="0.025" units="cm"/>
      <inkml:brushProperty name="height" value="0.025" units="cm"/>
      <inkml:brushProperty name="color" value="#996600"/>
    </inkml:brush>
  </inkml:definitions>
  <inkml:trace contextRef="#ctx0" brushRef="#br0">5 1 9536 0 0,'-3'8'1099'0'0,"1"0"-429"0"0,10 45 1225 0 0,-1 29-791 0 0,-8 8-347 0 0,3-58-150 0 0,-2-30-508 0 0,0 0 1 0 0,0-1-1 0 0,1 1 1 0 0,-1 0-1 0 0,0-1 1 0 0,1 1-1 0 0,-1 0 1 0 0,1-1-1 0 0,0 0 1 0 0,-1 0-1 0 0,1 1 1 0 0,0-1-1 0 0,0 1 1 0 0,0-1-1 0 0,0 0 1 0 0,1 2-1 0 0,-2-3 109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0"/>
    </inkml:context>
    <inkml:brush xml:id="br0">
      <inkml:brushProperty name="width" value="0.025" units="cm"/>
      <inkml:brushProperty name="height" value="0.025" units="cm"/>
      <inkml:brushProperty name="color" value="#996600"/>
    </inkml:brush>
  </inkml:definitions>
  <inkml:trace contextRef="#ctx0" brushRef="#br0">0 0 10344 0 0,'0'2'431'0'0,"2"4"176"0"0,0 14 441 0 0,0 20 319 0 0,2 17-152 0 0,3 13-74 0 0,-7-47-708 0 0,0-18-313 0 0,-1 0 0 0 0,2 1 0 0 0,-1-1 0 0 0,1-1-1 0 0,-1 2 1 0 0,1-1 0 0 0,3 8 0 0 0,-1 8 1406 0 0,-3-20-1366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1"/>
    </inkml:context>
    <inkml:brush xml:id="br0">
      <inkml:brushProperty name="width" value="0.025" units="cm"/>
      <inkml:brushProperty name="height" value="0.025" units="cm"/>
      <inkml:brushProperty name="color" value="#996600"/>
    </inkml:brush>
  </inkml:definitions>
  <inkml:trace contextRef="#ctx0" brushRef="#br0">16 0 11352 0 0,'0'0'2348'0'0,"-8"19"-474"0"0,3 162 599 0 0,4-177-2353 0 0,0 0 0 0 0,1 0 0 0 0,0 0 0 0 0,-1 1 0 0 0,1-2 0 0 0,1 2 0 0 0,-1-1 0 0 0,1 0 0 0 0,0 0 0 0 0,0 0 0 0 0,0 0 0 0 0,0 1 0 0 0,1-2 0 0 0,-2 1 0 0 0,2 0 0 0 0,4 4 0 0 0,-4-6 56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2"/>
    </inkml:context>
    <inkml:brush xml:id="br0">
      <inkml:brushProperty name="width" value="0.025" units="cm"/>
      <inkml:brushProperty name="height" value="0.025" units="cm"/>
      <inkml:brushProperty name="color" value="#996600"/>
    </inkml:brush>
  </inkml:definitions>
  <inkml:trace contextRef="#ctx0" brushRef="#br0">2 1 12160 0 0,'4'73'4431'0'0,"-9"36"-197"0"0,5-92-3935 0 0,0-16-279 0 0,0-1-1 0 0,1 1 0 0 0,-1-1 0 0 0,0 1 0 0 0,0-1 0 0 0,0 1 0 0 0,0-1 0 0 0,0 1 1 0 0,0-1-1 0 0,1 1 0 0 0,-1-1 0 0 0,0 1 0 0 0,0-1 0 0 0,1 0 0 0 0,-1 0 1 0 0,0 0-1 0 0,1 1 0 0 0,-1-1 0 0 0,1 0 0 0 0,-1 1 0 0 0,0-1 0 0 0,1 0 0 0 0,-1 0 1 0 0,1 1-1 0 0,-1-1 0 0 0,1 0 0 0 0,-1 0 0 0 0,0 0 0 0 0,0 1 0 0 0,1-1 1 0 0,0 0-1 0 0,-1 0 43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3"/>
    </inkml:context>
    <inkml:brush xml:id="br0">
      <inkml:brushProperty name="width" value="0.025" units="cm"/>
      <inkml:brushProperty name="height" value="0.025" units="cm"/>
      <inkml:brushProperty name="color" value="#996600"/>
    </inkml:brush>
  </inkml:definitions>
  <inkml:trace contextRef="#ctx0" brushRef="#br0">40 0 13056 0 0,'-3'38'1897'0'0,"3"19"643"0"0,14 87 878 0 0,-7-131-3257 0 0,-2 1 326 0 0,-5-13-431 0 0</inkml:trace>
  <inkml:trace contextRef="#ctx0" brushRef="#br0" timeOffset="1">1 155 15776 0 0,'0'0'0'0'0,"2"16"0"0"0,-1-1 0 0 0,0-1 304 0 0,-1 1 16 0 0,0 2-17 0 0,0 0 9 0 0,2-3 40 0 0,0-4 0 0 0,-1 0-8 0 0,2-1 8 0 0,1-1-8 0 0,1-2 0 0 0,-1-2-8 0 0,2 1 16 0 0,1 0-192 0 0,0-3 0 0 0,2-2 8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5"/>
    </inkml:context>
    <inkml:brush xml:id="br0">
      <inkml:brushProperty name="width" value="0.025" units="cm"/>
      <inkml:brushProperty name="height" value="0.025" units="cm"/>
      <inkml:brushProperty name="color" value="#996600"/>
    </inkml:brush>
  </inkml:definitions>
  <inkml:trace contextRef="#ctx0" brushRef="#br0">8 8 5624 0 0,'0'0'6882'0'0,"-8"-8"-4724"0"0,16 114 303 0 0,-8-105-2427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6"/>
    </inkml:context>
    <inkml:brush xml:id="br0">
      <inkml:brushProperty name="width" value="0.025" units="cm"/>
      <inkml:brushProperty name="height" value="0.025" units="cm"/>
      <inkml:brushProperty name="color" value="#996600"/>
    </inkml:brush>
  </inkml:definitions>
  <inkml:trace contextRef="#ctx0" brushRef="#br0">8 1 5416 0 0,'0'0'7353'0'0,"0"2"-7074"0"0,-2 1-181 0 0,1 0 0 0 0,0 0 1 0 0,0 1-1 0 0,0-1 1 0 0,0 1-1 0 0,1-1 1 0 0,-1 0-1 0 0,1 1 0 0 0,0 0 1 0 0,0-1-1 0 0,1 4 1 0 0,6 49 576 0 0,-1-21-290 0 0,-5-22-159 0 0,-1-7-27 0 0,0-2 1 0 0,0 2 0 0 0,1-1-1 0 0,0 0 1 0 0,0 0 0 0 0,0 1-1 0 0,1-2 1 0 0,2 8-1 0 0,1-9 179 0 0,-4-3-260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7"/>
    </inkml:context>
    <inkml:brush xml:id="br0">
      <inkml:brushProperty name="width" value="0.025" units="cm"/>
      <inkml:brushProperty name="height" value="0.025" units="cm"/>
      <inkml:brushProperty name="color" value="#996600"/>
    </inkml:brush>
  </inkml:definitions>
  <inkml:trace contextRef="#ctx0" brushRef="#br0">0 0 11760 0 0,'0'34'2280'0'0,"2"5"-1639"0"0,1-2 1 0 0,1 1 0 0 0,12 46-1 0 0,-12-67-492 0 0,9 28 958 0 0,-12-45-946 0 0,2-1-1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8"/>
    </inkml:context>
    <inkml:brush xml:id="br0">
      <inkml:brushProperty name="width" value="0.025" units="cm"/>
      <inkml:brushProperty name="height" value="0.025" units="cm"/>
      <inkml:brushProperty name="color" value="#996600"/>
    </inkml:brush>
  </inkml:definitions>
  <inkml:trace contextRef="#ctx0" brushRef="#br0">0 1 10344 0 0,'0'0'7127'0'0,"0"25"-6639"0"0,11 66 15 0 0,-6-63 118 0 0,2 50-1 0 0,-7-78-587 0 0,0 1-1 0 0,0-1 0 0 0,0 0 0 0 0,0 0 0 0 0,-1 0 0 0 0,1 1 0 0 0,0-1 0 0 0,0 0 0 0 0,0 1 1 0 0,0-1-1 0 0,0 1 0 0 0,0-1 0 0 0,0 0 0 0 0,0 1 0 0 0,0-1 0 0 0,1 1 0 0 0,-1-1 1 0 0,0 0-1 0 0,0 1 0 0 0,0-1 0 0 0,0 0 0 0 0,0 1 0 0 0,1-1 0 0 0,-1 0 0 0 0,0 1 0 0 0,0-1 1 0 0,1 0-1 0 0,-1 1 0 0 0,0-1 0 0 0,0 0 0 0 0,0 0 0 0 0,0 1 0 0 0,1-1 0 0 0,-1 0 0 0 0,0 0 1 0 0,1 1-1 0 0,-1-1 0 0 0,0 0 0 0 0,1 0 0 0 0,-1 0 0 0 0,0 0 0 0 0,1 0 0 0 0,-1 0 1 0 0,1 0-1 0 0,-1 0 0 0 0,0 0 0 0 0,1 0 0 0 0,-1 0 0 0 0,1 0 0 0 0,-1 0 0 0 0,0 0 0 0 0,1 0 1 0 0,-1 0-1 0 0,1 0 0 0 0,-1 0 0 0 0,1-1 0 0 0,1-1 81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59"/>
    </inkml:context>
    <inkml:brush xml:id="br0">
      <inkml:brushProperty name="width" value="0.025" units="cm"/>
      <inkml:brushProperty name="height" value="0.025" units="cm"/>
      <inkml:brushProperty name="color" value="#996600"/>
    </inkml:brush>
  </inkml:definitions>
  <inkml:trace contextRef="#ctx0" brushRef="#br0">0 0 9240 0 0,'0'0'4824'0'0,"11"26"-4096"0"0,-4 64-162 0 0,-2-49-212 0 0,2 12 751 0 0,-6-52-1044 0 0,-1 0 1 0 0,1-1-1 0 0,-1 1 1 0 0,1 0-1 0 0,-1 0 1 0 0,1-1-1 0 0,0 1 1 0 0,-1 0-1 0 0,1-1 1 0 0,0 1-1 0 0,-1 0 0 0 0,1-1 1 0 0,0 1-1 0 0,0-1 1 0 0,0 1-1 0 0,-1-1 1 0 0,0 0-1 0 0,1 1 1 0 0,0-1-1 0 0,0 0 1 0 0,0 0-1 0 0,0 1 1 0 0,0-1-1 0 0,0 0 1 0 0,0 0-1 0 0,0 0 0 0 0,0 0 1 0 0,0 0-1 0 0,2 0 155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4"/>
    </inkml:context>
    <inkml:brush xml:id="br0">
      <inkml:brushProperty name="width" value="0.025" units="cm"/>
      <inkml:brushProperty name="height" value="0.025" units="cm"/>
      <inkml:brushProperty name="color" value="#996600"/>
    </inkml:brush>
  </inkml:definitions>
  <inkml:trace contextRef="#ctx0" brushRef="#br0">1 1 1600 0 0,'0'0'3889'0'0,"5"10"-2673"0"0,-5-10-1174 0 0,0 0 0 0 0,1 0-1 0 0,-1 0 1 0 0,0 0 0 0 0,0 0 0 0 0,0 0 0 0 0,0 0-1 0 0,0 0 1 0 0,1 0 0 0 0,-1 1 0 0 0,0-1 0 0 0,0 0-1 0 0,0 0 1 0 0,0 0 0 0 0,0 0 0 0 0,0 0 0 0 0,0 0-1 0 0,0 1 1 0 0,0-1 0 0 0,0 0 0 0 0,0 0-1 0 0,0 0 1 0 0,0 0 0 0 0,1 0 0 0 0,-1 1 0 0 0,0-1-1 0 0,0 0 1 0 0,0 0 0 0 0,0 0 0 0 0,0 0 0 0 0,-1 0-1 0 0,1 1 1 0 0,0-1 0 0 0,0 0 0 0 0,0 0 0 0 0,0 0-1 0 0,0 0 1 0 0,0 1 0 0 0,0-1 0 0 0,0 0-1 0 0,0 0 1 0 0,0 0 0 0 0,0 0 0 0 0,0 0 0 0 0,0 0-1 0 0,-1 0 1 0 0,1 1 0 0 0,0-1 0 0 0,0 0 0 0 0,0 0-1 0 0,0 0 1 0 0,0 0 0 0 0,0 0 0 0 0,-1 0-1 0 0,-4 9 1636 0 0,9-3-563 0 0,-3 3-252 0 0,-6 5 696 0 0,9-6-690 0 0,-1 2-590 0 0,1-6-197 0 0,5-2-16 0 0,0 0 39 0 0,-6-1-44 0 0,-4 0-42 0 0,-1 0 5 0 0,2-2 9 0 0,2 1 1 0 0,8 0 183 0 0,-9 0-207 0 0,1 0 0 0 0,-1 0 1 0 0,1 0-1 0 0,-1 0 0 0 0,1 0 1 0 0,-1-1-1 0 0,1 1 0 0 0,-1 0 1 0 0,1-1-1 0 0,-1 1 0 0 0,0-1 1 0 0,1 0-1 0 0,-1 1 0 0 0,0-1 1 0 0,0 0-1 0 0,1 0 0 0 0,-1 0 1 0 0,2-2-1 0 0,-3 3-2 0 0,0 0-1 0 0,0 0-3 0 0,0 0 12 0 0,4 0-7 0 0,-3 0-8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0"/>
    </inkml:context>
    <inkml:brush xml:id="br0">
      <inkml:brushProperty name="width" value="0.025" units="cm"/>
      <inkml:brushProperty name="height" value="0.025" units="cm"/>
      <inkml:brushProperty name="color" value="#996600"/>
    </inkml:brush>
  </inkml:definitions>
  <inkml:trace contextRef="#ctx0" brushRef="#br0">0 0 10752 0 0,'0'0'1722'0'0,"16"24"1729"0"0,-20 109-2682 0 0,9-108-392 0 0,-1 1 702 0 0,-4-26-1063 0 0,0 0-1 0 0,0 1 1 0 0,0-1 0 0 0,0 0-1 0 0,1 0 1 0 0,-1 0-1 0 0,0 0 1 0 0,0 1 0 0 0,0-1-1 0 0,0 0 1 0 0,0 0 0 0 0,0 0-1 0 0,0 1 1 0 0,1-1-1 0 0,-1 0 1 0 0,0 0 0 0 0,0 0-1 0 0,0 0 1 0 0,0 0-1 0 0,1 0 1 0 0,-1 1 0 0 0,0-1-1 0 0,0 0 1 0 0,0 0 0 0 0,1 0-1 0 0,-1 0 1 0 0,0 0-1 0 0,0 0 1 0 0,0 0 0 0 0,0 0-1 0 0,0 0 1 0 0,0 0 0 0 0,0 0-1 0 0,1 0 1 0 0,-1 0-1 0 0,0 0 1 0 0,0 0 0 0 0,0 0-1 0 0,1 0 1 0 0,-1 0-1 0 0,4 0 282 0 0,-1 1-73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1"/>
    </inkml:context>
    <inkml:brush xml:id="br0">
      <inkml:brushProperty name="width" value="0.025" units="cm"/>
      <inkml:brushProperty name="height" value="0.025" units="cm"/>
      <inkml:brushProperty name="color" value="#996600"/>
    </inkml:brush>
  </inkml:definitions>
  <inkml:trace contextRef="#ctx0" brushRef="#br0">55 1 10848 0 0,'0'0'1440'0'0,"-7"9"1656"0"0,8-5-2944 0 0,1 0 1 0 0,0 0 0 0 0,-1 0-1 0 0,0 0 1 0 0,0 0 0 0 0,-1 0-1 0 0,1 0 1 0 0,-1 0 0 0 0,0 0 0 0 0,0 0-1 0 0,0 1 1 0 0,-1 3 0 0 0,1 24 79 0 0,7 35 247 0 0,-5-22 208 0 0,-2-45-660 0 0,0 0 0 0 0,0 1 0 0 0,0-1 0 0 0,1 1 1 0 0,-1-1-1 0 0,0 0 0 0 0,1 1 0 0 0,-1-1 0 0 0,0 0 0 0 0,0 1 0 0 0,1-1 0 0 0,-1 0 0 0 0,1 1 0 0 0,-1-1 0 0 0,0 0 0 0 0,1 0 0 0 0,-1 1 0 0 0,1-1 0 0 0,-1 0 0 0 0,1 0 0 0 0,-1 0 0 0 0,0 0 0 0 0,1 0 0 0 0,0 1 0 0 0,1 0 49 0 0,0 0-12 0 0</inkml:trace>
  <inkml:trace contextRef="#ctx0" brushRef="#br0" timeOffset="1">38 36 11256 0 0,'-6'5'866'0'0,"0"14"198"0"0,2 23-120 0 0,3-25-978 0 0,-20 109 936 0 0,27-112 981 0 0,-5-14-1629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3"/>
    </inkml:context>
    <inkml:brush xml:id="br0">
      <inkml:brushProperty name="width" value="0.025" units="cm"/>
      <inkml:brushProperty name="height" value="0.025" units="cm"/>
      <inkml:brushProperty name="color" value="#996600"/>
    </inkml:brush>
  </inkml:definitions>
  <inkml:trace contextRef="#ctx0" brushRef="#br0">90 1 11760 0 0,'-5'8'493'0'0,"1"1"0"0"0,1-1 0 0 0,-1 1 0 0 0,2 0 0 0 0,0 0 0 0 0,0 0 0 0 0,0 0 0 0 0,1 0 1 0 0,0 12-1 0 0,-2 6 281 0 0,1-20-672 0 0,2-1 0 0 0,-1-1 0 0 0,1 1-1 0 0,0 0 1 0 0,0 0 0 0 0,0 0 0 0 0,1 0 0 0 0,2 10 0 0 0,3-15 113 0 0,-5-1-181 0 0</inkml:trace>
  <inkml:trace contextRef="#ctx0" brushRef="#br0" timeOffset="1">9 118 14368 0 0,'0'0'0'0'0,"-1"20"0"0"0,0-10 152 0 0,-2 2 0 0 0,3 2 0 0 0,0-3 0 0 0,-3 0 208 0 0,2-3 8 0 0,2 1 0 0 0,2 2-1 0 0,1-2-103 0 0,0-3 8 0 0,1-2-8 0 0,1 3 8 0 0,2-3-240 0 0,1-3 16 0 0,-1-2-16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5"/>
    </inkml:context>
    <inkml:brush xml:id="br0">
      <inkml:brushProperty name="width" value="0.025" units="cm"/>
      <inkml:brushProperty name="height" value="0.025" units="cm"/>
      <inkml:brushProperty name="color" value="#996600"/>
    </inkml:brush>
  </inkml:definitions>
  <inkml:trace contextRef="#ctx0" brushRef="#br0">16 5 8640 0 0,'0'0'4033'0'0,"-11"-5"-2406"0"0,9 14-1271 0 0,1 0 0 0 0,0 0 1 0 0,0 1-1 0 0,1-1 1 0 0,1 0-1 0 0,0 0 1 0 0,0 1-1 0 0,0-2 0 0 0,1 1 1 0 0,0 0-1 0 0,5 12 1 0 0,3-17 296 0 0,-9-4-508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6"/>
    </inkml:context>
    <inkml:brush xml:id="br0">
      <inkml:brushProperty name="width" value="0.025" units="cm"/>
      <inkml:brushProperty name="height" value="0.025" units="cm"/>
      <inkml:brushProperty name="color" value="#996600"/>
    </inkml:brush>
  </inkml:definitions>
  <inkml:trace contextRef="#ctx0" brushRef="#br0">3 0 7232 0 0,'-1'25'3055'0'0,"0"-18"-2510"0"0,1 2 0 0 0,-1-2 0 0 0,1 1-1 0 0,1-1 1 0 0,0 2 0 0 0,0-2 0 0 0,0 1-1 0 0,1-1 1 0 0,0 1 0 0 0,4 9 0 0 0,4-7 103 0 0,-10-9-523 0 0,1-1 0 0 0,-1 1 1 0 0,1 0-1 0 0,0-1 0 0 0,-1 1 1 0 0,1 0-1 0 0,-1 0 0 0 0,1-1 1 0 0,0 1-1 0 0,-1 0 0 0 0,1 0 1 0 0,-1 0-1 0 0,0 0 0 0 0,1-1 0 0 0,-1 1 1 0 0,0 0-1 0 0,1 1 0 0 0,0-2 91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7"/>
    </inkml:context>
    <inkml:brush xml:id="br0">
      <inkml:brushProperty name="width" value="0.025" units="cm"/>
      <inkml:brushProperty name="height" value="0.025" units="cm"/>
      <inkml:brushProperty name="color" value="#996600"/>
    </inkml:brush>
  </inkml:definitions>
  <inkml:trace contextRef="#ctx0" brushRef="#br0">0 0 10848 0 0,'0'0'3774'0'0,"6"27"-1363"0"0,23 97 451 0 0,-29-123-2810 0 0,1 0-1 0 0,-1-1 0 0 0,1 1 0 0 0,-1 0 0 0 0,1 0 0 0 0,-1-1 0 0 0,1 1 0 0 0,-1-1 1 0 0,1 0-1 0 0,0 1 0 0 0,-1-1 0 0 0,0 1 0 0 0,1-1 0 0 0,0 0 0 0 0,-1 1 0 0 0,1-1 1 0 0,0 0-1 0 0,0 1 0 0 0,0-1 0 0 0,-1 0 0 0 0,1 0 0 0 0,0 0 0 0 0,0 1 0 0 0,0-1 1 0 0,1 0-1 0 0,-2 0 83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68"/>
    </inkml:context>
    <inkml:brush xml:id="br0">
      <inkml:brushProperty name="width" value="0.025" units="cm"/>
      <inkml:brushProperty name="height" value="0.025" units="cm"/>
      <inkml:brushProperty name="color" value="#996600"/>
    </inkml:brush>
  </inkml:definitions>
  <inkml:trace contextRef="#ctx0" brushRef="#br0">1 0 13056 0 0,'4'21'1512'0'0,"8"29"2233"0"0,-8-39-3311 0 0,1 0 0 0 0,-1 0 0 0 0,2-1-1 0 0,10 16 1 0 0,-15-25-397 0 0,-1 0-1 0 0,1 0 1 0 0,-1 0-1 0 0,1 0 1 0 0,0 0 0 0 0,0-1-1 0 0,-1 1 1 0 0,1 0 0 0 0,0 0-1 0 0,-1-1 1 0 0,1 1-1 0 0,0-1 1 0 0,0 1 0 0 0,0-1-1 0 0,0 1 1 0 0,0-1-1 0 0,0 1 1 0 0,0-1 0 0 0,0 0-1 0 0,0 0 1 0 0,0 1-1 0 0,0-1 1 0 0,2 0 0 0 0,-2 0 17 0 0</inkml:trace>
  <inkml:trace contextRef="#ctx0" brushRef="#br0" timeOffset="1">46 8 13560 0 0,'3'6'458'0'0,"3"7"-27"0"0,22 92 3087 0 0,-24-86-3176 0 0,-4-17-252 0 0,0 1 1 0 0,1-2-1 0 0,-1 1 1 0 0,0 0-1 0 0,1 0 1 0 0,-1 0-1 0 0,1 0 1 0 0,0 0-1 0 0,-1 0 1 0 0,1 0-1 0 0,-1-1 0 0 0,1 1 1 0 0,0-1-1 0 0,1 1 1 0 0,-1 0-1 0 0,0 0 1 0 0,1-1-1 0 0,-1 1 1 0 0,1-1-1 0 0,2 2 1 0 0,-1-2 683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0"/>
    </inkml:context>
    <inkml:brush xml:id="br0">
      <inkml:brushProperty name="width" value="0.025" units="cm"/>
      <inkml:brushProperty name="height" value="0.025" units="cm"/>
      <inkml:brushProperty name="color" value="#996600"/>
    </inkml:brush>
  </inkml:definitions>
  <inkml:trace contextRef="#ctx0" brushRef="#br0">19 12 15472 0 0,'0'0'710'0'0,"-3"3"-357"0"0,1-1-249 0 0,1 0-1 0 0,-1 0 0 0 0,1 0 0 0 0,0 0 0 0 0,0-1 0 0 0,0 2 0 0 0,0-1 0 0 0,0 0 0 0 0,0 1 0 0 0,0-1 0 0 0,0 1 0 0 0,1-2 0 0 0,-1 2 0 0 0,1-1 0 0 0,0 1 0 0 0,0 0 0 0 0,0-1 0 0 0,0 1 0 0 0,0-2 0 0 0,0 2 0 0 0,1-1 0 0 0,-1 1 0 0 0,1-1 0 0 0,1 3 0 0 0,2 13 305 0 0,0-1 0 0 0,1 1 0 0 0,9 18 0 0 0,5 2 354 0 0,-11-37-316 0 0,-7-1-374 0 0</inkml:trace>
  <inkml:trace contextRef="#ctx0" brushRef="#br0" timeOffset="1">68 0 15176 0 0,'6'11'614'0'0,"-2"0"0"0"0,1 0 1 0 0,3 13-1 0 0,8 21 1303 0 0,3 26 118 0 0,-17-68-1726 0 0,-2-3-252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2"/>
    </inkml:context>
    <inkml:brush xml:id="br0">
      <inkml:brushProperty name="width" value="0.025" units="cm"/>
      <inkml:brushProperty name="height" value="0.025" units="cm"/>
      <inkml:brushProperty name="color" value="#996600"/>
    </inkml:brush>
  </inkml:definitions>
  <inkml:trace contextRef="#ctx0" brushRef="#br0">0 1 13264 0 0,'0'0'886'0'0,"8"32"3042"0"0,2 15-2284 0 0,-7-31-1234 0 0,0-1 0 0 0,6 19-1 0 0,-8-29-304 0 0,-1-4-87 0 0,-1-1-1 0 0,1 1 1 0 0,0-1-1 0 0,0 0 1 0 0,0 1-1 0 0,0-1 0 0 0,0 1 1 0 0,0-1-1 0 0,0 1 1 0 0,1-1-1 0 0,-1 1 1 0 0,0-1-1 0 0,0 0 0 0 0,0 1 1 0 0,0-1-1 0 0,1 1 1 0 0,-1-1-1 0 0,0 0 0 0 0,0 0 1 0 0,1 0-1 0 0,-1 0 1 0 0,0 1-1 0 0,0-1 1 0 0,1 0-1 0 0,-1 1 0 0 0,0-1 1 0 0,1 0-1 0 0,-1 0 1 0 0,1 1-1 0 0,-1-1 0 0 0,0 0 1 0 0,1 0 15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3"/>
    </inkml:context>
    <inkml:brush xml:id="br0">
      <inkml:brushProperty name="width" value="0.025" units="cm"/>
      <inkml:brushProperty name="height" value="0.025" units="cm"/>
      <inkml:brushProperty name="color" value="#996600"/>
    </inkml:brush>
  </inkml:definitions>
  <inkml:trace contextRef="#ctx0" brushRef="#br0">0 0 13168 0 0,'0'0'2890'0'0,"8"29"-643"0"0,3 19-1167 0 0,-10-36-592 0 0,2-1-1 0 0,-1 0 1 0 0,1 1 0 0 0,9 18-1 0 0,-11-26-214 0 0,-1-3-255 0 0,0-1 1 0 0,0 0-1 0 0,0 0 0 0 0,0 1 0 0 0,0-1 1 0 0,0 0-1 0 0,0 1 0 0 0,0-1 0 0 0,0 0 0 0 0,0 1 1 0 0,0-1-1 0 0,0 0 0 0 0,0 0 0 0 0,0 1 1 0 0,0-1-1 0 0,0 0 0 0 0,0 1 0 0 0,0-1 1 0 0,0 0-1 0 0,0 0 0 0 0,0 1 0 0 0,0-1 1 0 0,1 0-1 0 0,-1 0 0 0 0,0 1 0 0 0,0-1 1 0 0,0 0-1 0 0,1 0 0 0 0,-1 0 0 0 0,0 1 0 0 0,0-1 1 0 0,1 0-1 0 0,-1 0 0 0 0,0 0 0 0 0,0 0 1 0 0,1 1-1 0 0,-1-1 0 0 0,0 0 0 0 0,0 0 1 0 0,1 0-1 0 0,-1 0 0 0 0,0 0 0 0 0,1 0 1 0 0,-1 0-1 0 0,0 0 0 0 0,1 0 0 0 0,-1 0 1 0 0,0 0-1 0 0,0 0 0 0 0,1 0 0 0 0,-1 0 0 0 0,0 0 1 0 0,1-1-1 0 0,-1 1 0 0 0,0 0 0 0 0,0 0 1 0 0,1 0-1 0 0,-1 0 0 0 0,0 0 0 0 0,0-1 1 0 0,1 1-1 0 0,-1 0 0 0 0,0-1 0 0 0,1 0 14 0 0</inkml:trace>
  <inkml:trace contextRef="#ctx0" brushRef="#br0" timeOffset="1">63 0 12256 0 0,'0'0'3458'0'0,"6"25"-1431"0"0,-6-16-1785 0 0,1 0 1 0 0,0 2-1 0 0,1-2 1 0 0,-1 1-1 0 0,1-1 1 0 0,1 0-1 0 0,0 1 1 0 0,1-1-1 0 0,0 0 0 0 0,0 0 1 0 0,1 0-1 0 0,0-1 1 0 0,7 8-1 0 0,-8-8 140 0 0,-4-8-355 0 0,0 0 1 0 0,0 1-1 0 0,0-1 1 0 0,0 0-1 0 0,0 0 1 0 0,0 0-1 0 0,0 1 1 0 0,0-1-1 0 0,0 0 1 0 0,0 0-1 0 0,0 0 1 0 0,0 1-1 0 0,0-1 1 0 0,0 0-1 0 0,1 0 0 0 0,-1 0 1 0 0,0 0-1 0 0,0 1 1 0 0,0-1-1 0 0,0 0 1 0 0,0 0-1 0 0,1 0 1 0 0,-1 0-1 0 0,0 0 1 0 0,0 0-1 0 0,0 0 1 0 0,1 0-1 0 0,-1 0 1 0 0,0 0-1 0 0,0 0 1 0 0,0 0-1 0 0,1 0 1 0 0,-1 0-1 0 0,0 0 1 0 0,0 0-1 0 0,0 0 1 0 0,0 0-1 0 0,0 0 1 0 0,0 0-1 0 0,0 0 1 0 0,0 0-1 0 0,1 0 0 0 0,-1 0 1 0 0,0 0-1 0 0,0 0 1 0 0,1 0-1 0 0,-1 0 1 0 0,0 0-1 0 0,0 0 1 0 0,0 0-1 0 0,0 0 1 0 0,1 0-1 0 0,-1 0 1 0 0,0 0-1 0 0,0 0 1 0 0,0 0-1 0 0,0-1 1 0 0,1 1-1 0 0,-1 0 1 0 0,0 0-1 0 0,0-1 1 0 0,2 0 102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30"/>
    </inkml:context>
    <inkml:brush xml:id="br0">
      <inkml:brushProperty name="width" value="0.025" units="cm"/>
      <inkml:brushProperty name="height" value="0.025" units="cm"/>
      <inkml:brushProperty name="color" value="#996600"/>
    </inkml:brush>
  </inkml:definitions>
  <inkml:trace contextRef="#ctx0" brushRef="#br0">0 42 4008 0 0,'0'0'4824'0'0,"8"-37"1098"0"0,-9 37-5815 0 0,-1 11 395 0 0,-1 16-195 0 0,10-39-181 0 0,-4 4-52 0 0,0-1-308 0 0,-1 3 665 0 0,2 13 1310 0 0,-2-2-1176 0 0,-2-4-547 0 0,0-1 1 0 0,0 0-1 0 0,0 1 1 0 0,0-1 0 0 0,0 0-1 0 0,0 1 1 0 0,0-1-1 0 0,0 0 1 0 0,0 1-1 0 0,0-1 1 0 0,1 0-1 0 0,-1 1 1 0 0,0-1-1 0 0,0 0 1 0 0,0 1 0 0 0,0-1-1 0 0,1 0 1 0 0,-1 1-1 0 0,0-1 1 0 0,0 0-1 0 0,0 0 1 0 0,1 1-1 0 0,-1-1 1 0 0,0 0-1 0 0,0 0 1 0 0,1 0 0 0 0,-1 1-1 0 0,0-1 1 0 0,1 0-1 0 0,-1 0 1 0 0,0 0-1 0 0,1 0 1 0 0,-1 0-1 0 0,0 1 1 0 0,1-1 0 0 0,-1 0-1 0 0,1 0 1 0 0,3-12 150 0 0,-1 3-704 0 0,0 5-218 0 0,-7 20 841 0 0,3-6 382 0 0,4-8 525 0 0,5-7-721 0 0,3-11-699 0 0,-11 16 390 0 0,1 8-167 0 0,0 8 1333 0 0,20-49-1323 0 0,-21 33 234 0 0,8-2 935 0 0,-3 1-1250 0 0,-3 1 1303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5"/>
    </inkml:context>
    <inkml:brush xml:id="br0">
      <inkml:brushProperty name="width" value="0.025" units="cm"/>
      <inkml:brushProperty name="height" value="0.025" units="cm"/>
      <inkml:brushProperty name="color" value="#996600"/>
    </inkml:brush>
  </inkml:definitions>
  <inkml:trace contextRef="#ctx0" brushRef="#br0">0 213 1104 0 0,'0'0'7590'0'0,"16"-38"-2603"0"0,2 6-3266 0 0,-5 13-1337 0 0,-10 10-368 0 0,0-6 30 0 0,-2 5-21 0 0,-1 2-18 0 0,0-1-8 0 0,0-1-3 0 0,0 0 0 0 0,1 0 0 0 0,-1 0 0 0 0,2 0 0 0 0,2-10 1 0 0,-2 18 3 0 0,-2 2 0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5"/>
    </inkml:context>
    <inkml:brush xml:id="br0">
      <inkml:brushProperty name="width" value="0.025" units="cm"/>
      <inkml:brushProperty name="height" value="0.025" units="cm"/>
      <inkml:brushProperty name="color" value="#996600"/>
    </inkml:brush>
  </inkml:definitions>
  <inkml:trace contextRef="#ctx0" brushRef="#br0">69 1 14464 0 0,'-2'41'4105'0'0,"3"-35"-3887"0"0,0 0 1 0 0,0-1-1 0 0,1 0 1 0 0,0 1-1 0 0,-1-1 1 0 0,2 0-1 0 0,2 6 1 0 0,7 16 2 0 0,-4-21-70 0 0,-8-5-121 0 0</inkml:trace>
  <inkml:trace contextRef="#ctx0" brushRef="#br0" timeOffset="1">1 1 13056 0 0,'0'7'322'0'0,"1"-1"1"0"0,0 1-1 0 0,1-1 1 0 0,0 1 0 0 0,0-1-1 0 0,-1 0 1 0 0,1 0-1 0 0,5 7 1 0 0,28 46 2664 0 0,-34-58-2940 0 0,1 0-1 0 0,-1 1 1 0 0,0-1-1 0 0,0 1 1 0 0,1-1-1 0 0,0 0 1 0 0,-1 0-1 0 0,1 1 1 0 0,0-1-1 0 0,0 0 0 0 0,0 0 1 0 0,0-1-1 0 0,-1 1 1 0 0,1 0-1 0 0,0-1 1 0 0,0 0-1 0 0,0 0 1 0 0,0 0-1 0 0,1 0 1 0 0,-1 1-1 0 0,-1-1 1 0 0,5-1-1 0 0,-1 1 34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7"/>
    </inkml:context>
    <inkml:brush xml:id="br0">
      <inkml:brushProperty name="width" value="0.025" units="cm"/>
      <inkml:brushProperty name="height" value="0.025" units="cm"/>
      <inkml:brushProperty name="color" value="#996600"/>
    </inkml:brush>
  </inkml:definitions>
  <inkml:trace contextRef="#ctx0" brushRef="#br0">0 1 10952 0 0,'1'2'522'0'0,"2"6"220"0"0,3 15 2050 0 0,15 11-1265 0 0,4 7-726 0 0,-18-11-474 0 0,-1-16-58 0 0,-1-9 142 0 0,-5-6-339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78"/>
    </inkml:context>
    <inkml:brush xml:id="br0">
      <inkml:brushProperty name="width" value="0.025" units="cm"/>
      <inkml:brushProperty name="height" value="0.025" units="cm"/>
      <inkml:brushProperty name="color" value="#996600"/>
    </inkml:brush>
  </inkml:definitions>
  <inkml:trace contextRef="#ctx0" brushRef="#br0">0 1 12256 0 0,'16'58'1401'0'0,"-13"-45"-517"0"0,0 0 1 0 0,8 20-1 0 0,0 7 1191 0 0,-10-40-1925 0 0,0 0 2 0 0</inkml:trace>
  <inkml:trace contextRef="#ctx0" brushRef="#br0" timeOffset="1">21 16 14464 0 0,'19'67'2225'0'0,"-12"-32"-1153"0"0,-2-19-315 0 0,2 19 742 0 0,2-23-269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0"/>
    </inkml:context>
    <inkml:brush xml:id="br0">
      <inkml:brushProperty name="width" value="0.025" units="cm"/>
      <inkml:brushProperty name="height" value="0.025" units="cm"/>
      <inkml:brushProperty name="color" value="#996600"/>
    </inkml:brush>
  </inkml:definitions>
  <inkml:trace contextRef="#ctx0" brushRef="#br0">1 24 16184 0 0,'1'14'82'0'0,"4"7"303"0"0,0-3 220 0 0,7 12 489 0 0,1 6 122 0 0,-7-10-848 0 0,-5-23-285 0 0,0-1-1 0 0,0 1 1 0 0,1 0 0 0 0,-1 0 0 0 0,1 0-1 0 0,-1 0 1 0 0,1-1 0 0 0,0 0-1 0 0,0 1 1 0 0,2 2 0 0 0,-3-4-18 0 0,0 0 1 0 0,0 0 0 0 0,0 0-1 0 0,0 0 1 0 0,1 0 0 0 0,-1-1-1 0 0,0 1 1 0 0,0-1 0 0 0,1 1-1 0 0,-1-1 1 0 0,-1 1-1 0 0,2-1 1 0 0,-1 1 0 0 0,1-1-1 0 0,1 0 1 0 0,-1 0 39 0 0</inkml:trace>
  <inkml:trace contextRef="#ctx0" brushRef="#br0" timeOffset="1">77 1 15272 0 0,'5'20'399'0'0,"2"6"1022"0"0,-2 2 0 0 0,3 39 0 0 0,-2-38-458 0 0,-1-2 19 0 0,-10-22-487 0 0,4-4-398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2"/>
    </inkml:context>
    <inkml:brush xml:id="br0">
      <inkml:brushProperty name="width" value="0.025" units="cm"/>
      <inkml:brushProperty name="height" value="0.025" units="cm"/>
      <inkml:brushProperty name="color" value="#996600"/>
    </inkml:brush>
  </inkml:definitions>
  <inkml:trace contextRef="#ctx0" brushRef="#br0">0 1 13056 0 0,'3'11'200'0'0,"2"6"499"0"0,-1-1 348 0 0,6 9 861 0 0,-5-8-701 0 0,1 0-1 0 0,4 24 0 0 0,-8-14-887 0 0,-2-10-72 0 0,0-17-239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3"/>
    </inkml:context>
    <inkml:brush xml:id="br0">
      <inkml:brushProperty name="width" value="0.025" units="cm"/>
      <inkml:brushProperty name="height" value="0.025" units="cm"/>
      <inkml:brushProperty name="color" value="#996600"/>
    </inkml:brush>
  </inkml:definitions>
  <inkml:trace contextRef="#ctx0" brushRef="#br0">1 0 5320 0 0,'0'0'3248'0'0,"1"3"-2704"0"0,3 6-423 0 0,-1 2 0 0 0,-2-1 1 0 0,1 0-1 0 0,0 1 0 0 0,-1-1 0 0 0,0 0 1 0 0,-2 21-1 0 0,2 14-42 0 0,8 11 1784 0 0,-1-54-102 0 0,-9-2-1434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4"/>
    </inkml:context>
    <inkml:brush xml:id="br0">
      <inkml:brushProperty name="width" value="0.025" units="cm"/>
      <inkml:brushProperty name="height" value="0.025" units="cm"/>
      <inkml:brushProperty name="color" value="#996600"/>
    </inkml:brush>
  </inkml:definitions>
  <inkml:trace contextRef="#ctx0" brushRef="#br0">39 11 14464 0 0,'3'25'336'0'0,"0"-10"-47"0"0,2 7 247 0 0,20 51 1828 0 0,-17-57-1712 0 0,3-4-1 0 0,-10-11-528 0 0,0 0 0 0 0,0-1 0 0 0,0 1 0 0 0,0 0 0 0 0,0 0 0 0 0,0 0 1 0 0,0 0-1 0 0,-1 0 0 0 0,1 0 0 0 0,0 0 0 0 0,-1 1 0 0 0,1-1 1 0 0,0 0-1 0 0,-1 0 0 0 0,1 1 0 0 0,-2-1 22 0 0</inkml:trace>
  <inkml:trace contextRef="#ctx0" brushRef="#br0" timeOffset="1">0 1 15880 0 0,'0'13'128'0'0,"1"-5"51"0"0,1 2 189 0 0,4 15 712 0 0,1-7-585 0 0,1 2 684 0 0,-6-11-614 0 0,1-1 0 0 0,1 0 0 0 0,7 13 0 0 0,-10-21-521 0 0,-1 1 1 0 0,1 0-1 0 0,0 0 1 0 0,-1 0-1 0 0,1 0 1 0 0,0 0 0 0 0,0 0-1 0 0,0 0 1 0 0,0-1-1 0 0,0 1 1 0 0,0 0-1 0 0,0-1 1 0 0,0 1 0 0 0,0-1-1 0 0,0 1 1 0 0,0-1-1 0 0,0 1 1 0 0,0-1-1 0 0,0 0 1 0 0,1 1-1 0 0,-1-1 1 0 0,0 0 0 0 0,0 0-1 0 0,1 0 1 0 0,1 0-1 0 0,1-2 36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6"/>
    </inkml:context>
    <inkml:brush xml:id="br0">
      <inkml:brushProperty name="width" value="0.025" units="cm"/>
      <inkml:brushProperty name="height" value="0.025" units="cm"/>
      <inkml:brushProperty name="color" value="#996600"/>
    </inkml:brush>
  </inkml:definitions>
  <inkml:trace contextRef="#ctx0" brushRef="#br0">0 0 12664 0 0,'8'18'1536'0'0,"13"7"1486"0"0,-10-12-2219 0 0,-10-11-736 0 0,1 1 1 0 0,0-1 0 0 0,-1 1-1 0 0,1 0 1 0 0,-1 0-1 0 0,1-1 1 0 0,-1 1 0 0 0,0 0-1 0 0,0 0 1 0 0,0 0-1 0 0,0 4 1 0 0,1 7 55 0 0,11 7 197 0 0,-10-16-248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7"/>
    </inkml:context>
    <inkml:brush xml:id="br0">
      <inkml:brushProperty name="width" value="0.025" units="cm"/>
      <inkml:brushProperty name="height" value="0.025" units="cm"/>
      <inkml:brushProperty name="color" value="#996600"/>
    </inkml:brush>
  </inkml:definitions>
  <inkml:trace contextRef="#ctx0" brushRef="#br0">1 0 9536 0 0,'0'0'7390'0'0,"15"7"-6563"0"0,-5 11 501 0 0,12 35 1 0 0,-14-34-338 0 0,-8-19-970 0 0,0 0 1 0 0,0 1 0 0 0,0-1-1 0 0,1 0 1 0 0,-1 1-1 0 0,0-1 1 0 0,0 0 0 0 0,0 0-1 0 0,0 1 1 0 0,0-1 0 0 0,1 0-1 0 0,-1 0 1 0 0,0 1-1 0 0,0-1 1 0 0,0 0 0 0 0,1 0-1 0 0,-1 0 1 0 0,0 1-1 0 0,0-1 1 0 0,0 0 0 0 0,0 0-1 0 0,0 0 1 0 0,0 0 0 0 0,1 0-1 0 0,-1 0 1 0 0,0 0-1 0 0,1 1 1 0 0,-1-1 0 0 0,0 0-1 0 0,1 0 1 0 0,-1 0 0 0 0,0 0-1 0 0,0 0 1 0 0,1 0-1 0 0,-1 0 1 0 0,0 0 0 0 0,1 0-1 0 0,-1-1 1 0 0,0 1-1 0 0,0 0 1 0 0,1 0 0 0 0,-1 0-1 0 0,0 0 1 0 0,1 0 0 0 0,-1 0-1 0 0,0-1 1 0 0,0 1-1 0 0,1 0 1 0 0,-1 0 0 0 0,0-1-1 0 0,2 0 67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8"/>
    </inkml:context>
    <inkml:brush xml:id="br0">
      <inkml:brushProperty name="width" value="0.025" units="cm"/>
      <inkml:brushProperty name="height" value="0.025" units="cm"/>
      <inkml:brushProperty name="color" value="#996600"/>
    </inkml:brush>
  </inkml:definitions>
  <inkml:trace contextRef="#ctx0" brushRef="#br0">1 6 8432 0 0,'0'0'4560'0'0,"21"-3"-2338"0"0,-9 1-995 0 0,-11 2-1162 0 0,-1 0 0 0 0,0 0 0 0 0,1 1 1 0 0,-1-1-1 0 0,0 0 0 0 0,1 0 0 0 0,-1 0 0 0 0,1 1 1 0 0,-1-1-1 0 0,0 0 0 0 0,0 1 0 0 0,1-1 0 0 0,-1 0 1 0 0,0 0-1 0 0,1 1 0 0 0,-1-1 0 0 0,0 1 0 0 0,0-1 1 0 0,0 0-1 0 0,1 1 0 0 0,-1-1 0 0 0,0 0 0 0 0,0 1 1 0 0,0-1-1 0 0,0 1 0 0 0,0-1 0 0 0,0 0 0 0 0,0 0 1 0 0,0 0-1 0 0,0 1 0 0 0,0-1 0 0 0,0 1 0 0 0,0-1 1 0 0,0 1-1 0 0,0 0 0 0 0,1 23 294 0 0,-1-20-83 0 0,1 2-38 0 0,-1 1 76 0 0,0-2 0 0 0,1 2-1 0 0,0-1 1 0 0,0-1-1 0 0,1 2 1 0 0,3 6 0 0 0,-2-11 6 0 0,-3-1-218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6"/>
    </inkml:context>
    <inkml:brush xml:id="br0">
      <inkml:brushProperty name="width" value="0.025" units="cm"/>
      <inkml:brushProperty name="height" value="0.025" units="cm"/>
      <inkml:brushProperty name="color" value="#996600"/>
    </inkml:brush>
  </inkml:definitions>
  <inkml:trace contextRef="#ctx0" brushRef="#br0">1 1 1104 0 0,'0'0'0'0'0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89"/>
    </inkml:context>
    <inkml:brush xml:id="br0">
      <inkml:brushProperty name="width" value="0.025" units="cm"/>
      <inkml:brushProperty name="height" value="0.025" units="cm"/>
      <inkml:brushProperty name="color" value="#996600"/>
    </inkml:brush>
  </inkml:definitions>
  <inkml:trace contextRef="#ctx0" brushRef="#br0">0 1 8240 0 0,'0'0'1066'0'0,"0"2"117"0"0,1 6 290 0 0,0 13 477 0 0,0-17-1653 0 0,0-1-193 0 0,0 9 210 0 0,2 0-1 0 0,-1 0 1 0 0,1 1 0 0 0,1-1-1 0 0,1-1 1 0 0,-1 2-1 0 0,2-2 1 0 0,7 13-1 0 0,-7-17-233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0"/>
    </inkml:context>
    <inkml:brush xml:id="br0">
      <inkml:brushProperty name="width" value="0.025" units="cm"/>
      <inkml:brushProperty name="height" value="0.025" units="cm"/>
      <inkml:brushProperty name="color" value="#996600"/>
    </inkml:brush>
  </inkml:definitions>
  <inkml:trace contextRef="#ctx0" brushRef="#br0">1 1 8536 0 0,'0'0'6904'0'0,"0"2"-6599"0"0,6 17 370 0 0,-3 0 0 0 0,1-1 0 0 0,1 39 0 0 0,2 15 1282 0 0,-4-63-911 0 0,0-5-693 0 0,-3-3-259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1"/>
    </inkml:context>
    <inkml:brush xml:id="br0">
      <inkml:brushProperty name="width" value="0.025" units="cm"/>
      <inkml:brushProperty name="height" value="0.025" units="cm"/>
      <inkml:brushProperty name="color" value="#996600"/>
    </inkml:brush>
  </inkml:definitions>
  <inkml:trace contextRef="#ctx0" brushRef="#br0">0 1 7736 0 0,'0'0'5353'0'0,"19"9"-3858"0"0,-13 0-1312 0 0,-2-2 1 0 0,1 2 0 0 0,0-1-1 0 0,-2 2 1 0 0,1-2 0 0 0,-1 2 0 0 0,0-2-1 0 0,0 2 1 0 0,1 17 0 0 0,-1-12 114 0 0,14 87 2048 0 0,-13-98-1674 0 0,-3-4-562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2"/>
    </inkml:context>
    <inkml:brush xml:id="br0">
      <inkml:brushProperty name="width" value="0.025" units="cm"/>
      <inkml:brushProperty name="height" value="0.025" units="cm"/>
      <inkml:brushProperty name="color" value="#996600"/>
    </inkml:brush>
  </inkml:definitions>
  <inkml:trace contextRef="#ctx0" brushRef="#br0">0 0 11760 0 0,'0'0'1770'0'0,"8"41"2151"0"0,7 23-2496 0 0,-2 30 58 0 0,-11-73-1121 0 0,-1-12-209 0 0,5 25 1068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3"/>
    </inkml:context>
    <inkml:brush xml:id="br0">
      <inkml:brushProperty name="width" value="0.025" units="cm"/>
      <inkml:brushProperty name="height" value="0.025" units="cm"/>
      <inkml:brushProperty name="color" value="#996600"/>
    </inkml:brush>
  </inkml:definitions>
  <inkml:trace contextRef="#ctx0" brushRef="#br0">0 1 9944 0 0,'0'0'7457'0'0,"2"3"-7347"0"0,6 19 5 0 0,0 0 0 0 0,-1 1 0 0 0,-3-1 0 0 0,7 44 0 0 0,-9-32 88 0 0,-3-25-19 0 0,1-2 1 0 0,1 1 0 0 0,0 0-1 0 0,0 0 1 0 0,1-1 0 0 0,0 1-1 0 0,3 8 1 0 0,-2-10 245 0 0,-3-3 693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4"/>
    </inkml:context>
    <inkml:brush xml:id="br0">
      <inkml:brushProperty name="width" value="0.025" units="cm"/>
      <inkml:brushProperty name="height" value="0.025" units="cm"/>
      <inkml:brushProperty name="color" value="#996600"/>
    </inkml:brush>
  </inkml:definitions>
  <inkml:trace contextRef="#ctx0" brushRef="#br0">1 0 7328 0 0,'0'0'6376'0'0,"2"3"-5864"0"0,0-1-420 0 0,0 1-1 0 0,-1-2 1 0 0,0 2 0 0 0,0 0 0 0 0,0-1 0 0 0,1 1 0 0 0,-1 0 0 0 0,-1-1 0 0 0,1 1 0 0 0,0 0 0 0 0,0 6 0 0 0,3 42 423 0 0,-2-12 49 0 0,2-6 1156 0 0,3 43 617 0 0,-4-76-1673 0 0,-2-3-528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5"/>
    </inkml:context>
    <inkml:brush xml:id="br0">
      <inkml:brushProperty name="width" value="0.025" units="cm"/>
      <inkml:brushProperty name="height" value="0.025" units="cm"/>
      <inkml:brushProperty name="color" value="#996600"/>
    </inkml:brush>
  </inkml:definitions>
  <inkml:trace contextRef="#ctx0" brushRef="#br0">0 0 12256 0 0,'0'0'4419'0'0,"1"3"-4293"0"0,44 120 791 0 0,-28-94-427 0 0,-12-22-204 0 0,0 0-1 0 0,-2 0 1 0 0,7 15 0 0 0,-9-19-125 0 0,4 17 1021 0 0,-3-21-1021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6"/>
    </inkml:context>
    <inkml:brush xml:id="br0">
      <inkml:brushProperty name="width" value="0.025" units="cm"/>
      <inkml:brushProperty name="height" value="0.025" units="cm"/>
      <inkml:brushProperty name="color" value="#996600"/>
    </inkml:brush>
  </inkml:definitions>
  <inkml:trace contextRef="#ctx0" brushRef="#br0">0 0 12360 0 0,'0'0'4081'0'0,"2"3"-3424"0"0,2 7-344 0 0,0 1 0 0 0,-1-1 0 0 0,0 1 0 0 0,0 0 0 0 0,-1 0 0 0 0,-1 0 0 0 0,1 21 0 0 0,3 24 1124 0 0,-5-54-1333 0 0,0-1 1 0 0,1 1-1 0 0,-1-1 0 0 0,1 0 0 0 0,-1 0 0 0 0,1 1 0 0 0,0-1 0 0 0,0 0 0 0 0,-1 1 0 0 0,1-1 0 0 0,0 0 0 0 0,0 1 0 0 0,0-1 0 0 0,0 0 0 0 0,0 0 0 0 0,0 0 1 0 0,2 1-1 0 0,-3-2-18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7"/>
    </inkml:context>
    <inkml:brush xml:id="br0">
      <inkml:brushProperty name="width" value="0.025" units="cm"/>
      <inkml:brushProperty name="height" value="0.025" units="cm"/>
      <inkml:brushProperty name="color" value="#996600"/>
    </inkml:brush>
  </inkml:definitions>
  <inkml:trace contextRef="#ctx0" brushRef="#br0">5 1 11256 0 0,'0'0'4521'0'0,"-5"24"-3837"0"0,5-6-303 0 0,1 1 0 0 0,1 0 0 0 0,0 0 0 0 0,7 23 0 0 0,2-10 1294 0 0,-11-32-1565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998"/>
    </inkml:context>
    <inkml:brush xml:id="br0">
      <inkml:brushProperty name="width" value="0.025" units="cm"/>
      <inkml:brushProperty name="height" value="0.025" units="cm"/>
      <inkml:brushProperty name="color" value="#996600"/>
    </inkml:brush>
  </inkml:definitions>
  <inkml:trace contextRef="#ctx0" brushRef="#br0">4 1 12056 0 0,'0'0'2681'0'0,"0"2"-2204"0"0,-2 12-162 0 0,1-1-1 0 0,0 1 0 0 0,1 1 1 0 0,1-2-1 0 0,4 23 1 0 0,-3-21-169 0 0,1 8 42 0 0,8 7 771 0 0,-9-27-800 0 0,-1 0-10 0 0,-1-1-4 0 0</inkml:trace>
  <inkml:trace contextRef="#ctx0" brushRef="#br0" timeOffset="1">43 162 7832 0 0,'0'0'0'0'0,"-3"19"0"0"0,4-7 1040 0 0,0 2 8 0 0,0-4-8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7"/>
    </inkml:context>
    <inkml:brush xml:id="br0">
      <inkml:brushProperty name="width" value="0.025" units="cm"/>
      <inkml:brushProperty name="height" value="0.025" units="cm"/>
      <inkml:brushProperty name="color" value="#996600"/>
    </inkml:brush>
  </inkml:definitions>
  <inkml:trace contextRef="#ctx0" brushRef="#br0">7 0 3808 0 0,'0'0'10642'0'0,"-7"25"-9326"0"0,18 14-1092 0 0,-8-29-169 0 0,-2-5-17 0 0,1-1 0 0 0,-1 1 0 0 0,1-1 0 0 0,0 0 0 0 0,0 1 0 0 0,2 3 1 0 0,-3-6-21 0 0,0 0 0 0 0,0 1 0 0 0,0-1 1 0 0,0 0-1 0 0,-1 1 0 0 0,1-1 0 0 0,-1 1 1 0 0,0-1-1 0 0,1 6 0 0 0,-1-6 1 0 0,0 1-1 0 0,0 0 1 0 0,0 0-1 0 0,1 0 1 0 0,-1 0-1 0 0,1 0 1 0 0,0-1-1 0 0,0 1 1 0 0,1 2-1 0 0,1 3-13 0 0,6 5 6 0 0,-4-6 179 0 0,-5-1-39 0 0,0-5 179 0 0,1 0-306 0 0,-1 0-1 0 0,0 0 1 0 0,0 0-1 0 0,0-1 1 0 0,1 1-1 0 0,-1 0 1 0 0,0 0-1 0 0,1-1 1 0 0,-1 1-1 0 0,1 0 1 0 0,-1-1-1 0 0,1 1 1 0 0,-1 0-1 0 0,1-1 1 0 0,-1 1 0 0 0,1-1-1 0 0,0 1 1 0 0,7 10 153 0 0,-8-10-161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
    </inkml:context>
    <inkml:brush xml:id="br0">
      <inkml:brushProperty name="width" value="0.025" units="cm"/>
      <inkml:brushProperty name="height" value="0.025" units="cm"/>
      <inkml:brushProperty name="color" value="#996600"/>
    </inkml:brush>
  </inkml:definitions>
  <inkml:trace contextRef="#ctx0" brushRef="#br0">27 48 2000 0 0,'0'0'4441'0'0,"-16"-21"-2812"0"0,23-4 1418 0 0,-7 25-3017 0 0,0 0 0 0 0,0 1 0 0 0,0-1 1 0 0,-1 0-1 0 0,1 0 0 0 0,0 0 0 0 0,0 0 0 0 0,0 0 0 0 0,0 0 0 0 0,0 0 0 0 0,0 0 1 0 0,0 0-1 0 0,0 0 0 0 0,0 0 0 0 0,0 0 0 0 0,0 0 0 0 0,0 0 0 0 0,0 0 0 0 0,0 0 1 0 0,0 0-1 0 0,-1 0 0 0 0,1 0 0 0 0,0 0 0 0 0,0 0 0 0 0,0-1 0 0 0,0 1 0 0 0,0 0 1 0 0,0 0-1 0 0,0 0 0 0 0,0 0 0 0 0,0 0 0 0 0,0 0 0 0 0,0 0 0 0 0,0 0 0 0 0,0 0 0 0 0,0 0 1 0 0,0 0-1 0 0,0 0 0 0 0,0 0 0 0 0,0 0 0 0 0,0 0 0 0 0,0 0 0 0 0,0 0 0 0 0,0 0 1 0 0,0 0-1 0 0,0-1 0 0 0,0 1 0 0 0,0 0 0 0 0,0 0 0 0 0,0 0 0 0 0,0 0 0 0 0,0 0 1 0 0,0 0-1 0 0,-7 15 279 0 0,6-9-242 0 0,-1 0 1 0 0,0 0-1 0 0,1 1 0 0 0,0-1 1 0 0,0 0-1 0 0,1 0 1 0 0,0 1-1 0 0,0 0 0 0 0,0-2 1 0 0,1 2-1 0 0,0 0 0 0 0,0-2 1 0 0,1 2-1 0 0,2 6 1 0 0,-3-11-52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1"/>
    </inkml:context>
    <inkml:brush xml:id="br0">
      <inkml:brushProperty name="width" value="0.025" units="cm"/>
      <inkml:brushProperty name="height" value="0.025" units="cm"/>
      <inkml:brushProperty name="color" value="#996600"/>
    </inkml:brush>
  </inkml:definitions>
  <inkml:trace contextRef="#ctx0" brushRef="#br0">19 1 1104 0 0,'0'0'4127'0'0,"-9"26"-2764"0"0,7-22-1284 0 0,1-1 0 0 0,0 1-1 0 0,-1 0 1 0 0,1 0 0 0 0,0 0-1 0 0,1 0 1 0 0,-1 0 0 0 0,0-1-1 0 0,1 1 1 0 0,0 1 0 0 0,0-1-1 0 0,1-1 1 0 0,-1 1 0 0 0,1 1-1 0 0,0-1 1 0 0,0-1 0 0 0,0 1-1 0 0,0 0 1 0 0,2 4 0 0 0,2 15 618 0 0,-5-22-594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2"/>
    </inkml:context>
    <inkml:brush xml:id="br0">
      <inkml:brushProperty name="width" value="0.025" units="cm"/>
      <inkml:brushProperty name="height" value="0.025" units="cm"/>
      <inkml:brushProperty name="color" value="#996600"/>
    </inkml:brush>
  </inkml:definitions>
  <inkml:trace contextRef="#ctx0" brushRef="#br0">6 0 488 0 0,'-2'8'455'0'0,"0"-1"-1"0"0,1 1 1 0 0,1-1 0 0 0,-1 0-1 0 0,1 0 1 0 0,0 1 0 0 0,1-1-1 0 0,0 1 1 0 0,0-1 0 0 0,3 10-1 0 0,-3-3 562 0 0,-1-6 200 0 0,3-1 39 0 0,-3-6-1121 0 0,0 0-4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3"/>
    </inkml:context>
    <inkml:brush xml:id="br0">
      <inkml:brushProperty name="width" value="0.025" units="cm"/>
      <inkml:brushProperty name="height" value="0.025" units="cm"/>
      <inkml:brushProperty name="color" value="#996600"/>
    </inkml:brush>
  </inkml:definitions>
  <inkml:trace contextRef="#ctx0" brushRef="#br0">2 25 4120 0 0,'0'0'631'0'0,"-1"-14"531"0"0,2 13-1105 0 0,0-1-1 0 0,0 2 1 0 0,0-1 0 0 0,1 1-1 0 0,-1-1 1 0 0,0 0 0 0 0,0 0-1 0 0,0 1 1 0 0,1-1-1 0 0,-1 0 1 0 0,1 1 0 0 0,-1 0-1 0 0,1-1 1 0 0,0 1 0 0 0,-1 0-1 0 0,1 0 1 0 0,-1-1-1 0 0,2 2 1 0 0,-4 1-17 0 0,0 0 0 0 0,0 0 0 0 0,0-1-1 0 0,0 2 1 0 0,0-1 0 0 0,1 1 0 0 0,-1-1 0 0 0,0 0-1 0 0,1 1 1 0 0,-1-1 0 0 0,1 5 0 0 0,0-5 5 0 0,-2 6 176 0 0,0 2 0 0 0,1-2 0 0 0,0 2 0 0 0,1-2 0 0 0,0 2 0 0 0,0-2 0 0 0,4 16 0 0 0,-5-8 969 0 0,0-13 194 0 0,2-10-817 0 0,-1 4-460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4"/>
    </inkml:context>
    <inkml:brush xml:id="br0">
      <inkml:brushProperty name="width" value="0.025" units="cm"/>
      <inkml:brushProperty name="height" value="0.025" units="cm"/>
      <inkml:brushProperty name="color" value="#996600"/>
    </inkml:brush>
  </inkml:definitions>
  <inkml:trace contextRef="#ctx0" brushRef="#br0">8 1 4816 0 0,'0'0'4824'0'0,"9"15"-4178"0"0,-12-8-515 0 0,0-2 0 0 0,1 2 0 0 0,1 0 0 0 0,-1-2 0 0 0,0 2 0 0 0,1-1 0 0 0,0 1-1 0 0,0 0 1 0 0,1-1 0 0 0,0 1 0 0 0,1 13 0 0 0,-3 14 2804 0 0,8-38-2559 0 0,-4 2-312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5"/>
    </inkml:context>
    <inkml:brush xml:id="br0">
      <inkml:brushProperty name="width" value="0.025" units="cm"/>
      <inkml:brushProperty name="height" value="0.025" units="cm"/>
      <inkml:brushProperty name="color" value="#996600"/>
    </inkml:brush>
  </inkml:definitions>
  <inkml:trace contextRef="#ctx0" brushRef="#br0">19 0 7232 0 0,'0'0'1080'0'0,"-13"16"-760"0"0,17 30 142 0 0,-2-38-287 0 0,-1 0-1 0 0,0 0 1 0 0,0-1-1 0 0,-1 2 1 0 0,0-2-1 0 0,0 1 1 0 0,-1 0 0 0 0,0 0-1 0 0,-4 13 1 0 0,2-13 296 0 0,2-7-414 0 0,1-1 1 0 0,-1 1-1 0 0,1-1 1 0 0,0 0-1 0 0,-1 1 1 0 0,1-1-1 0 0,0 1 1 0 0,0-1 0 0 0,-1 1-1 0 0,1-1 1 0 0,0 1-1 0 0,0-1 1 0 0,0 1-1 0 0,-1-1 1 0 0,1 1-1 0 0,0-1 1 0 0,0 1-1 0 0,0-1 1 0 0,0 1 0 0 0,0-1-1 0 0,0 1 1 0 0,0-1-1 0 0,0 0 1 0 0,0 0-1 0 0,1 1 1 0 0,-1-1-1 0 0,0 1 1 0 0,0-1-1 0 0,0 1 1 0 0,1-1 0 0 0,-1 1-1 0 0,0-1 1 0 0,0 1-1 0 0,1-1 1 0 0,0 1-1 0 0,-1-2 11 0 0,0-1 0 0 0,0 1 0 0 0,0-1-1 0 0,0 2 1 0 0,0-2 0 0 0,1 1 0 0 0,-1-1 0 0 0,1 1 0 0 0,-1-1-1 0 0,1 1 1 0 0,0 0 0 0 0,-1-1 0 0 0,0 1 0 0 0,1 0-1 0 0,0 0 1 0 0,1-1 0 0 0,4-9 29 0 0,-1 2-25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6"/>
    </inkml:context>
    <inkml:brush xml:id="br0">
      <inkml:brushProperty name="width" value="0.025" units="cm"/>
      <inkml:brushProperty name="height" value="0.025" units="cm"/>
      <inkml:brushProperty name="color" value="#996600"/>
    </inkml:brush>
  </inkml:definitions>
  <inkml:trace contextRef="#ctx0" brushRef="#br0">11 1 6016 0 0,'0'0'3953'0'0,"-1"3"-3836"0"0,-2 21 452 0 0,-1 2-1 0 0,2-2 0 0 0,2 42 1 0 0,0-42 176 0 0,1-20 104 0 0,0-11-126 0 0,0 3-835 0 0,1 0 155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7"/>
    </inkml:context>
    <inkml:brush xml:id="br0">
      <inkml:brushProperty name="width" value="0.025" units="cm"/>
      <inkml:brushProperty name="height" value="0.025" units="cm"/>
      <inkml:brushProperty name="color" value="#996600"/>
    </inkml:brush>
  </inkml:definitions>
  <inkml:trace contextRef="#ctx0" brushRef="#br0">5 1 3808 0 0,'0'0'3441'0'0,"1"2"-3300"0"0,1 22 747 0 0,-2 1 0 0 0,0-1 0 0 0,0 1 0 0 0,-6 27 0 0 0,6-51-822 0 0,0-1-1 0 0,-1 1 0 0 0,1 0 0 0 0,0-1 1 0 0,0 1-1 0 0,0 0 0 0 0,0-1 0 0 0,-1 0 1 0 0,1 1-1 0 0,0 0 0 0 0,0 0 1 0 0,0-1-1 0 0,0 1 0 0 0,0 0 0 0 0,1 0 1 0 0,-1-1-1 0 0,0 1 0 0 0,0 0 0 0 0,0-1 1 0 0,1 1-1 0 0,0 1 0 0 0,7-11 1061 0 0,10-21-450 0 0,-7 0-488 0 0,-5 19-100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8"/>
    </inkml:context>
    <inkml:brush xml:id="br0">
      <inkml:brushProperty name="width" value="0.025" units="cm"/>
      <inkml:brushProperty name="height" value="0.025" units="cm"/>
      <inkml:brushProperty name="color" value="#996600"/>
    </inkml:brush>
  </inkml:definitions>
  <inkml:trace contextRef="#ctx0" brushRef="#br0">1 0 9240 0 0,'0'0'953'0'0,"9"32"-305"0"0,-7-20-566 0 0,-1 1-1 0 0,0-1 1 0 0,-2 15 0 0 0,3 26 723 0 0,2-42 237 0 0,2-20-124 0 0,-4 3-1029 0 0,3 0 225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09"/>
    </inkml:context>
    <inkml:brush xml:id="br0">
      <inkml:brushProperty name="width" value="0.025" units="cm"/>
      <inkml:brushProperty name="height" value="0.025" units="cm"/>
      <inkml:brushProperty name="color" value="#996600"/>
    </inkml:brush>
  </inkml:definitions>
  <inkml:trace contextRef="#ctx0" brushRef="#br0">20 0 7936 0 0,'-2'1'96'0'0,"1"0"1"0"0,0 0-1 0 0,0 0 1 0 0,0 0-1 0 0,0 0 0 0 0,0 0 1 0 0,0 0-1 0 0,1 0 1 0 0,-1 0-1 0 0,0 0 1 0 0,1 0-1 0 0,-1 1 1 0 0,1-1-1 0 0,0 0 1 0 0,0 1-1 0 0,-1-1 0 0 0,1 1 1 0 0,0-1-1 0 0,-1 1 1 0 0,1 0-1 0 0,0 37 1722 0 0,1-13-1605 0 0,-8 32 753 0 0,10-51-661 0 0,-3-7-289 0 0,0 0 1 0 0,1 0-1 0 0,-1 0 1 0 0,0 1-1 0 0,0-1 1 0 0,0 0-1 0 0,0 0 1 0 0,1 0-1 0 0,-1 0 0 0 0,0 0 1 0 0,0 0-1 0 0,0 0 1 0 0,0 0-1 0 0,0 1 1 0 0,0-1-1 0 0,0 0 1 0 0,1 0-1 0 0,-1 1 1 0 0,0-1-1 0 0,0 0 0 0 0,0 0 1 0 0,0 1-1 0 0,0-1 1 0 0,0 0-1 0 0,0 0 1 0 0,0 1-1 0 0,0-1 1 0 0,0 0-1 0 0,-1 0 0 0 0,1 1 1 0 0,0-1-1 0 0,0 0 1 0 0,0 1-1 0 0,0 0 90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8"/>
    </inkml:context>
    <inkml:brush xml:id="br0">
      <inkml:brushProperty name="width" value="0.025" units="cm"/>
      <inkml:brushProperty name="height" value="0.025" units="cm"/>
      <inkml:brushProperty name="color" value="#996600"/>
    </inkml:brush>
  </inkml:definitions>
  <inkml:trace contextRef="#ctx0" brushRef="#br0">62 0 3000 0 0,'0'0'1185'0'0,"-1"26"4615"0"0,4-15-3133 0 0,-3-11-2648 0 0,0 0 1 0 0,0 0 0 0 0,0 0 0 0 0,-1 0 0 0 0,1 0 0 0 0,0 0 0 0 0,0 0 0 0 0,0 0-1 0 0,-1 0 1 0 0,1 0 0 0 0,0 0 0 0 0,0 0 0 0 0,0 0 0 0 0,-1 0 0 0 0,1 0 0 0 0,0 0-1 0 0,0 0 1 0 0,0 0 0 0 0,-1 0 0 0 0,1 0 0 0 0,0 1 0 0 0,0-1 0 0 0,0 0 0 0 0,0 0-1 0 0,-1 0 1 0 0,1 0 0 0 0,0 1 0 0 0,0-1 0 0 0,0 0 0 0 0,0 0 0 0 0,0 0 0 0 0,0 0-1 0 0,0 1 1 0 0,-1-1 0 0 0,1 0 0 0 0,0 0 0 0 0,0 0 0 0 0,0 1 0 0 0,0-1 0 0 0,0 0-1 0 0,0 1 1 0 0,-1 3 224 0 0,1 0-209 0 0,-4 12 279 0 0,1-7 0 0 0,2 4-37 0 0,1-5-157 0 0,-3 9-118 0 0,-1 5-2 0 0,0-7 31 0 0,0-7-5 0 0,3-1-19 0 0,-2-6-6 0 0,-4 2 4 0 0,4 1-2 0 0,3-3 0 0 0,0 0 0 0 0,0 0 0 0 0,0-1 0 0 0,0 1 0 0 0,0 0 0 0 0,0-1 0 0 0,-1 1 0 0 0,1 0-1 0 0,0-1 1 0 0,0 1 0 0 0,-1-1 0 0 0,1 1 0 0 0,0 0 0 0 0,-1-1 0 0 0,1 1 0 0 0,-1-1 0 0 0,1 1 0 0 0,-1-1 0 0 0,1 1 0 0 0,-1-1 0 0 0,1 1 0 0 0,-1-1 0 0 0,1 0 0 0 0,-1 1 0 0 0,0-1 0 0 0,1 0 0 0 0,-2 1 0 0 0,2-1 3 0 0,-1 0 1 0 0,1 0 0 0 0,-1 1 0 0 0,1-1 0 0 0,-1 0 0 0 0,1 0 0 0 0,0 1-1 0 0,-1-1 1 0 0,1 0 0 0 0,-1 1 0 0 0,1-1 0 0 0,0 0 0 0 0,-1 1 0 0 0,1-1 0 0 0,0 0-1 0 0,-1 1 1 0 0,1-1 0 0 0,0 1 0 0 0,0-1 0 0 0,0 1 0 0 0,-1-1 0 0 0,1 0-1 0 0,0 1 1 0 0,0-1 0 0 0,0 1 0 0 0,0 0 0 0 0,0 0 18 0 0,0-1-15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0"/>
    </inkml:context>
    <inkml:brush xml:id="br0">
      <inkml:brushProperty name="width" value="0.025" units="cm"/>
      <inkml:brushProperty name="height" value="0.025" units="cm"/>
      <inkml:brushProperty name="color" value="#996600"/>
    </inkml:brush>
  </inkml:definitions>
  <inkml:trace contextRef="#ctx0" brushRef="#br0">1 1 7024 0 0,'0'0'1648'0'0,"6"19"-776"0"0,-4-5-670 0 0,-2 1 1 0 0,1-1-1 0 0,-1 0 1 0 0,-3 24-1 0 0,0 16 456 0 0,3-54-400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1"/>
    </inkml:context>
    <inkml:brush xml:id="br0">
      <inkml:brushProperty name="width" value="0.025" units="cm"/>
      <inkml:brushProperty name="height" value="0.025" units="cm"/>
      <inkml:brushProperty name="color" value="#996600"/>
    </inkml:brush>
  </inkml:definitions>
  <inkml:trace contextRef="#ctx0" brushRef="#br0">29 0 2400 0 0,'0'15'647'0'0,"0"43"869"0"0,-7 26 1349 0 0,6-82-2743 0 0,0 8 720 0 0,4-7 662 0 0,-2-3-1296 0 0</inkml:trace>
  <inkml:trace contextRef="#ctx0" brushRef="#br0" timeOffset="1">8 41 4008 0 0,'0'0'408'0'0,"-1"7"454"0"0,-4 11-228 0 0,3 42 673 0 0,14 32-405 0 0,-2-25-257 0 0,-10-63-565 0 0,0-3-28 0 0,0 1 0 0 0,0 0 1 0 0,1 0-1 0 0,-1 0 0 0 0,0 0 1 0 0,1 0-1 0 0,-1 0 0 0 0,1-1 0 0 0,-1 1 1 0 0,0 0-1 0 0,1 0 0 0 0,0 0 1 0 0,0-1-1 0 0,0 1 0 0 0,2 2 0 0 0,-3-4 130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3"/>
    </inkml:context>
    <inkml:brush xml:id="br0">
      <inkml:brushProperty name="width" value="0.025" units="cm"/>
      <inkml:brushProperty name="height" value="0.025" units="cm"/>
      <inkml:brushProperty name="color" value="#996600"/>
    </inkml:brush>
  </inkml:definitions>
  <inkml:trace contextRef="#ctx0" brushRef="#br0">0 1 992 0 0,'4'15'497'0'0,"-1"0"0"0"0,-1 0 1 0 0,-1 1-1 0 0,0-1 0 0 0,-1 18 0 0 0,0-29-457 0 0,0 6 236 0 0,0 0 1 0 0,0-1-1 0 0,1 2 1 0 0,1-2-1 0 0,0 2 1 0 0,0-2 0 0 0,1 0-1 0 0,5 16 1 0 0,-4-18-125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9.014"/>
    </inkml:context>
    <inkml:brush xml:id="br0">
      <inkml:brushProperty name="width" value="0.025" units="cm"/>
      <inkml:brushProperty name="height" value="0.025" units="cm"/>
      <inkml:brushProperty name="color" value="#996600"/>
    </inkml:brush>
  </inkml:definitions>
  <inkml:trace contextRef="#ctx0" brushRef="#br0">8 14 488 0 0,'0'0'672'0'0,"-6"-13"712"0"0,4 42-1264 0 0,3 15-17 0 0,-2-29 166 0 0,2 0-1 0 0,-1 0 0 0 0,2 0 1 0 0,0 0-1 0 0,6 25 0 0 0,-3-21 397 0 0,-5-17-553 0 0,0 1 1 0 0,0-1-1 0 0,1 1 0 0 0,-1-1 1 0 0,1 0-1 0 0,0 0 1 0 0,0 0-1 0 0,-1 0 0 0 0,2 1 1 0 0,-1-1-1 0 0,-1 0 1 0 0,1 0-1 0 0,1 0 0 0 0,2 3 1 0 0,2-1 183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6"/>
    </inkml:context>
    <inkml:brush xml:id="br0">
      <inkml:brushProperty name="width" value="0.025" units="cm"/>
      <inkml:brushProperty name="height" value="0.025" units="cm"/>
      <inkml:brushProperty name="color" value="#996600"/>
    </inkml:brush>
  </inkml:definitions>
  <inkml:trace contextRef="#ctx0" brushRef="#br0">7 26 2704 0 0,'0'0'3485'0'0,"-7"-6"508"0"0,8 5-3722 0 0,0-1 0 0 0,0 1-1 0 0,0 0 1 0 0,0 0-1 0 0,0 0 1 0 0,0 1-1 0 0,0-1 1 0 0,0 0 0 0 0,0 0-1 0 0,0 0 1 0 0,0 1-1 0 0,1 0 1 0 0,-1 0-1 0 0,0-1 1 0 0,1 1 0 0 0,1-1-1 0 0,-1 1-62 0 0,0 0 0 0 0,-2 0 0 0 0,2 0 0 0 0,-1 0 1 0 0,1 0-1 0 0,-1 1 0 0 0,1-1 0 0 0,-1 1 0 0 0,1-1 0 0 0,-1 0 0 0 0,0 0 0 0 0,1 1 0 0 0,-1 0 0 0 0,0-1 0 0 0,0 1 0 0 0,0 0 0 0 0,0 0 0 0 0,2 2 0 0 0,0 0-385 0 0,27 11-1366 0 0,-30-14 1532 0 0,1 0 0 0 0,-1 0 0 0 0,1 0 0 0 0,0 1-1 0 0,-1-1 1 0 0,1 0 0 0 0,-1 0 0 0 0,1 0-1 0 0,0 0 1 0 0,-1 0 0 0 0,1 0 0 0 0,0 0-1 0 0,-1-1 1 0 0,1 1 0 0 0,0 0 0 0 0,-1 0 0 0 0,0 0-1 0 0,0 0 1 0 0,1-1 0 0 0,-1 1 0 0 0,1 0-1 0 0,0-1 1 0 0,-1 1 0 0 0,1 0 0 0 0,-1-1-1 0 0,1 1 1 0 0,-1-1 0 0 0,0 1 0 0 0,1-1-1 0 0,-1 1 1 0 0,1-2 0 0 0,3-1-6 0 0,13 0-628 0 0,-16 4 596 0 0,0-1 0 0 0,0 0 0 0 0,0 0 1 0 0,0 0-1 0 0,-1 0 0 0 0,1 0 1 0 0,0 0-1 0 0,0 0 0 0 0,0 0 0 0 0,0 0 1 0 0,1-1-1 0 0,-1 1 0 0 0,0 0 0 0 0,0-1 1 0 0,0 1-1 0 0,0-1 0 0 0,0 1 1 0 0,-1-1-1 0 0,1 0 0 0 0,0 1 0 0 0,0-1 1 0 0,0-1-1 0 0,-1 2 32 0 0,23-12-823 0 0,9 11-906 0 0,-31 1 1652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7"/>
    </inkml:context>
    <inkml:brush xml:id="br0">
      <inkml:brushProperty name="width" value="0.025" units="cm"/>
      <inkml:brushProperty name="height" value="0.025" units="cm"/>
      <inkml:brushProperty name="color" value="#996600"/>
    </inkml:brush>
  </inkml:definitions>
  <inkml:trace contextRef="#ctx0" brushRef="#br0">1 0 792 0 0,'0'0'4672'0'0,"2"1"-4023"0"0,7 1 4463 0 0,-5-1-3793 0 0,-5 10 372 0 0,0-5-526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2"/>
    </inkml:context>
    <inkml:brush xml:id="br0">
      <inkml:brushProperty name="width" value="0.025" units="cm"/>
      <inkml:brushProperty name="height" value="0.025" units="cm"/>
      <inkml:brushProperty name="color" value="#996600"/>
    </inkml:brush>
  </inkml:definitions>
  <inkml:trace contextRef="#ctx0" brushRef="#br0">0 26 4512 0 0,'0'0'14183'0'0,"8"2"-13305"0"0,-2-1 571 0 0,-7-4-691 0 0,0-4-144 0 0,7 1-482 0 0,3 4 40 0 0,-4 2-25 0 0,-2-1-33 0 0,3 0-39 0 0,8 0 1 0 0,-8 0-75 0 0,6 1 3 0 0,3 1 23 0 0,9 0 37 0 0,-21-1-13 0 0,-1 1-8 0 0,0-1-32 0 0,6 0-11 0 0,-2 0 0 0 0,1 0 0 0 0,-3 0 0 0 0,-2 0 0 0 0,9 0 0 0 0,-9 0 0 0 0,3-1 491 0 0,-1 1 14 0 0,-1 0-366 0 0,0 0-10 0 0,-1 0-157 0 0,18 10-748 0 0,-17-9 699 0 0,7-1-10 0 0,5 0 39 0 0,-10-1 42 0 0,5-2 19 0 0,-1 1-41 0 0,-4 1-55 0 0,-4 1 75 0 0,0 0-2 0 0,0 0 1 0 0,2-1 0 0 0,2 1 3 0 0,-2-1 8 0 0,2 1 120 0 0,4 0 171 0 0,-3 0-66 0 0,-2 0-78 0 0,10 0 139 0 0,-5 1-255 0 0,15-1 127 0 0,-15-2-114 0 0,-6 1-36 0 0,18-6-10 0 0,-21 6 0 0 0,0 1 0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3"/>
    </inkml:context>
    <inkml:brush xml:id="br0">
      <inkml:brushProperty name="width" value="0.025" units="cm"/>
      <inkml:brushProperty name="height" value="0.025" units="cm"/>
      <inkml:brushProperty name="color" value="#996600"/>
    </inkml:brush>
  </inkml:definitions>
  <inkml:trace contextRef="#ctx0" brushRef="#br0">40 2 2808 0 0,'0'0'1823'0'0,"3"0"5"0"0,8-1 9975 0 0,-20 0-8395 0 0,9 1-3277 0 0,-1 0 0 0 0,0 0 0 0 0,0 0-1 0 0,0 0 1 0 0,0 0 0 0 0,0 0 0 0 0,0 0 0 0 0,0 0 0 0 0,1 1 0 0 0,0-1-1 0 0,-1 0 1 0 0,0 0 0 0 0,0 1 0 0 0,0-1 0 0 0,1 1 0 0 0,-1-1 0 0 0,0 1 0 0 0,0-1-1 0 0,0 1 1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4"/>
    </inkml:context>
    <inkml:brush xml:id="br0">
      <inkml:brushProperty name="width" value="0.025" units="cm"/>
      <inkml:brushProperty name="height" value="0.025" units="cm"/>
      <inkml:brushProperty name="color" value="#996600"/>
    </inkml:brush>
  </inkml:definitions>
  <inkml:trace contextRef="#ctx0" brushRef="#br0">10 1 3712 0 0,'0'0'16294'0'0,"-6"9"-14605"0"0,6-8-1604 0 0,-1 0 0 0 0,1 1 0 0 0,-1-1 0 0 0,1 0-1 0 0,-1 1 1 0 0,1-1 0 0 0,0 1 0 0 0,0-1 0 0 0,0 1-1 0 0,0-1 1 0 0,0 0 0 0 0,0 0 0 0 0,0 0 0 0 0,0 1-1 0 0,0-1 1 0 0,1 1 0 0 0,-1-1 0 0 0,1 1 0 0 0,0 1-1 0 0,-1-2-41 0 0,1 1 1 0 0,0-1-1 0 0,-1 0 0 0 0,1 1 0 0 0,0-1 0 0 0,0 1 0 0 0,-1-1 0 0 0,1 0 0 0 0,0 1 0 0 0,0-1 0 0 0,0 0 1 0 0,0 0-1 0 0,1 1 0 0 0,-1-1 0 0 0,0-1 0 0 0,1 1 0 0 0,-1-1 0 0 0,1 1 0 0 0,-1 0 0 0 0,3 1 1 0 0,25-1 162 0 0,-22-4-457 0 0,0-7 204 0 0,-5-16 250 0 0,-2 21-204 0 0,0 5 1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5"/>
    </inkml:context>
    <inkml:brush xml:id="br0">
      <inkml:brushProperty name="width" value="0.025" units="cm"/>
      <inkml:brushProperty name="height" value="0.025" units="cm"/>
      <inkml:brushProperty name="color" value="#996600"/>
    </inkml:brush>
  </inkml:definitions>
  <inkml:trace contextRef="#ctx0" brushRef="#br0">464 519 1400 0 0,'-6'-7'15582'0'0,"-13"-1"-12018"0"0,3-2-1980 0 0,3 7-1332 0 0,-9-8 344 0 0,-1-13 305 0 0,18 19-543 0 0,-6-5-244 0 0,5 7-50 0 0,0-4-60 0 0,-8 1 52 0 0,4 1-4 0 0,-8-5 16 0 0,-4-2-16 0 0,5-4-29 0 0,7 5-9 0 0,9 9-11 0 0,0 1-1 0 0,-2-3 3 0 0,-3-4 1 0 0,-3-7-2 0 0,6 9-5 0 0,3 3 1 0 0,0 0 0 0 0,0 1 0 0 0,-1-1 0 0 0,0 1 0 0 0,0 0 0 0 0,0-1 0 0 0,0 1 0 0 0,-1-1 0 0 0,1 1 0 0 0,-1 0 0 0 0,1 0 0 0 0,-1 0 0 0 0,0 0 0 0 0,0 0 0 0 0,-2-3 0 0 0,3 5 1 0 0,-1-2 5 0 0,-3-2 4 0 0,-1-1 16 0 0,1 4 2 0 0,-5-1-27 0 0,-5-4-1 0 0,3-3 0 0 0,-2-8 0 0 0,3 0 0 0 0,0 1 0 0 0,5 5 0 0 0,1 2 0 0 0,-2-3 0 0 0,1 2 0 0 0,-12-34 410 0 0,9 19 92 0 0,8 21-471 0 0,-9-20 146 0 0,-6-11 62 0 0,10 26-199 0 0,-5-6 3 0 0,3 6-20 0 0,3 4-8 0 0,3 2-7 0 0,2 3-8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09"/>
    </inkml:context>
    <inkml:brush xml:id="br0">
      <inkml:brushProperty name="width" value="0.025" units="cm"/>
      <inkml:brushProperty name="height" value="0.025" units="cm"/>
      <inkml:brushProperty name="color" value="#996600"/>
    </inkml:brush>
  </inkml:definitions>
  <inkml:trace contextRef="#ctx0" brushRef="#br0">0 42 4008 0 0,'0'0'4824'0'0,"8"-37"1098"0"0,-9 37-5815 0 0,-1 11 395 0 0,-1 16-195 0 0,10-39-181 0 0,-4 4-52 0 0,0-1-308 0 0,-1 3 665 0 0,2 13 1310 0 0,-2-2-1176 0 0,-2-4-547 0 0,0-1 1 0 0,0 0-1 0 0,0 1 1 0 0,0-1 0 0 0,0 0-1 0 0,0 1 1 0 0,0-1-1 0 0,0 0 1 0 0,0 1-1 0 0,0-1 1 0 0,1 0-1 0 0,-1 1 1 0 0,0-1-1 0 0,0 0 1 0 0,0 1 0 0 0,0-1-1 0 0,1 0 1 0 0,-1 1-1 0 0,0-1 1 0 0,0 0-1 0 0,0 0 1 0 0,1 1-1 0 0,-1-1 1 0 0,0 0-1 0 0,0 0 1 0 0,1 0 0 0 0,-1 1-1 0 0,0-1 1 0 0,1 0-1 0 0,-1 0 1 0 0,0 0-1 0 0,1 0 1 0 0,-1 0-1 0 0,0 1 1 0 0,1-1 0 0 0,-1 0-1 0 0,1 0 1 0 0,3-12 150 0 0,-1 3-704 0 0,0 5-218 0 0,-7 20 841 0 0,3-6 382 0 0,4-8 525 0 0,5-7-721 0 0,3-11-699 0 0,-11 16 390 0 0,1 8-167 0 0,0 8 1333 0 0,20-49-1323 0 0,-21 33 234 0 0,8-2 935 0 0,-3 1-1250 0 0,-3 1 1303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6"/>
    </inkml:context>
    <inkml:brush xml:id="br0">
      <inkml:brushProperty name="width" value="0.025" units="cm"/>
      <inkml:brushProperty name="height" value="0.025" units="cm"/>
      <inkml:brushProperty name="color" value="#996600"/>
    </inkml:brush>
  </inkml:definitions>
  <inkml:trace contextRef="#ctx0" brushRef="#br0">0 616 4216 0 0,'0'0'403'0'0,"7"-1"1424"0"0,8-2 1352 0 0,-12 3-1484 0 0,-3-7 8517 0 0,3-6-8821 0 0,0 5-1590 0 0,-1 1 1332 0 0,-1 4-1009 0 0,0-1 0 0 0,0 1 0 0 0,1 0 0 0 0,0-1 0 0 0,-1 1 0 0 0,1 0 0 0 0,0 1 0 0 0,0-2 0 0 0,1 1 0 0 0,4-3 0 0 0,9-19 1066 0 0,-7 9-446 0 0,-1 6-468 0 0,2 2-38 0 0,6-3-5 0 0,1-2-122 0 0,-7 5-94 0 0,3-2 402 0 0,-4 2 113 0 0,2 2 225 0 0,-11 6-729 0 0,14-3 459 0 0,1-2-484 0 0,-10 3 45 0 0,8 2-42 0 0,3-2 28 0 0,25-10 13 0 0,-25 5-33 0 0,-11 6-5 0 0,-1 0-1 0 0,0-1 0 0 0,0 1 0 0 0,0-1 0 0 0,0 0 1 0 0,0 0-1 0 0,6-6 0 0 0,0 1 29 0 0,24-9-60 0 0,-12 8 10 0 0,9-8 12 0 0,-23 11 49 0 0,2 0 0 0 0,-1 0 0 0 0,1 1 0 0 0,16-4 0 0 0,-5 3-48 0 0,-5 1 0 0 0,-5 1 0 0 0,45-13 24 0 0,-30 4-14 0 0,23-9 42 0 0,-21 5-50 0 0,-15 8 15 0 0,8-1-3 0 0,-4 2-21 0 0,3-1 5 0 0,9-2-25 0 0,-10 4 36 0 0,-6 2 23 0 0,7-4 575 0 0,11-2-280 0 0,25-9-388 0 0,-19 4 424 0 0,-20 5-347 0 0,7-7-134 0 0,-9 4 200 0 0,-5 4 146 0 0,9-10 293 0 0,-8 7-600 0 0,-4 4 117 0 0,-6 7-38 0 0,0 0 0 0 0,0 0 0 0 0,0 0 0 0 0,0 0 0 0 0,0 0 0 0 0,0 0 0 0 0,0 0 0 0 0,-1 0 0 0 0,1-1 0 0 0,0 1 0 0 0,-1 0 0 0 0,1-1 0 0 0,-1 1 0 0 0,1-1 0 0 0,-1 1 0 0 0,0-1 0 0 0,0 1 0 0 0,0 0 0 0 0,1 0 0 0 0,-2-1 0 0 0,1 1 0 0 0,0-2 0 0 0,0 2 0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7"/>
    </inkml:context>
    <inkml:brush xml:id="br0">
      <inkml:brushProperty name="width" value="0.025" units="cm"/>
      <inkml:brushProperty name="height" value="0.025" units="cm"/>
      <inkml:brushProperty name="color" value="#996600"/>
    </inkml:brush>
  </inkml:definitions>
  <inkml:trace contextRef="#ctx0" brushRef="#br0">1251 778 3000 0 0,'0'0'1481'0'0,"-4"0"5014"0"0,4 0-6327 0 0,0 0 0 0 0,0 0 0 0 0,0 0 1 0 0,1 0-1 0 0,-1 0 0 0 0,0 0 0 0 0,0 0 1 0 0,1-1-1 0 0,-1 1 0 0 0,0 0 0 0 0,0 0 1 0 0,0 0-1 0 0,1 0 0 0 0,-1 0 0 0 0,0-1 1 0 0,0 1-1 0 0,0 0 0 0 0,0 0 0 0 0,1-1 1 0 0,-1 1-1 0 0,0 0 0 0 0,0 0 0 0 0,0 0 1 0 0,0-1-1 0 0,0 1 0 0 0,0 0 0 0 0,0 0 1 0 0,0-1-1 0 0,0 1 0 0 0,1 0 0 0 0,-1 0 1 0 0,0-1-1 0 0,0 1 0 0 0,-1-1 0 0 0,1-13 1947 0 0,0 12-2020 0 0,0 0 1 0 0,0 0 0 0 0,0 1 0 0 0,0-1 0 0 0,0 0 0 0 0,0 0-1 0 0,0 0 1 0 0,1 0 0 0 0,-1 0 0 0 0,1-2 0 0 0,3-10 113 0 0,-9-9 454 0 0,2 7-361 0 0,4 8 483 0 0,-1 4-76 0 0,0 0-516 0 0,0-9-68 0 0,-2-9 41 0 0,1 15 275 0 0,-9-29 544 0 0,8 22-645 0 0,2 4 254 0 0,-1-4-78 0 0,0 0 0 0 0,-2-1 1 0 0,-5-24-1 0 0,-26-71 1633 0 0,34 110-2142 0 0,-2-9 93 0 0,0 1 0 0 0,-1-1 1 0 0,1 1-1 0 0,-2 0 0 0 0,-6-13 0 0 0,-1 0 544 0 0,6 9-25 0 0,2 6-294 0 0,0 1-211 0 0,-13-22 459 0 0,3 11-456 0 0,4 5-117 0 0,-2-7 0 0 0,-13-14 0 0 0,-41-19 0 0 0,23 24 0 0 0,39 20 0 0 0,1 3 0 0 0,0 1 0 0 0,-11-9 0 0 0,-13 0 0 0 0,-1 1 0 0 0,22 8 0 0 0,1 1 0 0 0,-2 1 0 0 0,1-1 0 0 0,1 2 0 0 0,-11-2 0 0 0,-9-1 0 0 0,18 3 0 0 0,-6-2 0 0 0,-16-5 0 0 0,-3 2 0 0 0,9 3 0 0 0,-1 2 0 0 0,9 0 0 0 0,9 0 0 0 0,-29-2 0 0 0,-14 0 0 0 0,19 6 0 0 0,-3 2 0 0 0,-17 1 0 0 0,7-1 0 0 0,14-1 0 0 0,9-2 0 0 0,-8 1 0 0 0,-21 4 0 0 0,17 1 0 0 0,5-2 0 0 0,-14 1 0 0 0,-3 0 0 0 0,14 1 0 0 0,2 2 0 0 0,21-9 0 0 0,0 0 0 0 0,0-1 0 0 0,-1 1 0 0 0,2-1 0 0 0,-9 0 0 0 0,-2-1 0 0 0,-38 4 0 0 0,41-2 0 0 0,7 2 0 0 0,5-4 0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8"/>
    </inkml:context>
    <inkml:brush xml:id="br0">
      <inkml:brushProperty name="width" value="0.025" units="cm"/>
      <inkml:brushProperty name="height" value="0.025" units="cm"/>
      <inkml:brushProperty name="color" value="#996600"/>
    </inkml:brush>
  </inkml:definitions>
  <inkml:trace contextRef="#ctx0" brushRef="#br0">0 1 192 0 0,'0'0'0'0'0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29"/>
    </inkml:context>
    <inkml:brush xml:id="br0">
      <inkml:brushProperty name="width" value="0.025" units="cm"/>
      <inkml:brushProperty name="height" value="0.025" units="cm"/>
      <inkml:brushProperty name="color" value="#996600"/>
    </inkml:brush>
  </inkml:definitions>
  <inkml:trace contextRef="#ctx0" brushRef="#br0">13 6 1896 0 0,'0'0'167'0'0,"-4"-1"939"0"0,10-4 1638 0 0,7 10-231 0 0,-8-5 4453 0 0,-6 7-2647 0 0,-2 12-2745 0 0,2-11-198 0 0,0 31 1218 0 0,2-29-2195 0 0,1-6-177 0 0,-2-3-177 0 0,-1 16 486 0 0,0-9 148 0 0,1-2-385 0 0,0 3-26 0 0,0 5 6 0 0,-2-1-206 0 0,1-3-48 0 0,1-4 28 0 0,-1-3-39 0 0,-1 3-9 0 0,-3 4-4 0 0,1-3 12 0 0,1-3 28 0 0,-6 14 307 0 0,9-17-343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0"/>
    </inkml:context>
    <inkml:brush xml:id="br0">
      <inkml:brushProperty name="width" value="0.025" units="cm"/>
      <inkml:brushProperty name="height" value="0.025" units="cm"/>
      <inkml:brushProperty name="color" value="#996600"/>
    </inkml:brush>
  </inkml:definitions>
  <inkml:trace contextRef="#ctx0" brushRef="#br0">7 15 296 0 0,'0'0'921'0'0,"-6"-10"11667"0"0,7 7-11680 0 0,0 1-357 0 0,10 13 4302 0 0,4 4-4501 0 0,-10-9 74 0 0,-5-5-368 0 0,1 0 0 0 0,-1 0 0 0 0,1 0 0 0 0,0 0 0 0 0,0 0 0 0 0,0 0 0 0 0,-1 0 0 0 0,1 0 0 0 0,0-1-1 0 0,0 1 1 0 0,-1-1 0 0 0,1 1 0 0 0,2 0 0 0 0,8 9 501 0 0,-9-2-385 0 0,3 0 36 0 0,15 4-9 0 0,-4-1-93 0 0,-6-2-52 0 0,8 3-38 0 0,-8-5-19 0 0,-4-3-8 0 0,4 3 17 0 0,15 7 300 0 0,-13-9 13 0 0,7 1-110 0 0,-7-2-126 0 0,-5-2-3 0 0,6 5 57 0 0,4 6-12 0 0,7 4 0 0 0,-5-3 1 0 0,-9-5-90 0 0,-3-5-43 0 0,47 24 50 0 0,-34-19-29 0 0,-7-3-13 0 0,1-2 9 0 0,10 0 28 0 0,-7-3-17 0 0,-7 0-18 0 0,21 2-5 0 0,-13 0 0 0 0,-6-2 0 0 0,-9-1 0 0 0,0 2 0 0 0,8 3 0 0 0,-4 0 0 0 0,2 0-1 0 0,-2-2 1 0 0,2 1-1 0 0,-1 0 0 0 0,1-1 1 0 0,13 3-1 0 0,-1 0-11 0 0,-15-4 4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1"/>
    </inkml:context>
    <inkml:brush xml:id="br0">
      <inkml:brushProperty name="width" value="0.025" units="cm"/>
      <inkml:brushProperty name="height" value="0.025" units="cm"/>
      <inkml:brushProperty name="color" value="#996600"/>
    </inkml:brush>
  </inkml:definitions>
  <inkml:trace contextRef="#ctx0" brushRef="#br0">126 13 2304 0 0,'0'0'2664'0'0,"2"-3"-781"0"0,0-1 2259 0 0,-2 4-4032 0 0,1 0 0 0 0,-1 0 0 0 0,0 0 0 0 0,0 0-1 0 0,0 0 1 0 0,0 0 0 0 0,0 0 0 0 0,0 0 0 0 0,1 0 0 0 0,-1 0 0 0 0,0 0 0 0 0,0 0 0 0 0,0 0 0 0 0,0 0-1 0 0,0 0 1 0 0,0 0 0 0 0,0 0 0 0 0,1 0 0 0 0,-1-1 0 0 0,0 1 0 0 0,0 0 0 0 0,0 0 0 0 0,0 0-1 0 0,0 0 1 0 0,0 0 0 0 0,0 0 0 0 0,0 0 0 0 0,0 0 0 0 0,1 0 0 0 0,-1 0 0 0 0,0-1 0 0 0,0 1-1 0 0,0 0 1 0 0,0 0 0 0 0,0 0 0 0 0,0 0 0 0 0,0 0 0 0 0,0 0 0 0 0,0 0 0 0 0,0-1 0 0 0,0 1 0 0 0,0 0-1 0 0,0 0 1 0 0,0 0 0 0 0,0 0 0 0 0,0 0 0 0 0,0 0 0 0 0,0-1 0 0 0,0 1 0 0 0,0 0 0 0 0,0 0-1 0 0,0 0 1 0 0,0 0 0 0 0,0 0 0 0 0,0 0 0 0 0,0 0 0 0 0,-1-1 0 0 0,1 1 0 0 0,0 0 0 0 0,0 0-1 0 0,0 0 1 0 0,0 0 0 0 0,0 0 0 0 0,0 0 0 0 0,0 0 0 0 0,0 0 0 0 0,0 0 0 0 0,-1 0 0 0 0,6 0 2077 0 0,-3 1 603 0 0,-2 17-737 0 0,-2-5-1129 0 0,1-7 24 0 0,3 7-433 0 0,1-1-312 0 0,-4-1-65 0 0,3 3 90 0 0,-3-2-134 0 0,1-10-80 0 0,1 3 5 0 0,-1 2-3 0 0,-2-2-18 0 0,1 0 72 0 0,3 8 823 0 0,-1-5-166 0 0,-1-2-388 0 0,-1-2-235 0 0,0-2-213 0 0,0 0 120 0 0,0 0-1 0 0,0 0 1 0 0,1 1 0 0 0,-1-1-1 0 0,1 0 1 0 0,0 1 0 0 0,-1-2-1 0 0,1 1 1 0 0,0 1 0 0 0,0-1-1 0 0,1 1 1 0 0,0 3 0 0 0,-1 5 18 0 0,0-7-29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2"/>
    </inkml:context>
    <inkml:brush xml:id="br0">
      <inkml:brushProperty name="width" value="0.025" units="cm"/>
      <inkml:brushProperty name="height" value="0.025" units="cm"/>
      <inkml:brushProperty name="color" value="#996600"/>
    </inkml:brush>
  </inkml:definitions>
  <inkml:trace contextRef="#ctx0" brushRef="#br0">117 0 3112 0 0,'0'0'8769'0'0,"16"3"-713"0"0,-16 1-6639 0 0,2 1-971 0 0,-1 2 0 0 0,0-1 1 0 0,-1-1-1 0 0,0 2 0 0 0,0 5 0 0 0,-4 36 404 0 0,-12 7 924 0 0,2-15-406 0 0,2-13-1127 0 0,-17 38-90 0 0,25-58-74 0 0,0 1 1 0 0,1-1-1 0 0,1 1 0 0 0,-4 12 0 0 0,-3 10 276 0 0,1 11-372 0 0,0-3-203 0 0,6-24 149 0 0,-1 0 0 0 0,-1 29 0 0 0,4-6 38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3"/>
    </inkml:context>
    <inkml:brush xml:id="br0">
      <inkml:brushProperty name="width" value="0.025" units="cm"/>
      <inkml:brushProperty name="height" value="0.025" units="cm"/>
      <inkml:brushProperty name="color" value="#996600"/>
    </inkml:brush>
  </inkml:definitions>
  <inkml:trace contextRef="#ctx0" brushRef="#br0">19 1 3000 0 0,'0'0'12025'0'0,"-1"34"-6563"0"0,-1 3-3419 0 0,1-9-480 0 0,-1-22-1442 0 0,1-2 79 0 0,0 2 1 0 0,0-1-1 0 0,0-1 0 0 0,1 1 1 0 0,0 1-1 0 0,0 3 1 0 0,0-3-81 0 0,0-6-59 0 0,0 37 968 0 0,1-24-476 0 0,-1-9-483 0 0,1-1 1 0 0,-1 0 0 0 0,0 1 0 0 0,0 0-1 0 0,0 0 1 0 0,-1-1 0 0 0,1 1 0 0 0,-1 6-1 0 0,-2-2-47 0 0,1 0-1 0 0,1-1 0 0 0,0 2 0 0 0,0-2 0 0 0,1 2 1 0 0,1 14-1 0 0,-1-11-18 0 0,-1 153 105 0 0,1 0 1757 0 0,12-101-2754 0 0,-12-62 847 0 0,-1 8-67 0 0,1-1-1 0 0,1 1 0 0 0,0-1 0 0 0,0 1 1 0 0,4 10-1 0 0,1 19 35 0 0,-5-23 95 0 0,-1-7-27 0 0,0-1 6 0 0,-1-1 0 0 0,1-1 0 0 0,0 0 0 0 0,1 0 0 0 0,-1 1 0 0 0,3 7 0 0 0,-2-11 0 0 0,0 0 0 0 0,0 1 1 0 0,0-2-1 0 0,-1 2 0 0 0,1-1 0 0 0,-1 1 0 0 0,0-1 0 0 0,0 5 1 0 0,-1-4 3 0 0,1 0 0 0 0,0-1 1 0 0,1 2-1 0 0,-1-1 0 0 0,1 0 1 0 0,1 6-1 0 0,-1-8-4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4"/>
    </inkml:context>
    <inkml:brush xml:id="br0">
      <inkml:brushProperty name="width" value="0.025" units="cm"/>
      <inkml:brushProperty name="height" value="0.025" units="cm"/>
      <inkml:brushProperty name="color" value="#996600"/>
    </inkml:brush>
  </inkml:definitions>
  <inkml:trace contextRef="#ctx0" brushRef="#br0">131 494 4816 0 0,'0'0'13109'0'0,"-4"-30"-8516"0"0,4 28-4537 0 0,0-1 0 0 0,0 0 0 0 0,-1 1 1 0 0,1-1-1 0 0,-1 0 0 0 0,0 0 0 0 0,1 0 0 0 0,-3-3 0 0 0,2 4-48 0 0,0 1 1 0 0,0-1-1 0 0,0 1 0 0 0,0-1 0 0 0,0 0 0 0 0,0 1 0 0 0,0-1 0 0 0,0 1 0 0 0,1-1 0 0 0,-1 1 1 0 0,1-1-1 0 0,-1 0 0 0 0,1-3 0 0 0,-2-3 96 0 0,1 4-115 0 0,0-2 307 0 0,0 2-63 0 0,1 1-151 0 0,0 1 0 0 0,0-1 0 0 0,-1 0 0 0 0,1 0 0 0 0,-1 2-1 0 0,1-2 1 0 0,-1 1 0 0 0,0-1 0 0 0,-2-3 0 0 0,-2-6-27 0 0,-3-9 76 0 0,-11-5-88 0 0,16 23 2 0 0,1 0 0 0 0,0 0 0 0 0,1 1 1 0 0,-1-1-1 0 0,0-1 0 0 0,1 1 0 0 0,-1-1 0 0 0,-1-5 0 0 0,-7-17 847 0 0,-2-6-508 0 0,4 18-319 0 0,5-14 7 0 0,2 10-48 0 0,-2 7-19 0 0,0-9-223 0 0,3-12-406 0 0,0 15 482 0 0,-7-46 150 0 0,6 59-8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8T17:52:38.735"/>
    </inkml:context>
    <inkml:brush xml:id="br0">
      <inkml:brushProperty name="width" value="0.025" units="cm"/>
      <inkml:brushProperty name="height" value="0.025" units="cm"/>
      <inkml:brushProperty name="color" value="#996600"/>
    </inkml:brush>
  </inkml:definitions>
  <inkml:trace contextRef="#ctx0" brushRef="#br0">0 1 24575,'0'0'0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8"/>
    </inkml:context>
    <inkml:brush xml:id="br0">
      <inkml:brushProperty name="width" value="0.025" units="cm"/>
      <inkml:brushProperty name="height" value="0.025" units="cm"/>
      <inkml:brushProperty name="color" value="#996600"/>
    </inkml:brush>
  </inkml:definitions>
  <inkml:trace contextRef="#ctx0" brushRef="#br0">1 1 1400 0 0,'0'0'3328'0'0,"4"16"-1738"0"0,2-9-1141 0 0,-5-3-164 0 0,0-2 63 0 0,-1 6 56 0 0,1-6 99 0 0,-1-16-266 0 0,0 13-237 0 0,-3-11-81 0 0,3 11 74 0 0,0 1 0 0 0,0 0 0 0 0,0 0 0 0 0,0-1 0 0 0,0 1 0 0 0,0 0-1 0 0,0 0 1 0 0,0-1 0 0 0,0 1 0 0 0,0 0 0 0 0,0 0 0 0 0,0-1-1 0 0,0 1 1 0 0,0 0 0 0 0,0 0 0 0 0,0 0 0 0 0,0-1 0 0 0,0 1 0 0 0,-1 0-1 0 0,1 0 1 0 0,0-1 0 0 0,0 1 0 0 0,0 0 0 0 0,0 0 0 0 0,-1 0-1 0 0,1 0 1 0 0,0-1 0 0 0,0 1 0 0 0,0 0 0 0 0,-1 0 0 0 0,1 0 0 0 0,0 0-1 0 0,0 0 1 0 0,0 0 0 0 0,-1 0 0 0 0,1-1 0 0 0,0 1 0 0 0,0 0-1 0 0,-1 0 1 0 0,1 0 0 0 0,0 0 0 0 0,0 0 0 0 0,-1 0 0 0 0,1 0 0 0 0,-1 0-1 0 0,1 1 24 0 0,0-1 0 0 0,0 1 0 0 0,-1-1 0 0 0,1 1 0 0 0,0-1 0 0 0,0 0 0 0 0,0 1 0 0 0,0-1 0 0 0,-1 1 0 0 0,1-1-1 0 0,0 1 1 0 0,0-1 0 0 0,0 1 0 0 0,0-1 0 0 0,0 1 0 0 0,0-1 0 0 0,0 1 0 0 0,1-1 0 0 0,-1 1 0 0 0,0-1 0 0 0,0 1 0 0 0,0-1-1 0 0,0 1 1 0 0,1-1 0 0 0,-1 1 0 0 0,0-1 0 0 0,0 0 0 0 0,1 1 0 0 0,-1-1 0 0 0,0 1 0 0 0,1-1 0 0 0,-1 0 0 0 0,0 1 0 0 0,1-1-1 0 0,-1 0 1 0 0,1 1 0 0 0,15 8 3798 0 0,-16-9-3713 0 0,0 0-106 0 0,0-1-1 0 0,0 1 1 0 0,1 0-1 0 0,-1-1 1 0 0,0 1-1 0 0,0-1 0 0 0,0 1 1 0 0,0 0-1 0 0,1-1 1 0 0,-1 1-1 0 0,0 0 1 0 0,0-1-1 0 0,1 1 1 0 0,-1 0-1 0 0,0 0 1 0 0,1-1-1 0 0,-1 1 0 0 0,0 0 1 0 0,1 0-1 0 0,-1-1 1 0 0,0 1-1 0 0,1 0 1 0 0,-1 0-1 0 0,0 0 1 0 0,1 0-1 0 0,-1 0 1 0 0,1 0-1 0 0,-1-1 0 0 0,0 1 1 0 0,1 0-1 0 0,-1 0 1 0 0,1 0-1 0 0,-1 0 1 0 0,0 0-1 0 0,1 0 1 0 0,-1 1-1 0 0,1-1 1 0 0,-1 0-1 0 0,0 0 0 0 0,1 0 1 0 0,-1 0-1 0 0,1 0 1 0 0,-1 1-1 0 0,0-1 1 0 0,1 0-1 0 0,-1 0 1 0 0,0 0-1 0 0,1 1 1 0 0,-1-1-1 0 0,0 0 1 0 0,0 1-1 0 0,1-1 0 0 0,-1 0 1 0 0,0 1-1 0 0,0-1 1 0 0,1 0-1 0 0,-1 1 1 0 0,0-1-1 0 0,0 0 1 0 0,0 1-1 0 0,0-1 1 0 0,1 1-1 0 0,9 9 817 0 0,12-2 770 0 0,-18-4-1067 0 0,3 7-262 0 0,-4-5-221 0 0,2 2 13 0 0,4 6 88 0 0,-5 2-28 0 0,-3-16-86 0 0,-1 1-1 0 0,0 0 1 0 0,0 0-1 0 0,0 0 0 0 0,1 0 1 0 0,-1-1-1 0 0,0 1 1 0 0,1 0-1 0 0,-1 0 1 0 0,1-1-1 0 0,-1 1 1 0 0,1 0-1 0 0,-1-1 0 0 0,1 1 1 0 0,-1 0-1 0 0,1-1 1 0 0,0 1-1 0 0,-1-1 1 0 0,2 1-1 0 0,1 1-12 0 0,0 0-5 0 0,14 20 1 0 0,-15-19 764 0 0,-2-4-774 0 0,1 0-176 0 0,3 2-110 0 0,0 2 352 0 0,0 2-69 0 0,-1-2-39 0 0,-3-7-61 0 0,-1-6 57 0 0,2 9 41 0 0,2 6-33 0 0,-1-1 20 0 0,-1-1 20 0 0,4 11 5 0 0,-4-10 3 0 0,-2-8-1 0 0,-2-2 0 0 0,-1 1 0 0 0,4 2 0 0 0,-2-1 8 0 0,-2-6 23 0 0,2 7-19 0 0,2 2-6 0 0,-1 1-1 0 0,3 12 46 0 0,1-6-35 0 0,3 4 6 0 0,-5-9 0 0 0,0 1 0 0 0,0 0 0 0 0,0 0 0 0 0,0 0-1 0 0,0 0 1 0 0,0 0 0 0 0,0 0 0 0 0,-1 0 0 0 0,1 0 0 0 0,0 3 390 0 0,-1-29 2072 0 0,-1 9-1783 0 0,0 7-393 0 0,1 2-96 0 0,2 8-276 0 0,7 9 493 0 0,-1-2-128 0 0,-2 0-372 0 0,1 1-90 0 0,-7-10 160 0 0,0 0-1 0 0,0 0 1 0 0,0 0-1 0 0,0 0 1 0 0,0 0 0 0 0,0 0-1 0 0,0 0 1 0 0,0-1-1 0 0,0 1 1 0 0,0 0-1 0 0,0 0 1 0 0,0 0-1 0 0,0 0 1 0 0,0 0 0 0 0,0 0-1 0 0,0 0 1 0 0,0 0-1 0 0,0-1 1 0 0,0 1-1 0 0,0 0 1 0 0,0 0-1 0 0,0 0 1 0 0,0 0-1 0 0,0 0 1 0 0,1 0 0 0 0,-1 0-1 0 0,0 0 1 0 0,0 0-1 0 0,0-1 1 0 0,0 1-1 0 0,0 0 1 0 0,0 0-1 0 0,0 0 1 0 0,0 0-1 0 0,0 0 1 0 0,0 0 0 0 0,0 0-1 0 0,1 0 1 0 0,-1 0-1 0 0,0 0 1 0 0,0 0-1 0 0,0 0 1 0 0,0 0-1 0 0,0 0 1 0 0,0 0 0 0 0,0 0-1 0 0,0 0 1 0 0,1 0-1 0 0,-1 0 1 0 0,0 0-1 0 0,0 0 1 0 0,0 0-1 0 0,0 0 1 0 0,0 0-1 0 0,0 0 1 0 0,0 0 0 0 0,0 0-1 0 0,1 0 1 0 0,-1 0-1 0 0,0 0 1 0 0,0 0-1 0 0,-1-9 11 0 0,1 3 1 0 0,-1 2-1 0 0,1 2-5 0 0,3 15 313 0 0,14 24-52 0 0,-9-25-386 0 0,-3-5-41 0 0,0-2-326 0 0,-3-6 182 0 0,-3-12 123 0 0,0 0 308 0 0,1 0 175 0 0,0 7-146 0 0,2 15-45 0 0,0-1-44 0 0,15 46 1179 0 0,-10-33-865 0 0,0-6-355 0 0,-5-19 25 0 0,-6-32 59 0 0,2 17-75 0 0,0-9-18 0 0,0-2 4 0 0,2 30 11 0 0,15 36 498 0 0,-2 27 75 0 0,-3-44-371 0 0,-9-17-217 0 0,1 0 0 0 0,-1 0 0 0 0,0 0 0 0 0,0 0 1 0 0,0 1-1 0 0,0-1 0 0 0,0 0 0 0 0,0 0 0 0 0,-1 1 0 0 0,1 3 1 0 0,-1-6 6 0 0,-1-12 31 0 0,-3-11 38 0 0,2 16-95 0 0,-4-20-61 0 0,1-13-34 0 0,5 28 75 0 0,1-5-582 0 0,7 36 371 0 0,-4-10 293 0 0,0 1 0 0 0,1-1 0 0 0,7 14 0 0 0,4 4 127 0 0,-16-24 102 0 0,-13-34-182 0 0,4 10-152 0 0,2-11-228 0 0,6 18 31 0 0,1 14 234 0 0,21 29-184 0 0,-13-16 182 0 0,23 42-110 0 0,-33-64 293 0 0,3-15-148 0 0,0-6-50 0 0,-4 19 20 0 0,1 4 8 0 0,1 2-2 0 0,3 4-55 0 0,4 7 31 0 0,7 17 11 0 0,-6-11-12 0 0,-2-3-40 0 0,2 6 46 0 0,-1-4 102 0 0,-9-32 53 0 0,0-3-54 0 0,2 18-42 0 0,1 0 0 0 0,-1 0 0 0 0,0 0-1 0 0,0 0 1 0 0,-1 0 0 0 0,0 0 0 0 0,-4-10 0 0 0,-8-7 236 0 0,10 14-172 0 0,9 13-43 0 0,2 3-59 0 0,3 4 7 0 0,14 14 30 0 0,-23-21-30 0 0,0 0-1 0 0,0 0 1 0 0,0 0-1 0 0,-1 0 1 0 0,1-1 0 0 0,-1 9-1 0 0,0 10 21 0 0,0-22-28 0 0,1 0 7 0 0,0-7 23 0 0,0-6 7 0 0,0-5-7 0 0,1-3-9 0 0,-1 16-12 0 0,0 5-7 0 0,4 15-1 0 0,4 12 2 0 0,0-14 0 0 0,-2-11 352 0 0,-8-11 196 0 0,0-3-593 0 0,4-38-165 0 0,15 78 185 0 0,-9 7 212 0 0,-5-47-95 0 0,-3-26 176 0 0,0 22-197 0 0,1 6-122 0 0,0 10-71 0 0,2 18-172 0 0,0-4 181 0 0,-4-12 111 0 0,0-1 4 0 0,0 0 1 0 0,1 0-1 0 0,-1 0 1 0 0,0 1-1 0 0,1-1 1 0 0,-1 0-1 0 0,1 0 1 0 0,-1 0-1 0 0,1 0 1 0 0,-1 0-1 0 0,1 0 1 0 0,0 0-1 0 0,-1 0 0 0 0,1 0 1 0 0,0 0-1 0 0,0 0 1 0 0,0-1-1 0 0,0 1 1 0 0,0 0-1 0 0,0-1 1 0 0,0 1-1 0 0,0 0 1 0 0,0-1-1 0 0,2 1 1 0 0,-3-1 24 0 0,0-13 60 0 0,-1-33-197 0 0,2 36 65 0 0,2 10-51 0 0,8 16-114 0 0,-5-5 158 0 0,-1-4 94 0 0,9 15 189 0 0,-10-10-41 0 0,-3-15-175 0 0,-1 1 0 0 0,0-1 0 0 0,0 0 0 0 0,0 0 0 0 0,0 0 0 0 0,0 1 0 0 0,-1-1 0 0 0,1 0 0 0 0,-2-3 0 0 0,1 0 8 0 0,-1-13-65 0 0,1 10-184 0 0,16 46 215 0 0,-12-29-95 0 0,3 4 853 0 0,0-25-63 0 0,-4 9-739 0 0,-1-1 68 0 0,5-13-66 0 0,-6 18 41 0 0,0 0 7 0 0,1 0 1 0 0,-1 1-1 0 0,0-1 0 0 0,1 0 1 0 0,-1 0-1 0 0,0 0 1 0 0,1 0-1 0 0,-1 0 1 0 0,0 1-1 0 0,1-1 1 0 0,-1 0-1 0 0,0 0 0 0 0,0 1 1 0 0,1-1-1 0 0,-1 0 1 0 0,0 0-1 0 0,0 1 1 0 0,0-1-1 0 0,1 0 1 0 0,-1 1-1 0 0,0-1 0 0 0,0 0 1 0 0,0 1-1 0 0,0-1 1 0 0,0 0-1 0 0,1 1 1 0 0,-1-1-1 0 0,0 0 1 0 0,0 1-1 0 0,0-1 0 0 0,0 0 1 0 0,0 1-1 0 0,0-1 1 0 0,0 1-1 0 0,1 6-11 0 0,0 0 0 0 0,0-1 0 0 0,1 1 0 0 0,1-1 0 0 0,3 10 0 0 0,-5-14 18 0 0,2 3-2 0 0,-1-10-25 0 0,0-2 10 0 0,0-10-209 0 0,-2 15 171 0 0,0 0 0 0 0,0 0 0 0 0,1 0 0 0 0,-1 0 0 0 0,0 0-1 0 0,1 0 1 0 0,-1 0 0 0 0,1 1 0 0 0,0-1 0 0 0,0 0 0 0 0,1-3 0 0 0,6 56-200 0 0,-8-50 255 0 0,3 11 79 0 0,-3-12-83 0 0,0 0 0 0 0,0 0 0 0 0,0-1 0 0 0,0 1 0 0 0,0 0 0 0 0,1 0 0 0 0,-1 0 0 0 0,0 0 0 0 0,0 0 0 0 0,0 0 1 0 0,0 0-1 0 0,0 0 0 0 0,0-1 0 0 0,0 1 0 0 0,0 0 0 0 0,0 0 0 0 0,1 0 0 0 0,-1 0 0 0 0,0 0 0 0 0,0 0 0 0 0,0 0 0 0 0,0 0 0 0 0,0 0 0 0 0,0 0 0 0 0,0 0 0 0 0,1 0 0 0 0,-1 0 0 0 0,0 0 0 0 0,0 0 0 0 0,0 0 0 0 0,0 0 0 0 0,0 0 0 0 0,0 0 0 0 0,1 0 1 0 0,-1 0-1 0 0,0 0 0 0 0,0 0 0 0 0,0 0 0 0 0,0 0 0 0 0,0 0 0 0 0,0 0 0 0 0,1 0 0 0 0,-1 0 0 0 0,0 0 0 0 0,0 0 0 0 0,0 0 0 0 0,0 1 0 0 0,0-1 0 0 0,0 0 0 0 0,0 0 0 0 0,0 0 0 0 0,1 0 0 0 0,-1 0 0 0 0,0 0 0 0 0,0 0 0 0 0,0 0 0 0 0,0 1 0 0 0,0-1 1 0 0,0 0-1 0 0,0 0 0 0 0,0 0 0 0 0,0 0 0 0 0,0 0 0 0 0,0 0 0 0 0,0 1 0 0 0,0-1 0 0 0,11-27 120 0 0,8-11-89 0 0,-18 36-161 0 0,0 0-270 0 0,-10 20 343 0 0,7-9 87 0 0,0 1 0 0 0,0 0-1 0 0,1 0 1 0 0,0 18 0 0 0,4-32 160 0 0,7-22-138 0 0,3-6-171 0 0,-9 23 44 0 0,-3 3-212 0 0,-4 44 118 0 0,2 1 194 0 0,1-22 299 0 0,0-17-221 0 0,15-39 17 0 0,-11 29-106 0 0,0 1-9 0 0,-2 3-4 0 0,-2 1-27 0 0,3-1-29 0 0,-4 10-168 0 0,-3 14 233 0 0,0-1 0 0 0,-2 24 197 0 0,18-47 83 0 0,7-15-156 0 0,-11 12-105 0 0,-3 6 46 0 0,-9 15-58 0 0,-4 17 88 0 0,17-35 258 0 0,11-6-98 0 0,6-16 85 0 0,-11 10-219 0 0,-3 7-53 0 0,-11 11-84 0 0,-1-1 1 0 0,1 1-1 0 0,0-1 0 0 0,0 1 1 0 0,-1-1-1 0 0,1 1 0 0 0,-1-1 1 0 0,1 0-1 0 0,0 1 0 0 0,-1-1 1 0 0,1 0-1 0 0,-1 0 0 0 0,0 0 0 0 0,1 1 1 0 0,-1-1-1 0 0,0 0 0 0 0,1 0 1 0 0,-1 0-1 0 0,0 0 0 0 0,0 1 1 0 0,0-1-1 0 0,0 0 0 0 0,0 0 1 0 0,0 0-1 0 0,0 0 0 0 0,0 0 0 0 0,0-1 1 0 0,0 1-50 0 0,0 1 33 0 0,-12 38-453 0 0,11-34 472 0 0,-2 5-7 0 0,1 1 0 0 0,0 0 0 0 0,-1 15 208 0 0,5-28-163 0 0,0 0 1 0 0,0 0-1 0 0,0 0 1 0 0,0 0-1 0 0,-1-1 1 0 0,1 1-1 0 0,1-6 1 0 0,-1 2-4 0 0,4-6 16 0 0,16-28 73 0 0,-21 40-117 0 0,3-1 7 0 0,-2 1-58 0 0,-5 34-72 0 0,0-2 240 0 0,4-37-96 0 0,1-1 0 0 0,0 1-1 0 0,0 0 1 0 0,0 0-1 0 0,1 0 1 0 0,4-7-1 0 0,-1 1 52 0 0,4-2 92 0 0,-4 21 65 0 0,-1 3-213 0 0,24-30-6 0 0,-28 20-14 0 0,0-1-1 0 0,0 1 1 0 0,-1-1 0 0 0,1 1-1 0 0,0-1 1 0 0,0 1 0 0 0,0-1-1 0 0,0 1 1 0 0,-1-1-1 0 0,1 0 1 0 0,0 1 0 0 0,-1-1-1 0 0,1 0 1 0 0,0 0-1 0 0,-1 0 1 0 0,1 1 0 0 0,0-3-1 0 0,4-2 29 0 0,-3 15 104 0 0,12-15 38 0 0,2-1 5 0 0,45-20 257 0 0,-60 26-346 0 0,-1 2-56 0 0,0-1-30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6"/>
    </inkml:context>
    <inkml:brush xml:id="br0">
      <inkml:brushProperty name="width" value="0.025" units="cm"/>
      <inkml:brushProperty name="height" value="0.025" units="cm"/>
      <inkml:brushProperty name="color" value="#996600"/>
    </inkml:brush>
  </inkml:definitions>
  <inkml:trace contextRef="#ctx0" brushRef="#br0">0 1493 488 0 0,'0'0'3939'0'0,"8"4"9763"0"0,-5-24-9568 0 0,-1 0-3814 0 0,-2 20-304 0 0,8-37 1680 0 0,-6 26-1622 0 0,0 0 0 0 0,0 1 0 0 0,6-15 0 0 0,-2-1-12 0 0,1-6-68 0 0,1-12 6 0 0,-6 38-53 0 0,-1 1 0 0 0,1 0 0 0 0,-1-1-1 0 0,0 0 1 0 0,0 1 0 0 0,0-1 0 0 0,-1-8 0 0 0,0 7-15 0 0,1 1 0 0 0,-1-1 1 0 0,1 1-1 0 0,0-1 0 0 0,4-10 0 0 0,1-26-196 0 0,3-8 151 0 0,-6 19-506 0 0,-3 28 550 0 0,0 1 0 0 0,0-1-1 0 0,0 0 1 0 0,0 1 0 0 0,1-1-1 0 0,-1 0 1 0 0,4-6 0 0 0,-1 2-8 0 0,0 1 0 0 0,0-1 1 0 0,-1 1-1 0 0,0-1 1 0 0,0 0-1 0 0,-1 0 1 0 0,0 0-1 0 0,0-16 0 0 0,-1 16 89 0 0,1 0 0 0 0,0 0 0 0 0,0 0 0 0 0,1 0 0 0 0,4-12 0 0 0,-5-13-36 0 0,-2 18 16 0 0,12-58 336 0 0,-10 62-245 0 0,0-1-1 0 0,1 2 0 0 0,4-17 1 0 0,5-31-831 0 0,-8 49 746 0 0,8-19 328 0 0,-9 23-316 0 0,1-2 1 0 0,0 1 0 0 0,-1 0-1 0 0,0 0 1 0 0,0 0 0 0 0,-1-1-1 0 0,0 0 1 0 0,0 1 0 0 0,0-1-1 0 0,-1-8 1 0 0,6-28-66 0 0,-4 39 25 0 0,0-1 0 0 0,0 1 1 0 0,-1 1-1 0 0,1-2 0 0 0,-1 1 0 0 0,0-1 0 0 0,-1-5 0 0 0,1-62 49 0 0,-1 43 201 0 0,1-43-569 0 0,0-7 524 0 0,-1 79-145 0 0,6-36-159 0 0,-4 32 125 0 0,-1 0-11 0 0,1-1 0 0 0,-1 1 1 0 0,1 1-1 0 0,-1-1 0 0 0,1 0 1 0 0,0 0-1 0 0,0 2 1 0 0,1-2-1 0 0,3-3 0 0 0,11-26 247 0 0,5 4-182 0 0,-4 12 1132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7"/>
    </inkml:context>
    <inkml:brush xml:id="br0">
      <inkml:brushProperty name="width" value="0.025" units="cm"/>
      <inkml:brushProperty name="height" value="0.025" units="cm"/>
      <inkml:brushProperty name="color" value="#996600"/>
    </inkml:brush>
  </inkml:definitions>
  <inkml:trace contextRef="#ctx0" brushRef="#br0">107 1 192 0 0,'0'0'17839'0'0,"0"31"-14941"0"0,3 13-1196 0 0,-4-19-1004 0 0,-4 0 3 0 0,10 9-386 0 0,4 16 605 0 0,-8-41-763 0 0,0 0 0 0 0,-1 1 1 0 0,0-2-1 0 0,0 2 0 0 0,-3 7 1 0 0,1 3-133 0 0,2-14-5 0 0,0-1 4 0 0,2 22 115 0 0,-1-19-138 0 0,-1 1 0 0 0,1-1 0 0 0,-1 0-1 0 0,-1 0 1 0 0,0 0 0 0 0,-1 9 0 0 0,-21 82 39 0 0,16-49-29 0 0,2-13-6 0 0,-6 59 3 0 0,5-53-8 0 0,-3 21-448 0 0,4-41 112 0 0,-11 72-198 0 0,7-20 464 0 0,-1-25 26 0 0,2 4 3 0 0,5-24 34 0 0,2-24 7 0 0,0 0 0 0 0,0 0 0 0 0,1-1 0 0 0,0 1 0 0 0,0 0 0 0 0,2 7 0 0 0,-2-11 0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3"/>
    </inkml:context>
    <inkml:brush xml:id="br0">
      <inkml:brushProperty name="width" value="0.025" units="cm"/>
      <inkml:brushProperty name="height" value="0.025" units="cm"/>
      <inkml:brushProperty name="color" value="#996600"/>
    </inkml:brush>
  </inkml:definitions>
  <inkml:trace contextRef="#ctx0" brushRef="#br0">0 1 3808 0 0,'0'0'14807'0'0,"4"34"-11469"0"0,-4-30-3233 0 0,1 0 1 0 0,0 1 0 0 0,0 0 0 0 0,0-1 0 0 0,0 0-1 0 0,0 0 1 0 0,1 1 0 0 0,3 4 0 0 0,-1-4 255 0 0,0 1-204 0 0,-1-1 0 0 0,1 1 0 0 0,-1 1 0 0 0,0-2-1 0 0,2 8 1 0 0,5 2 29 0 0,-9-15-176 0 0,0 0-1 0 0,0 1 1 0 0,0 0-1 0 0,-1 0 0 0 0,1-1 1 0 0,-1 1-1 0 0,0 0 1 0 0,1 0-1 0 0,-1 0 1 0 0,1 0-1 0 0,-1 0 1 0 0,1 0-1 0 0,-1 0 1 0 0,0 0-1 0 0,1 1 1 0 0,-1 1 1 0 0,0-1 0 0 0,1 1 1 0 0,0-1-1 0 0,-1 1 1 0 0,1 0-1 0 0,0-1 1 0 0,0 0-1 0 0,3 4 0 0 0,-3-3-11 0 0,0 0 0 0 0,0-1 0 0 0,0 0 0 0 0,0 1 0 0 0,0 0 0 0 0,-1 0 0 0 0,1 0 0 0 0,0 4 0 0 0,3 39 0 0 0,1 3 0 0 0,-5 77 1464 0 0,-7-96-1305 0 0,0 4-94 0 0,0 14-33 0 0,3-11 12 0 0,1-8 51 0 0,1-9-74 0 0,-2 6-21 0 0,5 17 0 0 0,1-13 0 0 0,-2-26 43 0 0,1 0 0 0 0,-1 0 1 0 0,1 1-1 0 0,1-1 0 0 0,-1 0 0 0 0,1 0 0 0 0,3 7 0 0 0,6 15 668 0 0,-7-16-526 0 0,1 11 54 0 0,-5-21-199 0 0,0 36 112 0 0,-7 94-1680 0 0,8-125 1525 0 0,1-1 1 0 0,0 1-1 0 0,0 0 0 0 0,0-1 1 0 0,0 0-1 0 0,0 0 0 0 0,1 0 1 0 0,5 6-1 0 0,-3-2 3 0 0,21 42 24 0 0,-22-44-24 0 0,-2-4 0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4"/>
    </inkml:context>
    <inkml:brush xml:id="br0">
      <inkml:brushProperty name="width" value="0.025" units="cm"/>
      <inkml:brushProperty name="height" value="0.025" units="cm"/>
      <inkml:brushProperty name="color" value="#996600"/>
    </inkml:brush>
  </inkml:definitions>
  <inkml:trace contextRef="#ctx0" brushRef="#br0">54 7 1496 0 0,'0'0'12584'0'0,"3"-7"-9433"0"0,-14 32 1505 0 0,2-8-2952 0 0,3-7-992 0 0,6-9-633 0 0,-1 0 0 0 0,0 0 0 0 0,0 0 0 0 0,1 1 0 0 0,-1-2 0 0 0,1 1 0 0 0,-1 0 0 0 0,1 0 0 0 0,0 0 0 0 0,0 1 0 0 0,0-1 0 0 0,0 0 0 0 0,0 2 0 0 0,-14 49 566 0 0,9-12-578 0 0,0 26 67 0 0,4-49-134 0 0,5 11 95 0 0,-3-23-1 0 0,-1 0-1 0 0,1 0 1 0 0,-1-2-1 0 0,1 2 1 0 0,0 0-1 0 0,0 0 0 0 0,3 3 1 0 0,-1-1 78 0 0,0-2-143 0 0,0 2 1 0 0,0-1-1 0 0,1 0 0 0 0,0 0 1 0 0,5 5-1 0 0,-7-8-36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5"/>
    </inkml:context>
    <inkml:brush xml:id="br0">
      <inkml:brushProperty name="width" value="0.025" units="cm"/>
      <inkml:brushProperty name="height" value="0.025" units="cm"/>
      <inkml:brushProperty name="color" value="#996600"/>
    </inkml:brush>
  </inkml:definitions>
  <inkml:trace contextRef="#ctx0" brushRef="#br0">66 3 992 0 0,'0'0'7881'0'0,"3"-2"-3372"0"0,-3 27-1112 0 0,0-8-3106 0 0,0-4 152 0 0,1 4 622 0 0,-1-9-770 0 0,3 4-121 0 0,-1 3-287 0 0,-2-4-102 0 0,0 20-330 0 0,-2-13 345 0 0,2-6 177 0 0,-2 0 183 0 0,1 3 200 0 0,2-11-268 0 0,-1-1-1 0 0,0 1 0 0 0,0-1 0 0 0,-1 0 1 0 0,1 0-1 0 0,-1 1 0 0 0,0-1 0 0 0,1 1 0 0 0,-2-2 1 0 0,1 1-1 0 0,-2 4 0 0 0,-1 22 703 0 0,-2-1 373 0 0,0-9-548 0 0,2 13-244 0 0,2-8-307 0 0,-2-9-26 0 0,0 4 21 0 0,1 9-7 0 0,-3 12 323 0 0,2-22-233 0 0,-13 51 906 0 0,16-67-1052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8"/>
    </inkml:context>
    <inkml:brush xml:id="br0">
      <inkml:brushProperty name="width" value="0.025" units="cm"/>
      <inkml:brushProperty name="height" value="0.025" units="cm"/>
      <inkml:brushProperty name="color" value="#996600"/>
    </inkml:brush>
  </inkml:definitions>
  <inkml:trace contextRef="#ctx0" brushRef="#br0">0 8 696 0 0,'0'0'9425'0'0,"7"-5"-7182"0"0,-4 2 2160 0 0,-3 11-1885 0 0,0 5-314 0 0,0 8-1055 0 0,2 47 620 0 0,-2-68-1761 0 0,1 41 231 0 0,-1 36 1244 0 0,7-64-1384 0 0,-2-4-56 0 0,-4-8-34 0 0,1 1 0 0 0,-1 0 0 0 0,0-1 0 0 0,0 0 0 0 0,0 1 0 0 0,0 0 0 0 0,0 0 0 0 0,-1 0 0 0 0,1 0 0 0 0,0 0 0 0 0,-1 0 0 0 0,1 2 0 0 0,6 18 10 0 0,-6-18-16 0 0,0-1 0 0 0,-1 0 0 0 0,1 1 0 0 0,-1 0 0 0 0,0 0-1 0 0,0-1 1 0 0,0 1 0 0 0,0 0 0 0 0,-1 4 0 0 0,0 5 39 0 0,1 14 23 0 0,1-4-46 0 0,-2-2 0 0 0,-3 29-1 0 0,4-46-26 0 0,0-3 8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39"/>
    </inkml:context>
    <inkml:brush xml:id="br0">
      <inkml:brushProperty name="width" value="0.025" units="cm"/>
      <inkml:brushProperty name="height" value="0.025" units="cm"/>
      <inkml:brushProperty name="color" value="#996600"/>
    </inkml:brush>
  </inkml:definitions>
  <inkml:trace contextRef="#ctx0" brushRef="#br0">612 498 3312 0 0,'0'0'9896'0'0,"15"24"-6696"0"0,-8-8-2606 0 0,-6-14-314 0 0,0 0 0 0 0,0 1 0 0 0,-1 0-1 0 0,1-1 1 0 0,0 1 0 0 0,-1-2 0 0 0,1 2 0 0 0,0 4 764 0 0,-11 8 2021 0 0,2-15-2776 0 0,5 0-170 0 0,2 0 141 0 0,-41 0 2145 0 0,39 0-2385 0 0,0 0 0 0 0,1 1 1 0 0,-1-1-1 0 0,0 1 0 0 0,0 0 0 0 0,0 0 0 0 0,1 0 0 0 0,-5 2 0 0 0,-7 4 126 0 0,-4 2 273 0 0,16-8-349 0 0,0 0-1 0 0,0 0 0 0 0,-1 0 1 0 0,1 0-1 0 0,1 0 1 0 0,-2-1-1 0 0,1 1 0 0 0,0 0 1 0 0,-1-1-1 0 0,1 1 0 0 0,-1-1 1 0 0,-2 0-1 0 0,-1 0-49 0 0,0 0 0 0 0,-1-1 0 0 0,1 0 0 0 0,0 0 0 0 0,-8-3 0 0 0,-58-9 157 0 0,47 5 51 0 0,22 6-106 0 0,0 1 1 0 0,-1-1-1 0 0,0 1 0 0 0,1 0 0 0 0,0 0 0 0 0,-1 0 1 0 0,-6-1-1 0 0,-27-3 295 0 0,21 0-298 0 0,-10-12 16 0 0,19 11-122 0 0,0 3-73 0 0,-10-10-550 0 0,14 10 524 0 0,0 2 1 0 0,2-2-1 0 0,-1 0 0 0 0,0 1 1 0 0,-1-1-1 0 0,2 0 1 0 0,-4-6-1 0 0,1 0 17 0 0,-2-1-1 0 0,0 1 1 0 0,1 0 0 0 0,-2 0-1 0 0,-12-14 1 0 0,6 7 61 0 0,-3-11 8 0 0,6 7 0 0 0,2-4 44 0 0,-1-3-32 0 0,3 17-46 0 0,0-6-483 0 0,2 0 18 0 0,-1 7 397 0 0,-4-19-146 0 0,-6-4 98 0 0,-5 1 76 0 0,18 23 72 0 0,0 2-1 0 0,0-2 0 0 0,1 1 1 0 0,0 0-1 0 0,0-1 0 0 0,1 2 1 0 0,0-2-1 0 0,1-12 0 0 0,-1-1-29 0 0,2 15 21 0 0,0 0 1 0 0,0 2-1 0 0,-1-2 0 0 0,2 1 0 0 0,-1 1 0 0 0,1-1 0 0 0,5-6 1 0 0,7-12-64 0 0,-13 21 58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8"/>
    </inkml:context>
    <inkml:brush xml:id="br0">
      <inkml:brushProperty name="width" value="0.025" units="cm"/>
      <inkml:brushProperty name="height" value="0.025" units="cm"/>
      <inkml:brushProperty name="color" value="#996600"/>
    </inkml:brush>
  </inkml:definitions>
  <inkml:trace contextRef="#ctx0" brushRef="#br0">153 6 896 0 0,'0'0'3241'0'0,"22"-1"5598"0"0,-18 40-4286 0 0,-4-39-4516 0 0,5 32 1587 0 0,-5-30-1479 0 0,1 0 0 0 0,-1 0 0 0 0,0 0 0 0 0,0 0 0 0 0,0 0-1 0 0,0 0 1 0 0,0-1 0 0 0,0 1 0 0 0,-1 0 0 0 0,1 0 0 0 0,-1-1 0 0 0,-1 5 0 0 0,0 2 1318 0 0,-7 26-369 0 0,-1-25-558 0 0,9-7-509 0 0,0-2 0 0 0,0 1 0 0 0,0 0 1 0 0,0 1-1 0 0,0-1 0 0 0,0 0 0 0 0,-1 0 1 0 0,1-1-1 0 0,0 1 0 0 0,-1 0 0 0 0,1 0 0 0 0,-3 0 1 0 0,-1 1-1 0 0,-2 0 1 0 0,1-1 0 0 0,1 0 0 0 0,-2 0-1 0 0,-8 0 1 0 0,12-1-25 0 0,0-1 0 0 0,1 1 0 0 0,-1-1-1 0 0,0 0 1 0 0,1 1 0 0 0,-1-1 0 0 0,0 0-1 0 0,2-1 1 0 0,-2 1 0 0 0,1-1 0 0 0,-1 1 0 0 0,1-1-1 0 0,0 0 1 0 0,-3-3 0 0 0,-29-34 54 0 0,26 29-52 0 0,3-11-5 0 0,3 11 0 0 0,2 5 0 0 0,-3-24 11 0 0,4 27-9 0 0,-1-1-1 0 0,0 1 0 0 0,0-1 0 0 0,0 1 0 0 0,0-1 0 0 0,-1 1 1 0 0,1 0-1 0 0,-1-1 0 0 0,1 1 0 0 0,-2-4 0 0 0,0-5-1 0 0,2 10 0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9"/>
    </inkml:context>
    <inkml:brush xml:id="br0">
      <inkml:brushProperty name="width" value="0.025" units="cm"/>
      <inkml:brushProperty name="height" value="0.025" units="cm"/>
      <inkml:brushProperty name="color" value="#996600"/>
    </inkml:brush>
  </inkml:definitions>
  <inkml:trace contextRef="#ctx0" brushRef="#br0">0 7 4008 0 0,'0'0'4936'0'0,"1"-7"3882"0"0,6 20-7859 0 0,-6-1 403 0 0,6 6-678 0 0,0 1-385 0 0,-1-5 66 0 0,-5-13-357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0"/>
    </inkml:context>
    <inkml:brush xml:id="br0">
      <inkml:brushProperty name="width" value="0.025" units="cm"/>
      <inkml:brushProperty name="height" value="0.025" units="cm"/>
      <inkml:brushProperty name="color" value="#996600"/>
    </inkml:brush>
  </inkml:definitions>
  <inkml:trace contextRef="#ctx0" brushRef="#br0">1 1 3208 0 0,'0'0'6629'0'0,"7"15"-2498"0"0,-4-10-3655 0 0,1 0 1 0 0,0-1 0 0 0,0 1 0 0 0,-1 1 0 0 0,2 4 0 0 0,27 45 1093 0 0,-4-14 750 0 0,-28-40-2305 0 0,0-1 10 0 0,1 3 30 0 0,0-1 0 0 0,1 1 0 0 0,0-1 0 0 0,0 0 0 0 0,0 1-1 0 0,0-1 1 0 0,0 0 0 0 0,1 0 0 0 0,3 3 0 0 0,0 0 771 0 0,4 8-104 0 0,-4-6-558 0 0,-2-2-58 0 0,-2-2 67 0 0,2 1 0 0 0,-1 0 0 0 0,0 0 0 0 0,0 0 0 0 0,0 0 0 0 0,-2 0 0 0 0,6 9 0 0 0,-5-10-160 0 0,0 1 0 0 0,1-1 0 0 0,-1 0 0 0 0,1-1 0 0 0,0 1 0 0 0,0 0 0 0 0,0-1 0 0 0,0 1 0 0 0,0-1-1 0 0,0-1 1 0 0,1 1 0 0 0,0 0 0 0 0,-1-1 0 0 0,6 2 0 0 0,-3 0-14 0 0,-4-2 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69"/>
    </inkml:context>
    <inkml:brush xml:id="br0">
      <inkml:brushProperty name="width" value="0.025" units="cm"/>
      <inkml:brushProperty name="height" value="0.025" units="cm"/>
      <inkml:brushProperty name="color" value="#996600"/>
    </inkml:brush>
  </inkml:definitions>
  <inkml:trace contextRef="#ctx0" brushRef="#br0">29 5 3000 0 0,'0'0'9353'0'0,"-10"31"-6905"0"0,9-19-1650 0 0,0-16 775 0 0,1-22-395 0 0,-1 13-550 0 0,1 12-611 0 0,0 1 0 0 0,0 0 0 0 0,-1 0 1 0 0,1 0-1 0 0,0-1 0 0 0,0 1 0 0 0,0 0 0 0 0,0 0 1 0 0,0 0-1 0 0,-1-1 0 0 0,1 1 0 0 0,0 0 0 0 0,0 0 1 0 0,0 0-1 0 0,-1 0 0 0 0,1 0 0 0 0,0-1 0 0 0,0 1 1 0 0,0 0-1 0 0,-1 0 0 0 0,1 0 0 0 0,0 0 0 0 0,0 0 1 0 0,0 0-1 0 0,-1 0 0 0 0,1 0 0 0 0,0 0 0 0 0,0 0 1 0 0,-1 0-1 0 0,1 0 0 0 0,0 0 0 0 0,0 0 0 0 0,-1 0 1 0 0,1 0-1 0 0,0 0 0 0 0,0 0 0 0 0,0 0 0 0 0,-1 0 0 0 0,1 1 1 0 0,0-1-1 0 0,0 0 0 0 0,-1 0 0 0 0,1 0 0 0 0,0 0 1 0 0,0 0-1 0 0,0 1 0 0 0,0-1 0 0 0,-1 0 0 0 0,1 0 1 0 0,0 0-1 0 0,0 0 0 0 0,0 1 0 0 0,0-1 0 0 0,0 0 1 0 0,0 0-1 0 0,-1 1 0 0 0,1 0-11 0 0,-1 0 0 0 0,0 0 0 0 0,1 1-1 0 0,-1-1 1 0 0,1 0 0 0 0,-1 1 0 0 0,1-1 0 0 0,0 0 0 0 0,-1 1 0 0 0,1-1 0 0 0,0 1-1 0 0,0-1 1 0 0,0 0 0 0 0,0 1 0 0 0,0-1 0 0 0,0 1 0 0 0,1 0 0 0 0,-1 7 45 0 0,0-9-24 0 0,24-22 958 0 0,-29 39-923 0 0,2 10 67 0 0,3-26-104 0 0,-2 0 209 0 0,2 0-12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1"/>
    </inkml:context>
    <inkml:brush xml:id="br0">
      <inkml:brushProperty name="width" value="0.025" units="cm"/>
      <inkml:brushProperty name="height" value="0.025" units="cm"/>
      <inkml:brushProperty name="color" value="#996600"/>
    </inkml:brush>
  </inkml:definitions>
  <inkml:trace contextRef="#ctx0" brushRef="#br0">1 0 392 0 0,'4'3'2208'0'0,"10"3"5443"0"0,1-1-2282 0 0,9 6-4980 0 0,-23-10-358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12"/>
    </inkml:context>
    <inkml:brush xml:id="br0">
      <inkml:brushProperty name="width" value="0.025" units="cm"/>
      <inkml:brushProperty name="height" value="0.025" units="cm"/>
      <inkml:brushProperty name="color" value="#996600"/>
    </inkml:brush>
  </inkml:definitions>
  <inkml:trace contextRef="#ctx0" brushRef="#br0">1 0 2904 0 0,'0'0'9937'0'0,"19"30"-7754"0"0,-8-12-593 0 0,-11-16-1411 0 0,1 0-1 0 0,0 0 1 0 0,0 0-1 0 0,0 0 1 0 0,1-1-1 0 0,-1 1 1 0 0,0-1 0 0 0,0 1-1 0 0,1-1 1 0 0,-1 1-1 0 0,0-1 1 0 0,4 3-1 0 0,4 5-193 0 0,-2 13-72 0 0,1-1-137 0 0,22 32 2710 0 0,-27-47-2407 0 0,13 10 26 0 0,-11-9-73 0 0,3 1 0 0 0,-2-1 0 0 0,2-2 0 0 0,0 2 0 0 0,15 8 0 0 0,-21-14-16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0"/>
    </inkml:context>
    <inkml:brush xml:id="br0">
      <inkml:brushProperty name="width" value="0.025" units="cm"/>
      <inkml:brushProperty name="height" value="0.025" units="cm"/>
      <inkml:brushProperty name="color" value="#996600"/>
    </inkml:brush>
  </inkml:definitions>
  <inkml:trace contextRef="#ctx0" brushRef="#br0">35 256 4312 0 0,'-2'1'12579'0'0,"-3"-12"-10698"0"0,-1-20-36 0 0,-1-52-2941 0 0,7 82 1061 0 0,-3-34-741 0 0,0 25 762 0 0,2-8 48 0 0,0 8-31 0 0,0 4-55 0 0,-4-39-1206 0 0,5 38 1258 0 0,0 7 0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1"/>
    </inkml:context>
    <inkml:brush xml:id="br0">
      <inkml:brushProperty name="width" value="0.025" units="cm"/>
      <inkml:brushProperty name="height" value="0.025" units="cm"/>
      <inkml:brushProperty name="color" value="#996600"/>
    </inkml:brush>
  </inkml:definitions>
  <inkml:trace contextRef="#ctx0" brushRef="#br0">0 0 296 0 0,'0'0'0'0'0,"8"0"0"0"0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2"/>
    </inkml:context>
    <inkml:brush xml:id="br0">
      <inkml:brushProperty name="width" value="0.025" units="cm"/>
      <inkml:brushProperty name="height" value="0.025" units="cm"/>
      <inkml:brushProperty name="color" value="#996600"/>
    </inkml:brush>
  </inkml:definitions>
  <inkml:trace contextRef="#ctx0" brushRef="#br0">656 1 2208 0 0,'0'4'5919'0'0,"1"4"-1564"0"0,-3 6-1740 0 0,2-8-218 0 0,1-6-2348 0 0,-1 1-1 0 0,0 0 0 0 0,0-1 1 0 0,0 1-1 0 0,0-1 0 0 0,1 1 1 0 0,-1 0-1 0 0,0-1 0 0 0,0 1 1 0 0,0 0-1 0 0,-1-1 0 0 0,1 1 0 0 0,0-1 1 0 0,0 1-1 0 0,0-1 0 0 0,0 0 1 0 0,0 1-1 0 0,-1-1 0 0 0,1 1 1 0 0,0-1-1 0 0,-1 1 0 0 0,1-1 1 0 0,0 1-1 0 0,-1-1 0 0 0,1 1 1 0 0,-1-1-1 0 0,1 1 0 0 0,0 0 0 0 0,0 1 472 0 0,-1 6 280 0 0,-1 9 242 0 0,1-9-605 0 0,-3 5 299 0 0,-2 7 606 0 0,-2-12-961 0 0,8-8-336 0 0,-15 17 193 0 0,8-9-122 0 0,5-6 69 0 0,-1 1-3 0 0,1 0 1 0 0,-1 1 0 0 0,0 0 0 0 0,1 0 0 0 0,0 0 0 0 0,-3 4 0 0 0,-6 14 101 0 0,7-17-222 0 0,2 1 1 0 0,-1 1 0 0 0,0-1 0 0 0,-4 11 0 0 0,6-12 1 0 0,-8 22 16 0 0,1-13-80 0 0,5-3 0 0 0,-1 6-27 0 0,3-13 14 0 0,-3 12 14 0 0,-2 17-34 0 0,4-25 32 0 0,-1 0-1 0 0,0-2 0 0 0,0 2 1 0 0,-8 11-1 0 0,7-13 2 0 0,0 0 0 0 0,1 0 0 0 0,0 1 0 0 0,0 0 0 0 0,1-1 0 0 0,-1 1 0 0 0,1 0 0 0 0,-1 11 0 0 0,-7 11 31 0 0,2-11-46 0 0,-1 50-1126 0 0,-4 4 922 0 0,11-62 259 0 0,1 1 0 0 0,0-1 0 0 0,1 16-1 0 0,-2 20 769 0 0,1-21-695 0 0,-1 11-801 0 0,0-23 591 0 0,-1 0 0 0 0,2 1-1 0 0,-1 24 1 0 0,1-8 368 0 0,1-18-31 0 0,-1 5-21 0 0,-1 1-72 0 0,2-8-35 0 0,-2 16 27 0 0,1 1-62 0 0,-1 13-85 0 0,2-29 6 0 0,-1-2 0 0 0,-1 2 0 0 0,-6 19 0 0 0,6-13-256 0 0,-2 8-204 0 0,3-22 461 0 0,0 1 1 0 0,0-1-1 0 0,0 0 0 0 0,0 1 0 0 0,1 0 1 0 0,-1 0-1 0 0,1-1 0 0 0,0 0 0 0 0,0 6 1 0 0,-2 20 1 0 0,-4-3 240 0 0,-4 12-34 0 0,-4 9-60 0 0,8-28-128 0 0,-16 48 204 0 0,-9 40-14 0 0,23-70-209 0 0,-3 21-40 0 0,-6 6-8 0 0,2-24 48 0 0,10-28 0 0 0,1 0 0 0 0,-6 23 0 0 0,-4 2 0 0 0,7-21 0 0 0,-9 30-40 0 0,-10 28 32 0 0,24-67 23 0 0,0 1 1 0 0,0-2-1 0 0,1 1 0 0 0,-1 11 0 0 0,0-5-3 0 0,-1-1-10 0 0,-1 6 5 0 0,2-10-4 0 0,0-2 0 0 0,0 1 0 0 0,1 0 0 0 0,-1 10 0 0 0,2-8-15 0 0,-2 0 0 0 0,1 0 1 0 0,-4 14-1 0 0,-4 18-21 0 0,3-15 33 0 0,-4 15 0 0 0,9-37 0 0 0,-6 21 0 0 0,-9 31 0 0 0,-2 29 48 0 0,-2-19 32 0 0,18-58-168 0 0,-9 39-905 0 0,5-22 786 0 0,-1 1-9 0 0,6-16 182 0 0,-3 5-82 0 0,-1-1 50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3"/>
    </inkml:context>
    <inkml:brush xml:id="br0">
      <inkml:brushProperty name="width" value="0.025" units="cm"/>
      <inkml:brushProperty name="height" value="0.025" units="cm"/>
      <inkml:brushProperty name="color" value="#996600"/>
    </inkml:brush>
  </inkml:definitions>
  <inkml:trace contextRef="#ctx0" brushRef="#br0">22 1 2208 0 0,'0'0'3622'0'0,"-7"34"6642"0"0,4-14-8933 0 0,2-6-1003 0 0,-2-8 30 0 0,1-1-41 0 0,1 6 536 0 0,1-10-795 0 0,0 0 0 0 0,0 0 0 0 0,0 0-1 0 0,0 0 1 0 0,0 0 0 0 0,0 0 0 0 0,0 0 0 0 0,-1 0 0 0 0,1 0-1 0 0,0 0 1 0 0,-1 0 0 0 0,1 0 0 0 0,0 0 0 0 0,-2 1 0 0 0,2-1-10 0 0,-1 0 1 0 0,1 0 0 0 0,0 0 0 0 0,0 1-1 0 0,0-1 1 0 0,0 0 0 0 0,0 1 0 0 0,0-1-1 0 0,1 0 1 0 0,-1 1 0 0 0,0-1 0 0 0,0 0-1 0 0,1 0 1 0 0,-1 0 0 0 0,2 1 0 0 0,-1 0-19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4"/>
    </inkml:context>
    <inkml:brush xml:id="br0">
      <inkml:brushProperty name="width" value="0.025" units="cm"/>
      <inkml:brushProperty name="height" value="0.025" units="cm"/>
      <inkml:brushProperty name="color" value="#996600"/>
    </inkml:brush>
  </inkml:definitions>
  <inkml:trace contextRef="#ctx0" brushRef="#br0">25 0 2000 0 0,'0'0'9902'0'0,"-7"22"-5650"0"0,-2 30 184 0 0,6-49-3794 0 0,-1 12-482 0 0,3 1-58 0 0,1-10 437 0 0,0 1-268 0 0,-1-12 110 0 0,5-14-51 0 0,-3 17-315 0 0,0 0-1 0 0,-1 0 1 0 0,1 1-1 0 0,0 0 0 0 0,-1-1 1 0 0,0 0-1 0 0,0 0 1 0 0,0 0-1 0 0,0-1 1 0 0,0 1-1 0 0,0-1 1 0 0,3-21 75 0 0,-1 10-90 0 0,-2 13 0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5"/>
    </inkml:context>
    <inkml:brush xml:id="br0">
      <inkml:brushProperty name="width" value="0.025" units="cm"/>
      <inkml:brushProperty name="height" value="0.025" units="cm"/>
      <inkml:brushProperty name="color" value="#996600"/>
    </inkml:brush>
  </inkml:definitions>
  <inkml:trace contextRef="#ctx0" brushRef="#br0">12 1 7024 0 0,'0'0'30'0'0,"15"9"466"0"0,-7-3 7228 0 0,-16-10-664 0 0,-14 4-7139 0 0,18 0 614 0 0,4 0-534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6"/>
    </inkml:context>
    <inkml:brush xml:id="br0">
      <inkml:brushProperty name="width" value="0.025" units="cm"/>
      <inkml:brushProperty name="height" value="0.025" units="cm"/>
      <inkml:brushProperty name="color" value="#996600"/>
    </inkml:brush>
  </inkml:definitions>
  <inkml:trace contextRef="#ctx0" brushRef="#br0">1 9 392 0 0,'0'0'5942'0'0,"2"-8"3594"0"0,3 8-5474 0 0,15 2-2275 0 0,-6-4-1851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7"/>
    </inkml:context>
    <inkml:brush xml:id="br0">
      <inkml:brushProperty name="width" value="0.025" units="cm"/>
      <inkml:brushProperty name="height" value="0.025" units="cm"/>
      <inkml:brushProperty name="color" value="#996600"/>
    </inkml:brush>
  </inkml:definitions>
  <inkml:trace contextRef="#ctx0" brushRef="#br0">0 7 1296 0 0,'0'0'8456'0'0,"36"-4"-2138"0"0,-32 3-6279 0 0,-2 0-1 0 0,1 1 1 0 0,1 0-1 0 0,-1 0 1 0 0,1 0-1 0 0,-2 0 1 0 0,1 0-1 0 0,5 1 1 0 0,-7 0 46 0 0,-1-1 0 0 0,1 0 0 0 0,0 0 0 0 0,-1 0 0 0 0,1 1 0 0 0,-1-1 0 0 0,1 0 0 0 0,-1 0 0 0 0,0 0 0 0 0,1 0 0 0 0,-1 0 0 0 0,1 0 0 0 0,0 0 0 0 0,-1 0 0 0 0,1 0 0 0 0,-1 0 0 0 0,1-1 0 0 0,0 1 0 0 0,-1 0 0 0 0,1 0 0 0 0,0-1 0 0 0,4 0 362 0 0,-4 1-422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0"/>
    </inkml:context>
    <inkml:brush xml:id="br0">
      <inkml:brushProperty name="width" value="0.025" units="cm"/>
      <inkml:brushProperty name="height" value="0.025" units="cm"/>
      <inkml:brushProperty name="color" value="#996600"/>
    </inkml:brush>
  </inkml:definitions>
  <inkml:trace contextRef="#ctx0" brushRef="#br0">0 0 5720 0 0,'0'0'8197'0'0,"10"24"-7529"0"0,-8-2 409 0 0,-2-61-850 0 0,0 39-140 0 0,12 20 39 0 0,-5-16-84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4"/>
    </inkml:context>
    <inkml:brush xml:id="br0">
      <inkml:brushProperty name="width" value="0.025" units="cm"/>
      <inkml:brushProperty name="height" value="0.025" units="cm"/>
      <inkml:brushProperty name="color" value="#996600"/>
    </inkml:brush>
  </inkml:definitions>
  <inkml:trace contextRef="#ctx0" brushRef="#br0">1 9 992 0 0,'0'0'7581'0'0,"0"0"-7645"0"0,5-5 1540 0 0,-2 2 2227 0 0,3 49 1978 0 0,5-12-6177 0 0,-8-30 478 0 0,-2-4 17 0 0,-1 0 0 0 0,0 0 0 0 0,0 0 1 0 0,1 1-1 0 0,-1-1 0 0 0,0 0 0 0 0,0 0 0 0 0,0 0 0 0 0,1 0 1 0 0,-1 0-1 0 0,0 1 0 0 0,0-1 0 0 0,0 0 0 0 0,0 0 1 0 0,1 1-1 0 0,-1-1 0 0 0,0 0 0 0 0,0 0 0 0 0,0 0 0 0 0,0 1 1 0 0,0-1-1 0 0,0 0 0 0 0,0 0 0 0 0,0 1 0 0 0,1-1 0 0 0,-1 0 1 0 0,0 1-1 0 0,0-1 0 0 0,0 0 0 0 0,0 0 0 0 0,0 1 0 0 0,0-1 1 0 0,-1 0-1 0 0,1 0 0 0 0,0 0 0 0 0,0 0 0 0 0,0 1 0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5"/>
    </inkml:context>
    <inkml:brush xml:id="br0">
      <inkml:brushProperty name="width" value="0.025" units="cm"/>
      <inkml:brushProperty name="height" value="0.025" units="cm"/>
      <inkml:brushProperty name="color" value="#996600"/>
    </inkml:brush>
  </inkml:definitions>
  <inkml:trace contextRef="#ctx0" brushRef="#br0">31 93 3112 0 0,'-2'-12'9519'0'0,"2"10"-9348"0"0,0 0 0 0 0,0 0 1 0 0,0 1-1 0 0,0-1 0 0 0,0 0 1 0 0,-1 0-1 0 0,1 0 0 0 0,-1 0 1 0 0,1 0-1 0 0,-1 0 0 0 0,0 1 1 0 0,1-1-1 0 0,-1 0 1 0 0,-1-2-1 0 0,-8-15 781 0 0,3 1-50 0 0,2 6-774 0 0,5 11-128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6"/>
    </inkml:context>
    <inkml:brush xml:id="br0">
      <inkml:brushProperty name="width" value="0.025" units="cm"/>
      <inkml:brushProperty name="height" value="0.025" units="cm"/>
      <inkml:brushProperty name="color" value="#996600"/>
    </inkml:brush>
  </inkml:definitions>
  <inkml:trace contextRef="#ctx0" brushRef="#br0">227 0 2808 0 0,'0'0'14521'0'0,"0"30"-10745"0"0,-3-22-3451 0 0,1-2 0 0 0,0 2 0 0 0,0-1 0 0 0,0 1 0 0 0,-1 9 0 0 0,-5 12 1005 0 0,6-16-1218 0 0,-1 12 14 0 0,4-7-91 0 0,0 8 66 0 0,-6-11-69 0 0,2-6-32 0 0,1-3 0 0 0,1 4 0 0 0,1-4 0 0 0,-4 7 0 0 0,0 0 0 0 0,1 4-50 0 0,-3 17-171 0 0,-1-14 139 0 0,-1-3-159 0 0,4-2 63 0 0,-1 0 1 0 0,-2 19-1 0 0,5-19 139 0 0,-2 4-341 0 0,-8 10-868 0 0,11-25 1089 0 0,-3 6 110 0 0,2-1 0 0 0,-1 2 0 0 0,1 0-1 0 0,1-1 1 0 0,0 1 0 0 0,0 12 0 0 0,-8 65 170 0 0,8-76-65 0 0,0 2 0 0 0,-1-2 0 0 0,0 1 0 0 0,-1-1 0 0 0,1 1 0 0 0,-7 12 0 0 0,6-18-29 0 0,2-2-1 0 0,-1 1 0 0 0,2 0 1 0 0,-2 12-1 0 0,0-1 29 0 0,0-5-42 0 0,0-1 37 0 0,1 7 140 0 0,-1 0 1 0 0,1-7-139 0 0,-13 32 241 0 0,6 22 43 0 0,5-53-281 0 0,0-1-1 0 0,1 1 0 0 0,0 0 1 0 0,1 23-1 0 0,0-12-62 0 0,-3 11-8 0 0,2-17-3 0 0,2-5-1 0 0,0-1 10 0 0,2 60-367 0 0,-1-27 153 0 0,-1-15 202 0 0,0-1 139 0 0,1 7 130 0 0,-2-13-171 0 0,-6 38-60 0 0,-3 14-16 0 0,4-23 33 0 0,4 27-15 0 0,2-45 63 0 0,0-22-35 0 0,1 0 75 0 0,2-1 0 0 0,-1 0 1 0 0,1 1-1 0 0,8 17 0 0 0,-2 7 205 0 0,-3-11-256 0 0,0-8-11 0 0,1 6 7 0 0,-4-11-46 0 0,0-3 6 0 0,1 0-17 0 0,4 29 61 0 0,-8-25-45 0 0,5 9 27 0 0,1-7-23 0 0,3 3-20 0 0,0 13 16 0 0,-4-14-19 0 0,2 12-6 0 0,-2-4 0 0 0,1-8 0 0 0,8 13 0 0 0,1 18 0 0 0,2 5 0 0 0,-8-31 0 0 0,-5-7 0 0 0,-1 0-60 0 0,0-1 0 0 0,2 29 0 0 0,-3-14 16 0 0,1-2 9 0 0,4 51-90 0 0,-7-52 125 0 0,0 14 0 0 0,-1-11 27 0 0,0-11-1 0 0,1-6 0 0 0,0 2-8 0 0,0 36 77 0 0,0-48-95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7"/>
    </inkml:context>
    <inkml:brush xml:id="br0">
      <inkml:brushProperty name="width" value="0.025" units="cm"/>
      <inkml:brushProperty name="height" value="0.025" units="cm"/>
      <inkml:brushProperty name="color" value="#996600"/>
    </inkml:brush>
  </inkml:definitions>
  <inkml:trace contextRef="#ctx0" brushRef="#br0">1 0 2504 0 0,'0'0'11928'0'0,"8"29"-5009"0"0,-7-9-5772 0 0,-1-12-849 0 0,1-1 1 0 0,-1 1-1 0 0,0 0 0 0 0,-1 0 0 0 0,-1 10 0 0 0,1-12-253 0 0,0 2 0 0 0,0-2 0 0 0,0 2-1 0 0,1-2 1 0 0,1 1 0 0 0,-1 1 0 0 0,3 10 0 0 0,0 19 100 0 0,-3 9-145 0 0,0-45 0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8"/>
    </inkml:context>
    <inkml:brush xml:id="br0">
      <inkml:brushProperty name="width" value="0.025" units="cm"/>
      <inkml:brushProperty name="height" value="0.025" units="cm"/>
      <inkml:brushProperty name="color" value="#996600"/>
    </inkml:brush>
  </inkml:definitions>
  <inkml:trace contextRef="#ctx0" brushRef="#br0">1 68 3808 0 0,'0'0'24'0'0,"1"-2"7"0"0,2-2 930 0 0,0 2 349 0 0,6 0 7076 0 0,2 0-60 0 0,-5-1-9085 0 0,2 0 1721 0 0,-7 3-920 0 0,0 0 0 0 0,0 0 0 0 0,0 0-1 0 0,-1 0 1 0 0,1 0 0 0 0,0 0 0 0 0,0 0 0 0 0,0 0 0 0 0,-1-1 0 0 0,1 1 0 0 0,0 0 0 0 0,-1-1 0 0 0,1 1 0 0 0,0-1 0 0 0,-1 1 0 0 0,1-1 0 0 0,0 1 0 0 0,-1-1 0 0 0,1 1 0 0 0,-1-1 0 0 0,1 1 0 0 0,-1-1 0 0 0,1 0-1 0 0,-1 1 1 0 0,0-1 0 0 0,0 1 0 0 0,1-2 0 0 0,-1 2-32 0 0,1-2 24 0 0,1 0 1 0 0,-1 0-1 0 0,1 0 1 0 0,-1 1-1 0 0,1-1 1 0 0,0 0-1 0 0,0 1 1 0 0,0 0 0 0 0,-1 0-1 0 0,1 0 1 0 0,2-2-1 0 0,16-15 24 0 0,-19 17-52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49"/>
    </inkml:context>
    <inkml:brush xml:id="br0">
      <inkml:brushProperty name="width" value="0.025" units="cm"/>
      <inkml:brushProperty name="height" value="0.025" units="cm"/>
      <inkml:brushProperty name="color" value="#996600"/>
    </inkml:brush>
  </inkml:definitions>
  <inkml:trace contextRef="#ctx0" brushRef="#br0">0 171 2608 0 0,'0'0'11672'0'0,"20"-10"-7489"0"0,-18 7-3967 0 0,-1 2 0 0 0,0-1-1 0 0,0 0 1 0 0,0 0 0 0 0,1 0-1 0 0,0 0 1 0 0,0 0 0 0 0,0 0-1 0 0,0 1 1 0 0,0-1-1 0 0,3-1 1 0 0,-1 0-12 0 0,-3 2-203 0 0,0 0 0 0 0,-1 0-1 0 0,1 0 1 0 0,0 0-1 0 0,0 0 1 0 0,-1-1 0 0 0,1 1-1 0 0,-1 0 1 0 0,1 1-1 0 0,-1-2 1 0 0,0 1 0 0 0,1 0-1 0 0,-1-1 1 0 0,0 1 0 0 0,0-1-1 0 0,0 1 1 0 0,0 0-1 0 0,0-1 1 0 0,0 1 0 0 0,-1 0-1 0 0,1-2 1 0 0,-1 1 0 0 0,1 0 0 0 0,0-1 0 0 0,0 1 0 0 0,0-1 0 0 0,0 1 0 0 0,0 1 0 0 0,0-2-1 0 0,1 1 1 0 0,-1 0 0 0 0,2-5 0 0 0,-3-10-54 0 0,2 1 1 0 0,-1 16 45 0 0,-2-36 1854 0 0,2 28-1678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0"/>
    </inkml:context>
    <inkml:brush xml:id="br0">
      <inkml:brushProperty name="width" value="0.025" units="cm"/>
      <inkml:brushProperty name="height" value="0.025" units="cm"/>
      <inkml:brushProperty name="color" value="#996600"/>
    </inkml:brush>
  </inkml:definitions>
  <inkml:trace contextRef="#ctx0" brushRef="#br0">1 1 1400 0 0,'0'0'9846'0'0,"6"2"-7120"0"0,-4 61 3567 0 0,4-35-4623 0 0,-5-26-1614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1"/>
    </inkml:context>
    <inkml:brush xml:id="br0">
      <inkml:brushProperty name="width" value="0.025" units="cm"/>
      <inkml:brushProperty name="height" value="0.025" units="cm"/>
      <inkml:brushProperty name="color" value="#996600"/>
    </inkml:brush>
  </inkml:definitions>
  <inkml:trace contextRef="#ctx0" brushRef="#br0">1 6 1800 0 0,'0'0'5457'0'0,"4"-5"4589"0"0,-2 7-9624 0 0,0 0-1 0 0,-2 0 1 0 0,2 0-1 0 0,0-1 1 0 0,0 1-1 0 0,0 0 1 0 0,1 0-1 0 0,-1 0 0 0 0,0-1 1 0 0,0 1-1 0 0,4 1 1 0 0,11 8 1056 0 0,-2 2-287 0 0,13 5-314 0 0,-17-12-438 0 0,13 2 255 0 0,-8-6-271 0 0,56 8 144 0 0,-43-7 195 0 0,-20 1-47 0 0,17 0-331 0 0,-15-2-220 0 0,-6-1-33 0 0,26 5 80 0 0,-11-2-201 0 0,8-2 14 0 0,-8-2-24 0 0,27 0 105 0 0,-28 0-51 0 0,-7 0-46 0 0,5-1-13 0 0,0-1 0 0 0,-1-1 1 0 0,1 0-1 0 0,23-8 0 0 0,-4 2-563 0 0,-12 3-239 0 0,-20 5 559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2"/>
    </inkml:context>
    <inkml:brush xml:id="br0">
      <inkml:brushProperty name="width" value="0.025" units="cm"/>
      <inkml:brushProperty name="height" value="0.025" units="cm"/>
      <inkml:brushProperty name="color" value="#996600"/>
    </inkml:brush>
  </inkml:definitions>
  <inkml:trace contextRef="#ctx0" brushRef="#br0">1 205 4416 0 0,'0'0'5309'0'0,"17"-7"791"0"0,-3 8-3312 0 0,15-3 589 0 0,4-2-1285 0 0,-10 3-1245 0 0,-9-1-409 0 0,-4 0-210 0 0,8 1 66 0 0,3-1 259 0 0,-7 0-171 0 0,29-7 545 0 0,3-5-740 0 0,-35 12-140 0 0,0 0 1 0 0,0-1-1 0 0,-1-1 1 0 0,12-5-1 0 0,-8 2-39 0 0,8-6 11 0 0,14-10 1031 0 0,-20 14-609 0 0,-6 2-470 0 0,9-4 211 0 0,9-6 170 0 0,16-9 2 0 0,-3 3-307 0 0,-37 20-55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3"/>
    </inkml:context>
    <inkml:brush xml:id="br0">
      <inkml:brushProperty name="width" value="0.025" units="cm"/>
      <inkml:brushProperty name="height" value="0.025" units="cm"/>
      <inkml:brushProperty name="color" value="#996600"/>
    </inkml:brush>
  </inkml:definitions>
  <inkml:trace contextRef="#ctx0" brushRef="#br0">0 21 3808 0 0,'0'0'2994'0'0,"2"0"-3074"0"0,7 3 8271 0 0,-4 4-5486 0 0,-4-5-2651 0 0,-1-1 0 0 0,1 1 0 0 0,0-1 0 0 0,-1 1 0 0 0,1-1 0 0 0,0 0 0 0 0,0 0 0 0 0,0 0 0 0 0,0 0 0 0 0,0 0 0 0 0,-1 0 0 0 0,1 1 0 0 0,1-1 0 0 0,-1 0 0 0 0,0-1 0 0 0,0 1 0 0 0,3 1 0 0 0,-4-2 133 0 0,0 1-145 0 0,0-1 1 0 0,1 1 0 0 0,-1-1-1 0 0,1 1 1 0 0,0 0 0 0 0,-1-1-1 0 0,1 1 1 0 0,-1-1 0 0 0,1 0-1 0 0,0 0 1 0 0,-1 0 0 0 0,0 1-1 0 0,1-1 1 0 0,-1 0 0 0 0,1 1-1 0 0,0-1 1 0 0,0 0 0 0 0,-1 0 0 0 0,1 0-1 0 0,0 0 1 0 0,0 1 0 0 0,-1-1-1 0 0,1 0 1 0 0,0 0 0 0 0,0 0-1 0 0,-1-1 1 0 0,1 1 0 0 0,0 0-1 0 0,0 0 1 0 0,1-1 0 0 0,18-4-464 0 0,-16-1 16 0 0,-3 6 348 0 0,0-1-1 0 0,-1 1 1 0 0,1-1 0 0 0,-1 1 0 0 0,1-1-1 0 0,-1 0 1 0 0,1 1 0 0 0,-1-1 0 0 0,1 1-1 0 0,-1-1 1 0 0,0 0 0 0 0,1 1 0 0 0,-1 0-1 0 0,0-1 1 0 0,0 0 0 0 0,1 1 0 0 0,-1-1-1 0 0,0 0 1 0 0,0-1 0 0 0,3-1-114 0 0,-3 3 167 0 0,0 0-1 0 0,0 0 0 0 0,0 0 0 0 0,0 0 0 0 0,0-1 0 0 0,0 1 1 0 0,0 0-1 0 0,0 0 0 0 0,0 0 0 0 0,0 0 0 0 0,0 0 0 0 0,0 0 1 0 0,0 0-1 0 0,1-1 0 0 0,-1 1 0 0 0,0 0 0 0 0,0 0 0 0 0,0 0 1 0 0,0 0-1 0 0,0 0 0 0 0,0-1 0 0 0,0 1 0 0 0,0 0 0 0 0,0 0 1 0 0,0 0-1 0 0,0 0 0 0 0,0 0 0 0 0,0-1 0 0 0,0 1 0 0 0,0 0 1 0 0,0 0-1 0 0,0 0 0 0 0,0 0 0 0 0,0-1 0 0 0,0 1 0 0 0,0 0 1 0 0,0 0-1 0 0,0 0 0 0 0,0 0 0 0 0,0 0 0 0 0,0-1 0 0 0,-1 1 1 0 0,1 0-1 0 0,0 0 0 0 0,0 0 0 0 0,0 0 0 0 0,0 0 0 0 0,0 0 1 0 0,0-1-1 0 0,0 1-76 0 0,0-10 142 0 0,0 6-76 0 0,0 1-69 0 0,0 3 77 0 0,-5-5-125 0 0,3 3 104 0 0,1 1 28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1"/>
    </inkml:context>
    <inkml:brush xml:id="br0">
      <inkml:brushProperty name="width" value="0.025" units="cm"/>
      <inkml:brushProperty name="height" value="0.025" units="cm"/>
      <inkml:brushProperty name="color" value="#996600"/>
    </inkml:brush>
  </inkml:definitions>
  <inkml:trace contextRef="#ctx0" brushRef="#br0">1 0 3208 0 0,'0'0'0'0'0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4"/>
    </inkml:context>
    <inkml:brush xml:id="br0">
      <inkml:brushProperty name="width" value="0.025" units="cm"/>
      <inkml:brushProperty name="height" value="0.025" units="cm"/>
      <inkml:brushProperty name="color" value="#996600"/>
    </inkml:brush>
  </inkml:definitions>
  <inkml:trace contextRef="#ctx0" brushRef="#br0">1 0 4216 0 0,'0'0'2414'0'0,"2"1"-1312"0"0,2 0 4155 0 0,1 6-614 0 0,-5-1-3279 0 0,-2-3-639 0 0,2-3-700 0 0,0 0 0 0 0,0 0 0 0 0,-1 1 0 0 0,1-1 0 0 0,0 0 0 0 0,0 0 0 0 0,0 0 0 0 0,0 0 0 0 0,0 0 0 0 0,0 1 0 0 0,0-1 0 0 0,0 0 0 0 0,0 0 0 0 0,0 0 0 0 0,0 1 0 0 0,0-1 0 0 0,0 0 0 0 0,0 0 0 0 0,0 0 0 0 0,0 1 0 0 0,0-1 0 0 0,0 0 0 0 0,-1 0 0 0 0,1 0 0 0 0,0 1 0 0 0,1-1 0 0 0,-1 0 0 0 0,0 0 0 0 0,0 0 0 0 0,0 1 0 0 0,0-1 0 0 0,0 0 0 0 0,0 0 0 0 0,0 0 0 0 0,0 1 0 0 0,0-1 0 0 0,0 0 0 0 0,0 0 0 0 0,0 0 0 0 0,0 0 0 0 0,0 0 0 0 0,0 0 0 0 0,0 0 0 0 0,0 0 0 0 0,1 0 0 0 0,12 5 814 0 0,17-3 178 0 0,-18-9-838 0 0,-11 6-134 0 0,0 0-1 0 0,0 0 0 0 0,0-1 0 0 0,0 1 0 0 0,0 0 0 0 0,0-1 1 0 0,0 1-1 0 0,-1-1 0 0 0,1 1 0 0 0,-1-1 0 0 0,1 0 0 0 0,-1 0 1 0 0,0 2 225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5"/>
    </inkml:context>
    <inkml:brush xml:id="br0">
      <inkml:brushProperty name="width" value="0.025" units="cm"/>
      <inkml:brushProperty name="height" value="0.025" units="cm"/>
      <inkml:brushProperty name="color" value="#996600"/>
    </inkml:brush>
  </inkml:definitions>
  <inkml:trace contextRef="#ctx0" brushRef="#br0">0 0 2608 0 0,'0'0'5026'0'0,"12"4"-566"0"0,-6-1-1952 0 0,-5 30 1166 0 0,-1-14-758 0 0,0-4-1542 0 0,5 6-683 0 0,-5-16-271 0 0,-1-2-362 0 0,1 0-1 0 0,0-1 1 0 0,0 1-1 0 0,0 0 1 0 0,0 0-1 0 0,1 0 1 0 0,-1 0-1 0 0,1-1 1 0 0,-1 1-1 0 0,1 0 1 0 0,0 0-1 0 0,2 3 1 0 0,-2-4-38 0 0,0-1 1 0 0,0 1 0 0 0,0 0 0 0 0,0 0 0 0 0,0 0-1 0 0,0-1 1 0 0,-1 1 0 0 0,1 0 0 0 0,-1-1-1 0 0,1 5 1 0 0,6 17 13 0 0,-6-21-33 0 0,0 0-1 0 0,-1-1 1 0 0,1 1-1 0 0,-1 1 1 0 0,1-1 0 0 0,-1 0-1 0 0,0 0 1 0 0,0 0-1 0 0,0 0 1 0 0,0 2-1 0 0,3 22 20 0 0,0-19-14 0 0,-1-4-6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6"/>
    </inkml:context>
    <inkml:brush xml:id="br0">
      <inkml:brushProperty name="width" value="0.025" units="cm"/>
      <inkml:brushProperty name="height" value="0.025" units="cm"/>
      <inkml:brushProperty name="color" value="#996600"/>
    </inkml:brush>
  </inkml:definitions>
  <inkml:trace contextRef="#ctx0" brushRef="#br0">21 2 3000 0 0,'0'0'4910'0'0,"9"-1"2598"0"0,-12 8-5366 0 0,2 1 443 0 0,-4-5-1817 0 0,-11 16 2294 0 0,12-16-2902 0 0,4-3-144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2"/>
    </inkml:context>
    <inkml:brush xml:id="br0">
      <inkml:brushProperty name="width" value="0.025" units="cm"/>
      <inkml:brushProperty name="height" value="0.025" units="cm"/>
      <inkml:brushProperty name="color" value="#996600"/>
    </inkml:brush>
  </inkml:definitions>
  <inkml:trace contextRef="#ctx0" brushRef="#br0">0 1 1896 0 0,'0'0'1000'0'0,"1"1"-1698"0"0,5 4 9826 0 0,-5-3-7918 0 0,-1 0-904 0 0,0 1 0 0 0,0 1 0 0 0,0-1 0 0 0,0 0 0 0 0,1 0 0 0 0,-1 0 0 0 0,1 0 0 0 0,0 1 0 0 0,0-1 0 0 0,1-1 0 0 0,-1 1 0 0 0,4 5 0 0 0,-1-1 61 0 0,-4-6-188 0 0,1 1 1 0 0,-1-1-1 0 0,0 0 1 0 0,0 1-1 0 0,1-1 1 0 0,0 0-1 0 0,-1 0 1 0 0,1 1-1 0 0,0-1 1 0 0,0 0-1 0 0,0 0 1 0 0,0-1-1 0 0,0 1 0 0 0,0 0 1 0 0,0 0-1 0 0,0-1 1 0 0,3 2-1 0 0,24 24-635 0 0,-15-21 178 0 0,-11-6 244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3"/>
    </inkml:context>
    <inkml:brush xml:id="br0">
      <inkml:brushProperty name="width" value="0.025" units="cm"/>
      <inkml:brushProperty name="height" value="0.025" units="cm"/>
      <inkml:brushProperty name="color" value="#996600"/>
    </inkml:brush>
  </inkml:definitions>
  <inkml:trace contextRef="#ctx0" brushRef="#br0">1 0 2400 0 0,'0'0'8457'0'0,"7"7"-6650"0"0,4 0-626 0 0,9 8-444 0 0,-12-3-662 0 0,-2-5-67 0 0,-1 1-3 0 0,-4-7 2 0 0,0 0 10 0 0,0 1 0 0 0,0 0 0 0 0,1 0 0 0 0,-1 0-1 0 0,0 0 1 0 0,0 0 0 0 0,0 0 0 0 0,-1 0 0 0 0,1-1-1 0 0,0 5 1 0 0,5 12 54 0 0,10 11-676 0 0,-7-14 364 0 0,-3-4 280 0 0,10 29-365 0 0,-16-38 254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7"/>
    </inkml:context>
    <inkml:brush xml:id="br0">
      <inkml:brushProperty name="width" value="0.025" units="cm"/>
      <inkml:brushProperty name="height" value="0.025" units="cm"/>
      <inkml:brushProperty name="color" value="#996600"/>
    </inkml:brush>
  </inkml:definitions>
  <inkml:trace contextRef="#ctx0" brushRef="#br0">0 0 1496 0 0,'0'0'14248'0'0,"1"1"-14497"0"0,0-1 306 0 0,1 1 250 0 0,0 0 91 0 0,3 1 1392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8"/>
    </inkml:context>
    <inkml:brush xml:id="br0">
      <inkml:brushProperty name="width" value="0.025" units="cm"/>
      <inkml:brushProperty name="height" value="0.025" units="cm"/>
      <inkml:brushProperty name="color" value="#996600"/>
    </inkml:brush>
  </inkml:definitions>
  <inkml:trace contextRef="#ctx0" brushRef="#br0">0 17 1200 0 0,'0'0'19227'0'0,"24"-11"-18167"0"0,-21 6-1060 0 0,-2 4 0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59"/>
    </inkml:context>
    <inkml:brush xml:id="br0">
      <inkml:brushProperty name="width" value="0.025" units="cm"/>
      <inkml:brushProperty name="height" value="0.025" units="cm"/>
      <inkml:brushProperty name="color" value="#996600"/>
    </inkml:brush>
  </inkml:definitions>
  <inkml:trace contextRef="#ctx0" brushRef="#br0">0 3 992 0 0,'0'0'2321'0'0,"11"-2"8110"0"0,-11 2-10378 0 0,0 0 0 0 0,1 1 1 0 0,-1-1-1 0 0,0 0 1 0 0,0 0-1 0 0,0 1 1 0 0,1-1-1 0 0,-1 0 0 0 0,0 1 1 0 0,0-1-1 0 0,0 0 1 0 0,0 1-1 0 0,0-1 0 0 0,0 0 1 0 0,1 1-1 0 0,-1-1 1 0 0,0 0-1 0 0,0 1 1 0 0,0-1-1 0 0,0 1 0 0 0,0-1 1 0 0,0 0-1 0 0,-1 1 1 0 0,1-1-1 0 0,0 0 0 0 0,0 0 1 0 0,0 0-1 0 0,0 0 1 0 0,0 1-1 0 0,0-1 1 0 0,-1 0-1 0 0,1 1 0 0 0,0-1 1 0 0,0 0-1 0 0,0 0 1 0 0,-1 1-1 0 0,1-1 0 0 0,0 0 1 0 0,-3 14 1502 0 0,2-9-1372 0 0,-1 10 152 0 0,2-14-336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0"/>
    </inkml:context>
    <inkml:brush xml:id="br0">
      <inkml:brushProperty name="width" value="0.025" units="cm"/>
      <inkml:brushProperty name="height" value="0.025" units="cm"/>
      <inkml:brushProperty name="color" value="#996600"/>
    </inkml:brush>
  </inkml:definitions>
  <inkml:trace contextRef="#ctx0" brushRef="#br0">0 1 96 0 0,'0'0'10433'0'0,"23"6"-4746"0"0,-21-4-5567 0 0,1-1 0 0 0,0 0 0 0 0,1 1 1 0 0,-1-1-1 0 0,0 0 0 0 0,-1 0 0 0 0,2 0 1 0 0,-1-1-1 0 0,1 1 0 0 0,-1-1 0 0 0,3 1 1 0 0,17 3 125 0 0,-11-1 703 0 0,-1 0 0 0 0,2 0 0 0 0,20 2 0 0 0,-31-5-933 0 0,6 1 2 0 0,0 0-1 0 0,0 0 1 0 0,0-1 0 0 0,10-2 0 0 0,46 1-503 0 0,-64 1 499 0 0,36-3 705 0 0,-5-7-486 0 0,-29 9-233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1"/>
    </inkml:context>
    <inkml:brush xml:id="br0">
      <inkml:brushProperty name="width" value="0.025" units="cm"/>
      <inkml:brushProperty name="height" value="0.025" units="cm"/>
      <inkml:brushProperty name="color" value="#996600"/>
    </inkml:brush>
  </inkml:definitions>
  <inkml:trace contextRef="#ctx0" brushRef="#br0">1 1 2104 0 0,'0'0'3461'0'0,"31"3"5660"0"0,0 2-5690 0 0,-12 0-2798 0 0,-5-2-530 0 0,7 4 370 0 0,7 9 1015 0 0,-22-14-1392 0 0,0 2 0 0 0,-1-1 0 0 0,1 1 0 0 0,-1 0 1 0 0,-1 0-1 0 0,1 0 0 0 0,0 1 0 0 0,-1 0 0 0 0,0-1 0 0 0,0 2 0 0 0,4 6 0 0 0,0-3-96 0 0,-4-5 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2"/>
    </inkml:context>
    <inkml:brush xml:id="br0">
      <inkml:brushProperty name="width" value="0.025" units="cm"/>
      <inkml:brushProperty name="height" value="0.025" units="cm"/>
      <inkml:brushProperty name="color" value="#996600"/>
    </inkml:brush>
  </inkml:definitions>
  <inkml:trace contextRef="#ctx0" brushRef="#br0">1 161 2000 0 0,'0'0'9648'0'0,"18"-31"-4486"0"0,-13 26-4343 0 0,-5 5-747 0 0,0-7-103 0 0,6-9-326 0 0,-4 10 230 0 0,-1 5 34 0 0,2-3 126 0 0,-1-2 38 0 0,-1 2-61 0 0,2-18-81 0 0,-3-15-142 0 0,0 17 153 0 0,0 18 52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2"/>
    </inkml:context>
    <inkml:brush xml:id="br0">
      <inkml:brushProperty name="width" value="0.025" units="cm"/>
      <inkml:brushProperty name="height" value="0.025" units="cm"/>
      <inkml:brushProperty name="color" value="#996600"/>
    </inkml:brush>
  </inkml:definitions>
  <inkml:trace contextRef="#ctx0" brushRef="#br0">304 0 4512 0 0,'0'0'1168'0'0,"5"8"5841"0"0,-11-1-2249 0 0,-25 3-376 0 0,16-3-4042 0 0,9-4-185 0 0,3-1 21 0 0,-7 8-36 0 0,-11 13 333 0 0,-5 8-444 0 0,21-23 33 0 0,-7 10-33 0 0,8-6 10 0 0,-2-6-26 0 0,-13 6 26 0 0,13-8-40 0 0,-2 1-1 0 0,-4 2 0 0 0,-13 9 0 0 0,13-5 0 0 0,-5 0 0 0 0,7-5 0 0 0,4-1 0 0 0,-3 10 73 0 0,3-6 97 0 0,0 1-133 0 0,-6 6-22 0 0,11-16 0 0 0,-1 2 0 0 0,1 0 0 0 0,-1-1 0 0 0,1 1 0 0 0,1 0 0 0 0,-1 0 0 0 0,0 0 0 0 0,0 0 0 0 0,0 0 1 0 0,0-1-1 0 0,0 1 0 0 0,0 1 0 0 0,1-1 0 0 0,0 0 0 0 0,-1 0 0 0 0,1 3 0 0 0,0-2-14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3"/>
    </inkml:context>
    <inkml:brush xml:id="br0">
      <inkml:brushProperty name="width" value="0.025" units="cm"/>
      <inkml:brushProperty name="height" value="0.025" units="cm"/>
      <inkml:brushProperty name="color" value="#996600"/>
    </inkml:brush>
  </inkml:definitions>
  <inkml:trace contextRef="#ctx0" brushRef="#br0">1 1 2400 0 0,'0'0'7673'0'0,"30"2"-3476"0"0,5 6-3455 0 0,-25-6-818 0 0,1 5-306 0 0,-11-7 284 0 0,1 1 0 0 0,-1-1 0 0 0,1 1 0 0 0,-1-1 1 0 0,1 1-1 0 0,0-1 0 0 0,-1 1 0 0 0,1-1 0 0 0,-1 1 1 0 0,1-1-1 0 0,-1 0 0 0 0,1 1 0 0 0,0-1 1 0 0,0 0-1 0 0,0 0 0 0 0,-1 0 0 0 0,1 0 0 0 0,1 0 1 0 0,13 5-246 0 0,9 9 292 0 0,-23-13 54 0 0,9 7 19 0 0,5 3 210 0 0,14 12 681 0 0,-26-21-804 0 0,0 0 0 0 0,1 0 1 0 0,-1 1-1 0 0,-1 0 0 0 0,0 0 1 0 0,1 1-1 0 0,-1-2 0 0 0,1 2 1 0 0,2 5-1 0 0,4 6 102 0 0,-3-3 101 0 0,0 12 741 0 0,1-2-427 0 0,4 16 275 0 0,-3 22 39 0 0,-4-23-1123 0 0,-3-30 149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3"/>
    </inkml:context>
    <inkml:brush xml:id="br0">
      <inkml:brushProperty name="width" value="0.025" units="cm"/>
      <inkml:brushProperty name="height" value="0.025" units="cm"/>
      <inkml:brushProperty name="color" value="#996600"/>
    </inkml:brush>
  </inkml:definitions>
  <inkml:trace contextRef="#ctx0" brushRef="#br0">0 9 2904 0 0,'0'0'8536'0'0,"19"-8"-7367"0"0,-18 8-1058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4"/>
    </inkml:context>
    <inkml:brush xml:id="br0">
      <inkml:brushProperty name="width" value="0.025" units="cm"/>
      <inkml:brushProperty name="height" value="0.025" units="cm"/>
      <inkml:brushProperty name="color" value="#996600"/>
    </inkml:brush>
  </inkml:definitions>
  <inkml:trace contextRef="#ctx0" brushRef="#br0">0 10 4416 0 0,'2'-1'4489'0'0,"4"-6"-3572"0"0,-4 6-707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5"/>
    </inkml:context>
    <inkml:brush xml:id="br0">
      <inkml:brushProperty name="width" value="0.025" units="cm"/>
      <inkml:brushProperty name="height" value="0.025" units="cm"/>
      <inkml:brushProperty name="color" value="#996600"/>
    </inkml:brush>
  </inkml:definitions>
  <inkml:trace contextRef="#ctx0" brushRef="#br0">1 3 2904 0 0,'0'0'5192'0'0,"6"-1"-5056"0"0,-6 0 8 0 0,0 0-16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6"/>
    </inkml:context>
    <inkml:brush xml:id="br0">
      <inkml:brushProperty name="width" value="0.025" units="cm"/>
      <inkml:brushProperty name="height" value="0.025" units="cm"/>
      <inkml:brushProperty name="color" value="#996600"/>
    </inkml:brush>
  </inkml:definitions>
  <inkml:trace contextRef="#ctx0" brushRef="#br0">1 16 3312 0 0,'0'-1'210'0'0,"0"0"0"0"0,1 1 0 0 0,-1-1 0 0 0,0 0 0 0 0,1 0-1 0 0,-1 1 1 0 0,1-1 0 0 0,-1 1 0 0 0,1-1 0 0 0,-1 1 0 0 0,1 0 0 0 0,-1-1 0 0 0,1 1 0 0 0,0-1 0 0 0,-1 1 0 0 0,1 0 0 0 0,-1-1 0 0 0,0 1-1 0 0,1 0 1 0 0,0-1 0 0 0,0 1 0 0 0,0 0 0 0 0,5-3 675 0 0,-4 2-534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7"/>
    </inkml:context>
    <inkml:brush xml:id="br0">
      <inkml:brushProperty name="width" value="0.025" units="cm"/>
      <inkml:brushProperty name="height" value="0.025" units="cm"/>
      <inkml:brushProperty name="color" value="#996600"/>
    </inkml:brush>
  </inkml:definitions>
  <inkml:trace contextRef="#ctx0" brushRef="#br0">0 2 3712 0 0,'0'0'0'0'0,"0"1"0"0"0,2 0 2304 0 0,-2-1-1720 0 0,1 0 8 0 0,-1 0 8 0 0,1 0-8 0 0,-1 0-368 0 0,1 0 8 0 0,-1 0 0 0 0,2-1 0 0 0,-1 0-128 0 0,-1 0-8 0 0,0 0 0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8"/>
    </inkml:context>
    <inkml:brush xml:id="br0">
      <inkml:brushProperty name="width" value="0.025" units="cm"/>
      <inkml:brushProperty name="height" value="0.025" units="cm"/>
      <inkml:brushProperty name="color" value="#996600"/>
    </inkml:brush>
  </inkml:definitions>
  <inkml:trace contextRef="#ctx0" brushRef="#br0">1 9 6824 0 0,'0'0'0'0'0,"0"0"0"0"0,1 0 256 0 0,-1 0-168 0 0,1 0 104 0 0,0 0 0 0 0,-1 0 0 0 0,1 0 8 0 0,0-1-96 0 0,1-1 16 0 0,-1 1-8 0 0,-1 0 8 0 0,2 0-80 0 0,0 0 16 0 0,-1 0 0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9"/>
    </inkml:context>
    <inkml:brush xml:id="br0">
      <inkml:brushProperty name="width" value="0.025" units="cm"/>
      <inkml:brushProperty name="height" value="0.025" units="cm"/>
      <inkml:brushProperty name="color" value="#996600"/>
    </inkml:brush>
  </inkml:definitions>
  <inkml:trace contextRef="#ctx0" brushRef="#br0">1 3 8032 0 0,'10'0'1825'0'0,"-7"-2"-1226"0"0,-1 1-295 0 0</inkml:trace>
  <inkml:trace contextRef="#ctx0" brushRef="#br0" timeOffset="1">16 5 5720 0 0,'0'0'0'0'0,"1"0"0"0"0,-1 1 1672 0 0,1 0-1104 0 0,-1-1-144 0 0,1 1-8 0 0,-1-1 8 0 0,1 0 0 0 0,0 0-136 0 0,-1 0 288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1"/>
    </inkml:context>
    <inkml:brush xml:id="br0">
      <inkml:brushProperty name="width" value="0.025" units="cm"/>
      <inkml:brushProperty name="height" value="0.025" units="cm"/>
      <inkml:brushProperty name="color" value="#996600"/>
    </inkml:brush>
  </inkml:definitions>
  <inkml:trace contextRef="#ctx0" brushRef="#br0">0 8 10344 0 0,'19'-8'2038'0'0,"-18"8"-1892"0"0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6:35:08.182"/>
    </inkml:context>
    <inkml:brush xml:id="br0">
      <inkml:brushProperty name="width" value="0.025" units="cm"/>
      <inkml:brushProperty name="height" value="0.025" units="cm"/>
      <inkml:brushProperty name="color" value="#996600"/>
    </inkml:brush>
  </inkml:definitions>
  <inkml:trace contextRef="#ctx0" brushRef="#br0">1 1 1400 0 0,'0'0'3328'0'0,"4"16"-1738"0"0,2-9-1141 0 0,-5-3-164 0 0,0-2 63 0 0,-1 6 56 0 0,1-6 99 0 0,-1-16-266 0 0,0 13-237 0 0,-3-11-81 0 0,3 11 74 0 0,0 1 0 0 0,0 0 0 0 0,0 0 0 0 0,0-1 0 0 0,0 1 0 0 0,0 0-1 0 0,0 0 1 0 0,0-1 0 0 0,0 1 0 0 0,0 0 0 0 0,0 0 0 0 0,0-1-1 0 0,0 1 1 0 0,0 0 0 0 0,0 0 0 0 0,0 0 0 0 0,0-1 0 0 0,0 1 0 0 0,-1 0-1 0 0,1 0 1 0 0,0-1 0 0 0,0 1 0 0 0,0 0 0 0 0,0 0 0 0 0,-1 0-1 0 0,1 0 1 0 0,0-1 0 0 0,0 1 0 0 0,0 0 0 0 0,-1 0 0 0 0,1 0 0 0 0,0 0-1 0 0,0 0 1 0 0,0 0 0 0 0,-1 0 0 0 0,1-1 0 0 0,0 1 0 0 0,0 0-1 0 0,-1 0 1 0 0,1 0 0 0 0,0 0 0 0 0,0 0 0 0 0,-1 0 0 0 0,1 0 0 0 0,-1 0-1 0 0,1 1 24 0 0,0-1 0 0 0,0 1 0 0 0,-1-1 0 0 0,1 1 0 0 0,0-1 0 0 0,0 0 0 0 0,0 1 0 0 0,0-1 0 0 0,-1 1 0 0 0,1-1-1 0 0,0 1 1 0 0,0-1 0 0 0,0 1 0 0 0,0-1 0 0 0,0 1 0 0 0,0-1 0 0 0,0 1 0 0 0,1-1 0 0 0,-1 1 0 0 0,0-1 0 0 0,0 1 0 0 0,0-1-1 0 0,0 1 1 0 0,1-1 0 0 0,-1 1 0 0 0,0-1 0 0 0,0 0 0 0 0,1 1 0 0 0,-1-1 0 0 0,0 1 0 0 0,1-1 0 0 0,-1 0 0 0 0,0 1 0 0 0,1-1-1 0 0,-1 0 1 0 0,1 1 0 0 0,15 8 3798 0 0,-16-9-3713 0 0,0 0-106 0 0,0-1-1 0 0,0 1 1 0 0,1 0-1 0 0,-1-1 1 0 0,0 1-1 0 0,0-1 0 0 0,0 1 1 0 0,0 0-1 0 0,1-1 1 0 0,-1 1-1 0 0,0 0 1 0 0,0-1-1 0 0,1 1 1 0 0,-1 0-1 0 0,0 0 1 0 0,1-1-1 0 0,-1 1 0 0 0,0 0 1 0 0,1 0-1 0 0,-1-1 1 0 0,0 1-1 0 0,1 0 1 0 0,-1 0-1 0 0,0 0 1 0 0,1 0-1 0 0,-1 0 1 0 0,1 0-1 0 0,-1-1 0 0 0,0 1 1 0 0,1 0-1 0 0,-1 0 1 0 0,1 0-1 0 0,-1 0 1 0 0,0 0-1 0 0,1 0 1 0 0,-1 1-1 0 0,1-1 1 0 0,-1 0-1 0 0,0 0 0 0 0,1 0 1 0 0,-1 0-1 0 0,1 0 1 0 0,-1 1-1 0 0,0-1 1 0 0,1 0-1 0 0,-1 0 1 0 0,0 0-1 0 0,1 1 1 0 0,-1-1-1 0 0,0 0 1 0 0,0 1-1 0 0,1-1 0 0 0,-1 0 1 0 0,0 1-1 0 0,0-1 1 0 0,1 0-1 0 0,-1 1 1 0 0,0-1-1 0 0,0 0 1 0 0,0 1-1 0 0,0-1 1 0 0,1 1-1 0 0,9 9 817 0 0,12-2 770 0 0,-18-4-1067 0 0,3 7-262 0 0,-4-5-221 0 0,2 2 13 0 0,4 6 88 0 0,-5 2-28 0 0,-3-16-86 0 0,-1 1-1 0 0,0 0 1 0 0,0 0-1 0 0,0 0 0 0 0,1 0 1 0 0,-1-1-1 0 0,0 1 1 0 0,1 0-1 0 0,-1 0 1 0 0,1-1-1 0 0,-1 1 1 0 0,1 0-1 0 0,-1-1 0 0 0,1 1 1 0 0,-1 0-1 0 0,1-1 1 0 0,0 1-1 0 0,-1-1 1 0 0,2 1-1 0 0,1 1-12 0 0,0 0-5 0 0,14 20 1 0 0,-15-19 764 0 0,-2-4-774 0 0,1 0-176 0 0,3 2-110 0 0,0 2 352 0 0,0 2-69 0 0,-1-2-39 0 0,-3-7-61 0 0,-1-6 57 0 0,2 9 41 0 0,2 6-33 0 0,-1-1 20 0 0,-1-1 20 0 0,4 11 5 0 0,-4-10 3 0 0,-2-8-1 0 0,-2-2 0 0 0,-1 1 0 0 0,4 2 0 0 0,-2-1 8 0 0,-2-6 23 0 0,2 7-19 0 0,2 2-6 0 0,-1 1-1 0 0,3 12 46 0 0,1-6-35 0 0,3 4 6 0 0,-5-9 0 0 0,0 1 0 0 0,0 0 0 0 0,0 0 0 0 0,0 0-1 0 0,0 0 1 0 0,0 0 0 0 0,0 0 0 0 0,-1 0 0 0 0,1 0 0 0 0,0 3 390 0 0,-1-29 2072 0 0,-1 9-1783 0 0,0 7-393 0 0,1 2-96 0 0,2 8-276 0 0,7 9 493 0 0,-1-2-128 0 0,-2 0-372 0 0,1 1-90 0 0,-7-10 160 0 0,0 0-1 0 0,0 0 1 0 0,0 0-1 0 0,0 0 1 0 0,0 0 0 0 0,0 0-1 0 0,0 0 1 0 0,0-1-1 0 0,0 1 1 0 0,0 0-1 0 0,0 0 1 0 0,0 0-1 0 0,0 0 1 0 0,0 0 0 0 0,0 0-1 0 0,0 0 1 0 0,0 0-1 0 0,0-1 1 0 0,0 1-1 0 0,0 0 1 0 0,0 0-1 0 0,0 0 1 0 0,0 0-1 0 0,0 0 1 0 0,1 0 0 0 0,-1 0-1 0 0,0 0 1 0 0,0 0-1 0 0,0-1 1 0 0,0 1-1 0 0,0 0 1 0 0,0 0-1 0 0,0 0 1 0 0,0 0-1 0 0,0 0 1 0 0,0 0 0 0 0,0 0-1 0 0,1 0 1 0 0,-1 0-1 0 0,0 0 1 0 0,0 0-1 0 0,0 0 1 0 0,0 0-1 0 0,0 0 1 0 0,0 0 0 0 0,0 0-1 0 0,0 0 1 0 0,1 0-1 0 0,-1 0 1 0 0,0 0-1 0 0,0 0 1 0 0,0 0-1 0 0,0 0 1 0 0,0 0-1 0 0,0 0 1 0 0,0 0 0 0 0,0 0-1 0 0,1 0 1 0 0,-1 0-1 0 0,0 0 1 0 0,0 0-1 0 0,-1-9 11 0 0,1 3 1 0 0,-1 2-1 0 0,1 2-5 0 0,3 15 313 0 0,14 24-52 0 0,-9-25-386 0 0,-3-5-41 0 0,0-2-326 0 0,-3-6 182 0 0,-3-12 123 0 0,0 0 308 0 0,1 0 175 0 0,0 7-146 0 0,2 15-45 0 0,0-1-44 0 0,15 46 1179 0 0,-10-33-865 0 0,0-6-355 0 0,-5-19 25 0 0,-6-32 59 0 0,2 17-75 0 0,0-9-18 0 0,0-2 4 0 0,2 30 11 0 0,15 36 498 0 0,-2 27 75 0 0,-3-44-371 0 0,-9-17-217 0 0,1 0 0 0 0,-1 0 0 0 0,0 0 0 0 0,0 0 1 0 0,0 1-1 0 0,0-1 0 0 0,0 0 0 0 0,0 0 0 0 0,-1 1 0 0 0,1 3 1 0 0,-1-6 6 0 0,-1-12 31 0 0,-3-11 38 0 0,2 16-95 0 0,-4-20-61 0 0,1-13-34 0 0,5 28 75 0 0,1-5-582 0 0,7 36 371 0 0,-4-10 293 0 0,0 1 0 0 0,1-1 0 0 0,7 14 0 0 0,4 4 127 0 0,-16-24 102 0 0,-13-34-182 0 0,4 10-152 0 0,2-11-228 0 0,6 18 31 0 0,1 14 234 0 0,21 29-184 0 0,-13-16 182 0 0,23 42-110 0 0,-33-64 293 0 0,3-15-148 0 0,0-6-50 0 0,-4 19 20 0 0,1 4 8 0 0,1 2-2 0 0,3 4-55 0 0,4 7 31 0 0,7 17 11 0 0,-6-11-12 0 0,-2-3-40 0 0,2 6 46 0 0,-1-4 102 0 0,-9-32 53 0 0,0-3-54 0 0,2 18-42 0 0,1 0 0 0 0,-1 0 0 0 0,0 0-1 0 0,0 0 1 0 0,-1 0 0 0 0,0 0 0 0 0,-4-10 0 0 0,-8-7 236 0 0,10 14-172 0 0,9 13-43 0 0,2 3-59 0 0,3 4 7 0 0,14 14 30 0 0,-23-21-30 0 0,0 0-1 0 0,0 0 1 0 0,0 0-1 0 0,-1 0 1 0 0,1-1 0 0 0,-1 9-1 0 0,0 10 21 0 0,0-22-28 0 0,1 0 7 0 0,0-7 23 0 0,0-6 7 0 0,0-5-7 0 0,1-3-9 0 0,-1 16-12 0 0,0 5-7 0 0,4 15-1 0 0,4 12 2 0 0,0-14 0 0 0,-2-11 352 0 0,-8-11 196 0 0,0-3-593 0 0,4-38-165 0 0,15 78 185 0 0,-9 7 212 0 0,-5-47-95 0 0,-3-26 176 0 0,0 22-197 0 0,1 6-122 0 0,0 10-71 0 0,2 18-172 0 0,0-4 181 0 0,-4-12 111 0 0,0-1 4 0 0,0 0 1 0 0,1 0-1 0 0,-1 0 1 0 0,0 1-1 0 0,1-1 1 0 0,-1 0-1 0 0,1 0 1 0 0,-1 0-1 0 0,1 0 1 0 0,-1 0-1 0 0,1 0 1 0 0,0 0-1 0 0,-1 0 0 0 0,1 0 1 0 0,0 0-1 0 0,0 0 1 0 0,0-1-1 0 0,0 1 1 0 0,0 0-1 0 0,0-1 1 0 0,0 1-1 0 0,0 0 1 0 0,0-1-1 0 0,2 1 1 0 0,-3-1 24 0 0,0-13 60 0 0,-1-33-197 0 0,2 36 65 0 0,2 10-51 0 0,8 16-114 0 0,-5-5 158 0 0,-1-4 94 0 0,9 15 189 0 0,-10-10-41 0 0,-3-15-175 0 0,-1 1 0 0 0,0-1 0 0 0,0 0 0 0 0,0 0 0 0 0,0 0 0 0 0,0 1 0 0 0,-1-1 0 0 0,1 0 0 0 0,-2-3 0 0 0,1 0 8 0 0,-1-13-65 0 0,1 10-184 0 0,16 46 215 0 0,-12-29-95 0 0,3 4 853 0 0,0-25-63 0 0,-4 9-739 0 0,-1-1 68 0 0,5-13-66 0 0,-6 18 41 0 0,0 0 7 0 0,1 0 1 0 0,-1 1-1 0 0,0-1 0 0 0,1 0 1 0 0,-1 0-1 0 0,0 0 1 0 0,1 0-1 0 0,-1 0 1 0 0,0 1-1 0 0,1-1 1 0 0,-1 0-1 0 0,0 0 0 0 0,0 1 1 0 0,1-1-1 0 0,-1 0 1 0 0,0 0-1 0 0,0 1 1 0 0,0-1-1 0 0,1 0 1 0 0,-1 1-1 0 0,0-1 0 0 0,0 0 1 0 0,0 1-1 0 0,0-1 1 0 0,0 0-1 0 0,1 1 1 0 0,-1-1-1 0 0,0 0 1 0 0,0 1-1 0 0,0-1 0 0 0,0 0 1 0 0,0 1-1 0 0,0-1 1 0 0,0 1-1 0 0,1 6-11 0 0,0 0 0 0 0,0-1 0 0 0,1 1 0 0 0,1-1 0 0 0,3 10 0 0 0,-5-14 18 0 0,2 3-2 0 0,-1-10-25 0 0,0-2 10 0 0,0-10-209 0 0,-2 15 171 0 0,0 0 0 0 0,0 0 0 0 0,1 0 0 0 0,-1 0 0 0 0,0 0-1 0 0,1 0 1 0 0,-1 0 0 0 0,1 1 0 0 0,0-1 0 0 0,0 0 0 0 0,1-3 0 0 0,6 56-200 0 0,-8-50 255 0 0,3 11 79 0 0,-3-12-83 0 0,0 0 0 0 0,0 0 0 0 0,0-1 0 0 0,0 1 0 0 0,0 0 0 0 0,1 0 0 0 0,-1 0 0 0 0,0 0 0 0 0,0 0 0 0 0,0 0 1 0 0,0 0-1 0 0,0 0 0 0 0,0-1 0 0 0,0 1 0 0 0,0 0 0 0 0,0 0 0 0 0,1 0 0 0 0,-1 0 0 0 0,0 0 0 0 0,0 0 0 0 0,0 0 0 0 0,0 0 0 0 0,0 0 0 0 0,0 0 0 0 0,0 0 0 0 0,1 0 0 0 0,-1 0 0 0 0,0 0 0 0 0,0 0 0 0 0,0 0 0 0 0,0 0 0 0 0,0 0 0 0 0,0 0 0 0 0,1 0 1 0 0,-1 0-1 0 0,0 0 0 0 0,0 0 0 0 0,0 0 0 0 0,0 0 0 0 0,0 0 0 0 0,0 0 0 0 0,1 0 0 0 0,-1 0 0 0 0,0 0 0 0 0,0 0 0 0 0,0 0 0 0 0,0 1 0 0 0,0-1 0 0 0,0 0 0 0 0,0 0 0 0 0,0 0 0 0 0,1 0 0 0 0,-1 0 0 0 0,0 0 0 0 0,0 0 0 0 0,0 0 0 0 0,0 1 0 0 0,0-1 1 0 0,0 0-1 0 0,0 0 0 0 0,0 0 0 0 0,0 0 0 0 0,0 0 0 0 0,0 0 0 0 0,0 1 0 0 0,0-1 0 0 0,11-27 120 0 0,8-11-89 0 0,-18 36-161 0 0,0 0-270 0 0,-10 20 343 0 0,7-9 87 0 0,0 1 0 0 0,0 0-1 0 0,1 0 1 0 0,0 18 0 0 0,4-32 160 0 0,7-22-138 0 0,3-6-171 0 0,-9 23 44 0 0,-3 3-212 0 0,-4 44 118 0 0,2 1 194 0 0,1-22 299 0 0,0-17-221 0 0,15-39 17 0 0,-11 29-106 0 0,0 1-9 0 0,-2 3-4 0 0,-2 1-27 0 0,3-1-29 0 0,-4 10-168 0 0,-3 14 233 0 0,0-1 0 0 0,-2 24 197 0 0,18-47 83 0 0,7-15-156 0 0,-11 12-105 0 0,-3 6 46 0 0,-9 15-58 0 0,-4 17 88 0 0,17-35 258 0 0,11-6-98 0 0,6-16 85 0 0,-11 10-219 0 0,-3 7-53 0 0,-11 11-84 0 0,-1-1 1 0 0,1 1-1 0 0,0-1 0 0 0,0 1 1 0 0,-1-1-1 0 0,1 1 0 0 0,-1-1 1 0 0,1 0-1 0 0,0 1 0 0 0,-1-1 1 0 0,1 0-1 0 0,-1 0 0 0 0,0 0 0 0 0,1 1 1 0 0,-1-1-1 0 0,0 0 0 0 0,1 0 1 0 0,-1 0-1 0 0,0 0 0 0 0,0 1 1 0 0,0-1-1 0 0,0 0 0 0 0,0 0 1 0 0,0 0-1 0 0,0 0 0 0 0,0 0 0 0 0,0-1 1 0 0,0 1-50 0 0,0 1 33 0 0,-12 38-453 0 0,11-34 472 0 0,-2 5-7 0 0,1 1 0 0 0,0 0 0 0 0,-1 15 208 0 0,5-28-163 0 0,0 0 1 0 0,0 0-1 0 0,0 0 1 0 0,0 0-1 0 0,-1-1 1 0 0,1 1-1 0 0,1-6 1 0 0,-1 2-4 0 0,4-6 16 0 0,16-28 73 0 0,-21 40-117 0 0,3-1 7 0 0,-2 1-58 0 0,-5 34-72 0 0,0-2 240 0 0,4-37-96 0 0,1-1 0 0 0,0 1-1 0 0,0 0 1 0 0,0 0-1 0 0,1 0 1 0 0,4-7-1 0 0,-1 1 52 0 0,4-2 92 0 0,-4 21 65 0 0,-1 3-213 0 0,24-30-6 0 0,-28 20-14 0 0,0-1-1 0 0,0 1 1 0 0,-1-1 0 0 0,1 1-1 0 0,0-1 1 0 0,0 1 0 0 0,0-1-1 0 0,0 1 1 0 0,-1-1-1 0 0,1 0 1 0 0,0 1 0 0 0,-1-1-1 0 0,1 0 1 0 0,0 0-1 0 0,-1 0 1 0 0,1 1 0 0 0,0-3-1 0 0,4-2 29 0 0,-3 15 104 0 0,12-15 38 0 0,2-1 5 0 0,45-20 257 0 0,-60 26-346 0 0,-1 2-56 0 0,0-1-30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3"/>
    </inkml:context>
    <inkml:brush xml:id="br0">
      <inkml:brushProperty name="width" value="0.025" units="cm"/>
      <inkml:brushProperty name="height" value="0.025" units="cm"/>
      <inkml:brushProperty name="color" value="#996600"/>
    </inkml:brush>
  </inkml:definitions>
  <inkml:trace contextRef="#ctx0" brushRef="#br0">5 30 2304 0 0,'0'0'7041'0'0,"-1"-8"-4944"0"0,-2 4 1605 0 0,3 4-3678 0 0,0 0 1 0 0,0 0-1 0 0,0 0 1 0 0,0-1 0 0 0,0 1-1 0 0,0 0 1 0 0,0 0-1 0 0,0 0 1 0 0,0-1 0 0 0,0 1-1 0 0,0 0 1 0 0,0 0-1 0 0,0 0 1 0 0,0-1-1 0 0,0 1 1 0 0,0 0 0 0 0,0 0-1 0 0,0 0 1 0 0,0 0-1 0 0,0-1 1 0 0,0 1 0 0 0,0 0-1 0 0,0 0 1 0 0,0 0-1 0 0,0 0 1 0 0,0-1 0 0 0,1 1-1 0 0,-1 0 1 0 0,0 0-1 0 0,0 0 1 0 0,0 0 0 0 0,0 0-1 0 0,0 0 1 0 0,1-1-1 0 0,-1 1 1 0 0,0 0 0 0 0,0 0-1 0 0,0 0 1 0 0,0 0-1 0 0,1 0 1 0 0,-1 0 0 0 0,0 0-1 0 0,0 0 1 0 0,0 0-1 0 0,1 0 1 0 0,-1 0 0 0 0,0 0-1 0 0,0 0 1 0 0,0 0-1 0 0,0 0 1 0 0,1 0 0 0 0,-1 0-1 0 0,0 0 1 0 0,0 0-1 0 0,0 0 1 0 0,1 0 0 0 0,-1 0-1 0 0,0 0 1 0 0,0 1-1 0 0,7 4 973 0 0,-2 0-1007 0 0,2 2 436 0 0,-4-5-315 0 0,-1-1-149 0 0,-29-12-986 0 0,27 11 1014 0 0,2-10-231 0 0,6 16 752 0 0,7 4 442 0 0,-17-15-1321 0 0,2 3-567 0 0,4 4 990 0 0,0 1 73 0 0,4 0 72 0 0,-6-10-305 0 0,-1 0-90 0 0,6 7 133 0 0,2 6 175 0 0,-5-1 3 0 0,-4-5-75 0 0,0 0 1 0 0,0 0 0 0 0,1 0-1 0 0,-1 0 1 0 0,0 0 0 0 0,0 0-1 0 0,0 1 1 0 0,0-1-1 0 0,0 0 1 0 0,0 0 0 0 0,0 0-1 0 0,0 0 1 0 0,0 0 0 0 0,0 0-1 0 0,1 0 1 0 0,-1 1-1 0 0,0-1 1 0 0,0 0 0 0 0,0 0-1 0 0,0 0 1 0 0,0 0-1 0 0,0 0 1 0 0,0 0 0 0 0,1 0-1 0 0,-1 0 1 0 0,0 0 0 0 0,0 0-1 0 0,0 0 1 0 0,0 0-1 0 0,0 0 1 0 0,1 0 0 0 0,-1 0-1 0 0,0 0 1 0 0,0 0 0 0 0,0 0-1 0 0,0 0 1 0 0,0 0-1 0 0,1 0 1 0 0,-1 0 0 0 0,0 0-1 0 0,0 0 1 0 0,0 0 0 0 0,0 0-1 0 0,0 0 1 0 0,0 0-1 0 0,1-1 1 0 0,-1 1 0 0 0,0 0-1 0 0,0 0 1 0 0,0 0 0 0 0,0 0-1 0 0,0 0 1 0 0,0 0-1 0 0,3-11 495 0 0,-3 10-589 0 0,0 1-1 0 0,0-1 1 0 0,0 0 0 0 0,0 1-1 0 0,0-1 1 0 0,0 0-1 0 0,0 0 1 0 0,0 1 0 0 0,1-1-1 0 0,-1 0 1 0 0,0 1-1 0 0,0-1 1 0 0,1 0-1 0 0,-1 1 1 0 0,1-1 0 0 0,-1 1-1 0 0,0-1 1 0 0,1 0-1 0 0,-1 1 1 0 0,1-1-1 0 0,-1 1 1 0 0,1-1 0 0 0,0 0-1 0 0,-1 1 33 0 0,28 15 382 0 0,-25-12 204 0 0,6 4-10 0 0,-4-5 101 0 0,-3-3 100 0 0,-2-13-800 0 0,0 5-1644 0 0,0 8 1156 0 0,0 1 78 0 0,1 0 137 0 0,-1 0 289 0 0,-2 14 816 0 0,1-3-51 0 0,2-3-190 0 0,-1-7-322 0 0,3 13 197 0 0,-3-9 485 0 0,-9-25-1910 0 0,9 15-389 0 0,7 18 1203 0 0,-7-12 299 0 0,2 4-123 0 0,-3-3 1540 0 0,7-10-1336 0 0,6-14-147 0 0,-9 15-1 0 0,-3 7-48 0 0,0 0-1 0 0,0 0 0 0 0,0 0 1 0 0,0 0-1 0 0,0 0 1 0 0,1 0-1 0 0,-1 0 0 0 0,0-1 1 0 0,0 1-1 0 0,0 0 0 0 0,0 0 1 0 0,0 0-1 0 0,0 0 1 0 0,0 0-1 0 0,0 0 0 0 0,0 0 1 0 0,0 0-1 0 0,0 0 0 0 0,0 0 1 0 0,0-1-1 0 0,0 1 0 0 0,1 0 1 0 0,-1 0-1 0 0,0 0 1 0 0,0 0-1 0 0,0 0 0 0 0,0 0 1 0 0,0 0-1 0 0,0 0 0 0 0,0 0 1 0 0,0 0-1 0 0,0 0 1 0 0,1 0-1 0 0,-1 0 0 0 0,0 0 1 0 0,0 0-1 0 0,0 0 0 0 0,0 0 1 0 0,0 0-1 0 0,0 0 0 0 0,0 0 1 0 0,0 0-1 0 0,1 0 1 0 0,-1 0-1 0 0,0 0 0 0 0,0 0 1 0 0,0 0-1 0 0,0 0 0 0 0,0 1 1 0 0,0-1-1 0 0,0 0 1 0 0,0 0-1 0 0,0 0 0 0 0,0 0 1 0 0,0 0-1 0 0,1 0 0 0 0,-1 0 1 0 0,0 0-1 0 0,0 0 1 0 0,0 0-1 0 0,0 0 0 0 0,0 1 1 0 0,0-1-1 0 0,0 0 0 0 0,0 0 1 0 0,0 0-1 0 0,0 0 0 0 0,0 0 1 0 0,3 14-73 0 0,-1 8 277 0 0,-2-9 187 0 0,1-14-379 0 0,0 0 0 0 0,0-1 0 0 0,0 1 0 0 0,0 0 0 0 0,0 0 0 0 0,-1-1 0 0 0,1 1 0 0 0,0 0 0 0 0,-1-1 1 0 0,1 1-1 0 0,-1-1 0 0 0,1 1 0 0 0,-1-1 0 0 0,0 1 0 0 0,1-3 0 0 0,1-12-845 0 0,-2 16 818 0 0,2-2-109 0 0,-2 1 246 0 0,1 0 163 0 0,9 35 332 0 0,-2-21-243 0 0,1-17-45 0 0,6-26-484 0 0,-15 29 128 0 0,9 13-7 0 0,1 6 171 0 0,-5-17-44 0 0,-5-1-88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2"/>
    </inkml:context>
    <inkml:brush xml:id="br0">
      <inkml:brushProperty name="width" value="0.025" units="cm"/>
      <inkml:brushProperty name="height" value="0.025" units="cm"/>
      <inkml:brushProperty name="color" value="#996600"/>
    </inkml:brush>
  </inkml:definitions>
  <inkml:trace contextRef="#ctx0" brushRef="#br0">0 4 8240 0 0,'0'0'0'0'0,"1"0"0"0"0,-1 0 176 0 0,1 0 8 0 0,-1 0-8 0 0,1-1 0 0 0,1 0 88 0 0,-1 1 0 0 0,0-1-8 0 0,0 1 8 0 0,1 0-96 0 0,-1 0 8 0 0,0 0 0 0 0</inkml:trace>
  <inkml:trace contextRef="#ctx0" brushRef="#br0" timeOffset="1">22 12 6928 0 0,'0'0'0'0'0,"1"0"0"0"0,0 0 224 0 0,-1 0 8 0 0,1 0-8 0 0,-1 0 8 0 0,2-1 56 0 0,0 0 8 0 0,-1 0-8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4"/>
    </inkml:context>
    <inkml:brush xml:id="br0">
      <inkml:brushProperty name="width" value="0.025" units="cm"/>
      <inkml:brushProperty name="height" value="0.025" units="cm"/>
      <inkml:brushProperty name="color" value="#996600"/>
    </inkml:brush>
  </inkml:definitions>
  <inkml:trace contextRef="#ctx0" brushRef="#br0">1 1 7528 0 0,'0'0'0'0'0,"0"0"0"0"0,1 0 144 0 0,-1 0 0 0 0,1 0 0 0 0,0 0 8 0 0,0 0-24 0 0,1 0-8 0 0,-1 0 8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5"/>
    </inkml:context>
    <inkml:brush xml:id="br0">
      <inkml:brushProperty name="width" value="0.025" units="cm"/>
      <inkml:brushProperty name="height" value="0.025" units="cm"/>
      <inkml:brushProperty name="color" value="#996600"/>
    </inkml:brush>
  </inkml:definitions>
  <inkml:trace contextRef="#ctx0" brushRef="#br0">1 0 1400 0 0,'0'0'0'0'0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6"/>
    </inkml:context>
    <inkml:brush xml:id="br0">
      <inkml:brushProperty name="width" value="0.025" units="cm"/>
      <inkml:brushProperty name="height" value="0.025" units="cm"/>
      <inkml:brushProperty name="color" value="#996600"/>
    </inkml:brush>
  </inkml:definitions>
  <inkml:trace contextRef="#ctx0" brushRef="#br0">0 0 1496 0 0,'0'0'2848'0'0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7"/>
    </inkml:context>
    <inkml:brush xml:id="br0">
      <inkml:brushProperty name="width" value="0.025" units="cm"/>
      <inkml:brushProperty name="height" value="0.025" units="cm"/>
      <inkml:brushProperty name="color" value="#996600"/>
    </inkml:brush>
  </inkml:definitions>
  <inkml:trace contextRef="#ctx0" brushRef="#br0">1 0 392 0 0,'0'0'0'0'0</inkml:trace>
  <inkml:trace contextRef="#ctx0" brushRef="#br0" timeOffset="1">16 0 2904 0 0,'0'0'0'0'0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99"/>
    </inkml:context>
    <inkml:brush xml:id="br0">
      <inkml:brushProperty name="width" value="0.025" units="cm"/>
      <inkml:brushProperty name="height" value="0.025" units="cm"/>
      <inkml:brushProperty name="color" value="#996600"/>
    </inkml:brush>
  </inkml:definitions>
  <inkml:trace contextRef="#ctx0" brushRef="#br0">12 15 1704 0 0,'0'0'9450'0'0,"-10"-14"-5563"0"0,9 13-3760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0"/>
    </inkml:context>
    <inkml:brush xml:id="br0">
      <inkml:brushProperty name="width" value="0.025" units="cm"/>
      <inkml:brushProperty name="height" value="0.025" units="cm"/>
      <inkml:brushProperty name="color" value="#996600"/>
    </inkml:brush>
  </inkml:definitions>
  <inkml:trace contextRef="#ctx0" brushRef="#br0">26 18 3808 0 0,'0'0'800'0'0,"-10"-9"8096"0"0,4 5-6136 0 0,-4-1-873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801"/>
    </inkml:context>
    <inkml:brush xml:id="br0">
      <inkml:brushProperty name="width" value="0.025" units="cm"/>
      <inkml:brushProperty name="height" value="0.025" units="cm"/>
      <inkml:brushProperty name="color" value="#996600"/>
    </inkml:brush>
  </inkml:definitions>
  <inkml:trace contextRef="#ctx0" brushRef="#br0">0 1 192 0 0,'2'0'1'0'0,"2"1"7"0"0,-2-1 6 0 0,0 1-3 0 0,1-1 11 0 0,18 2 1095 0 0,-14-2 2949 0 0,0 0 7404 0 0,24 12-9404 0 0,-25-9-2074 0 0,-4-2 8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5"/>
    </inkml:context>
    <inkml:brush xml:id="br0">
      <inkml:brushProperty name="width" value="0.025" units="cm"/>
      <inkml:brushProperty name="height" value="0.025" units="cm"/>
      <inkml:brushProperty name="color" value="#996600"/>
    </inkml:brush>
  </inkml:definitions>
  <inkml:trace contextRef="#ctx0" brushRef="#br0">0 0 2904 0 0,'0'0'7656'0'0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6"/>
    </inkml:context>
    <inkml:brush xml:id="br0">
      <inkml:brushProperty name="width" value="0.025" units="cm"/>
      <inkml:brushProperty name="height" value="0.025" units="cm"/>
      <inkml:brushProperty name="color" value="#996600"/>
    </inkml:brush>
  </inkml:definitions>
  <inkml:trace contextRef="#ctx0" brushRef="#br0">1 1 6728 0 0,'0'0'2248'0'0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4"/>
    </inkml:context>
    <inkml:brush xml:id="br0">
      <inkml:brushProperty name="width" value="0.025" units="cm"/>
      <inkml:brushProperty name="height" value="0.025" units="cm"/>
      <inkml:brushProperty name="color" value="#996600"/>
    </inkml:brush>
  </inkml:definitions>
  <inkml:trace contextRef="#ctx0" brushRef="#br0">18 37 488 0 0,'0'0'11905'0'0,"-4"30"-10897"0"0,11-8 53 0 0,-5-17 148 0 0,-5-20-564 0 0,-15-62 524 0 0,17 76-1521 0 0,1 3 87 0 0,2 12 32 0 0,5 19 1223 0 0,-7-33-856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7"/>
    </inkml:context>
    <inkml:brush xml:id="br0">
      <inkml:brushProperty name="width" value="0.025" units="cm"/>
      <inkml:brushProperty name="height" value="0.025" units="cm"/>
      <inkml:brushProperty name="color" value="#996600"/>
    </inkml:brush>
  </inkml:definitions>
  <inkml:trace contextRef="#ctx0" brushRef="#br0">0 0 1400 0 0,'0'0'3607'0'0,"10"6"282"0"0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8"/>
    </inkml:context>
    <inkml:brush xml:id="br0">
      <inkml:brushProperty name="width" value="0.025" units="cm"/>
      <inkml:brushProperty name="height" value="0.025" units="cm"/>
      <inkml:brushProperty name="color" value="#996600"/>
    </inkml:brush>
  </inkml:definitions>
  <inkml:trace contextRef="#ctx0" brushRef="#br0">4 1 7024 0 0,'-3'1'1186'0'0,"8"3"1434"0"0,9 1 1294 0 0,-12-5-3698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9"/>
    </inkml:context>
    <inkml:brush xml:id="br0">
      <inkml:brushProperty name="width" value="0.025" units="cm"/>
      <inkml:brushProperty name="height" value="0.025" units="cm"/>
      <inkml:brushProperty name="color" value="#996600"/>
    </inkml:brush>
  </inkml:definitions>
  <inkml:trace contextRef="#ctx0" brushRef="#br0">0 1 2304 0 0,'0'0'0'0'0,"0"1"0"0"0,1 1 1264 0 0,1-2 1272 0 0,-1 1-1272 0 0,0-1-728 0 0,0 0 0 0 0,0 0 8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0"/>
    </inkml:context>
    <inkml:brush xml:id="br0">
      <inkml:brushProperty name="width" value="0.025" units="cm"/>
      <inkml:brushProperty name="height" value="0.025" units="cm"/>
      <inkml:brushProperty name="color" value="#996600"/>
    </inkml:brush>
  </inkml:definitions>
  <inkml:trace contextRef="#ctx0" brushRef="#br0">1 0 296 0 0,'0'0'768'0'0,"6"2"-384"0"0,-4 0 16 0 0,-2-2 288 0 0,0 1-344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1"/>
    </inkml:context>
    <inkml:brush xml:id="br0">
      <inkml:brushProperty name="width" value="0.025" units="cm"/>
      <inkml:brushProperty name="height" value="0.025" units="cm"/>
      <inkml:brushProperty name="color" value="#996600"/>
    </inkml:brush>
  </inkml:definitions>
  <inkml:trace contextRef="#ctx0" brushRef="#br0">0 0 2704 0 0,'2'5'461'0'0,"4"0"349"0"0,0 0 1903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2"/>
    </inkml:context>
    <inkml:brush xml:id="br0">
      <inkml:brushProperty name="width" value="0.025" units="cm"/>
      <inkml:brushProperty name="height" value="0.025" units="cm"/>
      <inkml:brushProperty name="color" value="#996600"/>
    </inkml:brush>
  </inkml:definitions>
  <inkml:trace contextRef="#ctx0" brushRef="#br0">1 0 4008 0 0,'0'0'0'0'0,"0"2"0"0"0,1-1 224 0 0,0-1 0 0 0,0 0 0 0 0,0 2 0 0 0,1 0-184 0 0,-1-1-8 0 0,0-1 8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3"/>
    </inkml:context>
    <inkml:brush xml:id="br0">
      <inkml:brushProperty name="width" value="0.025" units="cm"/>
      <inkml:brushProperty name="height" value="0.025" units="cm"/>
      <inkml:brushProperty name="color" value="#996600"/>
    </inkml:brush>
  </inkml:definitions>
  <inkml:trace contextRef="#ctx0" brushRef="#br0">1 1 5720 0 0,'0'0'968'0'0,"6"1"-544"0"0,-4-1 16 0 0,-1 0 48 0 0,1 0 8 0 0,0 0-8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4"/>
    </inkml:context>
    <inkml:brush xml:id="br0">
      <inkml:brushProperty name="width" value="0.025" units="cm"/>
      <inkml:brushProperty name="height" value="0.025" units="cm"/>
      <inkml:brushProperty name="color" value="#996600"/>
    </inkml:brush>
  </inkml:definitions>
  <inkml:trace contextRef="#ctx0" brushRef="#br0">0 0 792 0 0,'0'0'5792'0'0,"6"5"-5448"0"0,-5-5 8 0 0,0 0-16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5"/>
    </inkml:context>
    <inkml:brush xml:id="br0">
      <inkml:brushProperty name="width" value="0.025" units="cm"/>
      <inkml:brushProperty name="height" value="0.025" units="cm"/>
      <inkml:brushProperty name="color" value="#996600"/>
    </inkml:brush>
  </inkml:definitions>
  <inkml:trace contextRef="#ctx0" brushRef="#br0">0 1 7736 0 0,'13'4'4498'0'0,"0"-2"-1942"0"0,-12-2-2306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6"/>
    </inkml:context>
    <inkml:brush xml:id="br0">
      <inkml:brushProperty name="width" value="0.025" units="cm"/>
      <inkml:brushProperty name="height" value="0.025" units="cm"/>
      <inkml:brushProperty name="color" value="#996600"/>
    </inkml:brush>
  </inkml:definitions>
  <inkml:trace contextRef="#ctx0" brushRef="#br0">0 0 8640 0 0,'1'1'340'0'0,"0"0"-1"0"0,0 0 1 0 0,0 0 0 0 0,0 0 0 0 0,1-1 0 0 0,-1 1-1 0 0,-1-1 1 0 0,1 1 0 0 0,1-1 0 0 0,-1 1 0 0 0,0-1-1 0 0,1 0 1 0 0,-1 0 0 0 0,0 0 0 0 0,1 0 0 0 0,-1 0 0 0 0,3 0-1 0 0,3 1 1239 0 0,-6-1-1544 0 0</inkml:trace>
  <inkml:trace contextRef="#ctx0" brushRef="#br0" timeOffset="1">58 1 7432 0 0,'25'10'4793'0'0,"-26"-8"-4290"0"0,1-1-359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5"/>
    </inkml:context>
    <inkml:brush xml:id="br0">
      <inkml:brushProperty name="width" value="0.025" units="cm"/>
      <inkml:brushProperty name="height" value="0.025" units="cm"/>
      <inkml:brushProperty name="color" value="#996600"/>
    </inkml:brush>
  </inkml:definitions>
  <inkml:trace contextRef="#ctx0" brushRef="#br0">36 42 2304 0 0,'0'0'5393'0'0,"-7"-10"-2343"0"0,-5-10 476 0 0,1 12-1574 0 0,7 5-1152 0 0,3 2-91 0 0,3 39-628 0 0,6-15 126 0 0,-5-19-150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8"/>
    </inkml:context>
    <inkml:brush xml:id="br0">
      <inkml:brushProperty name="width" value="0.025" units="cm"/>
      <inkml:brushProperty name="height" value="0.025" units="cm"/>
      <inkml:brushProperty name="color" value="#996600"/>
    </inkml:brush>
  </inkml:definitions>
  <inkml:trace contextRef="#ctx0" brushRef="#br0">0 0 11448 0 0,'0'0'0'0'0,"3"1"0"0"0,-1-1 112 0 0,-1 1 0 0 0,-1-1 8 0 0,1 1 0 0 0,0 0 112 0 0,-1-1 0 0 0,1 0 0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79"/>
    </inkml:context>
    <inkml:brush xml:id="br0">
      <inkml:brushProperty name="width" value="0.025" units="cm"/>
      <inkml:brushProperty name="height" value="0.025" units="cm"/>
      <inkml:brushProperty name="color" value="#996600"/>
    </inkml:brush>
  </inkml:definitions>
  <inkml:trace contextRef="#ctx0" brushRef="#br0">1 1 11552 0 0,'0'0'0'0'0,"1"0"0"0"0,-1 0 96 0 0,1 0 16 0 0,-1-1-8 0 0,1 1 8 0 0,0 1 112 0 0,1-1 8 0 0,-1 1-8 0 0,0-1 8 0 0,0 0 152 0 0,0 0 16 0 0,0-1-8 0 0,0 0 0 0 0,2 1-128 0 0,-1 0-8 0 0,0 0 8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0"/>
    </inkml:context>
    <inkml:brush xml:id="br0">
      <inkml:brushProperty name="width" value="0.025" units="cm"/>
      <inkml:brushProperty name="height" value="0.025" units="cm"/>
      <inkml:brushProperty name="color" value="#996600"/>
    </inkml:brush>
  </inkml:definitions>
  <inkml:trace contextRef="#ctx0" brushRef="#br0">7 4 696 0 0,'0'0'7416'0'0,"-6"-3"-3842"0"0,6 3-3340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1"/>
    </inkml:context>
    <inkml:brush xml:id="br0">
      <inkml:brushProperty name="width" value="0.025" units="cm"/>
      <inkml:brushProperty name="height" value="0.025" units="cm"/>
      <inkml:brushProperty name="color" value="#996600"/>
    </inkml:brush>
  </inkml:definitions>
  <inkml:trace contextRef="#ctx0" brushRef="#br0">1 1 5224 0 0,'8'5'6198'0'0,"-8"-5"-6132"0"0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82"/>
    </inkml:context>
    <inkml:brush xml:id="br0">
      <inkml:brushProperty name="width" value="0.025" units="cm"/>
      <inkml:brushProperty name="height" value="0.025" units="cm"/>
      <inkml:brushProperty name="color" value="#996600"/>
    </inkml:brush>
  </inkml:definitions>
  <inkml:trace contextRef="#ctx0" brushRef="#br0">1 34 1296 0 0,'0'0'7705'0'0,"25"-11"-562"0"0,-17 4-6533 0 0,-8 6-571 0 0,1 0 0 0 0,-1 1 0 0 0,1-1-1 0 0,0 1 1 0 0,-1-1 0 0 0,1 0 0 0 0,-1 1 0 0 0,1-1 0 0 0,0 1 0 0 0,-1-1 0 0 0,1 1 0 0 0,0 0 0 0 0,-1-1 0 0 0,0 1 0 0 0,1 0 0 0 0,0 0 0 0 0,0 0 0 0 0,1 0 0 0 0,27-3-112 0 0,12 1 627 0 0,-20 1-453 0 0,0-1 462 0 0,-17 3-591 0 0,0 1-1 0 0,0-1 1 0 0,-1 1-1 0 0,1-1 0 0 0,-1 0 1 0 0,1 1-1 0 0,-1 0 0 0 0,0 1 1 0 0,0-1-1 0 0,5 5 1 0 0,-4-5-3 0 0,-3-1 8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8T17:52:38.764"/>
    </inkml:context>
    <inkml:brush xml:id="br0">
      <inkml:brushProperty name="width" value="0.025" units="cm"/>
      <inkml:brushProperty name="height" value="0.025" units="cm"/>
      <inkml:brushProperty name="color" value="#996600"/>
    </inkml:brush>
  </inkml:definitions>
  <inkml:trace contextRef="#ctx0" brushRef="#br0">12 9 3712 0 0,'0'0'16294'0'0,"-5"9"-14605"0"0,4-8-1604 0 0,1 1 0 0 0,-1-1 0 0 0,1 0 0 0 0,-1 1-1 0 0,1-1 1 0 0,0 1 0 0 0,-1-1 0 0 0,1 1 0 0 0,0-1-1 0 0,0 0 1 0 0,0 0 0 0 0,0 0 0 0 0,0 1 0 0 0,1-1-1 0 0,-1 1 1 0 0,0-1 0 0 0,1 1 0 0 0,-1-1 0 0 0,1 2-1 0 0,0-1-41 0 0,-1-1 1 0 0,1 0-1 0 0,0 1 0 0 0,0-1 0 0 0,-1 1 0 0 0,1-1 0 0 0,-1 0 0 0 0,1 1 0 0 0,0-1 0 0 0,0 0 0 0 0,1 1 1 0 0,-1-1-1 0 0,0 0 0 0 0,1 0 0 0 0,-1-1 0 0 0,0 1 0 0 0,1 0 0 0 0,-1 0 0 0 0,1-1 0 0 0,1 2 1 0 0,26-1 162 0 0,-21-4-457 0 0,-1-7 204 0 0,-6-16 250 0 0,-1 22-204 0 0,0 3 1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3"/>
    </inkml:context>
    <inkml:brush xml:id="br0">
      <inkml:brushProperty name="width" value="0.025" units="cm"/>
      <inkml:brushProperty name="height" value="0.025" units="cm"/>
      <inkml:brushProperty name="color" value="#996600"/>
    </inkml:brush>
  </inkml:definitions>
  <inkml:trace contextRef="#ctx0" brushRef="#br0">503 13 3408 0 0,'0'0'145'0'0,"19"-9"1006"0"0,-6 6 16468 0 0,-17 4-11677 0 0,-2-1-7566 0 0,4 2 1712 0 0,-1-1 0 0 0,0 0 1 0 0,0 0-1 0 0,1 0 1 0 0,0-1-1 0 0,-1 1 0 0 0,0 0 1 0 0,0-1-1 0 0,1 1 1 0 0,-1-1-1 0 0,0 0 0 0 0,-5 0 1 0 0,-38 5 2080 0 0,23 1-2018 0 0,22-6-144 0 0,-1 1 0 0 0,1 0 0 0 0,0-1 0 0 0,0 1 1 0 0,-1 0-1 0 0,1-1 0 0 0,0 1 0 0 0,0 0 0 0 0,0-1 1 0 0,0 0-1 0 0,-1 1 0 0 0,1-1 0 0 0,-1 0 0 0 0,1 0 1 0 0,0 0-1 0 0,-1 0 0 0 0,-1 0 0 0 0,3 0 65 0 0,-14 6 23 0 0,12-6-95 0 0,0 0 0 0 0,0 0 0 0 0,0 0 0 0 0,0 1 0 0 0,0-1 0 0 0,1 1 0 0 0,0 0 1 0 0,-1 0-1 0 0,0 0 0 0 0,0 0 0 0 0,1 0 0 0 0,-3 2 0 0 0,-12 6 0 0 0,2 1-1 0 0,14-9 1 0 0,-1 0-1 0 0,1 0 1 0 0,-1-1 0 0 0,0 1-1 0 0,1 0 1 0 0,-1 0 0 0 0,0-1-1 0 0,0 1 1 0 0,0-1-1 0 0,0 1 1 0 0,1-1 0 0 0,-1 1-1 0 0,0-1 1 0 0,0 1 0 0 0,0-1-1 0 0,0 0 1 0 0,1 0 0 0 0,-1 1-1 0 0,-2-1 1 0 0,3 0 0 0 0,-1 0 0 0 0,0 0 0 0 0,0 0 0 0 0,0 1 0 0 0,1-1 0 0 0,-1 0 0 0 0,0 0 0 0 0,1 0 0 0 0,-1 0 0 0 0,0 0 0 0 0,0 1 0 0 0,1-1 0 0 0,-1 1 0 0 0,1-1 0 0 0,0 1 0 0 0,-1-1 0 0 0,1 1 0 0 0,-1 0 0 0 0,0 0 0 0 0,1 0 0 0 0,-1 0 0 0 0,0 0 0 0 0,1-1 0 0 0,-1 1 0 0 0,0 0 0 0 0,1-1 0 0 0,-1 1 0 0 0,0-1 0 0 0,1 1 0 0 0,-1-1 0 0 0,0 1 0 0 0,0-1 0 0 0,0 0 0 0 0,1 0 0 0 0,-1 0 0 0 0,1 0 0 0 0,-1 0 0 0 0,0 1 0 0 0,0-1 0 0 0,-1 0 0 0 0,1 0 1 0 0,-1 0 0 0 0,1 0-1 0 0,0 0 1 0 0,0 1 0 0 0,-1-1-1 0 0,2 0 1 0 0,-1 1 0 0 0,0-1 0 0 0,0 1-1 0 0,0-1 1 0 0,0 1 0 0 0,0 0 0 0 0,0-1-1 0 0,0 1 1 0 0,0 0 0 0 0,0 0-1 0 0,0 0 1 0 0,0 0 0 0 0,0 0 0 0 0,1 0-1 0 0,-1 0 1 0 0,1-1 0 0 0,0 1 0 0 0,-2 2-1 0 0,1-2 2 0 0,0 1 0 0 0,0 0 0 0 0,0-1 0 0 0,0 1-1 0 0,0-1 1 0 0,0-1 0 0 0,-1 2 0 0 0,1-1 0 0 0,0 0-1 0 0,0 0 1 0 0,-2 1 0 0 0,-17 9-2 0 0,-7 10 0 0 0,19-12 0 0 0,-13 10 0 0 0,-3 6 0 0 0,14-7 0 0 0,6-8 0 0 0,-16 25 88 0 0,16-28-88 0 0,-1 6 0 0 0,2-3 0 0 0,1-3 0 0 0,1-1 0 0 0,1-4 0 0 0,-1 0 0 0 0,1 0 1 0 0,-1 0-1 0 0,0-1 0 0 0,0 1 0 0 0,1 0 0 0 0,-1-1 0 0 0,0 1 1 0 0,-1 0-1 0 0,1 0 0 0 0,0-1 0 0 0,-2 3 0 0 0,1-3-4 0 0,1 1 0 0 0,0 0 0 0 0,-1-1 0 0 0,1 1-1 0 0,0 0 1 0 0,0-1 0 0 0,0 1 0 0 0,0 0 0 0 0,0 0 0 0 0,1 0 0 0 0,-1 0-1 0 0,1 1 1 0 0,-1 0 0 0 0,1-2-4 0 0,0 0 3 0 0,-1 1-1 0 0,1 0 1 0 0,-1 0 0 0 0,0-1-1 0 0,1 1 1 0 0,-1-1 0 0 0,0 0-1 0 0,0 1 1 0 0,0-1 0 0 0,0 1-1 0 0,-2 1 1 0 0,-11 28 1612 0 0,13-23-1490 0 0,1-2 0 0 0,-1 1 0 0 0,1-1-1 0 0,0 1 1 0 0,1 13 0 0 0,-1-9-65 0 0,0 59-52 0 0,-4 41 0 0 0,4 4 0 0 0,0-33 0 0 0,0-80 0 0 0,0 1 0 0 0,1 0 0 0 0,-2-2 0 0 0,1 2 0 0 0,0-1 0 0 0,0 1 0 0 0,-1 0 0 0 0,0-1 0 0 0,1 0 0 0 0,-1 0 0 0 0,0 1 0 0 0,0-1 0 0 0,0 0 0 0 0,-1 0 0 0 0,0 2 0 0 0,-3 4 0 0 0,3-7 0 0 0,1 1 0 0 0,0-2 0 0 0,0 2 0 0 0,0-1 0 0 0,0 1 0 0 0,0 0 0 0 0,1 0 0 0 0,-1-1 0 0 0,1 1 0 0 0,-1-1 0 0 0,0 1 0 0 0,1 0 0 0 0,0 0 0 0 0,-1-1 0 0 0,1 4 0 0 0,-2 38 0 0 0,1 11 0 0 0,11-16 0 0 0,1-11 0 0 0,-10-26 0 0 0,0 1 0 0 0,-1-1 0 0 0,1-1 0 0 0,0 1 0 0 0,-1 0 0 0 0,1 0 0 0 0,-1 1 0 0 0,1-1 0 0 0,-1 0 0 0 0,0 1 0 0 0,0-1 0 0 0,0 0 0 0 0,1 0 0 0 0,-1 1 0 0 0,-1 0 0 0 0,1-1 0 0 0,0 1 0 0 0,0-1 0 0 0,1 0 0 0 0,-1 1 0 0 0,0-1 0 0 0,0 1 0 0 0,1-1 0 0 0,-1 0 0 0 0,0 0 0 0 0,1 0 0 0 0,0 0 0 0 0,-1 1 0 0 0,1-1 0 0 0,0 0 0 0 0,0 2 0 0 0,0-1 0 0 0,0-1 0 0 0,0 1 0 0 0,0 0 0 0 0,0 0 0 0 0,-1 0 0 0 0,1 0 0 0 0,0 0 0 0 0,-1 0 0 0 0,1-1 0 0 0,-1 1 0 0 0,0 0 0 0 0,0 0 0 0 0,0 0 0 0 0,0 1 0 0 0,0-1 0 0 0,0-1 0 0 0,-1 1 0 0 0,1 0 0 0 0,-2 3 0 0 0,1-2 0 0 0,1-1 0 0 0,-1 1 0 0 0,1 0 0 0 0,0 0 0 0 0,0 0 0 0 0,0-1 0 0 0,0 1 0 0 0,0 0 0 0 0,1 0 0 0 0,-1 0 0 0 0,2 4 0 0 0,9 30 0 0 0,11 1 0 0 0,-20-37 0 0 0,-1 1 0 0 0,1 0 0 0 0,0 0 0 0 0,0-1 0 0 0,0 1 0 0 0,1-1 0 0 0,-1 0 0 0 0,0 1 0 0 0,0-2 0 0 0,4 2 0 0 0,14 3 0 0 0,-18-2 0 0 0,-2-2 0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4"/>
    </inkml:context>
    <inkml:brush xml:id="br0">
      <inkml:brushProperty name="width" value="0.025" units="cm"/>
      <inkml:brushProperty name="height" value="0.025" units="cm"/>
      <inkml:brushProperty name="color" value="#996600"/>
    </inkml:brush>
  </inkml:definitions>
  <inkml:trace contextRef="#ctx0" brushRef="#br0">276 981 32759 0 0,'-5'21'0'0'0,"5"-20"0"0"0,0 1 0 0 0,-1 0 0 0 0,1-1 0 0 0,0 0 0 0 0,-1 1 0 0 0,1 0 0 0 0,-1-1 0 0 0,1 1 0 0 0,-1-1 0 0 0,1 1 0 0 0,0-1 0 0 0,-1 0 0 0 0,0 0 0 0 0,-2 3 0 0 0,-13 32 0 0 0,16-34 0 0 0,0 0 0 0 0,-1 1 0 0 0,1-1 0 0 0,0 0 0 0 0,-1 0 0 0 0,0-1 0 0 0,0 1 0 0 0,0 0 0 0 0,1 0 0 0 0,-1 0 0 0 0,-1 2 0 0 0,0-2 0 0 0,1-1 0 0 0,0 1 0 0 0,0 0 0 0 0,0 1 0 0 0,0-1 0 0 0,0 0 0 0 0,0-1 0 0 0,1 2 0 0 0,-1-1 0 0 0,1 1 0 0 0,-1 3 0 0 0,-5 26 0 0 0,5-29 0 0 0,1 0 0 0 0,0-1 0 0 0,-1 0 0 0 0,0 1 0 0 0,0 0 0 0 0,0-1 0 0 0,0 1 0 0 0,0-1 0 0 0,0 0 0 0 0,0 0 0 0 0,0 1 0 0 0,-1-1 0 0 0,-3 3 0 0 0,4-1 0 0 0,1 1 0 0 0,-1-1 0 0 0,1 0 0 0 0,-1 0 0 0 0,1 1 0 0 0,1-2 0 0 0,0 8 0 0 0,0 0 0 0 0,-11 20 0 0 0,-2 4 0 0 0,11-32 0 0 0,0 0 0 0 0,0 1 0 0 0,0-1 0 0 0,-1 1 0 0 0,0-1 0 0 0,1-1 0 0 0,-1 2 0 0 0,0-1 0 0 0,-4 4 0 0 0,-5 27 0 0 0,7-28 0 0 0,1 1 0 0 0,1-1 0 0 0,0 1 0 0 0,0 0 0 0 0,0 0 0 0 0,0 0 0 0 0,0 14 0 0 0,1-18 0 0 0,0 0 0 0 0,0 0 0 0 0,1 0 0 0 0,-1 0 0 0 0,0-1 0 0 0,0 0 0 0 0,-1 1 0 0 0,1 0 0 0 0,-1-1 0 0 0,-3 3 0 0 0,-3 10 0 0 0,2-3 0 0 0,-3 7 0 0 0,4-3 0 0 0,5-15 0 0 0,0 0 0 0 0,0 0 0 0 0,0 1 0 0 0,0-1 0 0 0,0 0 0 0 0,0-1 0 0 0,0 1 0 0 0,-1 0 0 0 0,1 0 0 0 0,-1 0 0 0 0,1 0 0 0 0,-1 0 0 0 0,0 0 0 0 0,1 0 0 0 0,-2 2 0 0 0,0 0 0 0 0,1 2 0 0 0,0 0 0 0 0,0-1 0 0 0,1 1 0 0 0,-1 0 0 0 0,1 7 0 0 0,0-1 0 0 0,0-1 0 0 0,-1 1 0 0 0,0 0 0 0 0,-5 16 0 0 0,3-17 0 0 0,1 0 0 0 0,0 1 0 0 0,2 0 0 0 0,-1-1 0 0 0,1 16 0 0 0,-6-18 0 0 0,6-7 0 0 0,-1-1 0 0 0,0 1 0 0 0,1 0 0 0 0,-1 0 0 0 0,0 0 0 0 0,1 0 0 0 0,-1 0 0 0 0,1 0 0 0 0,0 0 0 0 0,-1 0 0 0 0,1 0 0 0 0,0 0 0 0 0,-1 0 0 0 0,1 0 0 0 0,-7 47 0 0 0,5-31 0 0 0,0 4 0 0 0,2-20 0 0 0,0 9 0 0 0,0 0 0 0 0,-1-1 0 0 0,-2 14 0 0 0,1-13 0 0 0,1 1 0 0 0,0-1 0 0 0,0 0 0 0 0,1 13 0 0 0,1-10 0 0 0,-7 16 0 0 0,6-21 0 0 0,0-1 0 0 0,-1 2 0 0 0,0-2 0 0 0,-3 17 0 0 0,1-12 0 0 0,1 1 0 0 0,1-1 0 0 0,0 1 0 0 0,1 16 0 0 0,0-26 0 0 0,-3 12 0 0 0,0 5 0 0 0,3-6 0 0 0,0 33 0 0 0,0-35 0 0 0,0 6 0 0 0,-1 21 0 0 0,0 21 0 0 0,0 3 0 0 0,0-21 0 0 0,1-17 0 0 0,0 13 0 0 0,0 59 0 0 0,0-74 0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5"/>
    </inkml:context>
    <inkml:brush xml:id="br0">
      <inkml:brushProperty name="width" value="0.025" units="cm"/>
      <inkml:brushProperty name="height" value="0.025" units="cm"/>
      <inkml:brushProperty name="color" value="#996600"/>
    </inkml:brush>
  </inkml:definitions>
  <inkml:trace contextRef="#ctx0" brushRef="#br0">7 1591 32759 0 0,'0'32'0'0'0,"0"-3"0"0"0,1-9 0 0 0,4 12 0 0 0,-1 0 0 0 0,6 17 0 0 0,-2-17 0 0 0,-10-15 0 0 0,1 14 0 0 0,4-15 0 0 0,-1-7 0 0 0,1 0 0 0 0,-2-1 0 0 0,0 1 0 0 0,-1 0 0 0 0,1 0 0 0 0,-1-1 0 0 0,0 2 0 0 0,-2 9 0 0 0,1 14 0 0 0,1 204 0 0 0</inkml:trace>
  <inkml:trace contextRef="#ctx0" brushRef="#br0" timeOffset="1">69 2691 31770 0 0,'0'66'989'0'0,"-13"-17"-989"0"0,7-12 0 0 0,2-26 0 0 0,-10 26 0 0 0,13-34 0 0 0,-1 0 0 0 0,1 0 0 0 0,0 0 0 0 0,0 1 0 0 0,0-1 0 0 0,0 0 0 0 0,1 0 0 0 0,-1 6 0 0 0,-2 6 0 0 0,-3 20 0 0 0</inkml:trace>
  <inkml:trace contextRef="#ctx0" brushRef="#br0" timeOffset="2">444 3281 27120 0 0,'-15'-26'550'0'0,"11"20"-453"0"0,3 4-83 0 0,0 1 0 0 0,0-1 1 0 0,0 0-1 0 0,0 2 0 0 0,0-2 0 0 0,0 0 0 0 0,0 0 0 0 0,0 0 0 0 0,1 0 1 0 0,-1 1-1 0 0,1-1 0 0 0,-1-2 0 0 0,-2-14 20 0 0,-11-2 23 0 0,6 7-41 0 0,7 10-11 0 0,0-2 0 0 0,1 1-1 0 0,-1 1 1 0 0,1-1 0 0 0,0 0 0 0 0,0-1 0 0 0,2-6 0 0 0,-1-2-7 0 0,-1-20-1 0 0,-1-17-568 0 0,1-1-16 0 0,-1 17 564 0 0,7 13 30 0 0,-5 19-21 0 0,0-1 1 0 0,-1 2-1 0 0,1-2 1 0 0,0 0-1 0 0,-1 0 1 0 0,0 1 0 0 0,0-1-1 0 0,0 1 1 0 0,0-6-1 0 0,12 51-82 0 0,-11-40 96 0 0,-1-1 0 0 0,1 0 0 0 0,-1-1 0 0 0,1 1 0 0 0,0 0 0 0 0,0 0 0 0 0,0 0 0 0 0,0-1 0 0 0,3 4 0 0 0,-3-5 0 0 0,1 2 0 0 0,-1 0 0 0 0,0-1 0 0 0,-1 1 0 0 0,1 0 0 0 0,0-1 0 0 0,0 1 0 0 0,-1 0 0 0 0,1-1 0 0 0,0 1 0 0 0,-1 0 0 0 0,1 0 0 0 0,-1 0 0 0 0,0 0 0 0 0,0 2 0 0 0,6 15-10 0 0,-2-7 45 0 0,-2-3 83 0 0,-2-9-54 0 0,1 2-19 0 0,0-1-1 0 0,0 1 1 0 0,0-1 0 0 0,0 1 0 0 0,0 0 0 0 0,0-1-1 0 0,0 1 1 0 0,-1-1 0 0 0,1 1 0 0 0,-1 0 0 0 0,0 0 0 0 0,0 2-1 0 0,6 11 224 0 0,-5-13-251 0 0,1 0 0 0 0,-1 0 0 0 0,1 1 0 0 0,-1-1-1 0 0,0 1 1 0 0,-1-2 0 0 0,1 2 0 0 0,0 0 0 0 0,0-1-1 0 0,-1 1 1 0 0,1 0 0 0 0,-1-1 0 0 0,0 0-1 0 0,0 1 1 0 0,0 0 0 0 0,0 3 0 0 0,3 2-1 0 0,3 6 24 0 0,2 62 785 0 0,-5-20 143 0 0,-3-56-936 0 0,0 6 106 0 0</inkml:trace>
  <inkml:trace contextRef="#ctx0" brushRef="#br0" timeOffset="3">655 3310 28584 0 0,'0'-50'-106'0'0,"0"24"2"0"0,0 8-32 0 0,0 5-256 0 0,1 11 333 0 0,-1-1 1 0 0,0-1 0 0 0,0 1-1 0 0,0-1 1 0 0,0 2-1 0 0,-1-2 1 0 0,1 1-1 0 0,-1 0 1 0 0,0 0-1 0 0,0 0 1 0 0,-2-5 0 0 0,3 7 49 0 0,-1 0 1 0 0,1 0 0 0 0,-1-1 0 0 0,1 1 0 0 0,0 0 0 0 0,0-1 0 0 0,0 1 0 0 0,-1-1 0 0 0,1 1 0 0 0,1-1 0 0 0,-1 2 0 0 0,0-4 0 0 0,1 2-1 0 0,-1 1 0 0 0,0-1 1 0 0,0 1-1 0 0,0-1 0 0 0,0 0 0 0 0,0 2 1 0 0,0-2-1 0 0,0 1 0 0 0,-1-1 0 0 0,1 1 0 0 0,0-1 1 0 0,-2-2-1 0 0,-2-11-141 0 0,4 14 133 0 0,0-1-1 0 0,0 0 1 0 0,-1 1 0 0 0,1-1-1 0 0,-1 1 1 0 0,1-1-1 0 0,-1 1 1 0 0,0-1-1 0 0,1 2 1 0 0,-1-2 0 0 0,-2-1-1 0 0,2 1-26 0 0,0 1 1 0 0,0 0-1 0 0,1 0 0 0 0,-1-1 1 0 0,0 1-1 0 0,0 0 0 0 0,1 0 1 0 0,-1-1-1 0 0,0 1 0 0 0,1-1 0 0 0,-1 0 1 0 0,1 1-1 0 0,0-1 0 0 0,0 0 1 0 0,-1-2-1 0 0,-4-14-359 0 0,-3-19 256 0 0,8 37 140 0 0,-5-30-74 0 0,-4-1 1 0 0,-2-16 1 0 0,11-10 79 0 0,-8 13-8 0 0,8 44-1 0 0,1-3 8 0 0,-1 0 0 0 0,0 1 1 0 0,0-1-1 0 0,0 0 0 0 0,0 0 0 0 0,-1 0 1 0 0,1 1-1 0 0,-1-1 0 0 0,0 0 0 0 0,1 0 0 0 0,-1 1 1 0 0,0 0-1 0 0,0-1 0 0 0,-1 0 0 0 0,1 1 1 0 0,-1-1-1 0 0,0 2 0 0 0,-2-4 0 0 0,-5-17 1 0 0,3 12 24 0 0,-11-18 682 0 0,12 19-487 0 0,4 8-211 0 0,0 1 1 0 0,1-1 0 0 0,-1 0-1 0 0,1 0 1 0 0,-1 0 0 0 0,1 0 0 0 0,0 1-1 0 0,0-1 1 0 0,0 0 0 0 0,0 1 0 0 0,-1-1-1 0 0,1 0 1 0 0,0 0 0 0 0,0 0-1 0 0,0-2 1 0 0,-1-1 17 0 0,-1 1 0 0 0,1-1 0 0 0,-1 0 0 0 0,0 0 0 0 0,0 2 0 0 0,0-2 0 0 0,-2-3 0 0 0,-10-20 172 0 0,8 22-136 0 0,3 3-32 0 0,2 1 0 0 0,-1-1 0 0 0,0 0 0 0 0,0 0 0 0 0,1 0 0 0 0,-1 1 0 0 0,0-1 0 0 0,1 0 0 0 0,0 0 0 0 0,0-1 0 0 0,0 1 0 0 0,-1-2 0 0 0,2 4 39 0 0,-8-6 170 0 0,-7-10 197 0 0,11 11-381 0 0,-14-25 112 0 0,5-10-16 0 0,0 10-140 0 0,-3-5 19 0 0,13 19-7 0 0,1-1 0 0 0,0 1 0 0 0,1-1 0 0 0,1-19 0 0 0,0 20-26 0 0,-5-67-581 0 0,5-68-1729 0 0,7 99 1906 0 0,1 31-22 0 0,-8 19 417 0 0,0 0-1 0 0,1 0 1 0 0,-1 1 0 0 0,1-1 0 0 0,0 0-1 0 0,-1 1 1 0 0,1 0 0 0 0,0-1 0 0 0,0 1-1 0 0,0-1 1 0 0,1-1 0 0 0,-1 1 2 0 0,1 0 0 0 0,-1 1 0 0 0,0 0 0 0 0,0-1 0 0 0,0 0 0 0 0,0 0 0 0 0,0 1 1 0 0,-1-1-1 0 0,1 0 0 0 0,0 0 0 0 0,-1 1 0 0 0,0-4 0 0 0,0 0-12 0 0,1 1 0 0 0,0-1-1 0 0,0 0 1 0 0,0 2 0 0 0,4-10 0 0 0,-3 9 9 0 0,-1-1 1 0 0,1 0 0 0 0,-2 1 0 0 0,1-1 0 0 0,1-9-1 0 0,1-13 14 0 0,9-12-68 0 0,-4 15-208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09"/>
    </inkml:context>
    <inkml:brush xml:id="br0">
      <inkml:brushProperty name="width" value="0.025" units="cm"/>
      <inkml:brushProperty name="height" value="0.025" units="cm"/>
      <inkml:brushProperty name="color" value="#996600"/>
    </inkml:brush>
  </inkml:definitions>
  <inkml:trace contextRef="#ctx0" brushRef="#br0">30 2214 28369 0 0,'0'4'5'0'0,"0"-1"-1"0"0,1 7 0 0 0,-1-1-3 0 0,-1 11-1 0 0,-1-1 0 0 0,-4 21 0 0 0,4-28 0 0 0,1 10 0 0 0,1-19 0 0 0,1 0 0 0 0,-2 0 0 0 0,1 1 0 0 0,0-1 0 0 0,-1-1 0 0 0,1 2 0 0 0,-2 3 0 0 0,0-2 0 0 0,1 2 0 0 0,1-2 0 0 0,-1 1 0 0 0,1 1 0 0 0,0-2 0 0 0,0 2 0 0 0,2 5 0 0 0,-1 9 0 0 0,-1 80 0 0 0,0-76 0 0 0,-7-5 23 0 0,6-19-23 0 0,1 1 0 0 0,-1 0 0 0 0,0 1 0 0 0,0-1 1 0 0,0 0-1 0 0,0 1 0 0 0,1-2 0 0 0,-1 1 0 0 0,0 4 0 0 0,1 136 0 0 0,1-140 0 0 0,-1 0 0 0 0,1 1 0 0 0,-1-1 0 0 0,1 1 0 0 0,0-2 0 0 0,-1 2 0 0 0,1-1 0 0 0,0 0 0 0 0,2 5 0 0 0,-1-6 0 0 0,-1 1 0 0 0,0 0 0 0 0,0 1 0 0 0,0-1 0 0 0,0 0 0 0 0,0 0 0 0 0,-1 0 0 0 0,1 1 0 0 0,0 4 0 0 0,5 29-16 0 0,-5-31 16 0 0,1-1 0 0 0,-1 0 0 0 0,0 1 0 0 0,-1-1 0 0 0,1 1 0 0 0,-1-1 0 0 0,0 0 0 0 0,0 1 0 0 0,0 0 0 0 0,-2 8 0 0 0,1-10 0 0 0,0 2 0 0 0,0 0 0 0 0,0-1 0 0 0,1 1 0 0 0,0-1 0 0 0,0 6 0 0 0,0 1 0 0 0,0-7 0 0 0,1 0 0 0 0,-1-1 0 0 0,0 1 0 0 0,1 0 0 0 0,0 0 0 0 0,0-1 0 0 0,0 1 0 0 0,1-1 0 0 0,1 6 0 0 0,-3 13 0 0 0,-1-14 0 0 0,1-4 0 0 0,0-1 0 0 0,0 2 0 0 0,0-1 0 0 0,0 0 0 0 0,1 0 0 0 0,1 7 0 0 0,2-1 5 0 0,-2 5-17 0 0,2 5 91 0 0,-3-1-71 0 0,-2-17-7 0 0,1 0-1 0 0,0 0 1 0 0,0 1 0 0 0,0-1 0 0 0,0 1 0 0 0,0-1 0 0 0,1 0-1 0 0,-1 0 1 0 0,1 5 0 0 0,2 0-1 0 0,-3-6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6"/>
    </inkml:context>
    <inkml:brush xml:id="br0">
      <inkml:brushProperty name="width" value="0.025" units="cm"/>
      <inkml:brushProperty name="height" value="0.025" units="cm"/>
      <inkml:brushProperty name="color" value="#996600"/>
    </inkml:brush>
  </inkml:definitions>
  <inkml:trace contextRef="#ctx0" brushRef="#br0">10 181 1600 0 0,'0'0'5138'0'0,"5"-11"-4419"0"0,-4 9-818 0 0,-1 5-183 0 0,0 1 497 0 0,1-5 374 0 0,-1 0-21 0 0,0 2 153 0 0,0 0 708 0 0,-4-6 440 0 0,1 1-1747 0 0,2-3 625 0 0,1 4-390 0 0,-1-7 303 0 0,1 5-525 0 0,0 4-337 0 0,0-13-944 0 0,0 8 368 0 0,0 4 692 0 0,-1-6-855 0 0,0-3 556 0 0,-1-8 420 0 0,2 19-28 0 0,-4-40-319 0 0,4 17 1185 0 0,0 6-386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0"/>
    </inkml:context>
    <inkml:brush xml:id="br0">
      <inkml:brushProperty name="width" value="0.025" units="cm"/>
      <inkml:brushProperty name="height" value="0.025" units="cm"/>
      <inkml:brushProperty name="color" value="#996600"/>
    </inkml:brush>
  </inkml:definitions>
  <inkml:trace contextRef="#ctx0" brushRef="#br0">121 182 29673 0 0,'1'1'9'0'0,"-1"0"0"0"0,1 0-1 0 0,0 0 1 0 0,-1 0-1 0 0,1 0 1 0 0,0 0-1 0 0,-1 0 1 0 0,1 0-1 0 0,-1 0 1 0 0,0 0-1 0 0,1 0 1 0 0,-1 2-1 0 0,0-3-1 0 0,0 2 123 0 0,-1 0 1 0 0,1-1-1 0 0,0 0 1 0 0,-1 1-1 0 0,1 0 1 0 0,0-1-1 0 0,0 1 0 0 0,0 0 1 0 0,1 0-1 0 0,-1 0 1 0 0,0-2-1 0 0,1 2 0 0 0,-1 0 1 0 0,2 3-1 0 0,0 5 293 0 0,-2-10-353 0 0,0 39 257 0 0,0 88-135 0 0,0-123-192 0 0,0-1 0 0 0,0 1 0 0 0,0 1 0 0 0,0-1 0 0 0,0-1 0 0 0,1 2 0 0 0,-1-1 0 0 0,1-1 0 0 0,0 2 0 0 0,0-1 0 0 0,1 0 0 0 0,1 3 0 0 0,-1-2 0 0 0,-1-2 0 0 0,0 2 0 0 0,-1-1 0 0 0,1 0 0 0 0,-1 0 0 0 0,0 1 0 0 0,-1 4 0 0 0,1-3 0 0 0,5 95 0 0 0,-1-21 0 0 0,1-49 0 0 0,-6-5 0 0 0,0-16 0 0 0,0 0 0 0 0,1 0 0 0 0,3 16 0 0 0,-1-11 0 0 0,-1 1 0 0 0,-1 26 0 0 0,0-23 0 0 0,2 77 0 0 0,1 5 0 0 0,-3-54 0 0 0,0-17 0 0 0,0 132 0 0 0,0-56 0 0 0,-6-37 0 0 0,5-66 0 0 0,1-1 0 0 0,-1 1 0 0 0,0 0 0 0 0,0 0 0 0 0,0 0 0 0 0,0-1 0 0 0,0 1 0 0 0,-1 0 0 0 0,-2 4 0 0 0,3-5 0 0 0,-1 1 0 0 0,1 0 0 0 0,-1 1 0 0 0,1-2 0 0 0,-1 1 0 0 0,1 1 0 0 0,0-1 0 0 0,0 1 0 0 0,0 5 0 0 0,-5 10 0 0 0,0 3 0 0 0,-2 5 0 0 0,7-24 0 0 0,-1-1 0 0 0,1 2 0 0 0,-1-1 0 0 0,1 1 0 0 0,1-1 0 0 0,-1 0 0 0 0,0 6 0 0 0,1-7 0 0 0,0-2 0 0 0,0 1 0 0 0,-1 1 0 0 0,1-1 0 0 0,-1 0 0 0 0,0 1 0 0 0,1-1 0 0 0,-1 0 0 0 0,0 0 0 0 0,0 1 0 0 0,0-1 0 0 0,0-1 0 0 0,0 1 0 0 0,0 0 0 0 0,0 0 0 0 0,0 0 0 0 0,0 0 0 0 0,-1 0 0 0 0,0 0 0 0 0,1 0 0 0 0,0 0 0 0 0,-1 0 0 0 0,1 0 0 0 0,0 0 0 0 0,0 0 0 0 0,0 0 0 0 0,0 0 0 0 0,0 0 0 0 0,1 0 0 0 0,-1 1 0 0 0,0-1 0 0 0,0 1 0 0 0,0-1 0 0 0,1 1 0 0 0,-1-1 0 0 0,1 1 0 0 0,-1 1 0 0 0,-5 12 0 0 0,0 4 0 0 0,-3 40 0 0 0,3 6 0 0 0,5-52 0 0 0,0 0 0 0 0,0-1 0 0 0,-4 14 0 0 0,-4 41 0 0 0,8-62 0 0 0,0 0 0 0 0,1 0 0 0 0,-1 1 0 0 0,1-1 0 0 0,0 1 0 0 0,2 5 0 0 0,-1 8 0 0 0,-1 90 0 0 0,0-96 0 0 0,-1 6 0 0 0,0 15 0 0 0,1 4 0 0 0,0 19 0 0 0,0 37 0 0 0,1-55 0 0 0,0-15 0 0 0,-1-8 0 0 0,0 71 0 0 0,0 42 0 0 0,-4-88 0 0 0,1 2 0 0 0,3 28 0 0 0,0-42 0 0 0,0-10 0 0 0,0-8 0 0 0,0 75 0 0 0,0-52 0 0 0,0-11 0 0 0,-1 13 0 0 0,2 36 0 0 0,4 53 0 0 0,-1-30 0 0 0,-4-30 0 0 0,0-46 0 0 0,1 10 0 0 0,0 1 0 0 0,0-9 0 0 0,-3 18 0 0 0,1 12 0 0 0,4-18 0 0 0,0 6 0 0 0,-3 20 0 0 0,-1-21 0 0 0,5-11 0 0 0,6 16 0 0 0,-8-33 0 0 0,-2-1-10 0 0,0-1-547 0 0,0-8 493 0 0,-5 23-905 0 0,-11 9 896 0 0,10 0-45 0 0,5-26 108 0 0,-1-1 0 0 0,1 1-1 0 0,0-1 1 0 0,0 1-1 0 0,1 6 1 0 0,-2 10 72 0 0,2 37 1729 0 0,0-59-1791 0 0,0 1 0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1"/>
    </inkml:context>
    <inkml:brush xml:id="br0">
      <inkml:brushProperty name="width" value="0.025" units="cm"/>
      <inkml:brushProperty name="height" value="0.025" units="cm"/>
      <inkml:brushProperty name="color" value="#996600"/>
    </inkml:brush>
  </inkml:definitions>
  <inkml:trace contextRef="#ctx0" brushRef="#br0">529 2577 3912 0 0,'0'0'6705'0'0,"0"-5"-6549"0"0,2-9 9561 0 0,8 16-6290 0 0,-22 1-1207 0 0,18 12-102 0 0,-7-13-2001 0 0,-1-1 0 0 0,1 1 0 0 0,-1-2 0 0 0,1 2 0 0 0,0 0 0 0 0,0 0 0 0 0,0 0 0 0 0,0 0 0 0 0,0 0 0 0 0,0-1 0 0 0,0 1 0 0 0,-1 4 0 0 0,2-6-86 0 0,-6 13 80 0 0,-6 24 75 0 0,4-22 52 0 0,6-13-119 0 0,1 0 0 0 0,0 0 0 0 0,0 0 0 0 0,0-1-1 0 0,1 0 1 0 0,-1 1 0 0 0,1 1 0 0 0,-1-1 0 0 0,1 0 0 0 0,-1 0 0 0 0,1 2 327 0 0,-18 16 217 0 0,4-10-663 0 0,13-9 0 0 0,-1 0 0 0 0,0 0 0 0 0,1-1 0 0 0,0 1 0 0 0,0 1 0 0 0,-1-1 0 0 0,1 0 0 0 0,0 0 0 0 0,0-1 0 0 0,-1 2 0 0 0,1-1 0 0 0,0 1 0 0 0,0-1 0 0 0,0 1 0 0 0,0-1 0 0 0,1 3 0 0 0,-23 14 0 0 0,8-1 0 0 0,14-17 0 0 0,-1 1 0 0 0,2 0 0 0 0,-1-1 0 0 0,-1 1 0 0 0,1 0 0 0 0,0 0 0 0 0,0 0 0 0 0,-1 0 0 0 0,1-1 0 0 0,0 1 0 0 0,0 0 0 0 0,-1 3 0 0 0,-20 27 0 0 0,19-27 0 0 0,1 0 0 0 0,1 1 0 0 0,-1 0 0 0 0,0-1 0 0 0,1 1 0 0 0,-2 7 0 0 0,-1 4 0 0 0,-4-4 0 0 0,1-2 0 0 0,5-1 0 0 0,0-7 0 0 0,1-1 0 0 0,0 0 0 0 0,-1 1 0 0 0,1-1 0 0 0,-1 0 0 0 0,0 0 0 0 0,1 0 0 0 0,0 0 0 0 0,-1 0 0 0 0,1-1 0 0 0,-5 2 0 0 0,-7 5 0 0 0,11-6 0 0 0,1 1 0 0 0,0 0 0 0 0,0 0 0 0 0,-1-1 0 0 0,0 1 0 0 0,0-1 0 0 0,0 1 0 0 0,1-1 0 0 0,-2 0 0 0 0,2 1 0 0 0,-1-1 0 0 0,0 0 0 0 0,0 0 0 0 0,0-1 0 0 0,-1 1 0 0 0,1-1 0 0 0,1 1 0 0 0,-2-1 0 0 0,1 1 0 0 0,-1-1 0 0 0,1 0 0 0 0,-2 0 0 0 0,2 0 0 0 0,1 1 0 0 0,0-1 0 0 0,0 0 0 0 0,0 1 0 0 0,-1-1 0 0 0,1 1 0 0 0,0 0 0 0 0,0-1 0 0 0,0 1 0 0 0,0 0 0 0 0,1 0 0 0 0,-1-1 0 0 0,0 1 0 0 0,-1 1 0 0 0,1-1 0 0 0,1-1 0 0 0,-1 1 0 0 0,0 0 0 0 0,0 0 0 0 0,0 0 0 0 0,-1 0 0 0 0,1-1 0 0 0,0 1 0 0 0,0 0 0 0 0,1-1 0 0 0,-1 1 0 0 0,-1-1 0 0 0,1 1 0 0 0,-2-1 0 0 0,0 2 0 0 0,0-1 0 0 0,2 1 0 0 0,-2-1 0 0 0,1 1 0 0 0,0 0 0 0 0,-1 0 0 0 0,1 0 0 0 0,1 0 0 0 0,-4 4 0 0 0,-9 9 0 0 0,5-7 0 0 0,-2-1 0 0 0,0-5 0 0 0,0 1 0 0 0,-3 6 0 0 0,9-5 0 0 0,-8 9-1683 0 0,12-12 1663 0 0,0 1 0 0 0,0-1 1 0 0,0 0-1 0 0,0 0 0 0 0,0 0 1 0 0,-1 1-1 0 0,1-1 0 0 0,-1 0 1 0 0,1 0-1 0 0,-1 0 0 0 0,1 0 1 0 0,-1 0-1 0 0,-1 0 0 0 0,3-1 8 0 0,-27 27-208 0 0,18-15 155 0 0,-2 13 29 0 0,8-19 40 0 0,-11 35 412 0 0,13-37-288 0 0,-1 1 0 0 0,1 0-1 0 0,-1-1 1 0 0,1 1 0 0 0,1 0-1 0 0,-1 0 1 0 0,1 0 0 0 0,0 0 0 0 0,0 0-1 0 0,1 8 1 0 0,0 6 68 0 0,-1-19-93 0 0,1 2-88 0 0,-1-2 0 0 0,1 2 0 0 0,-1 0 0 0 0,0 0 1 0 0,1-1-1 0 0,-1 1 0 0 0,0 0 0 0 0,0 0 0 0 0,0-1 0 0 0,0 0 0 0 0,-1 3 0 0 0,2 17-28 0 0,0-20 9 0 0,0-1-1 0 0,-1 1 1 0 0,0-1-1 0 0,1 1 1 0 0,0 0 0 0 0,0-1-1 0 0,0 1 1 0 0,0-1-1 0 0,0 1 1 0 0,0-1-1 0 0,0 0 1 0 0,0 1 0 0 0,0-1-1 0 0,0 0 1 0 0,0 0-1 0 0,1 0 1 0 0,-1 0-44 0 0,0 0 1 0 0,-1 0-1 0 0,1 0 0 0 0,-1 0 0 0 0,1 0 1 0 0,0 0-1 0 0,-1 0 0 0 0,1 0 1 0 0,0 1-1 0 0,-1-1 0 0 0,1 0 1 0 0,-1 0-1 0 0,1 0 0 0 0,-1 1 1 0 0,1-1-1 0 0,-1 0 0 0 0,1 1 1 0 0,-1-1-1 0 0,1 0 0 0 0,-1 1 0 0 0,1-1 1 0 0,-1 1-1 0 0,0-1 0 0 0,0 1 1 0 0,0-1-1 0 0,1 1 0 0 0,-1-1 1 0 0,0 1-1 0 0,1-1 0 0 0,-1 0 1 0 0,0 0-1 0 0,0 1 0 0 0,1-1 0 0 0,-1 1 1 0 0,0 0-1 0 0,0-1 33 0 0,1 0 1 0 0,-1 0-1 0 0,1 0 0 0 0,0 0 0 0 0,-1 0 1 0 0,1 0-1 0 0,-1 0 0 0 0,1 0 0 0 0,-1 1 1 0 0,0-1-1 0 0,1 0 0 0 0,-1 0 0 0 0,1 0 1 0 0,-1 0-1 0 0,1 1 0 0 0,-1-1 0 0 0,1 0 1 0 0,-1 0-1 0 0,0 1 0 0 0,1-1 0 0 0,-1 0 1 0 0,1 1-1 0 0,-1-1 0 0 0,0 1 0 0 0,0-1 1 0 0,0 0-1 0 0,0 1 0 0 0,0-1 0 0 0,0 1 1 0 0,1-1-1 0 0,-1 1 0 0 0,0 1 13 0 0,0-1 0 0 0,1-1-1 0 0,-1 1 1 0 0,0 0 0 0 0,1 0 0 0 0,-1 0 0 0 0,1 0-1 0 0,-1 0 1 0 0,1 0 0 0 0,-1 0 0 0 0,1 0 0 0 0,0 0 0 0 0,-1 0-1 0 0,1 0 1 0 0,0 0 0 0 0,0-1 0 0 0,0 1 0 0 0,-1-1-1 0 0,1 1 1 0 0,0 0 0 0 0,1 0 0 0 0,14 7 2 0 0</inkml:trace>
  <inkml:trace contextRef="#ctx0" brushRef="#br0" timeOffset="1">429 3395 29975 0 0,'1'0'5'0'0,"6"0"32"0"0,9 0 72 0 0,5-1 20 0 0,-18 0-135 0 0,0 0-1 0 0,0 0 1 0 0,0 1 0 0 0,-1-1-1 0 0,0 0 1 0 0,1-1 0 0 0,4-3-1 0 0,37-16-574 0 0,-11 5 112 0 0,7 2 146 0 0,-15-3 193 0 0,-11 7 108 0 0,3-3 17 0 0,1-1-35 0 0,-4 7 13 0 0,6-9-18 0 0,-6 2 32 0 0,-5 3-16 0 0,70-60-108 0 0,-36 40 121 0 0,-43 31 16 0 0,0-1 0 0 0,1 1 0 0 0,-1-1 0 0 0,1 1 0 0 0,0 0 0 0 0,-1-1 0 0 0,1 1 0 0 0,0 0 0 0 0,0-1 0 0 0,-1 1 0 0 0,1 0 0 0 0,0 0 0 0 0,0 0 0 0 0,-1 0 0 0 0,1 0 0 0 0,0-1 0 0 0,0 1 0 0 0,-1 1 0 0 0,1-1 0 0 0,0 0 0 0 0,-1 0 0 0 0,2 0 0 0 0,-1 1 0 0 0,0-1 0 0 0,0 0 0 0 0,0 0 0 0 0,0 0 0 0 0,0 0 0 0 0,0 0 0 0 0,0 0 0 0 0,0 0 0 0 0,0 0 0 0 0,0 0 0 0 0,0-1 0 0 0,-1 1 0 0 0,1 0 0 0 0,0-1 0 0 0,0 1 0 0 0,0 0 0 0 0,1-2 0 0 0,0 1 0 0 0,1 0 0 0 0,-1 1 0 0 0,0-1 0 0 0,0 1 0 0 0,1 0 0 0 0,-1-1 0 0 0,1 1 0 0 0,-1 0 0 0 0,0 0 0 0 0,0 0 0 0 0,1 0 0 0 0,3 0 0 0 0,-5 1 0 0 0,2-1 0 0 0,0 0 0 0 0,-1 0 0 0 0,1 0 0 0 0,0 0 0 0 0,-2-1 0 0 0,2 1 0 0 0,-1-1 0 0 0,4 0 0 0 0,-5 0 1 0 0,2-1 1 0 0,-1 1-1 0 0,0 0 0 0 0,1 0 1 0 0,-1 0-1 0 0,0 1 0 0 0,1-1 1 0 0,-1 1-1 0 0,1-1 0 0 0,0 1 1 0 0,2 0-1 0 0,-2 0-1 0 0,-1-1-1 0 0,0 0 0 0 0,0 1 1 0 0,0 0-1 0 0,-1-1 1 0 0,1 0-1 0 0,0 0 0 0 0,-1 0 1 0 0,1-1-1 0 0,0 1 1 0 0,0 0-1 0 0,0-3 0 0 0,8-2 1 0 0,4 0-18 0 0,-14 6 28 0 0,1 0 1 0 0,-1 0-1 0 0,1 0 0 0 0,0 0 0 0 0,-1 0 0 0 0,0-1 1 0 0,0 1-1 0 0,1 0 0 0 0,0 0 0 0 0,-1-1 0 0 0,1 1 1 0 0,-1-1-1 0 0,1 1 0 0 0,-1 0 0 0 0,1 0 0 0 0,-1 0 1 0 0,1-1-1 0 0,-1 1 0 0 0,0-1 0 0 0,1 1 0 0 0,-1-1 1 0 0,0 1-1 0 0,1-1 0 0 0,-1 1 0 0 0,0-1 1 0 0,0 0-1 0 0,1 1 0 0 0,-1-1 0 0 0,0 1 0 0 0,0-1 1 0 0,0 0-1 0 0,0 1 0 0 0,0-1 0 0 0,0 0 0 0 0,0 1 1 0 0,0-1-1 0 0,0 0 0 0 0,0 1 0 0 0,0-1 0 0 0,0 1 1 0 0,-1-1-1 0 0,2-36 818 0 0,0 20-940 0 0,-1-1 1 0 0,-2-21-1 0 0,2 36 84 0 0,-1 0-1 0 0,1 0 1 0 0,-1 1 0 0 0,1 0-1 0 0,-1-1 1 0 0,0 1 0 0 0,0-1-1 0 0,0 1 1 0 0,0 0-1 0 0,-2-4 1 0 0,1 4 16 0 0,1-1-1 0 0,-1 0 1 0 0,1 1 0 0 0,-1-1-1 0 0,1 0 1 0 0,0-1 0 0 0,0 2-1 0 0,1-1 1 0 0,0 0-1 0 0,-1-5 1 0 0,-5-4 12 0 0,5 11 0 0 0,0 0 0 0 0,0 0 0 0 0,0 0 0 0 0,1-1 0 0 0,-1 1 0 0 0,0 0 0 0 0,1-1 0 0 0,-1 1 0 0 0,1-1 0 0 0,0 1 0 0 0,0-2 0 0 0,-9-28 7 0 0,9 31-14 0 0,-8-20-97 0 0,4-37 0 0 0,-3 23 51 0 0,5 28 41 0 0,1 1-1 0 0,-1-1 1 0 0,1 1 0 0 0,1-2 0 0 0,-1 2 0 0 0,1-1-1 0 0,0-1 1 0 0,2-9 0 0 0,-2-3 15 0 0,0 13 17 0 0,0 3-141 0 0,0-2 1 0 0,0 1-1 0 0,1 0 0 0 0,-1 0 0 0 0,1 0 1 0 0,2-8-1 0 0,-2 4-35 0 0,0-2 0 0 0,0 2 1 0 0,-1-16-1 0 0,0 24 148 0 0,0-39-121 0 0,-3-28 74 0 0,-4 26 55 0 0,-4 2 0 0 0,9 30-7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3"/>
    </inkml:context>
    <inkml:brush xml:id="br0">
      <inkml:brushProperty name="width" value="0.025" units="cm"/>
      <inkml:brushProperty name="height" value="0.025" units="cm"/>
      <inkml:brushProperty name="color" value="#996600"/>
    </inkml:brush>
  </inkml:definitions>
  <inkml:trace contextRef="#ctx0" brushRef="#br0">263 2306 26975 0 0,'2'-16'-34'0'0,"-1"-4"-4"0"0,3-2 38 0 0,1-2 0 0 0,-4 6 0 0 0,-1-4-6 0 0,2-12-16 0 0,0-21-6 0 0,-3 19 14 0 0,0 19-1 0 0,1 0 1 0 0,0 0 0 0 0,4-24-1 0 0,-1 12 15 0 0,-3-16 0 0 0,0 20 0 0 0,0 17 0 0 0,0-6 0 0 0,0-8 0 0 0,0 7 0 0 0,0 5 0 0 0,0-56 97 0 0,0-34 130 0 0,0 84-216 0 0,0-3 204 0 0,-1-10 151 0 0,1-19-35 0 0,0 27-294 0 0,-2-13-5 0 0,0 0-12 0 0,1 13-5 0 0,0-13-7 0 0,0-10 25 0 0,4 16-33 0 0,10-23 8 0 0,-12 43-1 0 0,1 0-1 0 0,-2 0 1 0 0,1 0 0 0 0,-1-1-1 0 0,-1-8 1 0 0,0-3-7 0 0,3-26 0 0 0,12-22 16 0 0,-13 36 0 0 0,-2 9-59 0 0,5 10-94 0 0,6-15-162 0 0,-2-16 23 0 0,-2 6 176 0 0,-3 18 31 0 0,-1-12-27 0 0,1-9 28 0 0,-2 35 65 0 0,1-1 0 0 0,-1 0 0 0 0,0 0 0 0 0,2 1 0 0 0,-1-1 0 0 0,1 1 0 0 0,4-7 0 0 0,-6 10 1 0 0,0 0 0 0 0,0 0 1 0 0,0 0-1 0 0,0 1 0 0 0,0-1 0 0 0,-1 0 0 0 0,1 0 0 0 0,-1-3 0 0 0,3-15 3 0 0,-1 15-9 0 0,-2-1 0 0 0,1 1-1 0 0,0-1 1 0 0,-1 1 0 0 0,0-9-1 0 0,0 4-6 0 0,7-40-46 0 0,-3-12-29 0 0,1 43 91 0 0,3-3-10 0 0,-7 11 3 0 0,6-1-10 0 0,-4 8 14 0 0,3-25 2 0 0,1 3 0 0 0,-3 6 0 0 0,-1-15-4 0 0,0 2 0 0 0,3-6 4 0 0,-6 11 0 0 0,0 23 0 0 0,1-35-6 0 0,-1 16-3 0 0,1-12-7 0 0,0-28-10 0 0,-1 21 19 0 0,0 43 7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4"/>
    </inkml:context>
    <inkml:brush xml:id="br0">
      <inkml:brushProperty name="width" value="0.025" units="cm"/>
      <inkml:brushProperty name="height" value="0.025" units="cm"/>
      <inkml:brushProperty name="color" value="#996600"/>
    </inkml:brush>
  </inkml:definitions>
  <inkml:trace contextRef="#ctx0" brushRef="#br0">48 0 8536 0 0,'0'0'5296'0'0,"-5"7"-4983"0"0,-3 7 694 0 0,5-1 3141 0 0,-1 3-2598 0 0,2-11-1146 0 0,1 0 1 0 0,-1-1-1 0 0,1 1 1 0 0,0 0-1 0 0,-5 6 0 0 0,-2 7-241 0 0,6-6 40 0 0,5-5-62 0 0,-3-6-130 0 0,0-1-1 0 0,0 1 0 0 0,0-1 1 0 0,0 1-1 0 0,0 0 0 0 0,0-1 0 0 0,0 1 1 0 0,0 0-1 0 0,0-1 0 0 0,0 1 1 0 0,0-1-1 0 0,0 1 0 0 0,0-1 1 0 0,0 0-1 0 0,0 1 0 0 0,0-1 1 0 0,0 1-1 0 0,0 0 0 0 0,0-1 1 0 0,-1 1-1 0 0,0 0 0 0 0,-3 8 154 0 0,3-7-81 0 0,1 1 0 0 0,0 0-1 0 0,0 0 1 0 0,0-1 0 0 0,0 1 0 0 0,0-1 0 0 0,1 1 0 0 0,-1 0-1 0 0,1 0 1 0 0,0-2 0 0 0,0 2 0 0 0,0 0 0 0 0,0-1-1 0 0,0 1 1 0 0,0-1 0 0 0,2 2 0 0 0,-3-4-40 0 0,0 1-22 0 0,0 0 1 0 0,-1 0 0 0 0,1 0 0 0 0,0-1 0 0 0,0 1-1 0 0,0 0 1 0 0,0 0 0 0 0,0 0 0 0 0,0 0 0 0 0,0 0-1 0 0,0-1 1 0 0,0 0 0 0 0,0 1 0 0 0,1 0 0 0 0,-1 0-1 0 0,0 0 1 0 0,1-1 0 0 0,-1 1 0 0 0,0 0 0 0 0,1 0-1 0 0,-1-1 1 0 0,1 1 0 0 0,-1 0 0 0 0,2 1 0 0 0,6 13 117 0 0,5 4 209 0 0,-12-18-346 0 0,0 1 1 0 0,0 0-1 0 0,0-1 1 0 0,0 0 0 0 0,1 1-1 0 0,-1-2 1 0 0,1 1 0 0 0,-1 0-1 0 0,0 1 1 0 0,0-1 0 0 0,1-1-1 0 0,-1 1 1 0 0,1 0-1 0 0,0 0 1 0 0,0 0 0 0 0,-1-1-1 0 0,4 1 1 0 0,5 3-4 0 0,7-1 0 0 0,14-2 9 0 0,-15-1-7 0 0,-14 0-1 0 0,-1-1 0 0 0,0 1 0 0 0,0 0 0 0 0,-1-1 0 0 0,1 1 0 0 0,0-1 0 0 0,1 1 0 0 0,-1-1 0 0 0,0 1 0 0 0,0 0 0 0 0,0-1 0 0 0,0 1 0 0 0,-1-1 0 0 0,1 0 0 0 0,0 0 0 0 0,0 0 0 0 0,0 0 0 0 0,-1 0 0 0 0,1-1 0 0 0,5-4 0 0 0,-5 5 0 0 0,1 1 0 0 0,-1 0 0 0 0,0 0 0 0 0,1-1 0 0 0,-2 1 0 0 0,2 0 0 0 0,-1 0 0 0 0,0 0 0 0 0,1 1 0 0 0,-1-1 0 0 0,1 0 0 0 0,-1 0 0 0 0,0 1 0 0 0,1-1 0 0 0,-1 1 0 0 0,-1-1 0 0 0,1 0 0 0 0,1 1 0 0 0,-1-1 0 0 0,0 1 0 0 0,0 0 0 0 0,2 1 0 0 0,10 5 0 0 0,20-7 0 0 0,-20 0 0 0 0,-1 0 0 0 0,-11 0 12 0 0,0-1-1 0 0,0 1 1 0 0,0 0-1 0 0,0-1 0 0 0,1 1 1 0 0,-1-1-1 0 0,0 1 1 0 0,1-1-1 0 0,-1 0 1 0 0,0 1-1 0 0,0-1 1 0 0,1-2-1 0 0,-1 2-3 0 0,1 0 0 0 0,-1 0 1 0 0,1 1-1 0 0,-1-2 0 0 0,0 1 0 0 0,0-1 0 0 0,0 1 1 0 0,0-1-1 0 0,0 1 0 0 0,0-1 0 0 0,-1 0 0 0 0,1 2 1 0 0,-1-2-1 0 0,1 0 0 0 0,0-3 0 0 0,-1 5-16 0 0,3-39-208 0 0,-3 39 224 0 0,-1-2-6 0 0,1 0 1 0 0,0 0-1 0 0,-1 0 0 0 0,1 0 0 0 0,0 0 0 0 0,0 0 0 0 0,1-1 1 0 0,-1 1-1 0 0,0 0 0 0 0,1 1 0 0 0,0-1 0 0 0,-1 0 1 0 0,1 0-1 0 0,0-1 0 0 0,0 1 0 0 0,0 1 0 0 0,0 0 0 0 0,0-1 1 0 0,0 0-1 0 0,0 0 0 0 0,2-1 0 0 0,-1-1-1 0 0,-1-1 0 0 0,1 0 1 0 0,-1 1-1 0 0,0-1 0 0 0,0 0 0 0 0,0-8 8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5"/>
    </inkml:context>
    <inkml:brush xml:id="br0">
      <inkml:brushProperty name="width" value="0.025" units="cm"/>
      <inkml:brushProperty name="height" value="0.025" units="cm"/>
      <inkml:brushProperty name="color" value="#996600"/>
    </inkml:brush>
  </inkml:definitions>
  <inkml:trace contextRef="#ctx0" brushRef="#br0">0 53 6824 0 0,'0'0'8104'0'0,"14"-4"-7391"0"0,-3 51 1119 0 0,-11 33 3120 0 0,-4-76-4643 0 0,4-4-287 0 0,0 1 0 0 0,0-1 0 0 0,-1 0 0 0 0,1 0 0 0 0,-1 1 0 0 0,1-1 0 0 0,-1 0 1 0 0,1 1-1 0 0,-1-1 0 0 0,1 1 0 0 0,0-1 0 0 0,-1 1 0 0 0,1-1 0 0 0,0 0 0 0 0,-1 0 0 0 0,1 0 0 0 0,0 1 0 0 0,0-1 0 0 0,-1 1 0 0 0,1 0 0 0 0,0-1 0 0 0,0 1 0 0 0,0 0 0 0 0,0 1 26 0 0,-1-1-1 0 0,2 0 0 0 0,-1 1 0 0 0,0-1 1 0 0,0 0-1 0 0,0 0 0 0 0,1 0 1 0 0,-1 0-1 0 0,0 1 0 0 0,1-1 1 0 0,-1 0-1 0 0,1 0 0 0 0,0 1 0 0 0,-1-1 1 0 0,1 0-1 0 0,0 0 0 0 0,0 0 1 0 0,-1-1-1 0 0,2 2 0 0 0,8 11 343 0 0,-8-11-267 0 0,1-1-1 0 0,1 0 0 0 0,-1 0 0 0 0,0 0 1 0 0,0 0-1 0 0,0 0 0 0 0,0-1 0 0 0,1 0 1 0 0,4 0-1 0 0,-7 0-95 0 0,9 0 219 0 0,-3 1-217 0 0,-7-1-26 0 0,0 0-1 0 0,1 0 1 0 0,-1 0 0 0 0,0 1-1 0 0,1-1 1 0 0,-1 0 0 0 0,0 0-1 0 0,0 0 1 0 0,0 0 0 0 0,1 0-1 0 0,-1 0 1 0 0,1 0 0 0 0,-1 0-1 0 0,1 0 1 0 0,-1 0 0 0 0,0 0-1 0 0,1 0 1 0 0,-1 0 0 0 0,1 0 0 0 0,-1-1-1 0 0,0 1 1 0 0,1 0 0 0 0,-1 0-1 0 0,1 0 1 0 0,-1-1 0 0 0,0 1-1 0 0,1 0 1 0 0,-1 0 0 0 0,0-1-1 0 0,1 1 1 0 0,-1 0 0 0 0,0 0-1 0 0,0-1 1 0 0,1 1 0 0 0,-1-1-1 0 0,0 1 1 0 0,0 0 0 0 0,0-1-1 0 0,1 1 1 0 0,-1 0 0 0 0,0-1-1 0 0,0 1 1 0 0,0-1 0 0 0,0 1 0 0 0,0-1-1 0 0,0 1 6 0 0,18-4 57 0 0,-3 0-21 0 0,-11 4 63 0 0,10-29-51 0 0,-10 18-30 0 0,-2-8-45 0 0,-2-32 61 0 0,0 25 284 0 0,0 20-138 0 0,-1-16 225 0 0,0 21-396 0 0,1 0-1 0 0,-1 0 0 0 0,0-1 1 0 0,0 1-1 0 0,0 0 0 0 0,1 0 1 0 0,-1 0-1 0 0,1 0 1 0 0,-1-1-1 0 0,1 1 0 0 0,0-1 1 0 0,-1 1-1 0 0,1-3 0 0 0,-1-5 63 0 0,1 3-38 0 0,0 4-31 0 0,-1-3 8 0 0,-4-3-3 0 0,1 3 6 0 0,1 4 14 0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6"/>
    </inkml:context>
    <inkml:brush xml:id="br0">
      <inkml:brushProperty name="width" value="0.025" units="cm"/>
      <inkml:brushProperty name="height" value="0.025" units="cm"/>
      <inkml:brushProperty name="color" value="#996600"/>
    </inkml:brush>
  </inkml:definitions>
  <inkml:trace contextRef="#ctx0" brushRef="#br0">0 0 6520 0 0,'0'0'800'0'0,"37"10"8278"0"0,-21 2-4564 0 0,20 14-1120 0 0,-31-23-3184 0 0,-1 0 1 0 0,1 0-1 0 0,-2 1 0 0 0,1-1 1 0 0,0 1-1 0 0,-1 0 0 0 0,4 4 1 0 0,9 18 530 0 0,0-2-255 0 0,0 4 249 0 0,-15-26-635 0 0,1 1 0 0 0,0 0 0 0 0,0-1-1 0 0,0 1 1 0 0,0-2 0 0 0,0 1 0 0 0,-1 0 0 0 0,7 4-1 0 0,-5-4-51 0 0,-1 0 0 0 0,1 0 1 0 0,0 1-1 0 0,0 0 0 0 0,-1 0 0 0 0,0-1 0 0 0,4 7 0 0 0,25 21 509 0 0,-28-29-542 0 0,5 4 29 0 0,0 1 0 0 0,1-1 0 0 0,11 12 0 0 0,-17-14-34 0 0,0 0 1 0 0,0 0 0 0 0,-1-1 0 0 0,2 1-1 0 0,0-1 1 0 0,5 4 0 0 0,3 1 3 0 0,-8-5-11 0 0,-1 1-1 0 0,0-1 1 0 0,-1 0-1 0 0,1 1 1 0 0,0 0-1 0 0,-1 0 1 0 0,1 0-1 0 0,2 6 1 0 0,5 5-2 0 0,-7-5 0 0 0,-3-9-1 0 0,0 1 0 0 0,0-1 1 0 0,0 1-1 0 0,0 0 0 0 0,0-1 1 0 0,0 1-1 0 0,0-1 0 0 0,0 1 1 0 0,1-1-1 0 0,-1 1 0 0 0,0-1 0 0 0,0 1 1 0 0,1-1-1 0 0,-1 1 0 0 0,0-1 1 0 0,1 1-1 0 0,-1-1 0 0 0,1 0 1 0 0,-1 0-1 0 0,0 1 0 0 0,1-1 1 0 0,-1 0-1 0 0,2 1 0 0 0,0 2 3 0 0,1-1 0 0 0,-2 1 0 0 0,1 0 0 0 0,0-1 0 0 0,0 1-1 0 0,0 0 1 0 0,-1 0 0 0 0,1 0 0 0 0,-1 0 0 0 0,0 0 0 0 0,0 4 0 0 0,3 3 3 0 0,21 26 97 0 0,-25-32-82 0 0,0-3-18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7"/>
    </inkml:context>
    <inkml:brush xml:id="br0">
      <inkml:brushProperty name="width" value="0.025" units="cm"/>
      <inkml:brushProperty name="height" value="0.025" units="cm"/>
      <inkml:brushProperty name="color" value="#996600"/>
    </inkml:brush>
  </inkml:definitions>
  <inkml:trace contextRef="#ctx0" brushRef="#br0">1 398 488 0 0,'0'0'7036'0'0,"9"6"-5432"0"0,-9-6-1516 0 0,0 0 1 0 0,0 0 0 0 0,-1 0-1 0 0,1 0 1 0 0,0 0 0 0 0,0 0-1 0 0,0 0 1 0 0,0 0-1 0 0,0 0 1 0 0,0 0 0 0 0,0 0-1 0 0,0 0 1 0 0,0 0 0 0 0,0 0-1 0 0,0 1 1 0 0,0-1 0 0 0,0 0-1 0 0,0 0 1 0 0,0 0 0 0 0,0 0-1 0 0,0 0 1 0 0,0 1-1 0 0,0-1 1 0 0,0 0 0 0 0,0 0-1 0 0,0 0 1 0 0,0 0 0 0 0,0 0-1 0 0,0 1 1 0 0,0-1 0 0 0,0 0-1 0 0,0 0 1 0 0,0 0 0 0 0,0 0-1 0 0,1 0 1 0 0,-1 0-1 0 0,0 1 1 0 0,0-1 0 0 0,0 0-1 0 0,0 0 1 0 0,0 0 0 0 0,0 0-1 0 0,0 0 1 0 0,1 0 0 0 0,-1 0-1 0 0,0 0 1 0 0,0 0-1 0 0,0 0 1 0 0,0 0 0 0 0,0 1-1 0 0,1-1 1 0 0,-1 0 0 0 0,0 0-1 0 0,0 0 1 0 0,0 0 0 0 0,0 0-1 0 0,0 0 1 0 0,1 0 0 0 0,-1 0-1 0 0,0-1 1 0 0,0 1-1 0 0,13 2 3242 0 0,-13-2-3134 0 0,12-21 4033 0 0,-11 20-4199 0 0,0 1 0 0 0,0-1 0 0 0,0 1 0 0 0,0-1-1 0 0,0 1 1 0 0,-1-1 0 0 0,1 0 0 0 0,0 1 0 0 0,0-1 0 0 0,0 0 0 0 0,-1 0 0 0 0,1 0-1 0 0,-1 1 1 0 0,0-1 0 0 0,1 0 0 0 0,0-1 0 0 0,10-11 206 0 0,-4 12 183 0 0,-7 1-410 0 0,1 0 1 0 0,-1 0-1 0 0,0 0 1 0 0,1 0-1 0 0,-1 0 1 0 0,1 0-1 0 0,-1 0 0 0 0,1-1 1 0 0,-1 1-1 0 0,0 0 1 0 0,1 0-1 0 0,-1 0 0 0 0,1-1 1 0 0,-1 1-1 0 0,0 0 1 0 0,1 0-1 0 0,-1-1 1 0 0,0 1-1 0 0,0 0 0 0 0,0-1 1 0 0,0 1-1 0 0,1 0 1 0 0,-1-1-1 0 0,0 0 1 0 0,14-10 310 0 0,-1 0-184 0 0,-4 10-103 0 0,-1 0-14 0 0,-8 1-18 0 0,0 0-1 0 0,0 0 1 0 0,0-1-1 0 0,1 1 1 0 0,-1 0-1 0 0,0 0 1 0 0,0 0-1 0 0,0 0 1 0 0,0 0-1 0 0,0 0 1 0 0,0 0-1 0 0,0-1 1 0 0,0 1-1 0 0,0 0 1 0 0,0 0-1 0 0,0 0 1 0 0,0 0-1 0 0,0 0 1 0 0,0 0 0 0 0,0-1-1 0 0,0 1 1 0 0,0 0-1 0 0,0 0 1 0 0,0 0-1 0 0,0 0 1 0 0,0 0-1 0 0,0 0 1 0 0,0-1-1 0 0,0 1 1 0 0,0 0-1 0 0,0 0 1 0 0,0 0-1 0 0,0 0 1 0 0,0 0-1 0 0,-1 0 1 0 0,1 0-1 0 0,0 0 1 0 0,0-1-1 0 0,0 1 1 0 0,0 0-1 0 0,0 0 1 0 0,0 0-1 0 0,0 0 1 0 0,0 0 0 0 0,-1 0-1 0 0,1 0 1 0 0,0 0-1 0 0,0 0 1 0 0,0 0-1 0 0,0 0 1 0 0,0 0-1 0 0,0 0 1 0 0,0 0-1 0 0,-1 0 1 0 0,1 0-1 0 0,0 0 1 0 0,0 0-1 0 0,0 0 1 0 0,0 0-1 0 0,0 0 1 0 0,0 0-1 0 0,-1 0 1 0 0,2 0 2 0 0,0-1 1 0 0,0 1 0 0 0,0 0-1 0 0,0 0 1 0 0,-1-1-1 0 0,1 1 1 0 0,0-1-1 0 0,0 1 1 0 0,-1-1-1 0 0,1 1 1 0 0,0-1-1 0 0,0 1 1 0 0,-1 0-1 0 0,1 0 1 0 0,-1-1-1 0 0,1 0 1 0 0,-1 0-1 0 0,0 1 1 0 0,0-1 0 0 0,1 0-1 0 0,-1 0 1 0 0,1 1-1 0 0,-1-1 1 0 0,0 0-1 0 0,0 0 1 0 0,1 0-1 0 0,-1 0 1 0 0,0 0-1 0 0,0 1 1 0 0,0-1-1 0 0,0 0 1 0 0,0 1-1 0 0,0-3 1 0 0,0 2 4 0 0,0-1 0 0 0,0 1 0 0 0,0-1 1 0 0,1 1-1 0 0,-1-1 0 0 0,0 1 0 0 0,1 0 0 0 0,-1 0 1 0 0,1 0-1 0 0,0-1 0 0 0,-1 1 0 0 0,1 0 0 0 0,1-3 1 0 0,2 0 0 0 0,1 2 27 0 0,0 0 9 0 0,-2-7-33 0 0,-3 7-5 0 0,1-1-1 0 0,0 0 1 0 0,0 1-1 0 0,1-1 1 0 0,0 1 0 0 0,-1-1-1 0 0,1 1 1 0 0,2-4-1 0 0,6-4 24 0 0,-4 4-19 0 0,-4 4-9 0 0,9-11 4 0 0,6-4 53 0 0,3-1-11 0 0,1-1-7 0 0,-10 12-41 0 0,10-6 0 0 0,-10 4 0 0 0,-4 3 0 0 0,-1 1 0 0 0,1 0 0 0 0,0 1 0 0 0,13-7 0 0 0,7-4 0 0 0,-21 10 0 0 0,5-5 0 0 0,6-8 0 0 0,-11 8 0 0 0,-3 6 0 0 0,-2-1 0 0 0,2 0 0 0 0,0 1 0 0 0,0-1 0 0 0,6-6 0 0 0,-2 7 0 0 0,-6 4 0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18"/>
    </inkml:context>
    <inkml:brush xml:id="br0">
      <inkml:brushProperty name="width" value="0.025" units="cm"/>
      <inkml:brushProperty name="height" value="0.025" units="cm"/>
      <inkml:brushProperty name="color" value="#996600"/>
    </inkml:brush>
  </inkml:definitions>
  <inkml:trace contextRef="#ctx0" brushRef="#br0">1 1 1296 0 0,'0'0'11134'0'0,"9"16"-9823"0"0,-4-7 4946 0 0,-5 97-2608 0 0,8-48-2857 0 0,-4-15-662 0 0,0 51 868 0 0,-4 37 1082 0 0,0-129-2058 0 0,0 0 0 0 0,-1 1 0 0 0,1-1 0 0 0,1 1 0 0 0,-1-1 0 0 0,0 0 0 0 0,1 0 0 0 0,-1 1 0 0 0,1-1 0 0 0,0 1 0 0 0,0-1 0 0 0,-1 0 0 0 0,1 0 0 0 0,0 0 0 0 0,2 3 0 0 0,-2-3-21 0 0,-1 0-1 0 0,1-1 1 0 0,0 0 0 0 0,-1 1-1 0 0,0 0 1 0 0,0 0 0 0 0,1 0-1 0 0,-1 0 1 0 0,0-1 0 0 0,-1 4-1 0 0,1-3 1 0 0,0 0 0 0 0,0-1-1 0 0,-1 1 1 0 0,1 0-1 0 0,1-2 1 0 0,-1 2-1 0 0,0 0 1 0 0,0-1 0 0 0,1 1-1 0 0,-1 0 1 0 0,1-1-1 0 0,-1 1 1 0 0,1-1 0 0 0,1 3-1 0 0,-1 1 11 0 0,1 0 1 0 0,0-1-1 0 0,-1 1 0 0 0,0 0 0 0 0,0 0 1 0 0,0 9-1 0 0,8 89 150 0 0,-8-93-157 0 0,0 1 0 0 0,0-1 0 0 0,4 12 0 0 0,3 30 9 0 0,0 27-2 0 0,-8 1 21 0 0,4-48-32 0 0,9 24 0 0 0,-1-26 32 0 0,-8-20-28 0 0,-1-1 0 0 0,0 2 0 0 0,-1-1 0 0 0,-1 0 0 0 0,1 13 0 0 0,1 86-4 0 0,5-51-825 0 0,-7-50 794 0 0,-1-1 0 0 0,2 1 1 0 0,-1-1-1 0 0,1 0 0 0 0,4 10 1 0 0,-5-7 78 0 0,0 0 1 0 0,0 0-1 0 0,0 0 1 0 0,-2 11-1 0 0,1-8 0 0 0,0 71 158 0 0,1-34-450 0 0,-1-16-192 0 0,4 87 308 0 0,-4 90 801 0 0,-4-121-425 0 0,4 0-216 0 0,7-62 8 0 0,-3-3 0 0 0,-4-19-35 0 0,1-1-1 0 0,-1 1 0 0 0,2-1 1 0 0,-1 0-1 0 0,5 9 0 0 0,-4-8-4 0 0,0-1 0 0 0,-2 0-1 0 0,2 1 1 0 0,-1-1-1 0 0,1 11 1 0 0,-2-13 0 0 0,1 0 0 0 0,0-1 0 0 0,-1 0 0 0 0,1 1 0 0 0,0 0 0 0 0,0 0 0 0 0,0-1 0 0 0,1 0 0 0 0,0 3 0 0 0,5 9 0 0 0,-3 7 4 0 0,-3-20-17 0 0,-1 2 0 0 0,0 0 0 0 0,0-1 0 0 0,0 1 0 0 0,1 0 0 0 0,0-2 0 0 0,0 2 0 0 0,0-1 0 0 0,0 1 0 0 0,0-1 1 0 0,0 0-1 0 0,1 0 0 0 0,2 4 0 0 0,-3-3-27 0 0,1 0 1 0 0,0 0-1 0 0,-1 0 1 0 0,1 0-1 0 0,-1 1 1 0 0,0-2-1 0 0,0 2 0 0 0,-1 0 1 0 0,1-1-1 0 0,0 4 1 0 0,2 15-189 0 0,1-9 158 0 0,-1 2-1 0 0,0 0 0 0 0,-1 0 1 0 0,-1 25-1 0 0,8 19 8 0 0,-8-50 63 0 0,2 0 0 0 0,-2 0 0 0 0,9 16 0 0 0,6 27-32 0 0,-11-42-52 0 0,-2 0 0 0 0,1 0-1 0 0,-2 0 1 0 0,0 0 0 0 0,0 0-1 0 0,-1 0 1 0 0,0 15 0 0 0,7-5-283 0 0,-3 55 31 0 0,-1-34 795 0 0,4-12-253 0 0,-8-21-186 0 0,1 0 0 0 0,0 0 0 0 0,0-1-1 0 0,0 2 1 0 0,4 6 0 0 0,-3-3-5 0 0,0 1 0 0 0,0 0 1 0 0,0-1-1 0 0,-1 1 0 0 0,-2 19 1 0 0,1-14 4 0 0,11 54 83 0 0,2-18 621 0 0,-5-23-427 0 0,-6-25-247 0 0,-1 3 1 0 0,1-2 0 0 0,-1 1-1 0 0,1 9 1 0 0,4 9 52 0 0,0 0-39 0 0,-6-24-61 0 0,0 0 0 0 0,1 0-1 0 0,0 0 1 0 0,-1 0 0 0 0,1 0 0 0 0,0-1 0 0 0,0 1 0 0 0,0 0-1 0 0,0 0 1 0 0,0-1 0 0 0,0 1 0 0 0,0 0 0 0 0,3 1 0 0 0,7 13 49 0 0,-5 4 19 0 0,1 1-24 0 0,1-8-19 0 0,-7-12-27 0 0,0 0 0 0 0,-1 1-1 0 0,1-1 1 0 0,0 0 0 0 0,0 0-1 0 0,-1 1 1 0 0,0-1 0 0 0,1 0-1 0 0,-1 0 1 0 0,0 0 0 0 0,1 0-1 0 0,-1 1 1 0 0,0-1 0 0 0,1 1-1 0 0,-1 2 1 0 0,8 32-1 0 0,-6-30 0 0 0,-1-1 0 0 0,1 2 0 0 0,-1-2 0 0 0,0 1 0 0 0,1 6 0 0 0,11 59 0 0 0,-9-56 0 0 0,0 3 0 0 0,0 0 6 0 0,1 3 76 0 0,8 13 30 0 0,-2 13-305 0 0,-8-39 131 0 0,0 0 1 0 0,-1 0 0 0 0,0 0-1 0 0,0 1 1 0 0,1 10 0 0 0,3 17-66 0 0,-2-22 103 0 0,3 16 32 0 0,0-11 19 0 0,-6-18-21 0 0,0 1 1 0 0,0-1 0 0 0,0 1 0 0 0,-1-1 0 0 0,1 0 0 0 0,0 1 0 0 0,-1 0 0 0 0,1-1 0 0 0,-1 1 0 0 0,1 3 0 0 0,12 33 121 0 0,-2-9-81 0 0,-9-26-44 0 0,-1-1 0 0 0,1 2 0 0 0,-2-1 0 0 0,2 1 0 0 0,-1-2-1 0 0,0 2 1 0 0,0-1 0 0 0,0 7 0 0 0</inkml:trace>
  <inkml:trace contextRef="#ctx0" brushRef="#br0" timeOffset="1">627 4129 27820 0 0,'3'13'-22'0'0,"5"11"-190"0"0,-8-21 181 0 0,1-2 1 0 0,1 2-1 0 0,-1 0 1 0 0,0 0-1 0 0,-1 0 1 0 0,1-1-1 0 0,0 0 1 0 0,-1 5-1 0 0,15 33-170 0 0,-3-8 102 0 0,-9-28 94 0 0,-1 1 0 0 0,0 0 1 0 0,-1-1-1 0 0,1 2 0 0 0,-1-2 1 0 0,1 2-1 0 0,-1-1 0 0 0,0 6 1 0 0,0-5-10 0 0,0-2 1 0 0,0 2 0 0 0,0-2 0 0 0,0 1 0 0 0,4 9 0 0 0,3 10-27 0 0,-6-8 11 0 0,9 37 15 0 0,-7-44 14 0 0,-4-6-3 0 0,1 0 1 0 0,-1 1-1 0 0,1-1 0 0 0,0-1 1 0 0,1 2-1 0 0,-1-1 0 0 0,0 0 0 0 0,3 3 1 0 0,-3-3-2 0 0,0 0 0 0 0,1 0 0 0 0,-1 0 0 0 0,0-1 0 0 0,0 2 0 0 0,0-1 0 0 0,1 6 0 0 0,10 32 4 0 0,-7-28 0 0 0,-3-7 0 0 0,0 0 0 0 0,0 0 0 0 0,0 0 0 0 0,-1 0 0 0 0,0 0 0 0 0,1 9 0 0 0,-2-12 0 0 0,1 0 0 0 0,0 0 0 0 0,0 0 0 0 0,-1-1 0 0 0,1 1 0 0 0,0-1 0 0 0,1 1 0 0 0,-1 0 0 0 0,3 2 0 0 0,8 20 0 0 0,-5 16 103 0 0,-6-39-78 0 0,-1 0 1 0 0,1 0 0 0 0,-1-1-1 0 0,1 1 1 0 0,0 0-1 0 0,0-1 1 0 0,0 1-1 0 0,0-1 1 0 0,0 0-1 0 0,0 1 1 0 0,1 1-1 0 0,0-2 3 0 0,-2 1-1 0 0,1-1 0 0 0,1 1 0 0 0,-1-1 0 0 0,0 0 0 0 0,0 1 0 0 0,-1 0 0 0 0,1 0 0 0 0,0 0 1 0 0,0 0-1 0 0,0 2 0 0 0,5 8 182 0 0,7 5-196 0 0,-9-13-76 0 0,-2-3 47 0 0,-1 0 0 0 0,0 0 0 0 0,0 0 0 0 0,0 1 0 0 0,0-2 0 0 0,0 1 0 0 0,-1 0 1 0 0,1 1-1 0 0,0-1 0 0 0,0 0 0 0 0,-1 1 0 0 0,1-1 0 0 0,0 1 0 0 0,-1-1 1 0 0,0 1-1 0 0,1-2 0 0 0,-1 2 0 0 0,1 3 0 0 0,-1-5 7 0 0,7 20-262 0 0,-6-1 109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0"/>
    </inkml:context>
    <inkml:brush xml:id="br0">
      <inkml:brushProperty name="width" value="0.025" units="cm"/>
      <inkml:brushProperty name="height" value="0.025" units="cm"/>
      <inkml:brushProperty name="color" value="#996600"/>
    </inkml:brush>
  </inkml:definitions>
  <inkml:trace contextRef="#ctx0" brushRef="#br0">63 2360 2104 0 0,'0'0'91'0'0,"0"-2"-87"0"0,-1-8 746 0 0,2 3 5244 0 0,-2 11-1047 0 0,-2-1-4548 0 0,-5 11 1862 0 0,8-14-2197 0 0,0 0 0 0 0,0 1 1 0 0,0-1-1 0 0,-1 0 1 0 0,1 0-1 0 0,0 1 0 0 0,0-1 1 0 0,0 0-1 0 0,0 1 1 0 0,0-1-1 0 0,0 0 1 0 0,0 1-1 0 0,0-1 0 0 0,0 0 1 0 0,0 1-1 0 0,0-1 1 0 0,0 0-1 0 0,0 1 0 0 0,0-1 1 0 0,0 0-1 0 0,0 1 1 0 0,0-1-1 0 0,1 0 1 0 0,-1 0-1 0 0,0 1 0 0 0,0-1 1 0 0,0 0-1 0 0,0 1 1 0 0,1-1-1 0 0,-1 0 0 0 0,0 0 1 0 0,0 0-1 0 0,0 1 1 0 0,1-1-1 0 0,-1 0 1 0 0,0 0-1 0 0,1 0 0 0 0,-1 1 1 0 0,0-1-1 0 0,0 0 1 0 0,1 0-1 0 0,-1 0 0 0 0,0 0 1 0 0,1 0-1 0 0,-1 0 1 0 0,1 0 156 0 0,5 31 3887 0 0,-6 15-3253 0 0,0-46-826 0 0,-6 31 654 0 0,-3 3 219 0 0,8-25-872 0 0,-1-2-1 0 0,1 1 0 0 0,0 0 0 0 0,1 0 1 0 0,0 1-1 0 0,2 14 0 0 0,0 4-34 0 0,-2 53 101 0 0,1-59-95 0 0,-1-13 0 0 0,0-1 0 0 0,0 2 0 0 0,0-1 0 0 0,-1 1 0 0 0,0-1 0 0 0,-3 9 0 0 0,2-9 51 0 0,1 1 1 0 0,0-1-1 0 0,0 0 0 0 0,1 1 0 0 0,0 7 0 0 0,1-1-5 0 0,-1-6 84 0 0,0 0 0 0 0,-1 0-1 0 0,0 0 1 0 0,-1 0-1 0 0,-2 13 1 0 0,2-19-118 0 0,1 0 0 0 0,0 0 0 0 0,1 1-1 0 0,-1-2 1 0 0,0 1 0 0 0,1 1 0 0 0,0-1 0 0 0,0 0 0 0 0,0 4-1 0 0,-3 22 141 0 0,2-21-108 0 0,-1 2 0 0 0,1-2 0 0 0,0 0 0 0 0,1 2 0 0 0,0 10 0 0 0,0-7-60 0 0,-11 13 39 0 0,10-6-28 0 0,0-17 8 0 0,0-1 0 0 0,0 0 0 0 0,1 1 0 0 0,0-1 0 0 0,-1 1 0 0 0,1 0 0 0 0,0-2 0 0 0,0 2 0 0 0,1 0 0 0 0,-1-1 0 0 0,0 1 0 0 0,1-1 0 0 0,0 0 0 0 0,-1 0 0 0 0,1 1 0 0 0,0-1 0 0 0,0 1 0 0 0,0-1 0 0 0,0-1 0 0 0,0 2 0 0 0,1-1 0 0 0,2 2 0 0 0,22 19 44 0 0,-1-9-80 0 0,14-3 20 0 0,6-8 19 0 0,-10-3-8 0 0,-23 0-1 0 0,-11 0 2 0 0,0 1 0 0 0,-1-1 1 0 0,1 0-1 0 0,0 0 0 0 0,0 0 0 0 0,0 1 0 0 0,0-1 0 0 0,0 0 1 0 0,0 1-1 0 0,0-1 0 0 0,0 1 0 0 0,0-1 0 0 0,0 1 0 0 0,0-1 1 0 0,0 2-1 0 0,-1-2-2 0 0,1 1-1 0 0,0-1 1 0 0,0 0 0 0 0,0 1 0 0 0,0 0 0 0 0,0-1 0 0 0,0 1-1 0 0,0-1 1 0 0,0 0 0 0 0,0 1 0 0 0,0-1 0 0 0,0 0 0 0 0,0 0-1 0 0,0 0 1 0 0,1 1 0 0 0,0-1 1 0 0,-1 1-1 0 0,0-1 0 0 0,0 1 1 0 0,1 0-1 0 0,-1 0 0 0 0,0-1 1 0 0,0 1-1 0 0,0 0 0 0 0,0 0 1 0 0,-1 0-1 0 0,1-1 0 0 0,0 1 1 0 0,0 1-1 0 0,-1-1 1 0 0,2 2-1 0 0,-1-2 2 0 0,-1 0 0 0 0,1 1 0 0 0,0-1 0 0 0,0 0 1 0 0,0 0-1 0 0,0 0 0 0 0,0 0 0 0 0,0 0 0 0 0,0 0 0 0 0,0 0 0 0 0,0 0 0 0 0,1 0 1 0 0,-1-1-1 0 0,0 1 0 0 0,1 0 0 0 0,1 0 0 0 0,16 20 0 0 0,-12-12 0 0 0,6 4 2 0 0,-9-8-46 0 0,0 0 0 0 0,1 0 0 0 0,0-1 0 0 0,0 0 0 0 0,6 4-1 0 0,29 17-187 0 0,-16-6 175 0 0,6 7-358 0 0,-15-11 254 0 0,-14-13 140 0 0,0 0 0 0 0,0 0-1 0 0,1 0 1 0 0,-1-1 0 0 0,1 0 0 0 0,-1 0 0 0 0,1 1 0 0 0,-1-1-1 0 0,1 1 1 0 0,-1-1 0 0 0,1 0 0 0 0,0 0 0 0 0,0 0 0 0 0,0 0 0 0 0,0 0-1 0 0,3 0 1 0 0,11 9-5 0 0,-15-9 23 0 0,0 0 0 0 0,0 0 0 0 0,1 0 0 0 0,-1-1 0 0 0,0 1 0 0 0,0 0 0 0 0,1 0 0 0 0,-1 0 0 0 0,1-1 0 0 0,-1 1 0 0 0,4 1 0 0 0,-5-2-7 0 0,1 1-41 0 0,0 1 8 0 0,0 0 0 0 0,1-1 0 0 0,-1 0 0 0 0,1 0 0 0 0,-1 0 0 0 0,1 1 0 0 0,0-1-1 0 0,0 0 1 0 0,-2 0 0 0 0,2 0 0 0 0,3 1 0 0 0,6 3-317 0 0,-7-4 267 0 0,0 0 0 0 0,-1-1-1 0 0,2 1 1 0 0,-1-1 0 0 0,-1 0-1 0 0,2 0 1 0 0,-1 0 0 0 0,4-2 0 0 0,6 1-274 0 0,10 6 31 0 0</inkml:trace>
  <inkml:trace contextRef="#ctx0" brushRef="#br0" timeOffset="1">904 3457 19309 0 0,'15'0'810'0'0,"22"1"-1984"0"0,-37-1 1139 0 0,31-4-1196 0 0,-25 4 1258 0 0,-5 0-3 0 0,0 0 0 0 0,1 0 0 0 0,0 0 0 0 0,0 0 0 0 0,-1 0 0 0 0,1 0 0 0 0,0-1-1 0 0,-1 1 1 0 0,0 0 0 0 0,1-1 0 0 0,0 0 0 0 0,2-1 0 0 0,-1 0-105 0 0,-2 0 1 0 0,1 0-1 0 0,1 0 0 0 0,-1 0 1 0 0,0-1-1 0 0,0 1 0 0 0,0-1 1 0 0,-1 0-1 0 0,0 1 1 0 0,1-1-1 0 0,-1 0 0 0 0,0 0 1 0 0,0 0-1 0 0,1-3 0 0 0,4-42 248 0 0,0 31-155 0 0,-5 14-9 0 0,1-1 1 0 0,-1 0-1 0 0,0 1 0 0 0,0-1 0 0 0,0 0 1 0 0,-1 1-1 0 0,0-1 0 0 0,0 0 0 0 0,0 0 1 0 0,0 1-1 0 0,0-1 0 0 0,0 0 0 0 0,-1-4 0 0 0,-16-32 0 0 0,12 32 65 0 0,0 1 1 0 0,-1 0-1 0 0,0 1 0 0 0,-7-7 584 0 0,-13-13 2559 0 0,15 14-2471 0 0,-1 1-1 0 0,-17-10 1 0 0,20 15-470 0 0,-1 1 1 0 0,1 0 0 0 0,-11-3-1 0 0,-35-18 1101 0 0,32 7-317 0 0,6 2-504 0 0,-5 2-222 0 0,11 5-275 0 0,0 0 0 0 0,-1 0 1 0 0,0 1-1 0 0,-22-12 0 0 0,28 18-47 0 0,2-1 0 0 0,-2-1 0 0 0,1 2-1 0 0,1-2 1 0 0,0 0 0 0 0,-1 1-1 0 0,2-1 1 0 0,-1 0 0 0 0,0 0-1 0 0,-4-11 1 0 0,-19-24-438 0 0,22 34 338 0 0,0 0 1 0 0,0 0-1 0 0,-1 1 0 0 0,1 0 1 0 0,-1-1-1 0 0,-8-4 0 0 0,4-1 42 0 0,9 10 52 0 0,0 0 0 0 0,0-1 1 0 0,0 1-1 0 0,0 0 0 0 0,0-1 0 0 0,0 2 1 0 0,0-1-1 0 0,0 0 0 0 0,0 0 1 0 0,0 0-1 0 0,-1 0 0 0 0,1 1 1 0 0,-1-1-1 0 0,-2-1 0 0 0,-17-15-24 0 0,19 15 18 0 0,0 1-1 0 0,0-1 1 0 0,0 0-1 0 0,1-1 1 0 0,0 1 0 0 0,-1 0-1 0 0,1 0 1 0 0,0 0-1 0 0,0-1 1 0 0,0 0-1 0 0,0 1 1 0 0,-1-6 0 0 0,-3-6 9 0 0,5 11-16 0 0,-1 0-1 0 0,0 1 1 0 0,0 0-1 0 0,1-1 1 0 0,0 0 0 0 0,0 0-1 0 0,0 0 1 0 0,0-3-1 0 0,0 3-37 0 0,0 0-1 0 0,0 1 1 0 0,0 0-1 0 0,0-1 1 0 0,0 0-1 0 0,-1 0 0 0 0,1 1 1 0 0,-1 0-1 0 0,0-1 1 0 0,-1-2-1 0 0,0 0-16 0 0,1 0 0 0 0,0 0 1 0 0,0 0-1 0 0,0 0 0 0 0,0-1 0 0 0,1 2 0 0 0,-1-2 0 0 0,2-5 0 0 0,-1-3-6 0 0,0 5-7 0 0,-7-24-54 0 0,2 12 68 0 0,1-6 59 0 0,1 0 0 0 0,1-28 0 0 0,-8-46-176 0 0,5 60-275 0 0,0 1 38 0 0,5 40 403 0 0,0-37-1061 0 0,3-69-3840 0 0,-3 33 3825 0 0,1 34 996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022"/>
    </inkml:context>
    <inkml:brush xml:id="br0">
      <inkml:brushProperty name="width" value="0.025" units="cm"/>
      <inkml:brushProperty name="height" value="0.025" units="cm"/>
      <inkml:brushProperty name="color" value="#996600"/>
    </inkml:brush>
  </inkml:definitions>
  <inkml:trace contextRef="#ctx0" brushRef="#br0">247 284 26349 0 0,'0'9'48'0'0,"1"4"18"0"0,3 4-13 0 0,1 18-26 0 0,1 13-11 0 0,3 13 114 0 0,-1 12-92 0 0,-3-21-111 0 0,-2 2 114 0 0,-3-34 211 0 0,3 43 265 0 0,-1-32-288 0 0,2 11-107 0 0,-3-36-90 0 0,0-2 0 0 0,0 2 0 0 0,0 0 0 0 0,-1-1 0 0 0,-1 7 0 0 0,1-8-15 0 0,0 1 1 0 0,0-2 0 0 0,0 2-1 0 0,0 0 1 0 0,1-2 0 0 0,-1 2-1 0 0,1-1 1 0 0,0 1 0 0 0,3 6-1 0 0,-3-9-13 0 0,0 1-1 0 0,0 1 0 0 0,0-1 1 0 0,-1 0-1 0 0,1 0 0 0 0,-1 0 1 0 0,0 1-1 0 0,0-1 1 0 0,0 4-1 0 0,-1-3-1 0 0,1 0 0 0 0,0-1-1 0 0,0 1 1 0 0,0 0 0 0 0,1-1 0 0 0,0 1-1 0 0,1 6 1 0 0,1 5-2 0 0,-3 13 0 0 0,1 8 0 0 0,1-22 0 0 0,-1 1 0 0 0,0 0 0 0 0,-1-1-1 0 0,-2 16 1 0 0,0 11 26 0 0,-5 71 173 0 0,6-83-235 0 0,-6 44 0 0 0,-6 56 29 0 0,8-63 22 0 0,-3-28 54 0 0,4-22-68 0 0,2-1 0 0 0,-1 1-1 0 0,1 17 1 0 0,1-25-1 0 0,0 1 0 0 0,0 0 0 0 0,-1-1 0 0 0,-4 16 0 0 0,4-18 0 0 0,-4 11 0 0 0,1 0 0 0 0,-5 26 0 0 0,0 21 0 0 0,6-18 0 0 0,2-35-8 0 0</inkml:trace>
  <inkml:trace contextRef="#ctx0" brushRef="#br0" timeOffset="1">184 4564 28303 0 0,'0'54'0'0'0,"-1"27"30"0"0,2 84-211 0 0,2 35-864 0 0,-4-114 873 0 0,-7-10 108 0 0,6 121-40 0 0,0-145 104 0 0,0-34 0 0 0,1 0 0 0 0,1 1 0 0 0,3 23 0 0 0,1-17-208 0 0,-1 50-1 0 0,-3-67 93 0 0,0 0-1 0 0,0 0 1 0 0,1 0 0 0 0,0 1 0 0 0,0-6 96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7"/>
    </inkml:context>
    <inkml:brush xml:id="br0">
      <inkml:brushProperty name="width" value="0.025" units="cm"/>
      <inkml:brushProperty name="height" value="0.025" units="cm"/>
      <inkml:brushProperty name="color" value="#996600"/>
    </inkml:brush>
  </inkml:definitions>
  <inkml:trace contextRef="#ctx0" brushRef="#br0">1 1 1496 0 0,'0'0'2425'0'0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2"/>
    </inkml:context>
    <inkml:brush xml:id="br0">
      <inkml:brushProperty name="width" value="0.025" units="cm"/>
      <inkml:brushProperty name="height" value="0.025" units="cm"/>
      <inkml:brushProperty name="color" value="#996600"/>
    </inkml:brush>
  </inkml:definitions>
  <inkml:trace contextRef="#ctx0" brushRef="#br0">1 20 4720 0 0,'0'0'431'0'0,"8"-13"88"0"0,-2 8 2576 0 0,-6 4-2909 0 0,0 1 1 0 0,0 0-1 0 0,0 0 0 0 0,1 0 0 0 0,-1 0 1 0 0,0 0-1 0 0,0 0 0 0 0,1-1 0 0 0,-1 1 1 0 0,0 0-1 0 0,0 0 0 0 0,1 0 0 0 0,-1 0 1 0 0,0 0-1 0 0,0 0 0 0 0,1 0 0 0 0,-1 0 1 0 0,0 0-1 0 0,0 0 0 0 0,1 0 0 0 0,-1 0 1 0 0,0 0-1 0 0,0 0 0 0 0,1 1 0 0 0,-1-1 1 0 0,0 0-1 0 0,0 0 0 0 0,0 0 0 0 0,1 0 1 0 0,-1 0-1 0 0,0 0 0 0 0,0 1 0 0 0,0-1 1 0 0,0 0-1 0 0,0 0 0 0 0,0 0 0 0 0,0 1 1 0 0,0-1-1 0 0,0 0 0 0 0,0 0 0 0 0,1 0 1 0 0,-1 1-1 0 0,0-1 0 0 0,0 0 0 0 0,0 0 1 0 0,0 1-1 0 0,0-1 0 0 0,0 0 0 0 0,0 0 1 0 0,0 1-1 0 0,0-1 0 0 0,0 0 0 0 0,0 0 1 0 0,0 1-1 0 0,0-1 0 0 0,0 0 0 0 0,0 0 1 0 0,0 0-1 0 0,0 0 0 0 0,0 0 0 0 0,0 0 1 0 0,-1 1-1 0 0,1 0-103 0 0,0 0 1 0 0,0-1-1 0 0,0 1 0 0 0,0 0 0 0 0,0 0 1 0 0,0 0-1 0 0,0 0 0 0 0,0 0 1 0 0,0 0-1 0 0,0 0 0 0 0,0 0 0 0 0,0 0 1 0 0,0 0-1 0 0,0-1 0 0 0,1 0 1 0 0,-1 1-1 0 0,0 0 0 0 0,1 0 0 0 0,0 1 1 0 0,1 2 20 0 0,1 0 0 0 0,-1-1 0 0 0,1 1 0 0 0,-1-1 0 0 0,1 1 0 0 0,0-2 0 0 0,1 1 0 0 0,-2 0 1 0 0,2 0-1 0 0,0 0 0 0 0,0-2 0 0 0,6 5 0 0 0,-10-5-72 0 0,33 19 475 0 0,-16-9-365 0 0,-12-9-111 0 0,-4-2-25 0 0,0 0 0 0 0,0 0 0 0 0,0 0 0 0 0,0 0 1 0 0,-1 0-1 0 0,0 1 0 0 0,1-1 0 0 0,0 1 1 0 0,0-1-1 0 0,0 1 0 0 0,-1-1 0 0 0,1 1 0 0 0,0 0 1 0 0,-1-1-1 0 0,1 1 0 0 0,1 1 0 0 0,-2-3 2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3"/>
    </inkml:context>
    <inkml:brush xml:id="br0">
      <inkml:brushProperty name="width" value="0.025" units="cm"/>
      <inkml:brushProperty name="height" value="0.025" units="cm"/>
      <inkml:brushProperty name="color" value="#996600"/>
    </inkml:brush>
  </inkml:definitions>
  <inkml:trace contextRef="#ctx0" brushRef="#br0">0 10 8136 0 0,'4'-1'618'0'0,"-3"0"224"0"0,1 0 815 0 0,12-6 3171 0 0,-13 7-4753 0 0,1 0 0 0 0,0 1 0 0 0,0-1 1 0 0,0 0-1 0 0,0 1 0 0 0,0-1 0 0 0,-1 1 0 0 0,0 0 1 0 0,1 0-1 0 0,0 0 0 0 0,0 0 0 0 0,-1-1 0 0 0,1 1 1 0 0,-1 0-1 0 0,1 0 0 0 0,-2 1 0 0 0,4 1 0 0 0,18 30 981 0 0,-20-29-931 0 0,1 1-1 0 0,0 0 0 0 0,0-2 0 0 0,1 2 0 0 0,-2-1 0 0 0,7 4 0 0 0,16 21 1403 0 0,-17-26-1150 0 0,-6-2-297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4"/>
    </inkml:context>
    <inkml:brush xml:id="br0">
      <inkml:brushProperty name="width" value="0.025" units="cm"/>
      <inkml:brushProperty name="height" value="0.025" units="cm"/>
      <inkml:brushProperty name="color" value="#996600"/>
    </inkml:brush>
  </inkml:definitions>
  <inkml:trace contextRef="#ctx0" brushRef="#br0">1 34 2208 0 0,'7'0'105'0'0,"4"-1"313"0"0,0-1 213 0 0,5-3 470 0 0,-11 4-591 0 0,-5 1-469 0 0,0 0 1 0 0,0 0 0 0 0,1 0-1 0 0,-1 0 1 0 0,0 0 0 0 0,0 0-1 0 0,1 0 1 0 0,-1 0-1 0 0,0 0 1 0 0,0 0 0 0 0,0 0-1 0 0,1 0 1 0 0,-1-1 0 0 0,0 1-1 0 0,0 0 1 0 0,0 0 0 0 0,1 0-1 0 0,-1 0 1 0 0,0 0-1 0 0,0-1 1 0 0,0 1 0 0 0,0 0-1 0 0,1 0 1 0 0,-1 0 0 0 0,0-1-1 0 0,0 1 1 0 0,0 0 0 0 0,0 0-1 0 0,0 0 1 0 0,0-1 0 0 0,0 1-1 0 0,1 0 1 0 0,-1 0-1 0 0,0 0 1 0 0,0 0 0 0 0,0 0-1 0 0,0 0 1 0 0,0-1 0 0 0,0 1-1 0 0,0 0 1 0 0,0 0 0 0 0,0 0-1 0 0,-1-2 1545 0 0,15-1 1353 0 0,-17-1 1676 0 0,-8-7-3104 0 0,7 13-316 0 0,4-1-1161 0 0,0-1 0 0 0,0 0 0 0 0,0 0 0 0 0,0 0 0 0 0,0 0 1 0 0,0 0-1 0 0,0 0 0 0 0,-1 1 0 0 0,1-1 0 0 0,0 0 0 0 0,0 0 1 0 0,0 0-1 0 0,0 0 0 0 0,0 0 0 0 0,0 0 0 0 0,0 0 0 0 0,0 0 1 0 0,-1 0-1 0 0,1 1 0 0 0,0-1 0 0 0,0 0 0 0 0,0 0 0 0 0,0 0 0 0 0,0 0 1 0 0,-1 0-1 0 0,1 0 0 0 0,0 0 0 0 0,0 0 0 0 0,0 0 0 0 0,0 0 1 0 0,0 0-1 0 0,0 0 0 0 0,0 0 0 0 0,0 0 0 0 0,0 0 0 0 0,0 0 1 0 0,0 0-1 0 0,0 0 0 0 0,-1 0 0 0 0,1 0 0 0 0,0-1 0 0 0,0 1 1 0 0,0 0-1 0 0,0 0 0 0 0,0 0 0 0 0,0 0 0 0 0,0 0 0 0 0,-1 0 0 0 0,1 0 1 0 0,0 0-1 0 0,0 0 0 0 0,0-1 0 0 0,0 1 0 0 0,0 0 0 0 0,0 0 1 0 0,0 0-1 0 0,0 0 0 0 0,0 0 0 0 0,0-1 0 0 0,0 1 0 0 0,0 0 1 0 0,0 0-1 0 0,1 1 150 0 0,0 1 0 0 0,-1 0 0 0 0,1-1 0 0 0,0 1 0 0 0,-1 0 0 0 0,1-1 0 0 0,0 1 0 0 0,-1 0 0 0 0,1 0 0 0 0,-1 2 0 0 0,6 18 279 0 0,0-10-77 0 0,-1-7-316 0 0,0 1 0 0 0,-2 0 1 0 0,1-1-1 0 0,0 1 0 0 0,4 12 0 0 0,-8-16-54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5"/>
    </inkml:context>
    <inkml:brush xml:id="br0">
      <inkml:brushProperty name="width" value="0.025" units="cm"/>
      <inkml:brushProperty name="height" value="0.025" units="cm"/>
      <inkml:brushProperty name="color" value="#996600"/>
    </inkml:brush>
  </inkml:definitions>
  <inkml:trace contextRef="#ctx0" brushRef="#br0">5 10 3616 0 0,'0'0'12514'0'0,"-5"-10"-9614"0"0,30 41-1441 0 0,-23-26-1270 0 0,0 1 1 0 0,1 0 0 0 0,-1-1-1 0 0,1 1 1 0 0,0-2 0 0 0,0 2 0 0 0,1-1-1 0 0,-1-1 1 0 0,1 1 0 0 0,6 5-1 0 0,-8-9-109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6"/>
    </inkml:context>
    <inkml:brush xml:id="br0">
      <inkml:brushProperty name="width" value="0.025" units="cm"/>
      <inkml:brushProperty name="height" value="0.025" units="cm"/>
      <inkml:brushProperty name="color" value="#996600"/>
    </inkml:brush>
  </inkml:definitions>
  <inkml:trace contextRef="#ctx0" brushRef="#br0">4 2 8240 0 0,'-4'-1'8895'0'0,"6"2"-8857"0"0,-1-1-1 0 0,1 1 0 0 0,0 0 0 0 0,-2-1 1 0 0,2 1-1 0 0,-1 0 0 0 0,0 0 0 0 0,1 0 0 0 0,-1 0 1 0 0,0 0-1 0 0,0 0 0 0 0,0 0 0 0 0,0 1 1 0 0,0-1-1 0 0,0 1 0 0 0,0-1 0 0 0,-1 1 1 0 0,1-1-1 0 0,1 3 0 0 0,10 34 639 0 0,-9-31-393 0 0,4 15 407 0 0,-5-21-644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7"/>
    </inkml:context>
    <inkml:brush xml:id="br0">
      <inkml:brushProperty name="width" value="0.025" units="cm"/>
      <inkml:brushProperty name="height" value="0.025" units="cm"/>
      <inkml:brushProperty name="color" value="#996600"/>
    </inkml:brush>
  </inkml:definitions>
  <inkml:trace contextRef="#ctx0" brushRef="#br0">1 7 11952 0 0,'6'-5'1398'0'0,"-4"3"417"0"0,6 15-859 0 0,18 63-167 0 0,-21-61-692 0 0,-4-12-81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8"/>
    </inkml:context>
    <inkml:brush xml:id="br0">
      <inkml:brushProperty name="width" value="0.025" units="cm"/>
      <inkml:brushProperty name="height" value="0.025" units="cm"/>
      <inkml:brushProperty name="color" value="#996600"/>
    </inkml:brush>
  </inkml:definitions>
  <inkml:trace contextRef="#ctx0" brushRef="#br0">1 1 9944 0 0,'1'8'690'0'0,"1"1"0"0"0,1-1 0 0 0,-2 1 0 0 0,3-1 0 0 0,5 11 1 0 0,8 28 1902 0 0,-16-43-2394 0 0,0 0 0 0 0,0-2-1 0 0,1 2 1 0 0,0-1 0 0 0,0 1 0 0 0,0-2 0 0 0,-1 1-1 0 0,1 1 1 0 0,0-1 0 0 0,1 0 0 0 0,2 1-1 0 0,-4-3 34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59"/>
    </inkml:context>
    <inkml:brush xml:id="br0">
      <inkml:brushProperty name="width" value="0.025" units="cm"/>
      <inkml:brushProperty name="height" value="0.025" units="cm"/>
      <inkml:brushProperty name="color" value="#996600"/>
    </inkml:brush>
  </inkml:definitions>
  <inkml:trace contextRef="#ctx0" brushRef="#br0">0 1 3504 0 0,'1'0'317'0'0,"-1"0"0"0"0,1 0 0 0 0,-1 0 0 0 0,1 0 0 0 0,-1 0 0 0 0,1 1 1 0 0,-1-1-1 0 0,0 0 0 0 0,1 0 0 0 0,-1 1 0 0 0,1-1 0 0 0,-1 0 0 0 0,0 1 0 0 0,1-1 0 0 0,-1 0 0 0 0,0 1 0 0 0,0-1 1 0 0,0 0-1 0 0,0 1 0 0 0,0-1 0 0 0,0 1 0 0 0,1-1 0 0 0,-1 1 0 0 0,0-1 0 0 0,0 0 0 0 0,0 0 0 0 0,0 0 1 0 0,1 2-1 0 0,2 20 1502 0 0,-3-20-1756 0 0,0 0 1 0 0,0 0-1 0 0,0 1 1 0 0,1 0-1 0 0,-1-1 1 0 0,1 1 0 0 0,-1-2-1 0 0,1 2 1 0 0,0-1-1 0 0,0 0 1 0 0,0 1-1 0 0,0-1 1 0 0,0-1-1 0 0,0 1 1 0 0,2 3 0 0 0,14 13 1462 0 0,-16-16-1357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0"/>
    </inkml:context>
    <inkml:brush xml:id="br0">
      <inkml:brushProperty name="width" value="0.025" units="cm"/>
      <inkml:brushProperty name="height" value="0.025" units="cm"/>
      <inkml:brushProperty name="color" value="#996600"/>
    </inkml:brush>
  </inkml:definitions>
  <inkml:trace contextRef="#ctx0" brushRef="#br0">0 1 8032 0 0,'0'0'1854'0'0,"2"2"-924"0"0,3 9 460 0 0,5 10 555 0 0,22 37 0 0 0,-22-39-1304 0 0,-8-17-539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1"/>
    </inkml:context>
    <inkml:brush xml:id="br0">
      <inkml:brushProperty name="width" value="0.025" units="cm"/>
      <inkml:brushProperty name="height" value="0.025" units="cm"/>
      <inkml:brushProperty name="color" value="#996600"/>
    </inkml:brush>
  </inkml:definitions>
  <inkml:trace contextRef="#ctx0" brushRef="#br0">2 1 10344 0 0,'-1'9'2003'0'0,"0"4"1248"0"0,28 58-2604 0 0,-16-60-595 0 0,-10-9-29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78"/>
    </inkml:context>
    <inkml:brush xml:id="br0">
      <inkml:brushProperty name="width" value="0.025" units="cm"/>
      <inkml:brushProperty name="height" value="0.025" units="cm"/>
      <inkml:brushProperty name="color" value="#996600"/>
    </inkml:brush>
  </inkml:definitions>
  <inkml:trace contextRef="#ctx0" brushRef="#br0">0 169 1400 0 0,'0'0'49'0'0,"0"-6"3711"0"0,2-9-1121 0 0,-2 3-2471 0 0,0 7 944 0 0,1-13-187 0 0,-1 18-930 0 0,1-6-343 0 0,-1 4-219 0 0,0 1 50 0 0,0-6 640 0 0,0 4 2 0 0,0-1-176 0 0,2-1-141 0 0,-1 1 10 0 0,-1 1 135 0 0,1-3 14 0 0,1 1-84 0 0,-1 1 27 0 0,0 1 66 0 0,0-4 93 0 0,0 3-22 0 0,0 2-35 0 0,0-35 2270 0 0,-1 37-2222 0 0,0-1-20 0 0,0-2 29 0 0,0 1-48 0 0,-1 2 6 0 0,0-4 4402 0 0,1 7-4403 0 0,0-2-246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2"/>
    </inkml:context>
    <inkml:brush xml:id="br0">
      <inkml:brushProperty name="width" value="0.025" units="cm"/>
      <inkml:brushProperty name="height" value="0.025" units="cm"/>
      <inkml:brushProperty name="color" value="#996600"/>
    </inkml:brush>
  </inkml:definitions>
  <inkml:trace contextRef="#ctx0" brushRef="#br0">0 1 10344 0 0,'20'17'2938'0'0,"-19"-3"-2092"0"0,0-5-597 0 0,1-1-1 0 0,0 1 0 0 0,6 16 0 0 0,-5-18-13 0 0,-2-6-165 0 0,0 1-1 0 0,0 0 0 0 0,0 1 0 0 0,0-1 1 0 0,0 0-1 0 0,0 0 0 0 0,1-1 0 0 0,-1 1 1 0 0,0-1-1 0 0,3 3 0 0 0,-3-3 21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3"/>
    </inkml:context>
    <inkml:brush xml:id="br0">
      <inkml:brushProperty name="width" value="0.025" units="cm"/>
      <inkml:brushProperty name="height" value="0.025" units="cm"/>
      <inkml:brushProperty name="color" value="#996600"/>
    </inkml:brush>
  </inkml:definitions>
  <inkml:trace contextRef="#ctx0" brushRef="#br0">0 1 8240 0 0,'7'13'5541'0'0,"-3"9"-4329"0"0,-2-12-1160 0 0,0-1-1 0 0,0-1 1 0 0,5 14 0 0 0,3-13 516 0 0,-9-9-504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4"/>
    </inkml:context>
    <inkml:brush xml:id="br0">
      <inkml:brushProperty name="width" value="0.025" units="cm"/>
      <inkml:brushProperty name="height" value="0.025" units="cm"/>
      <inkml:brushProperty name="color" value="#996600"/>
    </inkml:brush>
  </inkml:definitions>
  <inkml:trace contextRef="#ctx0" brushRef="#br0">0 1 7832 0 0,'3'5'1190'0'0,"-1"-3"-480"0"0,-1 2 0 0 0,0-1 0 0 0,0 0 0 0 0,0 1 0 0 0,0-2 0 0 0,1 9 0 0 0,-1 17-359 0 0,-2-24-174 0 0,0 1 0 0 0,1-1 0 0 0,0 1 0 0 0,0 0 0 0 0,1-1 0 0 0,-1 1 0 0 0,1 0 0 0 0,0-1 0 0 0,1 1 0 0 0,-1 0 0 0 0,2 5 0 0 0,0-7 186 0 0,-2-2-186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5"/>
    </inkml:context>
    <inkml:brush xml:id="br0">
      <inkml:brushProperty name="width" value="0.025" units="cm"/>
      <inkml:brushProperty name="height" value="0.025" units="cm"/>
      <inkml:brushProperty name="color" value="#996600"/>
    </inkml:brush>
  </inkml:definitions>
  <inkml:trace contextRef="#ctx0" brushRef="#br0">23 0 9536 0 0,'-7'28'5602'0'0,"-4"17"-5782"0"0,10-31 306 0 0,0-11 9 0 0,0 1 0 0 0,0 0 0 0 0,1 0 0 0 0,0-1 0 0 0,0 1 0 0 0,0 0 0 0 0,0-1 0 0 0,1 1 0 0 0,-1 0 0 0 0,1 0 0 0 0,0-1 0 0 0,2 7 0 0 0,3-11 1091 0 0,-6 1-988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6"/>
    </inkml:context>
    <inkml:brush xml:id="br0">
      <inkml:brushProperty name="width" value="0.025" units="cm"/>
      <inkml:brushProperty name="height" value="0.025" units="cm"/>
      <inkml:brushProperty name="color" value="#996600"/>
    </inkml:brush>
  </inkml:definitions>
  <inkml:trace contextRef="#ctx0" brushRef="#br0">30 0 11352 0 0,'-1'1'79'0'0,"0"-1"0"0"0,0 1 0 0 0,0 0 0 0 0,0-1 0 0 0,0 1 0 0 0,0 0 1 0 0,0 0-1 0 0,1 0 0 0 0,-1-1 0 0 0,1 1 0 0 0,-1 0 0 0 0,0 0 0 0 0,1 0 1 0 0,-1 0-1 0 0,1 0 0 0 0,-1 1 0 0 0,1-1 0 0 0,-1 0 0 0 0,1 0 0 0 0,0 0 1 0 0,-1 2-1 0 0,-7 35 2283 0 0,6-31-2175 0 0,-2 42 1897 0 0,5-49-2007 0 0,-1 0-1 0 0,1 0 0 0 0,-1 0 1 0 0,1 0-1 0 0,-1 0 1 0 0,1 0-1 0 0,-1-1 1 0 0,1 1-1 0 0,-1 0 0 0 0,0-1 1 0 0,1 1-1 0 0,-1 0 1 0 0,1-1-1 0 0,-1 1 1 0 0,0 0-1 0 0,0-1 1 0 0,0 1-1 0 0,0-1 0 0 0,1 1 1 0 0,-1 0-1 0 0,0-1 1 0 0,1 0-1 0 0,0-1 135 0 0,3 0 13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7"/>
    </inkml:context>
    <inkml:brush xml:id="br0">
      <inkml:brushProperty name="width" value="0.025" units="cm"/>
      <inkml:brushProperty name="height" value="0.025" units="cm"/>
      <inkml:brushProperty name="color" value="#996600"/>
    </inkml:brush>
  </inkml:definitions>
  <inkml:trace contextRef="#ctx0" brushRef="#br0">27 1 9944 0 0,'0'0'4426'0'0,"6"13"-4138"0"0,-4-5 16 0 0,-6 1-87 0 0,-1 0 205 0 0,1 1 1 0 0,0 1-1 0 0,-1-1 1 0 0,2 0 0 0 0,1 0-1 0 0,-1 2 1 0 0,-1 16-1 0 0,10-30 722 0 0,-6 0-936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8"/>
    </inkml:context>
    <inkml:brush xml:id="br0">
      <inkml:brushProperty name="width" value="0.025" units="cm"/>
      <inkml:brushProperty name="height" value="0.025" units="cm"/>
      <inkml:brushProperty name="color" value="#996600"/>
    </inkml:brush>
  </inkml:definitions>
  <inkml:trace contextRef="#ctx0" brushRef="#br0">42 1 11760 0 0,'0'0'1320'0'0,"-19"39"2873"0"0,17-34-3943 0 0,-1-1 0 0 0,0 2 0 0 0,0-1 1 0 0,1 0-1 0 0,0 1 0 0 0,1-1 0 0 0,-1 1 0 0 0,1 0 0 0 0,0-1 1 0 0,-1 10-1 0 0,4-17 118 0 0,-1 2-250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69"/>
    </inkml:context>
    <inkml:brush xml:id="br0">
      <inkml:brushProperty name="width" value="0.025" units="cm"/>
      <inkml:brushProperty name="height" value="0.025" units="cm"/>
      <inkml:brushProperty name="color" value="#996600"/>
    </inkml:brush>
  </inkml:definitions>
  <inkml:trace contextRef="#ctx0" brushRef="#br0">38 1 14168 0 0,'0'0'1270'0'0,"-13"28"1094"0"0,10-23-1980 0 0,0 3-187 0 0,0-4-70 0 0,0 0 0 0 0,1 1-1 0 0,-1 0 1 0 0,2-1 0 0 0,-1 2-1 0 0,1-1 1 0 0,-3 10 0 0 0,7-15 314 0 0,-3 0-336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0"/>
    </inkml:context>
    <inkml:brush xml:id="br0">
      <inkml:brushProperty name="width" value="0.025" units="cm"/>
      <inkml:brushProperty name="height" value="0.025" units="cm"/>
      <inkml:brushProperty name="color" value="#996600"/>
    </inkml:brush>
  </inkml:definitions>
  <inkml:trace contextRef="#ctx0" brushRef="#br0">64 1 10040 0 0,'0'0'6206'0'0,"-5"17"-5451"0"0,-4-6-632 0 0,1 0 1 0 0,1 1 0 0 0,-1 0-1 0 0,2 1 1 0 0,-1 0 0 0 0,-4 17-1 0 0,9-19 320 0 0,2-11-396 0 0,0 0-1 0 0,0 0 1 0 0,0 0 0 0 0,0 0 0 0 0,0 0 0 0 0,0 0-1 0 0,1 0 1 0 0,-1 0 0 0 0,0 0 0 0 0,0 0 0 0 0,0 0 0 0 0,0 0-1 0 0,0 0 1 0 0,0 0 0 0 0,1 0 0 0 0,-1 0 0 0 0,0 0-1 0 0,0 0 1 0 0,0 0 0 0 0,0 0 0 0 0,0 0 0 0 0,0 0 0 0 0,0 0-1 0 0,1 0 1 0 0,-1 0 0 0 0,0 0 0 0 0,0 0 0 0 0,0 0 0 0 0,0 0-1 0 0,0 0 1 0 0,0 0 0 0 0,0 0 0 0 0,0 0 0 0 0,0 0-1 0 0,0 1 1 0 0,1-1 0 0 0,-1 0 0 0 0,0 0 0 0 0,0 0 0 0 0,0 0-1 0 0,0 0 1 0 0,0 0 0 0 0,0 0 0 0 0,0 0 0 0 0,0 1-1 0 0,0-1 1 0 0,0 0 0 0 0,0 0 0 0 0,0 0 0 0 0,0 0 0 0 0,0 0-1 0 0,2-2 154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1"/>
    </inkml:context>
    <inkml:brush xml:id="br0">
      <inkml:brushProperty name="width" value="0.025" units="cm"/>
      <inkml:brushProperty name="height" value="0.025" units="cm"/>
      <inkml:brushProperty name="color" value="#996600"/>
    </inkml:brush>
  </inkml:definitions>
  <inkml:trace contextRef="#ctx0" brushRef="#br0">73 1 12056 0 0,'0'0'4230'0'0,"-26"29"-3331"0"0,-20 29-685 0 0,46-58-186 0 0,0 0 0 0 0,0 0 0 0 0,0 0 0 0 0,0 0 0 0 0,1 0 0 0 0,-1 0 0 0 0,0 0 0 0 0,0 0 0 0 0,0 0 0 0 0,0 0 0 0 0,0 0 0 0 0,0 0 0 0 0,1 0 0 0 0,-1 0 0 0 0,0 0 0 0 0,0 0 0 0 0,0 1 0 0 0,0-1 0 0 0,0 0 0 0 0,0 0 0 0 0,0 0 0 0 0,0 0 0 0 0,0 0 0 0 0,1 0 0 0 0,-1 0 0 0 0,0 0 0 0 0,0 1 0 0 0,0-1 0 0 0,0 0 0 0 0,0 0 0 0 0,0 0 0 0 0,0 0 0 0 0,0 0 0 0 0,0 0 0 0 0,0 0 0 0 0,0 0 0 0 0,0 0 0 0 0,0 0 0 0 0,0 0 0 0 0,0 0 0 0 0,0 0 0 0 0,0 0 172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0"/>
    </inkml:context>
    <inkml:brush xml:id="br0">
      <inkml:brushProperty name="width" value="0.025" units="cm"/>
      <inkml:brushProperty name="height" value="0.025" units="cm"/>
      <inkml:brushProperty name="color" value="#996600"/>
    </inkml:brush>
  </inkml:definitions>
  <inkml:trace contextRef="#ctx0" brushRef="#br0">20 23 1896 0 0,'0'0'272'0'0,"-7"2"1671"0"0,-6 3 2327 0 0,44-18 414 0 0,-22 13-4206 0 0,-1-1 0 0 0,0 0 0 0 0,0-1 0 0 0,15-4 1 0 0,20-1 241 0 0,-31 9-544 0 0,11 0 446 0 0,1-2-139 0 0,-8 7 690 0 0,-13-6-1116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2"/>
    </inkml:context>
    <inkml:brush xml:id="br0">
      <inkml:brushProperty name="width" value="0.025" units="cm"/>
      <inkml:brushProperty name="height" value="0.025" units="cm"/>
      <inkml:brushProperty name="color" value="#996600"/>
    </inkml:brush>
  </inkml:definitions>
  <inkml:trace contextRef="#ctx0" brushRef="#br0">88 1 10344 0 0,'0'0'3917'0'0,"-1"2"-2886"0"0,-11 19 863 0 0,-19 7-1617 0 0,25-24-181 0 0,1 1 0 0 0,0-1-1 0 0,-1 1 1 0 0,-4 7 0 0 0,-2 6 2225 0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3"/>
    </inkml:context>
    <inkml:brush xml:id="br0">
      <inkml:brushProperty name="width" value="0.025" units="cm"/>
      <inkml:brushProperty name="height" value="0.025" units="cm"/>
      <inkml:brushProperty name="color" value="#996600"/>
    </inkml:brush>
  </inkml:definitions>
  <inkml:trace contextRef="#ctx0" brushRef="#br0">90 1 11552 0 0,'0'0'4637'0'0,"-21"23"-4500"0"0,-34 18 338 0 0,54-40-360 0 0,0 0 0 0 0,-1 0-1 0 0,1 1 1 0 0,0-1 0 0 0,1 0 0 0 0,-1 1 0 0 0,0-1 0 0 0,0 0 0 0 0,0 0-1 0 0,0 1 1 0 0,0-1 0 0 0,0 4 129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4"/>
    </inkml:context>
    <inkml:brush xml:id="br0">
      <inkml:brushProperty name="width" value="0.025" units="cm"/>
      <inkml:brushProperty name="height" value="0.025" units="cm"/>
      <inkml:brushProperty name="color" value="#996600"/>
    </inkml:brush>
  </inkml:definitions>
  <inkml:trace contextRef="#ctx0" brushRef="#br0">168 1 8336 0 0,'0'0'7289'0'0,"-24"12"-6413"0"0,16-7 2158 0 0,-2 6-2253 0 0,9-8-607 0 0,-1-1 0 0 0,0-1 0 0 0,0 1 0 0 0,0 0 0 0 0,1 0 0 0 0,-1 0 0 0 0,0 0 0 0 0,-5 2 0 0 0,5-4-134 0 0,1 1 1 0 0,-1 0-1 0 0,1 0 1 0 0,-1 1-1 0 0,0-1 1 0 0,0 0-1 0 0,1 1 1 0 0,-1-1-1 0 0,1 1 1 0 0,0-1-1 0 0,0 0 1 0 0,-2 3-1 0 0,-6 5 187 0 0,-4 8-40 0 0,13-15-174 0 0,0-1-1 0 0,0 0 1 0 0,-1 0-1 0 0,1 1 1 0 0,-1-1 0 0 0,0 0-1 0 0,0 0 1 0 0,0 0-1 0 0,0-1 1 0 0,1 1 0 0 0,-1 0-1 0 0,-1 0 1 0 0,1 0-1 0 0,0 0 1 0 0,0-1-1 0 0,0 1 1 0 0,0 0 0 0 0,0-1-9 0 0,0 1 0 0 0,0-1 0 0 0,1 0 1 0 0,-1 1-1 0 0,0-1 0 0 0,0 0 0 0 0,1 1 0 0 0,-1-1 1 0 0,1 1-1 0 0,-1-1 0 0 0,0 1 0 0 0,1-1 0 0 0,-1 1 1 0 0,1-1-1 0 0,-1 0 0 0 0,1 1 0 0 0,-1 0 1 0 0,1-1-1 0 0,0 1 0 0 0,-1 0 0 0 0,1-1 0 0 0,0 1 1 0 0,0 0-1 0 0,-1 0 0 0 0,1-1 0 0 0,0 1 0 0 0,0 0 1 0 0,0 0-1 0 0,0 1 0 0 0,0 3 43 0 0,-18 24 66 0 0,12-13-24 0 0,-1 5 8 0 0,4-7-20 0 0,3-12-76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5"/>
    </inkml:context>
    <inkml:brush xml:id="br0">
      <inkml:brushProperty name="width" value="0.025" units="cm"/>
      <inkml:brushProperty name="height" value="0.025" units="cm"/>
      <inkml:brushProperty name="color" value="#996600"/>
    </inkml:brush>
  </inkml:definitions>
  <inkml:trace contextRef="#ctx0" brushRef="#br0">102 0 7936 0 0,'-11'8'6645'0'0,"-2"7"-5584"0"0,-3 5 343 0 0,12-15-826 0 0,0-1 0 0 0,0 1 0 0 0,1 0 0 0 0,-1-2 0 0 0,-1 1 1 0 0,-8 6-1 0 0,-10 10-157 0 0,22-17-104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6"/>
    </inkml:context>
    <inkml:brush xml:id="br0">
      <inkml:brushProperty name="width" value="0.025" units="cm"/>
      <inkml:brushProperty name="height" value="0.025" units="cm"/>
      <inkml:brushProperty name="color" value="#996600"/>
    </inkml:brush>
  </inkml:definitions>
  <inkml:trace contextRef="#ctx0" brushRef="#br0">98 1 7936 0 0,'0'0'6513'0'0,"-35"25"-4994"0"0,-25 29-912 0 0,58-47 1945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7"/>
    </inkml:context>
    <inkml:brush xml:id="br0">
      <inkml:brushProperty name="width" value="0.025" units="cm"/>
      <inkml:brushProperty name="height" value="0.025" units="cm"/>
      <inkml:brushProperty name="color" value="#996600"/>
    </inkml:brush>
  </inkml:definitions>
  <inkml:trace contextRef="#ctx0" brushRef="#br0">87 1 8744 0 0,'0'0'6657'0'0,"-25"22"-6000"0"0,13-2-154 0 0,10-16-355 0 0,1-1 0 0 0,-1 1 0 0 0,-1-1-1 0 0,0 1 1 0 0,1-2 0 0 0,-1 1 0 0 0,-6 6-1 0 0,-11 13 576 0 0,15-16 13 0 0,8-10 780 0 0,0 1-1467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8"/>
    </inkml:context>
    <inkml:brush xml:id="br0">
      <inkml:brushProperty name="width" value="0.025" units="cm"/>
      <inkml:brushProperty name="height" value="0.025" units="cm"/>
      <inkml:brushProperty name="color" value="#996600"/>
    </inkml:brush>
  </inkml:definitions>
  <inkml:trace contextRef="#ctx0" brushRef="#br0">85 1 12256 0 0,'0'0'3408'0'0,"-23"21"-3015"0"0,-10 41 703 0 0,4-25 142 0 0,36-43 698 0 0,-5 3-1856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79"/>
    </inkml:context>
    <inkml:brush xml:id="br0">
      <inkml:brushProperty name="width" value="0.025" units="cm"/>
      <inkml:brushProperty name="height" value="0.025" units="cm"/>
      <inkml:brushProperty name="color" value="#996600"/>
    </inkml:brush>
  </inkml:definitions>
  <inkml:trace contextRef="#ctx0" brushRef="#br0">82 0 12552 0 0,'0'0'3089'0'0,"-1"2"-3034"0"0,-5 9 31 0 0,0 1 1 0 0,0-1-1 0 0,-2 14 1 0 0,4-14 183 0 0,0-1 0 0 0,0 1-1 0 0,-2-1 1 0 0,-10 19 0 0 0,2-5 1017 0 0,12-22-1219 0 0,-3 4 1737 0 0,11-14-823 0 0,-5 6-860 0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0"/>
    </inkml:context>
    <inkml:brush xml:id="br0">
      <inkml:brushProperty name="width" value="0.025" units="cm"/>
      <inkml:brushProperty name="height" value="0.025" units="cm"/>
      <inkml:brushProperty name="color" value="#996600"/>
    </inkml:brush>
  </inkml:definitions>
  <inkml:trace contextRef="#ctx0" brushRef="#br0">68 1 7736 0 0,'0'0'4400'0'0,"-19"2"-2179"0"0,12 9-1758 0 0,2-5-295 0 0,2-3-116 0 0,1 5 24 0 0,-2 2 21 0 0,1 1-19 0 0,0 7 18 0 0,-1 7 31 0 0,-1-9-27 0 0,5-16-95 0 0,-10 25 211 0 0,7-8 1188 0 0,4-17-1299 0 0,0 0-1 0 0,0 0 0 0 0,-1 0 0 0 0,1 0 0 0 0,0 0 1 0 0,-1 0-1 0 0,1-1 0 0 0,0 1 0 0 0,-1 0 0 0 0,0 0 0 0 0,1 0 1 0 0,0-1-1 0 0,-1 1 0 0 0,1 0 0 0 0,-1-1 0 0 0,1 1 1 0 0,0-1-1 0 0,-1 1 0 0 0,1-1 0 0 0,-1 1 0 0 0,2-2 0 0 0,17-18 254 0 0,-10 9-176 0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1"/>
    </inkml:context>
    <inkml:brush xml:id="br0">
      <inkml:brushProperty name="width" value="0.025" units="cm"/>
      <inkml:brushProperty name="height" value="0.025" units="cm"/>
      <inkml:brushProperty name="color" value="#996600"/>
    </inkml:brush>
  </inkml:definitions>
  <inkml:trace contextRef="#ctx0" brushRef="#br0">49 1 11048 0 0,'0'0'4129'0'0,"1"3"-4106"0"0,-2 9-2 0 0,0-1 1 0 0,1 1-1 0 0,-3 0 1 0 0,1 0 0 0 0,-2 0-1 0 0,-6 17 1 0 0,3-6 47 0 0,5-17 182 0 0,0 1 0 0 0,-1-2 1 0 0,0 2-1 0 0,0-1 0 0 0,-6 8 0 0 0,15-12 2397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1"/>
    </inkml:context>
    <inkml:brush xml:id="br0">
      <inkml:brushProperty name="width" value="0.025" units="cm"/>
      <inkml:brushProperty name="height" value="0.025" units="cm"/>
      <inkml:brushProperty name="color" value="#996600"/>
    </inkml:brush>
  </inkml:definitions>
  <inkml:trace contextRef="#ctx0" brushRef="#br0">1 4 296 0 0,'0'0'2091'0'0,"8"-2"48"0"0,-3 1-300 0 0,10 5 2552 0 0,1 10-1568 0 0,-11-9-2969 0 0,-2-1 666 0 0,2 4 186 0 0,-2-3-315 0 0,-2-4-179 0 0,-5 3-63 0 0,5 7-47 0 0,7 8-20 0 0,-8-18-77 0 0,1 2 119 0 0,-1 7 15 0 0,-1-2-37 0 0,-1-8-11 0 0,11 16 181 0 0,-9-16-274 0 0,0-2-4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2"/>
    </inkml:context>
    <inkml:brush xml:id="br0">
      <inkml:brushProperty name="width" value="0.025" units="cm"/>
      <inkml:brushProperty name="height" value="0.025" units="cm"/>
      <inkml:brushProperty name="color" value="#996600"/>
    </inkml:brush>
  </inkml:definitions>
  <inkml:trace contextRef="#ctx0" brushRef="#br0">53 1 11760 0 0,'0'0'5514'0'0,"-1"2"-5626"0"0,-51 118 813 0 0,71-140 1875 0 0,-12 8-2424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3"/>
    </inkml:context>
    <inkml:brush xml:id="br0">
      <inkml:brushProperty name="width" value="0.025" units="cm"/>
      <inkml:brushProperty name="height" value="0.025" units="cm"/>
      <inkml:brushProperty name="color" value="#996600"/>
    </inkml:brush>
  </inkml:definitions>
  <inkml:trace contextRef="#ctx0" brushRef="#br0">80 1 12160 0 0,'-2'2'414'0'0,"-3"5"69"0"0,-1 1 0 0 0,1 0-1 0 0,1 0 1 0 0,0 0 0 0 0,-5 13-1 0 0,-11 17 153 0 0,3-9-286 0 0,10-7 171 0 0,6-16 909 0 0,4-8 256 0 0,2-6-1606 0 0,0 3 137 0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4"/>
    </inkml:context>
    <inkml:brush xml:id="br0">
      <inkml:brushProperty name="width" value="0.025" units="cm"/>
      <inkml:brushProperty name="height" value="0.025" units="cm"/>
      <inkml:brushProperty name="color" value="#996600"/>
    </inkml:brush>
  </inkml:definitions>
  <inkml:trace contextRef="#ctx0" brushRef="#br0">132 0 10544 0 0,'0'0'2102'0'0,"-30"21"2069"0"0,3 8-3388 0 0,-39 57 0 0 0,58-76 133 0 0,9-12 295 0 0,13-21-376 0 0,-6 13-653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5"/>
    </inkml:context>
    <inkml:brush xml:id="br0">
      <inkml:brushProperty name="width" value="0.025" units="cm"/>
      <inkml:brushProperty name="height" value="0.025" units="cm"/>
      <inkml:brushProperty name="color" value="#996600"/>
    </inkml:brush>
  </inkml:definitions>
  <inkml:trace contextRef="#ctx0" brushRef="#br0">124 1 11448 0 0,'0'0'4377'0'0,"-32"18"-4137"0"0,15 2 183 0 0,13-14-297 0 0,-1 0 0 0 0,1 0 0 0 0,-1 0 0 0 0,-4 8 0 0 0,-34 81 2749 0 0,38-89-943 0 0,9-16-986 0 0,-2 7-802 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6"/>
    </inkml:context>
    <inkml:brush xml:id="br0">
      <inkml:brushProperty name="width" value="0.025" units="cm"/>
      <inkml:brushProperty name="height" value="0.025" units="cm"/>
      <inkml:brushProperty name="color" value="#996600"/>
    </inkml:brush>
  </inkml:definitions>
  <inkml:trace contextRef="#ctx0" brushRef="#br0">98 0 13264 0 0,'0'0'5197'0'0,"-24"15"-4916"0"0,16-5-149 0 0,2 0 0 0 0,-1 1 0 0 0,1-1 0 0 0,0 1 0 0 0,0 0 1 0 0,2 0-1 0 0,0 1 0 0 0,-3 12 0 0 0,-9 21 719 0 0,12-33-311 0 0,10-17 137 0 0,8-18-265 0 0,2-15-264 0 0,-7 21-76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7"/>
    </inkml:context>
    <inkml:brush xml:id="br0">
      <inkml:brushProperty name="width" value="0.025" units="cm"/>
      <inkml:brushProperty name="height" value="0.025" units="cm"/>
      <inkml:brushProperty name="color" value="#996600"/>
    </inkml:brush>
  </inkml:definitions>
  <inkml:trace contextRef="#ctx0" brushRef="#br0">104 8 10848 0 0,'0'0'2513'0'0,"-4"-8"-2473"0"0,-1 12-55 0 0,0-1 1 0 0,2 2 0 0 0,-2-1-1 0 0,1 1 1 0 0,1-1-1 0 0,0 1 1 0 0,-1-1-1 0 0,1 2 1 0 0,1-1-1 0 0,-4 8 1 0 0,0 2 799 0 0,1-1 1 0 0,-6 27-1 0 0,11-33 1388 0 0,7-11-631 0 0,-5 0-1296 0 0</inkml:trace>
  <inkml:trace contextRef="#ctx0" brushRef="#br0" timeOffset="1">48 6 12960 0 0,'0'0'449'0'0,"-19"34"2344"0"0,10-13-2275 0 0,6-14-434 0 0,1-1-58 0 0,-5 30 109 0 0,0 1 51 0 0,7-16 1138 0 0,2-19 225 0 0,2-13-1142 0 0,-3 6-327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89"/>
    </inkml:context>
    <inkml:brush xml:id="br0">
      <inkml:brushProperty name="width" value="0.025" units="cm"/>
      <inkml:brushProperty name="height" value="0.025" units="cm"/>
      <inkml:brushProperty name="color" value="#996600"/>
    </inkml:brush>
  </inkml:definitions>
  <inkml:trace contextRef="#ctx0" brushRef="#br0">51 0 9944 0 0,'0'0'1130'0'0,"-18"29"2202"0"0,11 11-2563 0 0,-5 30 89 0 0,1-24 206 0 0,8-28-335 0 0,4-10 162 0 0,2-9 865 0 0,-1-2-1582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0"/>
    </inkml:context>
    <inkml:brush xml:id="br0">
      <inkml:brushProperty name="width" value="0.025" units="cm"/>
      <inkml:brushProperty name="height" value="0.025" units="cm"/>
      <inkml:brushProperty name="color" value="#996600"/>
    </inkml:brush>
  </inkml:definitions>
  <inkml:trace contextRef="#ctx0" brushRef="#br0">19 1 11552 0 0,'0'0'2406'0'0,"-5"29"-2182"0"0,1-10-82 0 0,-4 38 0 0 0,7-24 2857 0 0,3-33-801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1"/>
    </inkml:context>
    <inkml:brush xml:id="br0">
      <inkml:brushProperty name="width" value="0.025" units="cm"/>
      <inkml:brushProperty name="height" value="0.025" units="cm"/>
      <inkml:brushProperty name="color" value="#996600"/>
    </inkml:brush>
  </inkml:definitions>
  <inkml:trace contextRef="#ctx0" brushRef="#br0">21 1 10040 0 0,'0'0'1176'0'0,"-8"20"686"0"0,3 15 197 0 0,-2 13 610 0 0,9-37-1227 0 0,-2-11-1409 0 0,0 0 0 0 0,0 0 0 0 0,0 0 1 0 0,1 1-1 0 0,-1-1 0 0 0,0 0 1 0 0,0 0-1 0 0,0 0 0 0 0,0 0 0 0 0,0 0 1 0 0,0 1-1 0 0,0-1 0 0 0,0 0 1 0 0,0 0-1 0 0,0 0 0 0 0,1 0 0 0 0,-1 0 1 0 0,0 0-1 0 0,0 0 0 0 0,0 0 1 0 0,0 0-1 0 0,0 0 0 0 0,1 0 0 0 0,-1 0 1 0 0,0 0-1 0 0,0 0 0 0 0,0 0 1 0 0,0 0-1 0 0,1 0 0 0 0,-1 0 0 0 0,0 0 1 0 0,0 0-1 0 0,0 0 0 0 0,0 0 1 0 0,1 0-1 0 0,-1 0 0 0 0,0 0 0 0 0,0 0 1 0 0,0 0-1 0 0,0 0 0 0 0,0 0 1 0 0,0 0-1 0 0,0 0 0 0 0,0 0 0 0 0,0 0 1 0 0,0 0-1 0 0,0 0 0 0 0,1 0 1 0 0,-1 0-1 0 0,0 0 0 0 0,0 0 0 0 0,0 0 1 0 0,0 0-1 0 0,0 0 0 0 0,0 0 1 0 0,0 0-1 0 0,1-1 0 0 0,-1 1 0 0 0,0 0 1 0 0,1-3 80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2"/>
    </inkml:context>
    <inkml:brush xml:id="br0">
      <inkml:brushProperty name="width" value="0.025" units="cm"/>
      <inkml:brushProperty name="height" value="0.025" units="cm"/>
      <inkml:brushProperty name="color" value="#996600"/>
    </inkml:brush>
  </inkml:definitions>
  <inkml:trace contextRef="#ctx0" brushRef="#br0">42 1 1800 0 0,'0'0'8257'0'0,"-1"3"-7956"0"0,-2 9 12 0 0,0 1 0 0 0,3-1 0 0 0,-2 1-1 0 0,1 14 1 0 0,-3 31 1213 0 0,3-57-1599 0 0,0 21 2507 0 0,1-22-2369 0 0,0 1 0 0 0,0-1 0 0 0,0 1 1 0 0,0-1-1 0 0,0 0 0 0 0,0 1 0 0 0,0-1 0 0 0,0 0 0 0 0,0 1 0 0 0,0-1 1 0 0,0 0-1 0 0,1 1 0 0 0,-1-1 0 0 0,0 0 0 0 0,0 1 0 0 0,0-1 0 0 0,1 0 1 0 0,-1 1-1 0 0,0-1 0 0 0,0 0 0 0 0,1 0 0 0 0,-1 1 0 0 0,0-1 0 0 0,1 0 0 0 0,-1 0 1 0 0,0 0-1 0 0,1 0 0 0 0,-1 1 0 0 0,0-1 0 0 0,1 0 0 0 0,-1 0 0 0 0,0 0 1 0 0,1 0-1 0 0,-1 0 0 0 0,0 0 0 0 0,1 0 0 0 0,-1 0 0 0 0,1 0 0 0 0,-1 0 1 0 0,0 0-1 0 0,0 0 0 0 0,0 0 0 0 0,0 0 0 0 0,1 0 0 0 0,-1 0 0 0 0,0 0 0 0 0,1-1 1 0 0,-1 1-1 0 0,0 0 0 0 0,1 0 0 0 0,-1 0 0 0 0,0-1 0 0 0,1 1 0 0 0,-1 0 1 0 0,1-1-1 0 0,1-1 188 0 0,-2 1-4 0 0</inkml:trace>
  <inkml:trace contextRef="#ctx0" brushRef="#br0" timeOffset="1">1 48 1400 0 0,'0'0'9153'0'0,"1"2"-8820"0"0,4 11 221 0 0,-2 0 0 0 0,0 0 0 0 0,0 0 0 0 0,2 18 0 0 0,-3 27 4676 0 0,0-58-4722 0 0,-1 0 57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2"/>
    </inkml:context>
    <inkml:brush xml:id="br0">
      <inkml:brushProperty name="width" value="0.025" units="cm"/>
      <inkml:brushProperty name="height" value="0.025" units="cm"/>
      <inkml:brushProperty name="color" value="#996600"/>
    </inkml:brush>
  </inkml:definitions>
  <inkml:trace contextRef="#ctx0" brushRef="#br0">1 0 2304 0 0,'0'0'0'0'0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4"/>
    </inkml:context>
    <inkml:brush xml:id="br0">
      <inkml:brushProperty name="width" value="0.025" units="cm"/>
      <inkml:brushProperty name="height" value="0.025" units="cm"/>
      <inkml:brushProperty name="color" value="#996600"/>
    </inkml:brush>
  </inkml:definitions>
  <inkml:trace contextRef="#ctx0" brushRef="#br0">0 1 15376 0 0,'0'0'662'0'0,"7"23"549"0"0,17 81 1899 0 0,-20-60-886 0 0,-4-44-2144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5"/>
    </inkml:context>
    <inkml:brush xml:id="br0">
      <inkml:brushProperty name="width" value="0.025" units="cm"/>
      <inkml:brushProperty name="height" value="0.025" units="cm"/>
      <inkml:brushProperty name="color" value="#996600"/>
    </inkml:brush>
  </inkml:definitions>
  <inkml:trace contextRef="#ctx0" brushRef="#br0">0 1 12664 0 0,'0'0'546'0'0,"5"21"1093"0"0,-1-10-1173 0 0,3 5 111 0 0,-1 0-135 0 0,-2-5-217 0 0,5 13 326 0 0,3 9 11 0 0,-10-7 2428 0 0,-2-26-2837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6"/>
    </inkml:context>
    <inkml:brush xml:id="br0">
      <inkml:brushProperty name="width" value="0.025" units="cm"/>
      <inkml:brushProperty name="height" value="0.025" units="cm"/>
      <inkml:brushProperty name="color" value="#996600"/>
    </inkml:brush>
  </inkml:definitions>
  <inkml:trace contextRef="#ctx0" brushRef="#br0">0 4 9440 0 0,'1'-4'2957'0'0,"1"6"-1077"0"0,3 15-496 0 0,-2-8-1409 0 0,0-1 0 0 0,0 1 0 0 0,1-1-1 0 0,0 1 1 0 0,8 11 0 0 0,34 30 1438 0 0,-34-32 1438 0 0,-12-18-2594 0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7"/>
    </inkml:context>
    <inkml:brush xml:id="br0">
      <inkml:brushProperty name="width" value="0.025" units="cm"/>
      <inkml:brushProperty name="height" value="0.025" units="cm"/>
      <inkml:brushProperty name="color" value="#996600"/>
    </inkml:brush>
  </inkml:definitions>
  <inkml:trace contextRef="#ctx0" brushRef="#br0">1 11 6520 0 0,'0'0'3774'0'0,"0"-10"2482"0"0,11 29-6193 0 0,-1 0-1 0 0,12 30 0 0 0,-12-25 218 0 0,-8-19-21 0 0,2 0 0 0 0,-1 0 0 0 0,0 0 0 0 0,0 0 0 0 0,2 0 0 0 0,3 3 0 0 0,-7-7-98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8"/>
    </inkml:context>
    <inkml:brush xml:id="br0">
      <inkml:brushProperty name="width" value="0.025" units="cm"/>
      <inkml:brushProperty name="height" value="0.025" units="cm"/>
      <inkml:brushProperty name="color" value="#996600"/>
    </inkml:brush>
  </inkml:definitions>
  <inkml:trace contextRef="#ctx0" brushRef="#br0">1 1 6224 0 0,'0'0'1278'0'0,"8"21"588"0"0,26 82 2551 0 0,-30-87-3746 0 0,-2-15-551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399"/>
    </inkml:context>
    <inkml:brush xml:id="br0">
      <inkml:brushProperty name="width" value="0.025" units="cm"/>
      <inkml:brushProperty name="height" value="0.025" units="cm"/>
      <inkml:brushProperty name="color" value="#996600"/>
    </inkml:brush>
  </inkml:definitions>
  <inkml:trace contextRef="#ctx0" brushRef="#br0">7 1 11256 0 0,'-1'0'81'0'0,"1"0"0"0"0,0 0 0 0 0,0 0 1 0 0,-1 0-1 0 0,1 1 0 0 0,0-1 0 0 0,-1 0 1 0 0,1 0-1 0 0,0 1 0 0 0,-1-1 0 0 0,1 0 1 0 0,0 0-1 0 0,0 1 0 0 0,0-1 0 0 0,-1 0 1 0 0,1 0-1 0 0,0 1 0 0 0,0-1 0 0 0,0 0 1 0 0,0 1-1 0 0,-1-1 0 0 0,1 0 0 0 0,0 1 1 0 0,0-1-1 0 0,0 0 0 0 0,0 1 0 0 0,0-1 1 0 0,0 0-1 0 0,0 0 0 0 0,0 0 0 0 0,0 1 1 0 0,0-1-1 0 0,0 0 0 0 0,0 1 0 0 0,0-1 1 0 0,0 0-1 0 0,1 1 0 0 0,-1-1 0 0 0,0 0 1 0 0,0 1-1 0 0,13 20 1072 0 0,28 22-835 0 0,-35-38 138 0 0,45 62 3460 0 0,-50-65-3715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0"/>
    </inkml:context>
    <inkml:brush xml:id="br0">
      <inkml:brushProperty name="width" value="0.025" units="cm"/>
      <inkml:brushProperty name="height" value="0.025" units="cm"/>
      <inkml:brushProperty name="color" value="#996600"/>
    </inkml:brush>
  </inkml:definitions>
  <inkml:trace contextRef="#ctx0" brushRef="#br0">1 22 8240 0 0,'6'-21'8439'0'0,"-3"25"-8423"0"0,1-1 0 0 0,0 1 0 0 0,-1 1 0 0 0,-1-1 0 0 0,1 0 0 0 0,0 1 0 0 0,-1 0 0 0 0,1-1 0 0 0,1 10 0 0 0,1-3 24 0 0,-2-3 15 0 0,0-2 0 0 0,0 1-1 0 0,1-1 1 0 0,7 10-1 0 0,-9-14 12 0 0,0 0 0 0 0,0 0 0 0 0,0 0 0 0 0,-1 0 0 0 0,2-1 0 0 0,-1 0 0 0 0,1 1 0 0 0,-1-1 0 0 0,1 1 0 0 0,-2-1 0 0 0,2 0 0 0 0,0 0 0 0 0,0 0 0 0 0,0-1-1 0 0,4 2 1 0 0,8 2 630 0 0,-12-3-544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1"/>
    </inkml:context>
    <inkml:brush xml:id="br0">
      <inkml:brushProperty name="width" value="0.025" units="cm"/>
      <inkml:brushProperty name="height" value="0.025" units="cm"/>
      <inkml:brushProperty name="color" value="#996600"/>
    </inkml:brush>
  </inkml:definitions>
  <inkml:trace contextRef="#ctx0" brushRef="#br0">3 24 10152 0 0,'0'-1'176'0'0,"-1"-1"0"0"0,1 2 1 0 0,-1-2-1 0 0,1 1 1 0 0,-1-1-1 0 0,1 0 0 0 0,0 1 1 0 0,0-1-1 0 0,0 0 0 0 0,0 1 1 0 0,0 0-1 0 0,0 0 0 0 0,1-1 1 0 0,0-2-1 0 0,4 6 1639 0 0,3 11-1778 0 0,-2 3 232 0 0,1-2 0 0 0,17 28 0 0 0,-20-37-46 0 0,1 1 0 0 0,-1-1 0 0 0,2 0 0 0 0,-2 0 0 0 0,2-1 0 0 0,0 0 0 0 0,-1 1 0 0 0,2-1 0 0 0,8 4 0 0 0,7 0 1002 0 0,-20-6-1081 0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2"/>
    </inkml:context>
    <inkml:brush xml:id="br0">
      <inkml:brushProperty name="width" value="0.025" units="cm"/>
      <inkml:brushProperty name="height" value="0.025" units="cm"/>
      <inkml:brushProperty name="color" value="#996600"/>
    </inkml:brush>
  </inkml:definitions>
  <inkml:trace contextRef="#ctx0" brushRef="#br0">0 0 11952 0 0,'54'91'4734'0'0,"-43"-85"-4303"0"0,-9-4-373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3"/>
    </inkml:context>
    <inkml:brush xml:id="br0">
      <inkml:brushProperty name="width" value="0.025" units="cm"/>
      <inkml:brushProperty name="height" value="0.025" units="cm"/>
      <inkml:brushProperty name="color" value="#996600"/>
    </inkml:brush>
  </inkml:definitions>
  <inkml:trace contextRef="#ctx0" brushRef="#br0">0 1 8536 0 0,'0'0'4810'0'0,"2"2"-4120"0"0,4 7-307 0 0,1 0 0 0 0,-1 0 0 0 0,7 18 1 0 0,-8-16-146 0 0,1-1 0 0 0,-1 1 1 0 0,13 15-1 0 0,10-6 615 0 0,-26-18-757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3:19:11.913"/>
    </inkml:context>
    <inkml:brush xml:id="br0">
      <inkml:brushProperty name="width" value="0.025" units="cm"/>
      <inkml:brushProperty name="height" value="0.025" units="cm"/>
      <inkml:brushProperty name="color" value="#996600"/>
    </inkml:brush>
  </inkml:definitions>
  <inkml:trace contextRef="#ctx0" brushRef="#br0">4 22 896 0 0,'0'0'5600'0'0,"-4"-10"592"0"0,14 19-3255 0 0,-2 3-2919 0 0,-4-7 24 0 0,-5-6 97 0 0,0 0-123 0 0,1 0 0 0 0,-1 0 0 0 0,0 0 0 0 0,0-1 0 0 0,1 1 0 0 0,-1 0 0 0 0,1 0 0 0 0,-1 0 0 0 0,1 0 0 0 0,0-1 0 0 0,-1 1 0 0 0,1 0 0 0 0,0 0 0 0 0,0-1 0 0 0,0 1 0 0 0,0 0 0 0 0,0-3 0 0 0,0-5 133 0 0,0 9-137 0 0,10-2 146 0 0,-6 3-105 0 0,1 9-6 0 0,-4-8-35 0 0,5 4 772 0 0,-6-5-208 0 0,-1-1-297 0 0,2-8-271 0 0,-1 8-8 0 0,0-1 1 0 0,0 1-1 0 0,0-1 1 0 0,0 1-1 0 0,0 0 0 0 0,1-1 1 0 0,-1 1-1 0 0,0-1 0 0 0,0 1 1 0 0,0-1-1 0 0,1 1 0 0 0,-1 0 1 0 0,0-1-1 0 0,1 1 0 0 0,-1 0 1 0 0,0-1-1 0 0,1 1 0 0 0,-1 0 1 0 0,0 0-1 0 0,1-1 0 0 0,-1 1 1 0 0,1 0-1 0 0,-1 0 1 0 0,0-1-1 0 0,2 1 0 0 0,4 6 12 0 0,4 2 824 0 0,-9-10-717 0 0,3-1-150 0 0,5 7-36 0 0,-2-1 133 0 0,-5-2 358 0 0,0-3 144 0 0,0 1-468 0 0,5-5-478 0 0,-3 6 293 0 0,1 0 361 0 0,-3 1-398 0 0,2-1-196 0 0,3 1 430 0 0,-4-6 1029 0 0,0-1-1069 0 0,1 5 45 0 0,3 7 294 0 0,-6-5 168 0 0,0-7-440 0 0,3 2 44 0 0,2 7 51 0 0,-4 3-94 0 0,-2-6-135 0 0,0 0 0 0 0,0-1 0 0 0,0 1 0 0 0,0 0-1 0 0,0-1 1 0 0,0 1 0 0 0,0 0 0 0 0,0 0 0 0 0,0-1-1 0 0,0 1 1 0 0,0 0 0 0 0,0-1 0 0 0,0 1 0 0 0,0 0-1 0 0,0-1 1 0 0,1 1 0 0 0,-1 0 0 0 0,0 0 0 0 0,0-1-1 0 0,0 1 1 0 0,0 0 0 0 0,1 0 0 0 0,-1 0 0 0 0,0-1-1 0 0,0 1 1 0 0,1 0 0 0 0,-1 0 0 0 0,0 0 0 0 0,0-1-1 0 0,1 1 1 0 0,-1 0 0 0 0,0 0 0 0 0,0 0 0 0 0,1 0 0 0 0,-1 0-1 0 0,0 0 1 0 0,1 0 0 0 0,-1 0 0 0 0,0 0 0 0 0,1 0-1 0 0,-1 0 1 0 0,0 0 0 0 0,1 0 0 0 0,-1 0 0 0 0,0 0-1 0 0,0 0 1 0 0,1 0 0 0 0,-1 0 0 0 0,0 0 0 0 0,1 0-1 0 0,-1 0 1 0 0,0 0 0 0 0,0 1 0 0 0,1-1 0 0 0,-1 0-1 0 0,0 0 1 0 0,0 0 0 0 0,1 1 0 0 0,8 0 94 0 0,-8-2-96 0 0,0 1-1 0 0,1-1 1 0 0,-1 1-1 0 0,0 0 1 0 0,1 0 0 0 0,-1 0-1 0 0,0-1 1 0 0,0 1-1 0 0,1 0 1 0 0,-1 1-1 0 0,0-1 1 0 0,1 0 0 0 0,1 1-1 0 0,-2-1 11 0 0,0 0-5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4"/>
    </inkml:context>
    <inkml:brush xml:id="br0">
      <inkml:brushProperty name="width" value="0.025" units="cm"/>
      <inkml:brushProperty name="height" value="0.025" units="cm"/>
      <inkml:brushProperty name="color" value="#996600"/>
    </inkml:brush>
  </inkml:definitions>
  <inkml:trace contextRef="#ctx0" brushRef="#br0">1 1 7136 0 0,'0'0'9629'0'0,"0"2"-9584"0"0,3 6-9 0 0,0 0 1 0 0,0 0-1 0 0,1 0 0 0 0,0-1 1 0 0,0 0-1 0 0,8 10 0 0 0,-9-12 12 0 0,0-1 0 0 0,1-1 0 0 0,0 2 0 0 0,-1-1-1 0 0,1-1 1 0 0,1 0 0 0 0,-2 0 0 0 0,2 1 0 0 0,0-1 0 0 0,-1-1-1 0 0,10 4 1 0 0,-8-3 41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5"/>
    </inkml:context>
    <inkml:brush xml:id="br0">
      <inkml:brushProperty name="width" value="0.025" units="cm"/>
      <inkml:brushProperty name="height" value="0.025" units="cm"/>
      <inkml:brushProperty name="color" value="#996600"/>
    </inkml:brush>
  </inkml:definitions>
  <inkml:trace contextRef="#ctx0" brushRef="#br0">0 0 11448 0 0,'0'0'693'0'0,"20"35"2911"0"0,-17-28-3436 0 0,2-1-1 0 0,-1 0 1 0 0,-2 1 0 0 0,2-1 0 0 0,-1 1 0 0 0,-1-1-1 0 0,1 2 1 0 0,-1-2 0 0 0,-1 2 0 0 0,0-2 0 0 0,0 2-1 0 0,0 9 1 0 0,-1-16-79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6"/>
    </inkml:context>
    <inkml:brush xml:id="br0">
      <inkml:brushProperty name="width" value="0.025" units="cm"/>
      <inkml:brushProperty name="height" value="0.025" units="cm"/>
      <inkml:brushProperty name="color" value="#996600"/>
    </inkml:brush>
  </inkml:definitions>
  <inkml:trace contextRef="#ctx0" brushRef="#br0">0 0 11552 0 0,'0'0'2632'0'0,"6"8"-1872"0"0,-4-4-631 0 0,-1-2 127 0 0,6 9 136 0 0,-1-1-1 0 0,1 1 1 0 0,0-1 0 0 0,2-1 0 0 0,9 12-1 0 0,-7-12 155 0 0,5 4 562 0 0,-14-12-922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7"/>
    </inkml:context>
    <inkml:brush xml:id="br0">
      <inkml:brushProperty name="width" value="0.025" units="cm"/>
      <inkml:brushProperty name="height" value="0.025" units="cm"/>
      <inkml:brushProperty name="color" value="#996600"/>
    </inkml:brush>
  </inkml:definitions>
  <inkml:trace contextRef="#ctx0" brushRef="#br0">0 0 12456 0 0,'2'40'1679'0'0,"-3"-32"-1255"0"0,1 1 0 0 0,1-1 0 0 0,0 1 0 0 0,0-1-1 0 0,0 0 1 0 0,3 9 0 0 0,4-8-207 0 0,-8-9-193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8"/>
    </inkml:context>
    <inkml:brush xml:id="br0">
      <inkml:brushProperty name="width" value="0.025" units="cm"/>
      <inkml:brushProperty name="height" value="0.025" units="cm"/>
      <inkml:brushProperty name="color" value="#996600"/>
    </inkml:brush>
  </inkml:definitions>
  <inkml:trace contextRef="#ctx0" brushRef="#br0">19 1 11448 0 0,'0'0'166'0'0,"-9"29"892"0"0,0 26 555 0 0,9-52-1525 0 0,-1 0 1 0 0,1 0 0 0 0,0 1 0 0 0,0-1-1 0 0,1 0 1 0 0,-1 1 0 0 0,1-1-1 0 0,-1 1 1 0 0,1-2 0 0 0,0 2 0 0 0,1-1-1 0 0,-1 0 1 0 0,0 1 0 0 0,2 2 0 0 0,6-1 245 0 0,-7-5-236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09"/>
    </inkml:context>
    <inkml:brush xml:id="br0">
      <inkml:brushProperty name="width" value="0.025" units="cm"/>
      <inkml:brushProperty name="height" value="0.025" units="cm"/>
      <inkml:brushProperty name="color" value="#996600"/>
    </inkml:brush>
  </inkml:definitions>
  <inkml:trace contextRef="#ctx0" brushRef="#br0">5 0 15680 0 0,'0'0'0'0'0,"0"14"0"0"0,-2-9 144 0 0,0-2 8 0 0,3-1 0 0 0,1 5 0 0 0,-1-2 175 0 0,0 2 1 0 0,1-1-8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0"/>
    </inkml:context>
    <inkml:brush xml:id="br0">
      <inkml:brushProperty name="width" value="0.025" units="cm"/>
      <inkml:brushProperty name="height" value="0.025" units="cm"/>
      <inkml:brushProperty name="color" value="#996600"/>
    </inkml:brush>
  </inkml:definitions>
  <inkml:trace contextRef="#ctx0" brushRef="#br0">31 1 10448 0 0,'0'0'1022'0'0,"-12"18"588"0"0,3 11-448 0 0,7-25-884 0 0,1 1-1 0 0,-1 0 0 0 0,1-1 1 0 0,0 1-1 0 0,0 0 0 0 0,-1 5 201 0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1"/>
    </inkml:context>
    <inkml:brush xml:id="br0">
      <inkml:brushProperty name="width" value="0.025" units="cm"/>
      <inkml:brushProperty name="height" value="0.025" units="cm"/>
      <inkml:brushProperty name="color" value="#996600"/>
    </inkml:brush>
  </inkml:definitions>
  <inkml:trace contextRef="#ctx0" brushRef="#br0">6 1 8432 0 0,'0'0'0'0'0,"-1"0"0"0"0,-1 0 776 0 0,-1 3-8 0 0,3-1 8 0 0,0 0-8 0 0,0-1 24 0 0,0 2 8 0 0,0-1-8 0 0,0 2 8 0 0,0-1-416 0 0,0-1 8 0 0,0 1 0 0 0,0 1 0 0 0,0-2-225 0 0,0-1 177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2"/>
    </inkml:context>
    <inkml:brush xml:id="br0">
      <inkml:brushProperty name="width" value="0.025" units="cm"/>
      <inkml:brushProperty name="height" value="0.025" units="cm"/>
      <inkml:brushProperty name="color" value="#996600"/>
    </inkml:brush>
  </inkml:definitions>
  <inkml:trace contextRef="#ctx0" brushRef="#br0">5 1 12552 0 0,'0'0'0'0'0,"-3"13"232"0"0,2-9 0 0 0,1-1-8 0 0,0 1 8 0 0,2 2 224 0 0,-1-2 0 0 0,-1 0 8 0 0,2 2 0 0 0,1-2-232 0 0,0-2 8 0 0,1-1 8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30T22:26:34.413"/>
    </inkml:context>
    <inkml:brush xml:id="br0">
      <inkml:brushProperty name="width" value="0.025" units="cm"/>
      <inkml:brushProperty name="height" value="0.025" units="cm"/>
      <inkml:brushProperty name="color" value="#996600"/>
    </inkml:brush>
  </inkml:definitions>
  <inkml:trace contextRef="#ctx0" brushRef="#br0">21 96 2104 0 0,'0'0'2873'0'0,"19"-2"483"0"0,-20 2-1598 0 0,0 0-1716 0 0,1 0 0 0 0,0 0 0 0 0,-1 1 0 0 0,1-1 0 0 0,0 0 0 0 0,-1 0 0 0 0,1 0 0 0 0,0 0 0 0 0,-1 0 0 0 0,1 0 0 0 0,0 0 0 0 0,-1 0 0 0 0,1 0 0 0 0,0 0 0 0 0,0 0 0 0 0,0 0 0 0 0,-1 0 0 0 0,1 0 0 0 0,0 0 0 0 0,-1 0 0 0 0,1 0 0 0 0,0 0 0 0 0,-1-1 0 0 0,1 1 0 0 0,0 0 0 0 0,-1 0 0 0 0,1 0 0 0 0,0-1 0 0 0,0 1 0 0 0,-1 0 0 0 0,1 0 0 0 0,0-1 0 0 0,0 1 0 0 0,-1 0 0 0 0,1 0 0 0 0,0-1 0 0 0,0 1 0 0 0,0 0 0 0 0,-1-1 0 0 0,1 1 0 0 0,0 0 0 0 0,0-1 1 0 0,0 1-1 0 0,0 0 0 0 0,0 0 0 0 0,0 0 0 0 0,0 0 0 0 0,0-1 0 0 0,0 1 0 0 0,0-1 0 0 0,0 1 0 0 0,0 0 0 0 0,0-1 0 0 0,0 1 0 0 0,0 0 0 0 0,0-1 0 0 0,0 1 0 0 0,-10-23 1300 0 0,2-12-646 0 0,-1 9-376 0 0,9 25-310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D747B-D609-47BE-A6A6-52428FADEC80}" type="datetimeFigureOut">
              <a:rPr lang="en-GB" smtClean="0"/>
              <a:t>04/05/2023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2D39-4678-4E9E-B489-7EE992660FB0}" type="slidenum">
              <a:rPr lang="en-GB" smtClean="0"/>
              <a:t>‹#›</a:t>
            </a:fld>
            <a:endParaRPr lang="en-GB"/>
          </a:p>
        </p:txBody>
      </p:sp>
    </p:spTree>
    <p:extLst>
      <p:ext uri="{BB962C8B-B14F-4D97-AF65-F5344CB8AC3E}">
        <p14:creationId xmlns:p14="http://schemas.microsoft.com/office/powerpoint/2010/main" val="341859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89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10</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770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The ‘classic’ Klinefelter syndrome phenotype (tall stature, gynaecomastia, </a:t>
            </a:r>
            <a:r>
              <a:rPr lang="en-GB" sz="1100" dirty="0" err="1"/>
              <a:t>undervirilisation</a:t>
            </a:r>
            <a:r>
              <a:rPr lang="en-GB" sz="1100" dirty="0"/>
              <a:t>) </a:t>
            </a:r>
            <a:br>
              <a:rPr lang="en-GB" sz="1100" dirty="0"/>
            </a:br>
            <a:r>
              <a:rPr lang="en-GB" sz="1100" dirty="0"/>
              <a:t>is not always apparent in males with the condition.</a:t>
            </a:r>
            <a:r>
              <a:rPr lang="en-GB" sz="1100" baseline="30000" dirty="0"/>
              <a:t>1</a:t>
            </a:r>
          </a:p>
          <a:p>
            <a:pPr marL="628650" lvl="1" indent="-171450">
              <a:lnSpc>
                <a:spcPct val="95000"/>
              </a:lnSpc>
              <a:buClr>
                <a:srgbClr val="006EAB"/>
              </a:buClr>
              <a:buFont typeface="Arial" panose="020B0604020202020204" pitchFamily="34" charset="0"/>
              <a:buChar char="•"/>
              <a:defRPr/>
            </a:pPr>
            <a:r>
              <a:rPr lang="en-GB" sz="1100" dirty="0"/>
              <a:t>The most universal and reliable indicator of Klinefelter syndrome is small testicular size, which is perceptible from adolescence.</a:t>
            </a:r>
            <a:r>
              <a:rPr lang="en-GB" sz="1100" baseline="30000" dirty="0"/>
              <a:t>1</a:t>
            </a:r>
          </a:p>
          <a:p>
            <a:pPr marL="171450" indent="-171450">
              <a:lnSpc>
                <a:spcPct val="95000"/>
              </a:lnSpc>
              <a:buClr>
                <a:srgbClr val="006EAB"/>
              </a:buClr>
              <a:buFont typeface="Arial" panose="020B0604020202020204" pitchFamily="34" charset="0"/>
              <a:buChar char="•"/>
              <a:defRPr/>
            </a:pPr>
            <a:r>
              <a:rPr lang="en-GB" sz="1100" dirty="0"/>
              <a:t>Certain phenotypic features of Klinefelter syndrome appear at different specific life stages, and this may assist diagnosis.</a:t>
            </a:r>
            <a:r>
              <a:rPr lang="en-GB" sz="1100" baseline="30000" dirty="0"/>
              <a:t>1,2</a:t>
            </a:r>
          </a:p>
          <a:p>
            <a:pPr marL="628650" lvl="1" indent="-171450">
              <a:lnSpc>
                <a:spcPct val="95000"/>
              </a:lnSpc>
              <a:buClr>
                <a:srgbClr val="006EAB"/>
              </a:buClr>
              <a:buFont typeface="Arial" panose="020B0604020202020204" pitchFamily="34" charset="0"/>
              <a:buChar char="•"/>
              <a:defRPr/>
            </a:pPr>
            <a:r>
              <a:rPr lang="en-GB" sz="1100" dirty="0"/>
              <a:t>Cryptorchidism (occurring in 27–37% of cases), delayed speech (&gt;40% of cases) </a:t>
            </a:r>
            <a:br>
              <a:rPr lang="en-GB" sz="1100" dirty="0"/>
            </a:br>
            <a:r>
              <a:rPr lang="en-GB" sz="1100" dirty="0"/>
              <a:t>and learning difficulties (&gt;75% of cases) may be noticeable during childhood and </a:t>
            </a:r>
            <a:br>
              <a:rPr lang="en-GB" sz="1100" dirty="0"/>
            </a:br>
            <a:r>
              <a:rPr lang="en-GB" sz="1100" dirty="0"/>
              <a:t>into adolescence.</a:t>
            </a:r>
          </a:p>
          <a:p>
            <a:pPr marL="628650" lvl="1" indent="-171450">
              <a:lnSpc>
                <a:spcPct val="95000"/>
              </a:lnSpc>
              <a:buClr>
                <a:srgbClr val="006EAB"/>
              </a:buClr>
              <a:buFont typeface="Arial" panose="020B0604020202020204" pitchFamily="34" charset="0"/>
              <a:buChar char="•"/>
              <a:defRPr/>
            </a:pPr>
            <a:r>
              <a:rPr lang="en-GB" sz="1100" dirty="0"/>
              <a:t>During adolescence, individuals with Klinefelter syndrome may show decreased </a:t>
            </a:r>
            <a:br>
              <a:rPr lang="en-GB" sz="1100" dirty="0"/>
            </a:br>
            <a:r>
              <a:rPr lang="en-GB" sz="1100" dirty="0"/>
              <a:t>facial and pubic hair (60–80% and 30–60% of cases, respectively), gynaecomastia </a:t>
            </a:r>
            <a:br>
              <a:rPr lang="en-GB" sz="1100" dirty="0"/>
            </a:br>
            <a:r>
              <a:rPr lang="en-GB" sz="1100" dirty="0"/>
              <a:t>(38–75% of cases) and small testes (&gt;95% of cases) with accompanying infertility (&gt;99% of cases). Decreased testosterone levels (63–85% of cases) are also apparent, persisting throughout life in the untreated condition.</a:t>
            </a:r>
          </a:p>
          <a:p>
            <a:pPr marL="628650" lvl="1" indent="-171450">
              <a:lnSpc>
                <a:spcPct val="95000"/>
              </a:lnSpc>
              <a:buClr>
                <a:srgbClr val="006EAB"/>
              </a:buClr>
              <a:buFont typeface="Arial" panose="020B0604020202020204" pitchFamily="34" charset="0"/>
              <a:buChar char="•"/>
              <a:defRPr/>
            </a:pPr>
            <a:r>
              <a:rPr lang="en-GB" sz="1100" dirty="0"/>
              <a:t>During adulthood, individuals with Klinefelter syndrome may have endocrine disorders such as metabolic syndrome (46% of cases) and type 2 diabetes (10–30% of cases), and osteopenia (~40% of cases) and osteoporosis (10% of cases).</a:t>
            </a:r>
          </a:p>
          <a:p>
            <a:pPr marL="171450" indent="-171450">
              <a:lnSpc>
                <a:spcPct val="95000"/>
              </a:lnSpc>
              <a:buClr>
                <a:srgbClr val="006EAB"/>
              </a:buClr>
              <a:buFont typeface="Arial" panose="020B0604020202020204" pitchFamily="34" charset="0"/>
              <a:buChar char="•"/>
              <a:defRPr/>
            </a:pPr>
            <a:r>
              <a:rPr lang="en-GB" sz="1100" dirty="0"/>
              <a:t>These phenotypic features and underlying conditions may prompt further clinical investigation by karyotyping.</a:t>
            </a:r>
            <a:r>
              <a:rPr lang="en-GB" sz="1100" baseline="30000" dirty="0"/>
              <a:t>1</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References</a:t>
            </a:r>
            <a:endParaRPr lang="de-DE" altLang="en-US" sz="1100" dirty="0">
              <a:solidFill>
                <a:prstClr val="black"/>
              </a:solidFill>
              <a:latin typeface="Calibri" panose="020F0502020204030204"/>
            </a:endParaRPr>
          </a:p>
          <a:p>
            <a:r>
              <a:rPr lang="en-GB" sz="1100" b="1" dirty="0">
                <a:solidFill>
                  <a:prstClr val="black"/>
                </a:solidFill>
                <a:latin typeface="Calibri" panose="020F0502020204030204"/>
              </a:rPr>
              <a:t>1.</a:t>
            </a:r>
            <a:r>
              <a:rPr lang="en-GB" sz="1100" dirty="0">
                <a:solidFill>
                  <a:prstClr val="black"/>
                </a:solidFill>
                <a:latin typeface="Calibri" panose="020F0502020204030204"/>
              </a:rPr>
              <a:t> Herlihy AS </a:t>
            </a:r>
            <a:r>
              <a:rPr lang="en-GB" sz="1100" i="1" dirty="0">
                <a:solidFill>
                  <a:prstClr val="black"/>
                </a:solidFill>
                <a:latin typeface="Calibri" panose="020F0502020204030204"/>
              </a:rPr>
              <a:t>et al. Med J </a:t>
            </a:r>
            <a:r>
              <a:rPr lang="en-GB" sz="1100" i="1" dirty="0" err="1">
                <a:solidFill>
                  <a:prstClr val="black"/>
                </a:solidFill>
                <a:latin typeface="Calibri" panose="020F0502020204030204"/>
              </a:rPr>
              <a:t>Aust</a:t>
            </a:r>
            <a:r>
              <a:rPr lang="en-GB" sz="1100" dirty="0">
                <a:solidFill>
                  <a:prstClr val="black"/>
                </a:solidFill>
                <a:latin typeface="Calibri" panose="020F0502020204030204"/>
              </a:rPr>
              <a:t> 2011;194:24–8; </a:t>
            </a:r>
            <a:br>
              <a:rPr lang="en-GB" sz="1100" dirty="0">
                <a:solidFill>
                  <a:prstClr val="black"/>
                </a:solidFill>
                <a:latin typeface="Calibri" panose="020F0502020204030204"/>
              </a:rPr>
            </a:br>
            <a:r>
              <a:rPr lang="en-GB" sz="1100" b="1" dirty="0">
                <a:solidFill>
                  <a:prstClr val="black"/>
                </a:solidFill>
                <a:latin typeface="Calibri" panose="020F0502020204030204"/>
              </a:rPr>
              <a:t>2.</a:t>
            </a:r>
            <a:r>
              <a:rPr lang="en-GB" sz="1100" dirty="0">
                <a:solidFill>
                  <a:prstClr val="black"/>
                </a:solidFill>
                <a:latin typeface="Calibri" panose="020F0502020204030204"/>
              </a:rPr>
              <a:t> </a:t>
            </a:r>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113444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11</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770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Individuals with Klinefelter syndrome tend to have a poorer quality of life and </a:t>
            </a:r>
            <a:br>
              <a:rPr lang="en-GB" sz="1100" dirty="0"/>
            </a:br>
            <a:r>
              <a:rPr lang="en-GB" sz="1100" dirty="0"/>
              <a:t>socioeconomic status.</a:t>
            </a:r>
          </a:p>
          <a:p>
            <a:pPr marL="171450" indent="-171450">
              <a:lnSpc>
                <a:spcPct val="95000"/>
              </a:lnSpc>
              <a:buClr>
                <a:srgbClr val="006EAB"/>
              </a:buClr>
              <a:buFont typeface="Arial" panose="020B0604020202020204" pitchFamily="34" charset="0"/>
              <a:buChar char="•"/>
              <a:defRPr/>
            </a:pPr>
            <a:r>
              <a:rPr lang="en-GB" sz="1100" dirty="0"/>
              <a:t>In a Danish registry study comparing 1049 individuals with Klinefelter syndrome </a:t>
            </a:r>
            <a:br>
              <a:rPr lang="en-GB" sz="1100" dirty="0"/>
            </a:br>
            <a:r>
              <a:rPr lang="en-GB" sz="1100" dirty="0"/>
              <a:t>and 100,824 age- and time-matched controls, patients in the Klinefelter syndrome cohort:</a:t>
            </a:r>
          </a:p>
          <a:p>
            <a:pPr marL="628650" lvl="1" indent="-171450">
              <a:lnSpc>
                <a:spcPct val="95000"/>
              </a:lnSpc>
              <a:buClr>
                <a:srgbClr val="006EAB"/>
              </a:buClr>
              <a:buFont typeface="Arial" panose="020B0604020202020204" pitchFamily="34" charset="0"/>
              <a:buChar char="•"/>
              <a:defRPr/>
            </a:pPr>
            <a:r>
              <a:rPr lang="en-GB" sz="1100" dirty="0"/>
              <a:t>Had significantly fewer partnerships (HR 0.66) and entered into them later in life (median age 27.1 vs 24.6 years)</a:t>
            </a:r>
          </a:p>
          <a:p>
            <a:pPr marL="628650" lvl="1" indent="-171450">
              <a:lnSpc>
                <a:spcPct val="95000"/>
              </a:lnSpc>
              <a:buClr>
                <a:srgbClr val="006EAB"/>
              </a:buClr>
              <a:buFont typeface="Arial" panose="020B0604020202020204" pitchFamily="34" charset="0"/>
              <a:buChar char="•"/>
              <a:defRPr/>
            </a:pPr>
            <a:r>
              <a:rPr lang="en-GB" sz="1100" dirty="0"/>
              <a:t>Had a lower educational level (HR 0.27) and received a lower annual income</a:t>
            </a:r>
          </a:p>
          <a:p>
            <a:pPr marL="628650" lvl="1" indent="-171450">
              <a:lnSpc>
                <a:spcPct val="95000"/>
              </a:lnSpc>
              <a:buClr>
                <a:srgbClr val="006EAB"/>
              </a:buClr>
              <a:buFont typeface="Arial" panose="020B0604020202020204" pitchFamily="34" charset="0"/>
              <a:buChar char="•"/>
              <a:defRPr/>
            </a:pPr>
            <a:r>
              <a:rPr lang="en-GB" sz="1100" dirty="0"/>
              <a:t>Were more likely to leave the workforce at a younger age (43.5 vs 60.3 years).</a:t>
            </a:r>
          </a:p>
          <a:p>
            <a:pPr marL="0" marR="0" lvl="0" indent="0" algn="l" defTabSz="914400" rtl="0" eaLnBrk="1" fontAlgn="auto" latinLnBrk="0" hangingPunct="1">
              <a:spcBef>
                <a:spcPts val="0"/>
              </a:spcBef>
              <a:spcAft>
                <a:spcPts val="0"/>
              </a:spcAft>
              <a:buClrTx/>
              <a:buSzTx/>
              <a:buFontTx/>
              <a:buNone/>
              <a:tabLst/>
              <a:defRPr/>
            </a:pPr>
            <a:endParaRPr lang="en-GB" sz="1100" dirty="0"/>
          </a:p>
          <a:p>
            <a:pPr>
              <a:defRPr/>
            </a:pPr>
            <a:r>
              <a:rPr lang="en-GB" sz="1100" dirty="0"/>
              <a:t>HR, hazard ratio.</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latin typeface="Calibri" panose="020F0502020204030204"/>
              </a:rPr>
              <a:t>Reference</a:t>
            </a:r>
            <a:endParaRPr lang="de-DE" altLang="en-US" sz="1100" dirty="0">
              <a:latin typeface="Calibri" panose="020F0502020204030204"/>
            </a:endParaRPr>
          </a:p>
          <a:p>
            <a:r>
              <a:rPr lang="en-GB" sz="1100" dirty="0" err="1"/>
              <a:t>Bojesen</a:t>
            </a:r>
            <a:r>
              <a:rPr lang="en-GB" sz="1100" dirty="0"/>
              <a:t> A </a:t>
            </a:r>
            <a:r>
              <a:rPr lang="en-GB" sz="1100" i="1" dirty="0"/>
              <a:t>et al. J Clin Endocrinol </a:t>
            </a:r>
            <a:r>
              <a:rPr lang="en-GB" sz="1100" i="1" dirty="0" err="1"/>
              <a:t>Metab</a:t>
            </a:r>
            <a:r>
              <a:rPr lang="en-GB" sz="1100" dirty="0"/>
              <a:t> 2011;96:2098–104</a:t>
            </a:r>
            <a:r>
              <a:rPr lang="de-DE" altLang="en-US" sz="1100" dirty="0"/>
              <a:t>.</a:t>
            </a:r>
            <a:endParaRPr lang="sv-SE" sz="1100" dirty="0"/>
          </a:p>
        </p:txBody>
      </p:sp>
    </p:spTree>
    <p:extLst>
      <p:ext uri="{BB962C8B-B14F-4D97-AF65-F5344CB8AC3E}">
        <p14:creationId xmlns:p14="http://schemas.microsoft.com/office/powerpoint/2010/main" val="235858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12</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770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Mortality rates among males with Klinefelter syndrome are greater than those of matched controls or the general population.</a:t>
            </a:r>
          </a:p>
          <a:p>
            <a:pPr marL="628650" lvl="1" indent="-171450">
              <a:lnSpc>
                <a:spcPct val="95000"/>
              </a:lnSpc>
              <a:buClr>
                <a:srgbClr val="006EAB"/>
              </a:buClr>
              <a:buFont typeface="Arial" panose="020B0604020202020204" pitchFamily="34" charset="0"/>
              <a:buChar char="•"/>
              <a:defRPr/>
            </a:pPr>
            <a:r>
              <a:rPr lang="en-GB" sz="1100" dirty="0"/>
              <a:t>This observation of increased mortality is also observed in other sex chromosome abnormality syndromes, such as Turner syndrome, 47,XXX and 47,XYY, thus it appears to be an intrinsic consequence of sex chromosome aneuploidy.</a:t>
            </a:r>
          </a:p>
          <a:p>
            <a:pPr marL="171450" lvl="1" indent="-171450">
              <a:lnSpc>
                <a:spcPct val="95000"/>
              </a:lnSpc>
              <a:buClr>
                <a:srgbClr val="006EAB"/>
              </a:buClr>
              <a:buFont typeface="Arial" panose="020B0604020202020204" pitchFamily="34" charset="0"/>
              <a:buChar char="•"/>
              <a:defRPr/>
            </a:pPr>
            <a:r>
              <a:rPr lang="en-GB" sz="1100" dirty="0"/>
              <a:t>The excess mortality among males with Klinefelter syndrome is likely a result of the presence of associated underlying conditions, including hypogonadism; circulatory, respiratory, endocrine and metabolic diseases; and cancer, and poor socioeconomic conditions may </a:t>
            </a:r>
            <a:br>
              <a:rPr lang="en-GB" sz="1100" dirty="0"/>
            </a:br>
            <a:r>
              <a:rPr lang="en-GB" sz="1100" dirty="0"/>
              <a:t>also be a contributing factor.</a:t>
            </a:r>
          </a:p>
          <a:p>
            <a:pPr marL="171450" lvl="1" indent="-171450">
              <a:lnSpc>
                <a:spcPct val="95000"/>
              </a:lnSpc>
              <a:buClr>
                <a:srgbClr val="006EAB"/>
              </a:buClr>
              <a:buFont typeface="Arial" panose="020B0604020202020204" pitchFamily="34" charset="0"/>
              <a:buChar char="•"/>
              <a:defRPr/>
            </a:pPr>
            <a:r>
              <a:rPr lang="en-GB" sz="1100" dirty="0"/>
              <a:t>It is estimated that mortality among males with Klinefelter syndrome is increased with a hazard ratio of 1.9, which corresponds to a median of 5.6 years of life lost.</a:t>
            </a:r>
          </a:p>
          <a:p>
            <a:pPr marL="0" lvl="1">
              <a:lnSpc>
                <a:spcPct val="95000"/>
              </a:lnSpc>
              <a:buClr>
                <a:srgbClr val="006EAB"/>
              </a:buClr>
              <a:defRPr/>
            </a:pPr>
            <a:endParaRPr lang="en-GB" sz="1100" dirty="0"/>
          </a:p>
          <a:p>
            <a:r>
              <a:rPr lang="en-GB" sz="1100" b="1" dirty="0">
                <a:solidFill>
                  <a:prstClr val="black"/>
                </a:solidFill>
                <a:latin typeface="Calibri" panose="020F0502020204030204"/>
              </a:rPr>
              <a:t>Reference</a:t>
            </a:r>
            <a:endParaRPr lang="de-DE" altLang="en-US" sz="1100" dirty="0">
              <a:solidFill>
                <a:prstClr val="black"/>
              </a:solidFill>
              <a:latin typeface="Calibri" panose="020F0502020204030204"/>
            </a:endParaRPr>
          </a:p>
          <a:p>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140307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13</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3565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The relationship between genotype and phenotype in Klinefelter syndrome remains to be </a:t>
            </a:r>
            <a:br>
              <a:rPr lang="en-GB" sz="1100" dirty="0"/>
            </a:br>
            <a:r>
              <a:rPr lang="en-GB" sz="1100" dirty="0"/>
              <a:t>fully understood.</a:t>
            </a:r>
          </a:p>
          <a:p>
            <a:pPr marL="171450" indent="-171450">
              <a:lnSpc>
                <a:spcPct val="95000"/>
              </a:lnSpc>
              <a:buClr>
                <a:srgbClr val="006EAB"/>
              </a:buClr>
              <a:buFont typeface="Arial" panose="020B0604020202020204" pitchFamily="34" charset="0"/>
              <a:buChar char="•"/>
              <a:defRPr/>
            </a:pPr>
            <a:r>
              <a:rPr lang="en-GB" sz="1100" dirty="0"/>
              <a:t>The overarching biological question related to Klinefelter syndrome is how to merge our understanding of the genome, epigenome and transcriptome with the different phenotypic manifestations related to different target organs, viability, occurrence of congenital malformations, and other characteristics of the condition.</a:t>
            </a:r>
          </a:p>
          <a:p>
            <a:pPr marL="628650" lvl="1" indent="-171450">
              <a:lnSpc>
                <a:spcPct val="95000"/>
              </a:lnSpc>
              <a:buClr>
                <a:srgbClr val="006EAB"/>
              </a:buClr>
              <a:buFont typeface="Arial" panose="020B0604020202020204" pitchFamily="34" charset="0"/>
              <a:buChar char="•"/>
              <a:defRPr/>
            </a:pPr>
            <a:r>
              <a:rPr lang="en-GB" sz="1100" dirty="0"/>
              <a:t>Diverse traits including type 2 diabetes, infertility, hypergonadotropic hypogonadism, congenital malformations, and altered neurocognitive performance remain unexplained.</a:t>
            </a:r>
          </a:p>
          <a:p>
            <a:pPr marL="171450" indent="-171450">
              <a:lnSpc>
                <a:spcPct val="95000"/>
              </a:lnSpc>
              <a:buClr>
                <a:srgbClr val="006EAB"/>
              </a:buClr>
              <a:buFont typeface="Arial" panose="020B0604020202020204" pitchFamily="34" charset="0"/>
              <a:buChar char="•"/>
              <a:defRPr/>
            </a:pPr>
            <a:r>
              <a:rPr lang="en-GB" sz="1100" dirty="0"/>
              <a:t>Importantly, the research and thinking behind the genomics era has moved away from a focus on single genes on the supernumerary X chromosome, to a focus on more subtle pervasive and discrete changes in the epigenome and transcriptome, in order to partly explain the majority of phenotypes in Klinefelter syndrome; however, compelling evidence to support this model is not yet available.</a:t>
            </a:r>
          </a:p>
          <a:p>
            <a:pPr marL="171450" indent="-171450">
              <a:lnSpc>
                <a:spcPct val="95000"/>
              </a:lnSpc>
              <a:buClr>
                <a:srgbClr val="006EAB"/>
              </a:buClr>
              <a:buFont typeface="Arial" panose="020B0604020202020204" pitchFamily="34" charset="0"/>
              <a:buChar char="•"/>
              <a:defRPr/>
            </a:pPr>
            <a:r>
              <a:rPr lang="en-GB" sz="1100" dirty="0"/>
              <a:t>It is becoming clear that other genetic mechanisms may be involved, such as CAG-repeat </a:t>
            </a:r>
            <a:br>
              <a:rPr lang="en-GB" sz="1100" dirty="0"/>
            </a:br>
            <a:r>
              <a:rPr lang="en-GB" sz="1100" dirty="0"/>
              <a:t>copy number variation and/or additional expression of non-inactivated/escape genes, </a:t>
            </a:r>
            <a:br>
              <a:rPr lang="en-GB" sz="1100" dirty="0"/>
            </a:br>
            <a:r>
              <a:rPr lang="en-GB" sz="1100" i="1" dirty="0"/>
              <a:t>e.g.</a:t>
            </a:r>
            <a:r>
              <a:rPr lang="en-GB" sz="1100" dirty="0"/>
              <a:t> </a:t>
            </a:r>
            <a:r>
              <a:rPr lang="en-GB" sz="1100" i="1" dirty="0"/>
              <a:t>SHOX</a:t>
            </a:r>
            <a:r>
              <a:rPr lang="en-GB" sz="1100" dirty="0"/>
              <a:t>, on the extra X chromosome.</a:t>
            </a:r>
          </a:p>
          <a:p>
            <a:pPr marL="628650" lvl="1" indent="-171450">
              <a:lnSpc>
                <a:spcPct val="95000"/>
              </a:lnSpc>
              <a:buClr>
                <a:srgbClr val="006EAB"/>
              </a:buClr>
              <a:buFont typeface="Arial" panose="020B0604020202020204" pitchFamily="34" charset="0"/>
              <a:buChar char="•"/>
              <a:defRPr/>
            </a:pPr>
            <a:r>
              <a:rPr lang="en-GB" sz="1100" dirty="0"/>
              <a:t>The presence of three copies of the </a:t>
            </a:r>
            <a:r>
              <a:rPr lang="en-GB" sz="1100" i="1" dirty="0"/>
              <a:t>SHOX</a:t>
            </a:r>
            <a:r>
              <a:rPr lang="en-GB" sz="1100" dirty="0"/>
              <a:t> gene explains excess height in Klinefelter syndrome, and CAG repeat length is related to different anthropometric measures </a:t>
            </a:r>
            <a:br>
              <a:rPr lang="en-GB" sz="1100" dirty="0"/>
            </a:br>
            <a:r>
              <a:rPr lang="en-GB" sz="1100" dirty="0"/>
              <a:t>(</a:t>
            </a:r>
            <a:r>
              <a:rPr lang="en-GB" sz="1100" i="1" dirty="0"/>
              <a:t>e.g.</a:t>
            </a:r>
            <a:r>
              <a:rPr lang="en-GB" sz="1100" dirty="0"/>
              <a:t> height, arm span/length, leg length, penile length) and possibly other measures (</a:t>
            </a:r>
            <a:r>
              <a:rPr lang="en-GB" sz="1100" i="1" dirty="0"/>
              <a:t>e.g.</a:t>
            </a:r>
            <a:r>
              <a:rPr lang="en-GB" sz="1100" dirty="0"/>
              <a:t> response to </a:t>
            </a:r>
            <a:r>
              <a:rPr lang="en-GB" sz="1100" dirty="0" err="1"/>
              <a:t>TTh</a:t>
            </a:r>
            <a:r>
              <a:rPr lang="en-GB" sz="1100" dirty="0"/>
              <a:t>, onset of pubertal reactivation of the pituitary gonadal axis, attained education level, chances of entering partnership).</a:t>
            </a:r>
          </a:p>
          <a:p>
            <a:pPr marL="0" marR="0" lvl="0" indent="0" algn="l" defTabSz="914400" rtl="0" eaLnBrk="1" fontAlgn="auto" latinLnBrk="0" hangingPunct="1">
              <a:spcBef>
                <a:spcPts val="0"/>
              </a:spcBef>
              <a:spcAft>
                <a:spcPts val="0"/>
              </a:spcAft>
              <a:buClrTx/>
              <a:buSzTx/>
              <a:buFontTx/>
              <a:buNone/>
              <a:tabLst/>
              <a:defRPr/>
            </a:pPr>
            <a:endParaRPr lang="en-GB" sz="1100" dirty="0"/>
          </a:p>
          <a:p>
            <a:pPr marL="0" marR="0" lvl="0" indent="0" algn="l" defTabSz="914400" rtl="0" eaLnBrk="1" fontAlgn="auto" latinLnBrk="0" hangingPunct="1">
              <a:spcBef>
                <a:spcPts val="0"/>
              </a:spcBef>
              <a:spcAft>
                <a:spcPts val="0"/>
              </a:spcAft>
              <a:buClrTx/>
              <a:buSzTx/>
              <a:buFontTx/>
              <a:buNone/>
              <a:tabLst/>
              <a:defRPr/>
            </a:pPr>
            <a:r>
              <a:rPr lang="en-GB" sz="1100" i="1" dirty="0"/>
              <a:t>SHOX</a:t>
            </a:r>
            <a:r>
              <a:rPr lang="en-GB" sz="1100" dirty="0"/>
              <a:t>, short-stature homeobox gene; </a:t>
            </a:r>
            <a:r>
              <a:rPr lang="en-GB" sz="1100" dirty="0" err="1"/>
              <a:t>TTh</a:t>
            </a:r>
            <a:r>
              <a:rPr lang="en-GB" sz="1100" dirty="0"/>
              <a:t>, testosterone therapy.</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a:t>
            </a:r>
            <a:endParaRPr lang="de-DE" altLang="en-US" sz="1100" dirty="0">
              <a:solidFill>
                <a:prstClr val="black"/>
              </a:solidFill>
              <a:latin typeface="Calibri" panose="020F0502020204030204"/>
            </a:endParaRPr>
          </a:p>
          <a:p>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p>
          <a:p>
            <a:r>
              <a:rPr lang="de-DE" sz="1100" i="1" dirty="0">
                <a:solidFill>
                  <a:prstClr val="black"/>
                </a:solidFill>
                <a:latin typeface="Calibri" panose="020F0502020204030204"/>
              </a:rPr>
              <a:t>The ribbon model in the figure shows the androgen receptor.</a:t>
            </a:r>
            <a:endParaRPr lang="sv-SE" sz="1100" i="1" dirty="0">
              <a:solidFill>
                <a:prstClr val="black"/>
              </a:solidFill>
              <a:latin typeface="Calibri" panose="020F0502020204030204"/>
            </a:endParaRPr>
          </a:p>
        </p:txBody>
      </p:sp>
    </p:spTree>
    <p:extLst>
      <p:ext uri="{BB962C8B-B14F-4D97-AF65-F5344CB8AC3E}">
        <p14:creationId xmlns:p14="http://schemas.microsoft.com/office/powerpoint/2010/main" val="239818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14</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1820" y="4400550"/>
            <a:ext cx="5991860" cy="4743450"/>
          </a:xfrm>
        </p:spPr>
        <p:txBody>
          <a:bodyPr>
            <a:normAutofit fontScale="92500" lnSpcReduction="10000"/>
          </a:bodyPr>
          <a:lstStyle/>
          <a:p>
            <a:pPr marL="171450" indent="-171450">
              <a:lnSpc>
                <a:spcPct val="115000"/>
              </a:lnSpc>
              <a:buClr>
                <a:srgbClr val="006EAB"/>
              </a:buClr>
              <a:buFont typeface="Arial" panose="020B0604020202020204" pitchFamily="34" charset="0"/>
              <a:buChar char="•"/>
              <a:defRPr/>
            </a:pPr>
            <a:r>
              <a:rPr lang="en-GB" sz="1100" dirty="0"/>
              <a:t>Aberrant autosomal DNA methylation appears to play a role in the increased likelihood of certain underlying conditions in Klinefelter syndrome.</a:t>
            </a:r>
          </a:p>
          <a:p>
            <a:pPr marL="171450" lvl="1" indent="-171450">
              <a:lnSpc>
                <a:spcPct val="115000"/>
              </a:lnSpc>
              <a:buClr>
                <a:srgbClr val="006EAB"/>
              </a:buClr>
              <a:buFont typeface="Arial" panose="020B0604020202020204" pitchFamily="34" charset="0"/>
              <a:buChar char="•"/>
              <a:defRPr/>
            </a:pPr>
            <a:r>
              <a:rPr lang="en-GB" sz="1100" b="1" dirty="0"/>
              <a:t>DNA methylation profiling study</a:t>
            </a:r>
          </a:p>
          <a:p>
            <a:pPr marL="628650" lvl="1" indent="-171450">
              <a:lnSpc>
                <a:spcPct val="115000"/>
              </a:lnSpc>
              <a:buClr>
                <a:srgbClr val="006EAB"/>
              </a:buClr>
              <a:buFont typeface="Arial" panose="020B0604020202020204" pitchFamily="34" charset="0"/>
              <a:buChar char="•"/>
              <a:defRPr/>
            </a:pPr>
            <a:r>
              <a:rPr lang="en-GB" sz="1100" dirty="0"/>
              <a:t>Participants included 67 males with Klinefelter syndrome [47,XXY; mean age (SD): 36.4 (10.0) years] and 67 age-matched controls [46,XY; mean age (SD): 36.3 (9.71) years].</a:t>
            </a:r>
          </a:p>
          <a:p>
            <a:pPr marL="628650" lvl="1" indent="-171450">
              <a:lnSpc>
                <a:spcPct val="115000"/>
              </a:lnSpc>
              <a:buClr>
                <a:srgbClr val="006EAB"/>
              </a:buClr>
              <a:buFont typeface="Arial" panose="020B0604020202020204" pitchFamily="34" charset="0"/>
              <a:buChar char="•"/>
              <a:defRPr/>
            </a:pPr>
            <a:r>
              <a:rPr lang="en-GB" sz="1100" dirty="0"/>
              <a:t>DNA methylation profiling was performed on peripheral blood samples from all participants.</a:t>
            </a:r>
          </a:p>
          <a:p>
            <a:pPr marL="171450" indent="-171450">
              <a:lnSpc>
                <a:spcPct val="115000"/>
              </a:lnSpc>
              <a:buClr>
                <a:srgbClr val="006EAB"/>
              </a:buClr>
              <a:buFont typeface="Arial" panose="020B0604020202020204" pitchFamily="34" charset="0"/>
              <a:buChar char="•"/>
              <a:defRPr/>
            </a:pPr>
            <a:r>
              <a:rPr lang="en-GB" sz="1100" dirty="0"/>
              <a:t>Gene set enrichment analysis of differentially methylated positions on autosomal DNA yielded terms associated with well-known comorbidities seen in Klinefelter syndrome, including:</a:t>
            </a:r>
          </a:p>
          <a:p>
            <a:pPr marL="628650" lvl="1" indent="-171450">
              <a:lnSpc>
                <a:spcPct val="115000"/>
              </a:lnSpc>
              <a:buClr>
                <a:srgbClr val="006EAB"/>
              </a:buClr>
              <a:buFont typeface="Arial" panose="020B0604020202020204" pitchFamily="34" charset="0"/>
              <a:buChar char="•"/>
              <a:defRPr/>
            </a:pPr>
            <a:r>
              <a:rPr lang="en-GB" sz="1100" dirty="0"/>
              <a:t>Type 1 and 2 diabetes, and insulin resistance</a:t>
            </a:r>
          </a:p>
          <a:p>
            <a:pPr marL="628650" lvl="1" indent="-171450">
              <a:lnSpc>
                <a:spcPct val="115000"/>
              </a:lnSpc>
              <a:buClr>
                <a:srgbClr val="006EAB"/>
              </a:buClr>
              <a:buFont typeface="Arial" panose="020B0604020202020204" pitchFamily="34" charset="0"/>
              <a:buChar char="•"/>
              <a:defRPr/>
            </a:pPr>
            <a:r>
              <a:rPr lang="en-GB" sz="1100" dirty="0"/>
              <a:t>Tall stature</a:t>
            </a:r>
          </a:p>
          <a:p>
            <a:pPr marL="628650" lvl="1" indent="-171450">
              <a:lnSpc>
                <a:spcPct val="115000"/>
              </a:lnSpc>
              <a:buClr>
                <a:srgbClr val="006EAB"/>
              </a:buClr>
              <a:buFont typeface="Arial" panose="020B0604020202020204" pitchFamily="34" charset="0"/>
              <a:buChar char="•"/>
              <a:defRPr/>
            </a:pPr>
            <a:r>
              <a:rPr lang="en-GB" sz="1100" dirty="0"/>
              <a:t>Obesity</a:t>
            </a:r>
          </a:p>
          <a:p>
            <a:pPr marL="628650" lvl="1" indent="-171450">
              <a:lnSpc>
                <a:spcPct val="115000"/>
              </a:lnSpc>
              <a:buClr>
                <a:srgbClr val="006EAB"/>
              </a:buClr>
              <a:buFont typeface="Arial" panose="020B0604020202020204" pitchFamily="34" charset="0"/>
              <a:buChar char="•"/>
              <a:defRPr/>
            </a:pPr>
            <a:r>
              <a:rPr lang="en-GB" sz="1100" dirty="0"/>
              <a:t>Metabolic syndrome</a:t>
            </a:r>
          </a:p>
          <a:p>
            <a:pPr marL="628650" lvl="1" indent="-171450">
              <a:lnSpc>
                <a:spcPct val="115000"/>
              </a:lnSpc>
              <a:buClr>
                <a:srgbClr val="006EAB"/>
              </a:buClr>
              <a:buFont typeface="Arial" panose="020B0604020202020204" pitchFamily="34" charset="0"/>
              <a:buChar char="•"/>
              <a:defRPr/>
            </a:pPr>
            <a:r>
              <a:rPr lang="en-GB" sz="1100" dirty="0"/>
              <a:t>Hypertension</a:t>
            </a:r>
          </a:p>
          <a:p>
            <a:pPr marL="628650" lvl="1" indent="-171450">
              <a:lnSpc>
                <a:spcPct val="115000"/>
              </a:lnSpc>
              <a:buClr>
                <a:srgbClr val="006EAB"/>
              </a:buClr>
              <a:buFont typeface="Arial" panose="020B0604020202020204" pitchFamily="34" charset="0"/>
              <a:buChar char="•"/>
              <a:defRPr/>
            </a:pPr>
            <a:r>
              <a:rPr lang="en-GB" sz="1100" dirty="0"/>
              <a:t>Ischaemic heart disease</a:t>
            </a:r>
          </a:p>
          <a:p>
            <a:pPr marL="628650" lvl="1" indent="-171450">
              <a:lnSpc>
                <a:spcPct val="115000"/>
              </a:lnSpc>
              <a:buClr>
                <a:srgbClr val="006EAB"/>
              </a:buClr>
              <a:buFont typeface="Arial" panose="020B0604020202020204" pitchFamily="34" charset="0"/>
              <a:buChar char="•"/>
              <a:defRPr/>
            </a:pPr>
            <a:r>
              <a:rPr lang="en-GB" sz="1100" dirty="0"/>
              <a:t>Cancer (breast, prostate, colon, pancreas, leukaemia, non-Hodgkin lymphoma)</a:t>
            </a:r>
          </a:p>
          <a:p>
            <a:pPr marL="628650" lvl="1" indent="-171450">
              <a:lnSpc>
                <a:spcPct val="115000"/>
              </a:lnSpc>
              <a:buClr>
                <a:srgbClr val="006EAB"/>
              </a:buClr>
              <a:buFont typeface="Arial" panose="020B0604020202020204" pitchFamily="34" charset="0"/>
              <a:buChar char="•"/>
              <a:defRPr/>
            </a:pPr>
            <a:r>
              <a:rPr lang="en-GB" sz="1100" dirty="0"/>
              <a:t>Dyslipidaemia</a:t>
            </a:r>
          </a:p>
          <a:p>
            <a:pPr marL="628650" lvl="1" indent="-171450">
              <a:lnSpc>
                <a:spcPct val="115000"/>
              </a:lnSpc>
              <a:buClr>
                <a:srgbClr val="006EAB"/>
              </a:buClr>
              <a:buFont typeface="Arial" panose="020B0604020202020204" pitchFamily="34" charset="0"/>
              <a:buChar char="•"/>
              <a:defRPr/>
            </a:pPr>
            <a:r>
              <a:rPr lang="en-GB" sz="1100" dirty="0"/>
              <a:t>Osteoarthritis and osteoporosis</a:t>
            </a:r>
          </a:p>
          <a:p>
            <a:pPr marL="628650" lvl="1" indent="-171450">
              <a:lnSpc>
                <a:spcPct val="115000"/>
              </a:lnSpc>
              <a:buClr>
                <a:srgbClr val="006EAB"/>
              </a:buClr>
              <a:buFont typeface="Arial" panose="020B0604020202020204" pitchFamily="34" charset="0"/>
              <a:buChar char="•"/>
              <a:defRPr/>
            </a:pPr>
            <a:r>
              <a:rPr lang="en-GB" sz="1100" dirty="0"/>
              <a:t>Cerebrovascular disease</a:t>
            </a:r>
          </a:p>
          <a:p>
            <a:pPr marL="628650" lvl="1" indent="-171450">
              <a:lnSpc>
                <a:spcPct val="115000"/>
              </a:lnSpc>
              <a:buClr>
                <a:srgbClr val="006EAB"/>
              </a:buClr>
              <a:buFont typeface="Arial" panose="020B0604020202020204" pitchFamily="34" charset="0"/>
              <a:buChar char="•"/>
              <a:defRPr/>
            </a:pPr>
            <a:r>
              <a:rPr lang="en-GB" sz="1100" dirty="0"/>
              <a:t>Liver disease</a:t>
            </a:r>
          </a:p>
          <a:p>
            <a:pPr marL="628650" lvl="1" indent="-171450">
              <a:lnSpc>
                <a:spcPct val="115000"/>
              </a:lnSpc>
              <a:buClr>
                <a:srgbClr val="006EAB"/>
              </a:buClr>
              <a:buFont typeface="Arial" panose="020B0604020202020204" pitchFamily="34" charset="0"/>
              <a:buChar char="•"/>
              <a:defRPr/>
            </a:pPr>
            <a:r>
              <a:rPr lang="en-GB" sz="1100" dirty="0"/>
              <a:t>Chronic obstructive airway disease</a:t>
            </a:r>
          </a:p>
          <a:p>
            <a:pPr marL="628650" lvl="1" indent="-171450">
              <a:lnSpc>
                <a:spcPct val="115000"/>
              </a:lnSpc>
              <a:buClr>
                <a:srgbClr val="006EAB"/>
              </a:buClr>
              <a:buFont typeface="Arial" panose="020B0604020202020204" pitchFamily="34" charset="0"/>
              <a:buChar char="•"/>
              <a:defRPr/>
            </a:pPr>
            <a:r>
              <a:rPr lang="en-GB" sz="1100" dirty="0"/>
              <a:t>Infections.</a:t>
            </a:r>
          </a:p>
          <a:p>
            <a:pPr marL="171450" indent="-171450">
              <a:lnSpc>
                <a:spcPct val="115000"/>
              </a:lnSpc>
              <a:buClr>
                <a:srgbClr val="006EAB"/>
              </a:buClr>
              <a:buFont typeface="Arial" panose="020B0604020202020204" pitchFamily="34" charset="0"/>
              <a:buChar char="•"/>
              <a:defRPr/>
            </a:pPr>
            <a:r>
              <a:rPr lang="en-GB" sz="1100" dirty="0"/>
              <a:t>These data support a biological function for aberrant genome-wide DNA methylation alterations </a:t>
            </a:r>
            <a:br>
              <a:rPr lang="en-GB" sz="1100" dirty="0"/>
            </a:br>
            <a:r>
              <a:rPr lang="en-GB" sz="1100" dirty="0"/>
              <a:t>in contributing to the phenotype of Klinefelter syndrome.</a:t>
            </a:r>
          </a:p>
          <a:p>
            <a:pPr marL="0" marR="0" lvl="0" indent="0" algn="l" defTabSz="914400" rtl="0" eaLnBrk="1" fontAlgn="auto" latinLnBrk="0" hangingPunct="1">
              <a:lnSpc>
                <a:spcPct val="115000"/>
              </a:lnSpc>
              <a:buClrTx/>
              <a:buSzTx/>
              <a:buFontTx/>
              <a:buNone/>
              <a:tabLst/>
              <a:defRPr/>
            </a:pPr>
            <a:endParaRPr lang="en-GB" sz="1100" dirty="0"/>
          </a:p>
          <a:p>
            <a:pPr marL="0" marR="0" lvl="0" indent="0" algn="l" defTabSz="914400" rtl="0" eaLnBrk="1" fontAlgn="auto" latinLnBrk="0" hangingPunct="1">
              <a:lnSpc>
                <a:spcPct val="115000"/>
              </a:lnSpc>
              <a:buClrTx/>
              <a:buSzTx/>
              <a:buFontTx/>
              <a:buNone/>
              <a:tabLst/>
              <a:defRPr/>
            </a:pPr>
            <a:r>
              <a:rPr lang="en-GB" sz="1100" dirty="0"/>
              <a:t>DNA, deoxyribonucleic acid; SD, standard deviation.</a:t>
            </a:r>
          </a:p>
          <a:p>
            <a:pPr marL="0" marR="0" lvl="0" indent="0" algn="l" defTabSz="914400" rtl="0" eaLnBrk="1" fontAlgn="auto" latinLnBrk="0" hangingPunct="1">
              <a:lnSpc>
                <a:spcPct val="115000"/>
              </a:lnSpc>
              <a:buClrTx/>
              <a:buSzTx/>
              <a:buFontTx/>
              <a:buNone/>
              <a:tabLst/>
              <a:defRPr/>
            </a:pPr>
            <a:endParaRPr lang="en-GB" sz="1100" dirty="0"/>
          </a:p>
          <a:p>
            <a:pPr>
              <a:lnSpc>
                <a:spcPct val="115000"/>
              </a:lnSpc>
            </a:pPr>
            <a:r>
              <a:rPr lang="en-GB" sz="1100" b="1" dirty="0">
                <a:solidFill>
                  <a:prstClr val="black"/>
                </a:solidFill>
              </a:rPr>
              <a:t>Reference</a:t>
            </a:r>
            <a:endParaRPr lang="de-DE" altLang="en-US" sz="1100" dirty="0">
              <a:solidFill>
                <a:prstClr val="black"/>
              </a:solidFill>
            </a:endParaRPr>
          </a:p>
          <a:p>
            <a:pPr>
              <a:lnSpc>
                <a:spcPct val="115000"/>
              </a:lnSpc>
            </a:pPr>
            <a:r>
              <a:rPr lang="en-GB" sz="1100" dirty="0" err="1">
                <a:solidFill>
                  <a:prstClr val="black"/>
                </a:solidFill>
              </a:rPr>
              <a:t>Skakkebæk</a:t>
            </a:r>
            <a:r>
              <a:rPr lang="en-GB" sz="1100" dirty="0">
                <a:solidFill>
                  <a:prstClr val="black"/>
                </a:solidFill>
              </a:rPr>
              <a:t> A </a:t>
            </a:r>
            <a:r>
              <a:rPr lang="en-GB" sz="1100" i="1" dirty="0">
                <a:solidFill>
                  <a:prstClr val="black"/>
                </a:solidFill>
              </a:rPr>
              <a:t>et al. Sci Rep</a:t>
            </a:r>
            <a:r>
              <a:rPr lang="en-GB" sz="1100" dirty="0">
                <a:solidFill>
                  <a:prstClr val="black"/>
                </a:solidFill>
              </a:rPr>
              <a:t> 2018;8:13740</a:t>
            </a:r>
            <a:r>
              <a:rPr lang="de-DE" altLang="en-US" sz="1100" dirty="0">
                <a:solidFill>
                  <a:prstClr val="black"/>
                </a:solidFill>
              </a:rPr>
              <a:t>.</a:t>
            </a:r>
            <a:endParaRPr lang="sv-SE" sz="1100" dirty="0">
              <a:solidFill>
                <a:prstClr val="black"/>
              </a:solidFill>
            </a:endParaRPr>
          </a:p>
        </p:txBody>
      </p:sp>
    </p:spTree>
    <p:extLst>
      <p:ext uri="{BB962C8B-B14F-4D97-AF65-F5344CB8AC3E}">
        <p14:creationId xmlns:p14="http://schemas.microsoft.com/office/powerpoint/2010/main" val="9479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15</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6720" y="4400550"/>
            <a:ext cx="6004560" cy="4743450"/>
          </a:xfrm>
        </p:spPr>
        <p:txBody>
          <a:bodyPr>
            <a:normAutofit/>
          </a:bodyPr>
          <a:lstStyle/>
          <a:p>
            <a:pPr marL="171450" indent="-171450">
              <a:buFont typeface="Arial" panose="020B0604020202020204" pitchFamily="34" charset="0"/>
              <a:buChar char="•"/>
            </a:pPr>
            <a:r>
              <a:rPr lang="en-GB" sz="1100" dirty="0"/>
              <a:t>The male reproductive system is highly sensitive to iron overload.</a:t>
            </a:r>
          </a:p>
          <a:p>
            <a:pPr marL="171450" indent="-171450">
              <a:buFont typeface="Arial" panose="020B0604020202020204" pitchFamily="34" charset="0"/>
              <a:buChar char="•"/>
            </a:pPr>
            <a:r>
              <a:rPr lang="en-GB" sz="1100" dirty="0"/>
              <a:t>At the whole-body level, iron stores are coordinated by </a:t>
            </a:r>
            <a:r>
              <a:rPr lang="en-GB" sz="1100" b="1" dirty="0"/>
              <a:t>hepcidin</a:t>
            </a:r>
            <a:r>
              <a:rPr lang="en-GB" sz="1100" dirty="0"/>
              <a:t>, a circulating peptide produced </a:t>
            </a:r>
            <a:br>
              <a:rPr lang="en-GB" sz="1100" dirty="0"/>
            </a:br>
            <a:r>
              <a:rPr lang="en-GB" sz="1100" dirty="0"/>
              <a:t>by the liver. </a:t>
            </a:r>
          </a:p>
          <a:p>
            <a:pPr marL="171450" indent="-171450">
              <a:buFont typeface="Arial" panose="020B0604020202020204" pitchFamily="34" charset="0"/>
              <a:buChar char="•"/>
            </a:pPr>
            <a:r>
              <a:rPr lang="en-GB" sz="1100" dirty="0"/>
              <a:t>Hepcidin binds </a:t>
            </a:r>
            <a:r>
              <a:rPr lang="en-GB" sz="1100" dirty="0" err="1"/>
              <a:t>ferroportin</a:t>
            </a:r>
            <a:r>
              <a:rPr lang="en-GB" sz="1100" dirty="0"/>
              <a:t>, which leads to the internalisation and degradation of iron.</a:t>
            </a:r>
          </a:p>
          <a:p>
            <a:pPr marL="171450" indent="-171450">
              <a:buFont typeface="Arial" panose="020B0604020202020204" pitchFamily="34" charset="0"/>
              <a:buChar char="•"/>
            </a:pPr>
            <a:r>
              <a:rPr lang="en-GB" sz="1100" dirty="0"/>
              <a:t>Under high body iron conditions, serum hepcidin levels rise and </a:t>
            </a:r>
            <a:r>
              <a:rPr lang="en-GB" sz="1100" dirty="0" err="1"/>
              <a:t>ferroportin</a:t>
            </a:r>
            <a:r>
              <a:rPr lang="en-GB" sz="1100" dirty="0"/>
              <a:t> expression decreases. This prevents absorption of dietary iron and impairs the release of iron from hepatocytes and macrophages, thereby reducing serum iron levels.</a:t>
            </a:r>
          </a:p>
          <a:p>
            <a:pPr marL="171450" indent="-171450">
              <a:buFont typeface="Arial" panose="020B0604020202020204" pitchFamily="34" charset="0"/>
              <a:buChar char="•"/>
            </a:pPr>
            <a:r>
              <a:rPr lang="en-GB" sz="1100" dirty="0"/>
              <a:t>When serum iron levels fall, hepcidin expression decreases and </a:t>
            </a:r>
            <a:r>
              <a:rPr lang="en-GB" sz="1100" dirty="0" err="1"/>
              <a:t>ferroportin</a:t>
            </a:r>
            <a:r>
              <a:rPr lang="en-GB" sz="1100" dirty="0"/>
              <a:t> increases, resulting in release of iron from hepatocytes and macrophages and increased absorption from the diet.</a:t>
            </a:r>
          </a:p>
          <a:p>
            <a:pPr marL="171450" indent="-171450">
              <a:buFont typeface="Arial" panose="020B0604020202020204" pitchFamily="34" charset="0"/>
              <a:buChar char="•"/>
            </a:pPr>
            <a:r>
              <a:rPr lang="en-GB" sz="1100" dirty="0"/>
              <a:t>Severe iron overload occurs when these regulatory mechanisms fail.</a:t>
            </a:r>
          </a:p>
          <a:p>
            <a:pPr marL="171450" indent="-171450">
              <a:buFont typeface="Arial" panose="020B0604020202020204" pitchFamily="34" charset="0"/>
              <a:buChar char="•"/>
            </a:pPr>
            <a:r>
              <a:rPr lang="en-GB" sz="1100" dirty="0"/>
              <a:t>Low testosterone levels are common in patients with severe iron overload. For example, in one study, hypogonadism was present in 65% of men with β-thalassemia.</a:t>
            </a:r>
          </a:p>
          <a:p>
            <a:pPr marL="171450" indent="-171450">
              <a:buFont typeface="Arial" panose="020B0604020202020204" pitchFamily="34" charset="0"/>
              <a:buChar char="•"/>
            </a:pPr>
            <a:r>
              <a:rPr lang="en-GB" sz="1100" dirty="0"/>
              <a:t>Iron overload decreases levels of luteinising hormone and testosterone.</a:t>
            </a:r>
          </a:p>
          <a:p>
            <a:pPr marL="171450" indent="-171450">
              <a:buFont typeface="Arial" panose="020B0604020202020204" pitchFamily="34" charset="0"/>
              <a:buChar char="•"/>
            </a:pPr>
            <a:r>
              <a:rPr lang="en-GB" sz="1100" dirty="0"/>
              <a:t>Conversely, testosterone regulates body iron levels by inhibiting hepcidin synthesis.</a:t>
            </a:r>
          </a:p>
          <a:p>
            <a:pPr marL="171450" indent="-171450">
              <a:buFont typeface="Arial" panose="020B0604020202020204" pitchFamily="34" charset="0"/>
              <a:buChar char="•"/>
            </a:pPr>
            <a:r>
              <a:rPr lang="en-GB" sz="1100" dirty="0"/>
              <a:t>Thus, increasing testosterone levels increase dietary iron absorption and body iron stores. </a:t>
            </a:r>
            <a:br>
              <a:rPr lang="en-GB" sz="1100" dirty="0"/>
            </a:br>
            <a:r>
              <a:rPr lang="en-GB" sz="1100" dirty="0"/>
              <a:t>This effect of testosterone overrides iron regulation by hepcidin.</a:t>
            </a:r>
          </a:p>
          <a:p>
            <a:pPr marL="171450" indent="-171450">
              <a:buFont typeface="Arial" panose="020B0604020202020204" pitchFamily="34" charset="0"/>
              <a:buChar char="•"/>
            </a:pPr>
            <a:r>
              <a:rPr lang="en-GB" sz="1100" dirty="0"/>
              <a:t>Two notable severe iron overload disorders are </a:t>
            </a:r>
            <a:r>
              <a:rPr lang="en-GB" sz="1100" b="1" dirty="0"/>
              <a:t>hereditary haemochromatosis</a:t>
            </a:r>
            <a:r>
              <a:rPr lang="en-GB" sz="1100" dirty="0"/>
              <a:t> and </a:t>
            </a:r>
            <a:r>
              <a:rPr lang="en-GB" sz="1100" b="1" dirty="0"/>
              <a:t>β-thalassemia</a:t>
            </a:r>
            <a:r>
              <a:rPr lang="en-GB" sz="1100" dirty="0"/>
              <a:t>.</a:t>
            </a:r>
          </a:p>
          <a:p>
            <a:pPr marL="171450" indent="-171450">
              <a:buFont typeface="Arial" panose="020B0604020202020204" pitchFamily="34" charset="0"/>
              <a:buChar char="•"/>
            </a:pPr>
            <a:r>
              <a:rPr lang="en-GB" sz="1100" dirty="0"/>
              <a:t>In the former, hepcidin is uncoupled from body iron stores; thus, hepcidin levels remain low and iron continues to be absorbed from the diet, despite extreme iron overload. In the latter, the need for regular blood transfusions to treat the condition ends up bypassing the hepcidin-</a:t>
            </a:r>
            <a:r>
              <a:rPr lang="en-GB" sz="1100" dirty="0" err="1"/>
              <a:t>ferroportin</a:t>
            </a:r>
            <a:r>
              <a:rPr lang="en-GB" sz="1100" dirty="0"/>
              <a:t> regulation of dietary iron uptake, resulting in massive iron loading.</a:t>
            </a:r>
          </a:p>
          <a:p>
            <a:endParaRPr lang="en-GB" sz="1100" dirty="0"/>
          </a:p>
          <a:p>
            <a:r>
              <a:rPr lang="da-DK" sz="1100" b="1" dirty="0"/>
              <a:t>Reference</a:t>
            </a:r>
          </a:p>
          <a:p>
            <a:r>
              <a:rPr lang="da-DK" sz="1100" dirty="0"/>
              <a:t>Gabrielsen JS </a:t>
            </a:r>
            <a:r>
              <a:rPr lang="da-DK" sz="1100" i="1" dirty="0"/>
              <a:t>et al. Curr Urol Rep </a:t>
            </a:r>
            <a:r>
              <a:rPr lang="da-DK" sz="1100" dirty="0"/>
              <a:t>2018;19:60.</a:t>
            </a:r>
          </a:p>
        </p:txBody>
      </p:sp>
    </p:spTree>
    <p:extLst>
      <p:ext uri="{BB962C8B-B14F-4D97-AF65-F5344CB8AC3E}">
        <p14:creationId xmlns:p14="http://schemas.microsoft.com/office/powerpoint/2010/main" val="114551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16</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00550"/>
            <a:ext cx="5562600" cy="4743450"/>
          </a:xfrm>
        </p:spPr>
        <p:txBody>
          <a:bodyPr>
            <a:normAutofit fontScale="92500"/>
          </a:bodyPr>
          <a:lstStyle/>
          <a:p>
            <a:pPr marL="171450" indent="-171450">
              <a:buFont typeface="Arial" panose="020B0604020202020204" pitchFamily="34" charset="0"/>
              <a:buChar char="•"/>
            </a:pPr>
            <a:r>
              <a:rPr lang="en-GB" sz="1100" dirty="0"/>
              <a:t>Hereditary haemochromatosis is classified into 4 types, according to the proteins involved in iron haemostasis that are affected.</a:t>
            </a:r>
            <a:r>
              <a:rPr lang="en-GB" sz="1100" baseline="30000" dirty="0"/>
              <a:t>1</a:t>
            </a:r>
          </a:p>
          <a:p>
            <a:pPr marL="171450" indent="-171450">
              <a:buFont typeface="Arial" panose="020B0604020202020204" pitchFamily="34" charset="0"/>
              <a:buChar char="•"/>
            </a:pPr>
            <a:r>
              <a:rPr lang="en-GB" sz="1100" dirty="0"/>
              <a:t>Men are affected around 2–3 times more often than women, and disease usually becomes apparent in the fifth decade in men.</a:t>
            </a:r>
            <a:r>
              <a:rPr lang="en-GB" sz="1100" baseline="30000" dirty="0"/>
              <a:t>2</a:t>
            </a:r>
          </a:p>
          <a:p>
            <a:pPr marL="171450" indent="-171450">
              <a:buFont typeface="Arial" panose="020B0604020202020204" pitchFamily="34" charset="0"/>
              <a:buChar char="•"/>
            </a:pPr>
            <a:r>
              <a:rPr lang="en-GB" sz="1100" dirty="0"/>
              <a:t>Diagnosis starts with evaluation of serum ferritin and transferrin saturation levels, and depending on the results of these assessments, </a:t>
            </a:r>
            <a:r>
              <a:rPr lang="en-GB" sz="1100" dirty="0" err="1"/>
              <a:t>referall</a:t>
            </a:r>
            <a:r>
              <a:rPr lang="en-GB" sz="1100" dirty="0"/>
              <a:t> for haemochromatosis genetic testing may be warranted.</a:t>
            </a:r>
            <a:r>
              <a:rPr lang="en-GB" sz="1100" baseline="30000" dirty="0"/>
              <a:t>2</a:t>
            </a:r>
          </a:p>
          <a:p>
            <a:pPr marL="171450" indent="-171450">
              <a:buFont typeface="Arial" panose="020B0604020202020204" pitchFamily="34" charset="0"/>
              <a:buChar char="•"/>
            </a:pPr>
            <a:r>
              <a:rPr lang="en-GB" sz="1100" dirty="0"/>
              <a:t>Since 1950, phlebotomy has been the most widely accepted treatment for hereditary haemochromatosis. Repeated withdrawal of red blood cells reduces the iron that is present in haemoglobin – this stimulates erythropoiesis and thereby mobilises iron stored in organs, eliminating a state of excessive stored iron.</a:t>
            </a:r>
            <a:r>
              <a:rPr lang="en-GB" sz="1100" baseline="30000" dirty="0"/>
              <a:t>1</a:t>
            </a:r>
          </a:p>
          <a:p>
            <a:pPr marL="171450" indent="-171450">
              <a:buFont typeface="Arial" panose="020B0604020202020204" pitchFamily="34" charset="0"/>
              <a:buChar char="•"/>
            </a:pPr>
            <a:r>
              <a:rPr lang="en-GB" sz="1100" dirty="0"/>
              <a:t>Although phlebotomy is the first-line therapy for hereditary haemochromatosis, this is contraindicated in patients with chronic transfusion-dependent anaemia and those with unstable haemodynamic status. In these patients, iron chelation is the mainstay of therapy.</a:t>
            </a:r>
            <a:r>
              <a:rPr lang="en-GB" sz="1100" baseline="30000" dirty="0"/>
              <a:t>3</a:t>
            </a:r>
          </a:p>
          <a:p>
            <a:pPr marL="171450" indent="-171450">
              <a:buFont typeface="Arial" panose="020B0604020202020204" pitchFamily="34" charset="0"/>
              <a:buChar char="•"/>
            </a:pPr>
            <a:r>
              <a:rPr lang="en-GB" sz="1100" dirty="0"/>
              <a:t>Age at diagnosis and disease stage, in particular including liver complications, are factors which determine the success of phlebotomy.</a:t>
            </a:r>
            <a:r>
              <a:rPr lang="en-GB" sz="1100" baseline="30000" dirty="0"/>
              <a:t>4</a:t>
            </a:r>
          </a:p>
          <a:p>
            <a:pPr marL="171450" indent="-171450">
              <a:buFont typeface="Arial" panose="020B0604020202020204" pitchFamily="34" charset="0"/>
              <a:buChar char="•"/>
            </a:pPr>
            <a:r>
              <a:rPr lang="en-GB" sz="1100" dirty="0"/>
              <a:t>Iron overload causes endocrine dysfunction, particularly on the gonadotropic axis, which is responsible for infertility. However, the impact of haemochromatosis on reproductive function is multifactorial and depends mainly on pituitary and testicular damage.</a:t>
            </a:r>
            <a:r>
              <a:rPr lang="en-GB" sz="1100" baseline="30000" dirty="0"/>
              <a:t>4</a:t>
            </a:r>
          </a:p>
          <a:p>
            <a:pPr marL="171450" indent="-171450">
              <a:buFont typeface="Arial" panose="020B0604020202020204" pitchFamily="34" charset="0"/>
              <a:buChar char="•"/>
            </a:pPr>
            <a:r>
              <a:rPr lang="en-GB" sz="1100" dirty="0"/>
              <a:t>A decrease in serum testosterone level in men with hypogonadism causes a decrease in sexual desire, reduces ejaculation frequency and impacts on the quality and quantity of semen.</a:t>
            </a:r>
            <a:r>
              <a:rPr lang="en-GB" sz="1100" baseline="30000" dirty="0"/>
              <a:t>4</a:t>
            </a:r>
          </a:p>
          <a:p>
            <a:pPr marL="171450" indent="-171450">
              <a:buFont typeface="Arial" panose="020B0604020202020204" pitchFamily="34" charset="0"/>
              <a:buChar char="•"/>
            </a:pPr>
            <a:r>
              <a:rPr lang="en-GB" sz="1100" dirty="0"/>
              <a:t>Treatment with the combination of </a:t>
            </a:r>
            <a:r>
              <a:rPr lang="en-GB" sz="1100" dirty="0" err="1"/>
              <a:t>TTh</a:t>
            </a:r>
            <a:r>
              <a:rPr lang="en-GB" sz="1100" dirty="0"/>
              <a:t> and phlebotomy can completely restore pituitary function.</a:t>
            </a:r>
            <a:r>
              <a:rPr lang="en-GB" sz="1100" baseline="30000" dirty="0"/>
              <a:t>4</a:t>
            </a:r>
          </a:p>
          <a:p>
            <a:endParaRPr lang="en-GB" sz="1100" dirty="0"/>
          </a:p>
          <a:p>
            <a:r>
              <a:rPr lang="en-GB" sz="1100" dirty="0" err="1"/>
              <a:t>TTh</a:t>
            </a:r>
            <a:r>
              <a:rPr lang="en-GB" sz="1100" dirty="0"/>
              <a:t>, testosterone therapy.</a:t>
            </a:r>
          </a:p>
          <a:p>
            <a:endParaRPr lang="en-GB" sz="1100" dirty="0"/>
          </a:p>
          <a:p>
            <a:r>
              <a:rPr lang="da-DK" sz="1100" b="1" dirty="0"/>
              <a:t>References</a:t>
            </a:r>
          </a:p>
          <a:p>
            <a:r>
              <a:rPr lang="da-DK" sz="1100" b="1" dirty="0"/>
              <a:t>1.</a:t>
            </a:r>
            <a:r>
              <a:rPr lang="da-DK" sz="1100" dirty="0"/>
              <a:t> Rombout-Sestrienkova E </a:t>
            </a:r>
            <a:r>
              <a:rPr lang="da-DK" sz="1100" i="1" dirty="0"/>
              <a:t>et al. Br J Haem</a:t>
            </a:r>
            <a:r>
              <a:rPr lang="da-DK" sz="1100" dirty="0"/>
              <a:t>atol 2016;175:759‒70;</a:t>
            </a:r>
          </a:p>
          <a:p>
            <a:r>
              <a:rPr lang="da-DK" altLang="en-US" sz="1100" b="1" dirty="0"/>
              <a:t>2. </a:t>
            </a:r>
            <a:r>
              <a:rPr lang="da-DK" altLang="en-US" sz="1100" dirty="0"/>
              <a:t>Sood R </a:t>
            </a:r>
            <a:r>
              <a:rPr lang="da-DK" altLang="en-US" sz="1100" i="1" dirty="0"/>
              <a:t>et al. </a:t>
            </a:r>
            <a:r>
              <a:rPr lang="en-GB" altLang="en-US" sz="1100" i="1" dirty="0" err="1"/>
              <a:t>Bri</a:t>
            </a:r>
            <a:r>
              <a:rPr lang="en-GB" altLang="en-US" sz="1100" i="1" dirty="0"/>
              <a:t> J Gen </a:t>
            </a:r>
            <a:r>
              <a:rPr lang="en-GB" altLang="en-US" sz="1100" i="1" dirty="0" err="1"/>
              <a:t>Pract</a:t>
            </a:r>
            <a:r>
              <a:rPr lang="en-GB" altLang="en-US" sz="1100" i="1" dirty="0"/>
              <a:t> </a:t>
            </a:r>
            <a:r>
              <a:rPr lang="en-GB" altLang="en-US" sz="1100" dirty="0"/>
              <a:t>2013;63:331-2;</a:t>
            </a:r>
            <a:endParaRPr lang="da-DK" sz="1100" dirty="0"/>
          </a:p>
          <a:p>
            <a:r>
              <a:rPr lang="da-DK" sz="1100" b="1" dirty="0"/>
              <a:t>3.</a:t>
            </a:r>
            <a:r>
              <a:rPr lang="da-DK" sz="1100" dirty="0"/>
              <a:t> Murphree CR </a:t>
            </a:r>
            <a:r>
              <a:rPr lang="da-DK" sz="1100" i="1" dirty="0"/>
              <a:t>et al. </a:t>
            </a:r>
            <a:r>
              <a:rPr lang="en-GB" sz="1100" i="1" dirty="0"/>
              <a:t>Vox Sang </a:t>
            </a:r>
            <a:r>
              <a:rPr lang="en-GB" sz="1100" dirty="0"/>
              <a:t>2020;115:255‒62;</a:t>
            </a:r>
          </a:p>
          <a:p>
            <a:r>
              <a:rPr lang="en-GB" sz="1100" b="1" dirty="0"/>
              <a:t>4.</a:t>
            </a:r>
            <a:r>
              <a:rPr lang="en-GB" sz="1100" dirty="0"/>
              <a:t> </a:t>
            </a:r>
            <a:r>
              <a:rPr lang="en-GB" sz="1100" dirty="0" err="1"/>
              <a:t>Osta</a:t>
            </a:r>
            <a:r>
              <a:rPr lang="en-GB" sz="1100" dirty="0"/>
              <a:t> RE </a:t>
            </a:r>
            <a:r>
              <a:rPr lang="en-GB" sz="1100" i="1" dirty="0"/>
              <a:t>et al. Basic Clin </a:t>
            </a:r>
            <a:r>
              <a:rPr lang="en-GB" sz="1100" i="1" dirty="0" err="1"/>
              <a:t>Androl</a:t>
            </a:r>
            <a:r>
              <a:rPr lang="en-GB" sz="1100" i="1" dirty="0"/>
              <a:t> </a:t>
            </a:r>
            <a:r>
              <a:rPr lang="en-GB" sz="1100" dirty="0"/>
              <a:t>2017;27:13.</a:t>
            </a:r>
            <a:endParaRPr lang="da-DK" sz="1100" dirty="0"/>
          </a:p>
        </p:txBody>
      </p:sp>
    </p:spTree>
    <p:extLst>
      <p:ext uri="{BB962C8B-B14F-4D97-AF65-F5344CB8AC3E}">
        <p14:creationId xmlns:p14="http://schemas.microsoft.com/office/powerpoint/2010/main" val="350923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17</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lnSpcReduction="10000"/>
          </a:bodyPr>
          <a:lstStyle/>
          <a:p>
            <a:pPr marL="171450" indent="-171450">
              <a:lnSpc>
                <a:spcPct val="95000"/>
              </a:lnSpc>
              <a:buClr>
                <a:srgbClr val="006EAB"/>
              </a:buClr>
              <a:buFont typeface="Arial" panose="020B0604020202020204" pitchFamily="34" charset="0"/>
              <a:buChar char="•"/>
              <a:defRPr/>
            </a:pPr>
            <a:r>
              <a:rPr lang="en-GB" sz="1100" dirty="0"/>
              <a:t>In the absence of any anatomical or functional lesions of the pituitary gland or hypothalamus, hypogonadotropic hypogonadism is referred to as idiopathic hypogonadotropic hypogonadism (IHH).</a:t>
            </a:r>
            <a:r>
              <a:rPr lang="en-GB" sz="1100" baseline="30000" dirty="0"/>
              <a:t>1</a:t>
            </a:r>
          </a:p>
          <a:p>
            <a:pPr marL="171450" indent="-171450">
              <a:lnSpc>
                <a:spcPct val="95000"/>
              </a:lnSpc>
              <a:buClr>
                <a:srgbClr val="006EAB"/>
              </a:buClr>
              <a:buFont typeface="Arial" panose="020B0604020202020204" pitchFamily="34" charset="0"/>
              <a:buChar char="•"/>
              <a:defRPr/>
            </a:pPr>
            <a:r>
              <a:rPr lang="en-GB" sz="1100" dirty="0"/>
              <a:t>IHH is a rare genetic disorder defined by a delay or absence of puberty, combined with either a normal sense of smell (</a:t>
            </a:r>
            <a:r>
              <a:rPr lang="en-GB" sz="1100" b="1" dirty="0" err="1"/>
              <a:t>normosmic</a:t>
            </a:r>
            <a:r>
              <a:rPr lang="en-GB" sz="1100" b="1" dirty="0"/>
              <a:t> IHH</a:t>
            </a:r>
            <a:r>
              <a:rPr lang="en-GB" sz="1100" dirty="0"/>
              <a:t>) or anosmia (</a:t>
            </a:r>
            <a:r>
              <a:rPr lang="en-GB" sz="1100" b="1" dirty="0" err="1"/>
              <a:t>Kallmann</a:t>
            </a:r>
            <a:r>
              <a:rPr lang="en-GB" sz="1100" b="1" dirty="0"/>
              <a:t> syndrome</a:t>
            </a:r>
            <a:r>
              <a:rPr lang="en-GB" sz="1100" dirty="0"/>
              <a:t>), </a:t>
            </a:r>
            <a:br>
              <a:rPr lang="en-GB" sz="1100" dirty="0"/>
            </a:br>
            <a:r>
              <a:rPr lang="en-GB" sz="1100" dirty="0"/>
              <a:t>and caused by an isolated defect in GnRH secretion by the hypothalamus or the action </a:t>
            </a:r>
            <a:br>
              <a:rPr lang="en-GB" sz="1100" dirty="0"/>
            </a:br>
            <a:r>
              <a:rPr lang="en-GB" sz="1100" dirty="0"/>
              <a:t>of GnRH on pituitary gonadotrophins.</a:t>
            </a:r>
            <a:r>
              <a:rPr lang="en-GB" sz="1100" baseline="30000" dirty="0"/>
              <a:t>1,2</a:t>
            </a:r>
          </a:p>
          <a:p>
            <a:pPr marL="171450" indent="-171450">
              <a:lnSpc>
                <a:spcPct val="95000"/>
              </a:lnSpc>
              <a:buClr>
                <a:srgbClr val="006EAB"/>
              </a:buClr>
              <a:buFont typeface="Arial" panose="020B0604020202020204" pitchFamily="34" charset="0"/>
              <a:buChar char="•"/>
              <a:defRPr/>
            </a:pPr>
            <a:r>
              <a:rPr lang="en-GB" sz="1100" dirty="0"/>
              <a:t>IHH occurs in both sexes, but males are more commonly diagnosed with the condition.</a:t>
            </a:r>
            <a:r>
              <a:rPr lang="en-GB" sz="1100" baseline="30000" dirty="0"/>
              <a:t>2</a:t>
            </a:r>
          </a:p>
          <a:p>
            <a:pPr marL="171450" indent="-171450">
              <a:lnSpc>
                <a:spcPct val="95000"/>
              </a:lnSpc>
              <a:buClr>
                <a:srgbClr val="006EAB"/>
              </a:buClr>
              <a:buFont typeface="Arial" panose="020B0604020202020204" pitchFamily="34" charset="0"/>
              <a:buChar char="•"/>
              <a:defRPr/>
            </a:pPr>
            <a:r>
              <a:rPr lang="en-GB" sz="1100" dirty="0"/>
              <a:t>The incidence of IHH is approximately 1–10 in 100,000 live births, with approximately </a:t>
            </a:r>
            <a:br>
              <a:rPr lang="en-GB" sz="1100" dirty="0"/>
            </a:br>
            <a:r>
              <a:rPr lang="en-GB" sz="1100" dirty="0"/>
              <a:t>two-thirds of cases due to </a:t>
            </a:r>
            <a:r>
              <a:rPr lang="en-GB" sz="1100" dirty="0" err="1"/>
              <a:t>Kallmann</a:t>
            </a:r>
            <a:r>
              <a:rPr lang="en-GB" sz="1100" dirty="0"/>
              <a:t> syndrome.</a:t>
            </a:r>
            <a:r>
              <a:rPr lang="en-GB" sz="1100" baseline="30000" dirty="0"/>
              <a:t>1</a:t>
            </a:r>
          </a:p>
          <a:p>
            <a:pPr marL="171450" indent="-171450">
              <a:lnSpc>
                <a:spcPct val="95000"/>
              </a:lnSpc>
              <a:buClr>
                <a:srgbClr val="006EAB"/>
              </a:buClr>
              <a:buFont typeface="Arial" panose="020B0604020202020204" pitchFamily="34" charset="0"/>
              <a:buChar char="•"/>
              <a:defRPr/>
            </a:pPr>
            <a:r>
              <a:rPr lang="en-GB" sz="1100" dirty="0"/>
              <a:t>IHH varies in clinical severity and age of onset. As well as the fully expressed disease, minor forms with partial pubertal development or onset of GnRH deficiency in adulthood have been described, and </a:t>
            </a:r>
            <a:r>
              <a:rPr lang="en-GB" sz="1100" i="1" dirty="0"/>
              <a:t>FGF8</a:t>
            </a:r>
            <a:r>
              <a:rPr lang="en-GB" sz="1100" dirty="0"/>
              <a:t> mutations have been documented in the rare, adult-onset form of IHH.</a:t>
            </a:r>
            <a:r>
              <a:rPr lang="en-GB" sz="1100" baseline="30000" dirty="0"/>
              <a:t>3</a:t>
            </a:r>
          </a:p>
          <a:p>
            <a:pPr marL="171450" indent="-171450">
              <a:lnSpc>
                <a:spcPct val="95000"/>
              </a:lnSpc>
              <a:buClr>
                <a:srgbClr val="006EAB"/>
              </a:buClr>
              <a:buFont typeface="Arial" panose="020B0604020202020204" pitchFamily="34" charset="0"/>
              <a:buChar char="•"/>
              <a:defRPr/>
            </a:pPr>
            <a:r>
              <a:rPr lang="es-ES" sz="1100" dirty="0"/>
              <a:t>Aureliano Maestre de San Juan</a:t>
            </a:r>
            <a:r>
              <a:rPr lang="en-GB" sz="1100" dirty="0"/>
              <a:t> first described a link between anosmia and hypogonadism in 1856, after observing an association between the absence of olfactory structures in the brain and the presence of small testes in an individual.</a:t>
            </a:r>
            <a:r>
              <a:rPr lang="es-ES" sz="1100" baseline="30000" dirty="0"/>
              <a:t>4</a:t>
            </a:r>
            <a:endParaRPr lang="en-GB" sz="1100" dirty="0"/>
          </a:p>
          <a:p>
            <a:pPr marL="171450" indent="-171450">
              <a:lnSpc>
                <a:spcPct val="95000"/>
              </a:lnSpc>
              <a:buClr>
                <a:srgbClr val="006EAB"/>
              </a:buClr>
              <a:buFont typeface="Arial" panose="020B0604020202020204" pitchFamily="34" charset="0"/>
              <a:buChar char="•"/>
              <a:defRPr/>
            </a:pPr>
            <a:r>
              <a:rPr lang="en-GB" sz="1100" dirty="0" err="1"/>
              <a:t>Kallmann</a:t>
            </a:r>
            <a:r>
              <a:rPr lang="en-GB" sz="1100" dirty="0"/>
              <a:t> syndrome was identified as a clinical entity in 1944 by the American medical geneticist, Franz Josef </a:t>
            </a:r>
            <a:r>
              <a:rPr lang="en-GB" sz="1100" dirty="0" err="1"/>
              <a:t>Kallmann</a:t>
            </a:r>
            <a:r>
              <a:rPr lang="en-GB" sz="1100" dirty="0"/>
              <a:t>, who carried out a study on the occurrence of hypogonadism accompanied by anosmia in three affected families. He showed the </a:t>
            </a:r>
            <a:r>
              <a:rPr lang="en-GB" sz="1100" dirty="0" err="1"/>
              <a:t>cosegregation</a:t>
            </a:r>
            <a:r>
              <a:rPr lang="en-GB" sz="1100" dirty="0"/>
              <a:t> of anosmia and hypogonadism in all affected individuals, establishing that this syndrome can be hereditary.</a:t>
            </a:r>
            <a:r>
              <a:rPr lang="en-GB" sz="1100" baseline="30000" dirty="0"/>
              <a:t>4</a:t>
            </a:r>
          </a:p>
          <a:p>
            <a:endParaRPr lang="en-GB" sz="1100" dirty="0"/>
          </a:p>
          <a:p>
            <a:r>
              <a:rPr lang="en-GB" sz="1100" dirty="0"/>
              <a:t>GnRH, gonadotropin-releasing hormone; IHH, idiopathic hypogonadotropic hypogonadism.</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References</a:t>
            </a:r>
          </a:p>
          <a:p>
            <a:r>
              <a:rPr lang="de-DE" altLang="en-US" sz="1100" b="1" dirty="0">
                <a:solidFill>
                  <a:prstClr val="black"/>
                </a:solidFill>
                <a:latin typeface="Calibri" panose="020F0502020204030204"/>
              </a:rPr>
              <a:t>1.</a:t>
            </a:r>
            <a:r>
              <a:rPr lang="de-DE" altLang="en-US" sz="1100" dirty="0">
                <a:solidFill>
                  <a:prstClr val="black"/>
                </a:solidFill>
                <a:latin typeface="Calibri" panose="020F0502020204030204"/>
              </a:rPr>
              <a:t> Chelaghma N </a:t>
            </a:r>
            <a:r>
              <a:rPr lang="de-DE" altLang="en-US" sz="1100" i="1" dirty="0">
                <a:solidFill>
                  <a:prstClr val="black"/>
                </a:solidFill>
                <a:latin typeface="Calibri" panose="020F0502020204030204"/>
              </a:rPr>
              <a:t>et al. Endocrinol Diabetes Metab Case Rep</a:t>
            </a:r>
            <a:r>
              <a:rPr lang="de-DE" altLang="en-US" sz="1100" dirty="0">
                <a:solidFill>
                  <a:prstClr val="black"/>
                </a:solidFill>
                <a:latin typeface="Calibri" panose="020F0502020204030204"/>
              </a:rPr>
              <a:t> 2018;2018:18-0028; </a:t>
            </a:r>
            <a:br>
              <a:rPr lang="de-DE" altLang="en-US" sz="1100" dirty="0">
                <a:solidFill>
                  <a:prstClr val="black"/>
                </a:solidFill>
                <a:latin typeface="Calibri" panose="020F0502020204030204"/>
              </a:rPr>
            </a:br>
            <a:r>
              <a:rPr lang="de-DE" altLang="en-US" sz="1100" b="1" dirty="0">
                <a:solidFill>
                  <a:prstClr val="black"/>
                </a:solidFill>
                <a:latin typeface="Calibri" panose="020F0502020204030204"/>
              </a:rPr>
              <a:t>2.</a:t>
            </a:r>
            <a:r>
              <a:rPr lang="de-DE" altLang="en-US" sz="1100" dirty="0">
                <a:solidFill>
                  <a:prstClr val="black"/>
                </a:solidFill>
                <a:latin typeface="Calibri" panose="020F0502020204030204"/>
              </a:rPr>
              <a:t> </a:t>
            </a:r>
            <a:r>
              <a:rPr lang="en-GB" altLang="en-US" sz="1100" dirty="0">
                <a:solidFill>
                  <a:prstClr val="black"/>
                </a:solidFill>
                <a:latin typeface="Calibri" panose="020F0502020204030204"/>
              </a:rPr>
              <a:t>National Organization for Rare Disorders. </a:t>
            </a:r>
            <a:r>
              <a:rPr lang="en-GB" altLang="en-US" sz="1100" dirty="0" err="1">
                <a:solidFill>
                  <a:prstClr val="black"/>
                </a:solidFill>
                <a:latin typeface="Calibri" panose="020F0502020204030204"/>
              </a:rPr>
              <a:t>Kallmann</a:t>
            </a:r>
            <a:r>
              <a:rPr lang="en-GB" altLang="en-US" sz="1100" dirty="0">
                <a:solidFill>
                  <a:prstClr val="black"/>
                </a:solidFill>
                <a:latin typeface="Calibri" panose="020F0502020204030204"/>
              </a:rPr>
              <a:t> Syndrome. Available at: https://rarediseases.org/rare-diseases/kallmann-syndrome/ (accessed May 2023); </a:t>
            </a:r>
            <a:br>
              <a:rPr lang="en-GB" altLang="en-US" sz="1100" dirty="0">
                <a:solidFill>
                  <a:prstClr val="black"/>
                </a:solidFill>
                <a:latin typeface="Calibri" panose="020F0502020204030204"/>
              </a:rPr>
            </a:br>
            <a:r>
              <a:rPr lang="en-GB" altLang="en-US" sz="1100" b="1" dirty="0">
                <a:solidFill>
                  <a:prstClr val="black"/>
                </a:solidFill>
                <a:latin typeface="Calibri" panose="020F0502020204030204"/>
              </a:rPr>
              <a:t>3.</a:t>
            </a:r>
            <a:r>
              <a:rPr lang="en-GB" altLang="en-US" sz="1100" dirty="0">
                <a:solidFill>
                  <a:prstClr val="black"/>
                </a:solidFill>
                <a:latin typeface="Calibri" panose="020F0502020204030204"/>
              </a:rPr>
              <a:t> </a:t>
            </a:r>
            <a:r>
              <a:rPr lang="en-GB" altLang="en-US" sz="1100" dirty="0" err="1">
                <a:solidFill>
                  <a:prstClr val="black"/>
                </a:solidFill>
                <a:latin typeface="Calibri" panose="020F0502020204030204"/>
              </a:rPr>
              <a:t>Nieschlag</a:t>
            </a:r>
            <a:r>
              <a:rPr lang="en-GB" altLang="en-US" sz="1100" dirty="0">
                <a:solidFill>
                  <a:prstClr val="black"/>
                </a:solidFill>
                <a:latin typeface="Calibri" panose="020F0502020204030204"/>
              </a:rPr>
              <a:t> E </a:t>
            </a:r>
            <a:r>
              <a:rPr lang="en-GB" altLang="en-US" sz="1100" i="1" dirty="0">
                <a:solidFill>
                  <a:prstClr val="black"/>
                </a:solidFill>
                <a:latin typeface="Calibri" panose="020F0502020204030204"/>
              </a:rPr>
              <a:t>et al.</a:t>
            </a:r>
            <a:r>
              <a:rPr lang="en-GB" altLang="en-US" sz="1100" dirty="0">
                <a:solidFill>
                  <a:prstClr val="black"/>
                </a:solidFill>
                <a:latin typeface="Calibri" panose="020F0502020204030204"/>
              </a:rPr>
              <a:t> Andrology: Male reproductive health and dysfunction, 3rd edition, Springer, 2010; </a:t>
            </a:r>
            <a:r>
              <a:rPr lang="en-GB" altLang="en-US" sz="1100" b="1" dirty="0">
                <a:solidFill>
                  <a:prstClr val="black"/>
                </a:solidFill>
                <a:latin typeface="Calibri" panose="020F0502020204030204"/>
              </a:rPr>
              <a:t>4.</a:t>
            </a:r>
            <a:r>
              <a:rPr lang="en-GB" altLang="en-US" sz="1100" dirty="0">
                <a:solidFill>
                  <a:prstClr val="black"/>
                </a:solidFill>
                <a:latin typeface="Calibri" panose="020F0502020204030204"/>
              </a:rPr>
              <a:t> </a:t>
            </a:r>
            <a:r>
              <a:rPr lang="en-GB" altLang="en-US" sz="1100" dirty="0" err="1">
                <a:solidFill>
                  <a:prstClr val="black"/>
                </a:solidFill>
                <a:latin typeface="Calibri" panose="020F0502020204030204"/>
              </a:rPr>
              <a:t>Dodé</a:t>
            </a:r>
            <a:r>
              <a:rPr lang="en-GB" altLang="en-US" sz="1100" dirty="0">
                <a:solidFill>
                  <a:prstClr val="black"/>
                </a:solidFill>
                <a:latin typeface="Calibri" panose="020F0502020204030204"/>
              </a:rPr>
              <a:t> C, </a:t>
            </a:r>
            <a:r>
              <a:rPr lang="en-GB" altLang="en-US" sz="1100" dirty="0" err="1">
                <a:solidFill>
                  <a:prstClr val="black"/>
                </a:solidFill>
                <a:latin typeface="Calibri" panose="020F0502020204030204"/>
              </a:rPr>
              <a:t>Hardelin</a:t>
            </a:r>
            <a:r>
              <a:rPr lang="en-GB" altLang="en-US" sz="1100" dirty="0">
                <a:solidFill>
                  <a:prstClr val="black"/>
                </a:solidFill>
                <a:latin typeface="Calibri" panose="020F0502020204030204"/>
              </a:rPr>
              <a:t> JP. </a:t>
            </a:r>
            <a:r>
              <a:rPr lang="en-GB" altLang="en-US" sz="1100" i="1" dirty="0" err="1">
                <a:solidFill>
                  <a:prstClr val="black"/>
                </a:solidFill>
                <a:latin typeface="Calibri" panose="020F0502020204030204"/>
              </a:rPr>
              <a:t>Eur</a:t>
            </a:r>
            <a:r>
              <a:rPr lang="en-GB" altLang="en-US" sz="1100" i="1" dirty="0">
                <a:solidFill>
                  <a:prstClr val="black"/>
                </a:solidFill>
                <a:latin typeface="Calibri" panose="020F0502020204030204"/>
              </a:rPr>
              <a:t> J Hum Genet</a:t>
            </a:r>
            <a:r>
              <a:rPr lang="en-GB" altLang="en-US" sz="1100" dirty="0">
                <a:solidFill>
                  <a:prstClr val="black"/>
                </a:solidFill>
                <a:latin typeface="Calibri" panose="020F0502020204030204"/>
              </a:rPr>
              <a:t> 2009;17:139–46.</a:t>
            </a:r>
            <a:endParaRPr lang="da-DK" altLang="en-US" sz="1100" dirty="0">
              <a:solidFill>
                <a:prstClr val="black"/>
              </a:solidFill>
              <a:latin typeface="Calibri" panose="020F0502020204030204"/>
            </a:endParaRPr>
          </a:p>
        </p:txBody>
      </p:sp>
    </p:spTree>
    <p:extLst>
      <p:ext uri="{BB962C8B-B14F-4D97-AF65-F5344CB8AC3E}">
        <p14:creationId xmlns:p14="http://schemas.microsoft.com/office/powerpoint/2010/main" val="8742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18</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880" y="4400550"/>
            <a:ext cx="6238240" cy="4743450"/>
          </a:xfrm>
        </p:spPr>
        <p:txBody>
          <a:bodyPr>
            <a:normAutofit/>
          </a:bodyPr>
          <a:lstStyle/>
          <a:p>
            <a:pPr marL="171450" indent="-171450">
              <a:buFont typeface="Arial" panose="020B0604020202020204" pitchFamily="34" charset="0"/>
              <a:buChar char="•"/>
            </a:pPr>
            <a:r>
              <a:rPr lang="en-GB" sz="1100" dirty="0"/>
              <a:t>The clinical hallmark of IHH is </a:t>
            </a:r>
            <a:r>
              <a:rPr lang="en-GB" sz="1100" b="1" dirty="0"/>
              <a:t>absent or incomplete pubertal development</a:t>
            </a:r>
            <a:r>
              <a:rPr lang="en-GB" sz="1100" dirty="0"/>
              <a:t> with </a:t>
            </a:r>
            <a:r>
              <a:rPr lang="en-GB" sz="1100" b="1" dirty="0"/>
              <a:t>severe hypogonadism</a:t>
            </a:r>
            <a:r>
              <a:rPr lang="en-GB" sz="1100" dirty="0"/>
              <a:t>, coupled with </a:t>
            </a:r>
            <a:r>
              <a:rPr lang="en-GB" sz="1100" b="1" dirty="0"/>
              <a:t>anosmia</a:t>
            </a:r>
            <a:r>
              <a:rPr lang="en-GB" sz="1100" dirty="0"/>
              <a:t> in cases of </a:t>
            </a:r>
            <a:r>
              <a:rPr lang="en-GB" sz="1100" dirty="0" err="1"/>
              <a:t>Kallmann</a:t>
            </a:r>
            <a:r>
              <a:rPr lang="en-GB" sz="1100" dirty="0"/>
              <a:t> syndrome.</a:t>
            </a:r>
            <a:r>
              <a:rPr lang="en-GB" sz="1100" baseline="30000" dirty="0"/>
              <a:t>1</a:t>
            </a:r>
          </a:p>
          <a:p>
            <a:pPr marL="171450" indent="-171450">
              <a:buFont typeface="Arial" panose="020B0604020202020204" pitchFamily="34" charset="0"/>
              <a:buChar char="•"/>
            </a:pPr>
            <a:r>
              <a:rPr lang="en-GB" sz="1100" dirty="0"/>
              <a:t>Men with IHH frequently present with unilateral or bilateral cryptorchidism (the absence of one </a:t>
            </a:r>
            <a:br>
              <a:rPr lang="en-GB" sz="1100" dirty="0"/>
            </a:br>
            <a:r>
              <a:rPr lang="en-GB" sz="1100" dirty="0"/>
              <a:t>or both testicles), and the scrotum may be hypoplastic and hypopigmented.</a:t>
            </a:r>
            <a:r>
              <a:rPr lang="en-GB" sz="1100" baseline="30000" dirty="0"/>
              <a:t>1</a:t>
            </a:r>
          </a:p>
          <a:p>
            <a:pPr marL="171450" indent="-171450">
              <a:buFont typeface="Arial" panose="020B0604020202020204" pitchFamily="34" charset="0"/>
              <a:buChar char="•"/>
            </a:pPr>
            <a:r>
              <a:rPr lang="en-GB" sz="1100" dirty="0"/>
              <a:t>Other signs of hypogonadism in IHH include underdevelopment of the penis, scrotum and prostate; markedly subnormal testicular volume; absent or sparse pubic, axillary and body hair; lack of beard growth; eunuchoid body proportions (arm span greater than height); straight frontal hair line; straight pubic hair line; and a female distribution pattern of adipose tissue.</a:t>
            </a:r>
            <a:r>
              <a:rPr lang="en-GB" sz="1100" baseline="30000" dirty="0"/>
              <a:t>1</a:t>
            </a:r>
          </a:p>
          <a:p>
            <a:pPr marL="171450" indent="-171450">
              <a:buFont typeface="Arial" panose="020B0604020202020204" pitchFamily="34" charset="0"/>
              <a:buChar char="•"/>
            </a:pPr>
            <a:r>
              <a:rPr lang="en-GB" sz="1100" dirty="0"/>
              <a:t>Osteoporosis may also be present as a secondary complication of longstanding hypogonadism.</a:t>
            </a:r>
            <a:r>
              <a:rPr lang="en-GB" sz="1100" baseline="30000" dirty="0"/>
              <a:t>1</a:t>
            </a:r>
          </a:p>
          <a:p>
            <a:pPr marL="171450" indent="-171450">
              <a:buFont typeface="Arial" panose="020B0604020202020204" pitchFamily="34" charset="0"/>
              <a:buChar char="•"/>
            </a:pPr>
            <a:r>
              <a:rPr lang="en-GB" sz="1100" b="1" dirty="0"/>
              <a:t>Anosmia</a:t>
            </a:r>
            <a:r>
              <a:rPr lang="en-GB" sz="1100" dirty="0"/>
              <a:t> is a key characteristic of </a:t>
            </a:r>
            <a:r>
              <a:rPr lang="en-GB" sz="1100" dirty="0" err="1"/>
              <a:t>Kallmann</a:t>
            </a:r>
            <a:r>
              <a:rPr lang="en-GB" sz="1100" dirty="0"/>
              <a:t> syndrome – the inability to perceive olfactory stimuli </a:t>
            </a:r>
            <a:br>
              <a:rPr lang="en-GB" sz="1100" dirty="0"/>
            </a:br>
            <a:r>
              <a:rPr lang="en-GB" sz="1100" dirty="0"/>
              <a:t>results from aplasia or hypoplasia of the olfactory bulbs and tracts. The insensitivity relates only to aromatic </a:t>
            </a:r>
            <a:r>
              <a:rPr lang="en-GB" sz="1100" dirty="0" err="1"/>
              <a:t>olfactants</a:t>
            </a:r>
            <a:r>
              <a:rPr lang="en-GB" sz="1100" dirty="0"/>
              <a:t>, and mucosal irritants such as ammonia evoke a normal reaction in individuals </a:t>
            </a:r>
            <a:br>
              <a:rPr lang="en-GB" sz="1100" dirty="0"/>
            </a:br>
            <a:r>
              <a:rPr lang="en-GB" sz="1100" dirty="0"/>
              <a:t>with </a:t>
            </a:r>
            <a:r>
              <a:rPr lang="en-GB" sz="1100" dirty="0" err="1"/>
              <a:t>Kallmann</a:t>
            </a:r>
            <a:r>
              <a:rPr lang="en-GB" sz="1100" dirty="0"/>
              <a:t> syndrome.</a:t>
            </a:r>
            <a:r>
              <a:rPr lang="en-GB" sz="1100" baseline="30000" dirty="0"/>
              <a:t>1</a:t>
            </a:r>
          </a:p>
          <a:p>
            <a:pPr marL="171450" indent="-171450">
              <a:buFont typeface="Arial" panose="020B0604020202020204" pitchFamily="34" charset="0"/>
              <a:buChar char="•"/>
            </a:pPr>
            <a:r>
              <a:rPr lang="en-GB" sz="1100" dirty="0"/>
              <a:t>Untreated men with IHH are </a:t>
            </a:r>
            <a:r>
              <a:rPr lang="en-GB" sz="1100" b="1" dirty="0"/>
              <a:t>infertile</a:t>
            </a:r>
            <a:r>
              <a:rPr lang="en-GB" sz="1100" dirty="0"/>
              <a:t> because of aspermia or azoospermia.</a:t>
            </a:r>
            <a:r>
              <a:rPr lang="en-GB" sz="1100" baseline="30000" dirty="0"/>
              <a:t>1</a:t>
            </a:r>
          </a:p>
          <a:p>
            <a:pPr marL="171450" indent="-171450">
              <a:buFont typeface="Arial" panose="020B0604020202020204" pitchFamily="34" charset="0"/>
              <a:buChar char="•"/>
            </a:pPr>
            <a:r>
              <a:rPr lang="en-GB" sz="1100" dirty="0"/>
              <a:t>In addition to hypogonadism and anosmia, other anomalies may be associated with </a:t>
            </a:r>
            <a:r>
              <a:rPr lang="en-GB" sz="1100" dirty="0" err="1"/>
              <a:t>normosmic</a:t>
            </a:r>
            <a:r>
              <a:rPr lang="en-GB" sz="1100" dirty="0"/>
              <a:t> IHH/ </a:t>
            </a:r>
            <a:r>
              <a:rPr lang="en-GB" sz="1100" dirty="0" err="1"/>
              <a:t>Kallmann</a:t>
            </a:r>
            <a:r>
              <a:rPr lang="en-GB" sz="1100" dirty="0"/>
              <a:t> syndrome, </a:t>
            </a:r>
            <a:r>
              <a:rPr lang="en-GB" sz="1100" i="1" dirty="0"/>
              <a:t>e.g.</a:t>
            </a:r>
            <a:r>
              <a:rPr lang="en-GB" sz="1100" dirty="0"/>
              <a:t> 5–10% of patients have impaired hearing or oral anomalies such as cleft lip </a:t>
            </a:r>
            <a:br>
              <a:rPr lang="en-GB" sz="1100" dirty="0"/>
            </a:br>
            <a:r>
              <a:rPr lang="en-GB" sz="1100" dirty="0"/>
              <a:t>or high arched palate, and numerous other malformations and functional problems have also been described in single case reports.</a:t>
            </a:r>
            <a:r>
              <a:rPr lang="en-GB" sz="1100" baseline="30000" dirty="0"/>
              <a:t>1,2</a:t>
            </a:r>
          </a:p>
          <a:p>
            <a:endParaRPr lang="en-GB" sz="1100" dirty="0"/>
          </a:p>
          <a:p>
            <a:r>
              <a:rPr lang="en-GB" sz="1100" dirty="0"/>
              <a:t>IHH, idiopathic hypogonadotropic hypogonadism.</a:t>
            </a:r>
          </a:p>
          <a:p>
            <a:endParaRPr lang="en-GB" sz="1100" b="1" dirty="0"/>
          </a:p>
          <a:p>
            <a:r>
              <a:rPr lang="en-GB" sz="1100" b="1" dirty="0"/>
              <a:t>References</a:t>
            </a:r>
          </a:p>
          <a:p>
            <a:r>
              <a:rPr lang="en-GB" altLang="en-US" sz="1100" b="1" dirty="0"/>
              <a:t>1. </a:t>
            </a:r>
            <a:r>
              <a:rPr lang="en-GB" altLang="en-US" sz="1100" dirty="0" err="1"/>
              <a:t>Nieschlag</a:t>
            </a:r>
            <a:r>
              <a:rPr lang="en-GB" altLang="en-US" sz="1100" dirty="0"/>
              <a:t> E </a:t>
            </a:r>
            <a:r>
              <a:rPr lang="en-GB" altLang="en-US" sz="1100" i="1" dirty="0"/>
              <a:t>et al.</a:t>
            </a:r>
            <a:r>
              <a:rPr lang="en-GB" altLang="en-US" sz="1100" dirty="0"/>
              <a:t> Andrology: Male reproductive health and dysfunction, 3rd edition, Springer, 2010; </a:t>
            </a:r>
            <a:br>
              <a:rPr lang="en-GB" altLang="en-US" sz="1100" dirty="0"/>
            </a:br>
            <a:r>
              <a:rPr lang="de-DE" altLang="en-US" sz="1100" b="1" dirty="0"/>
              <a:t>2. </a:t>
            </a:r>
            <a:r>
              <a:rPr lang="en-GB" altLang="en-US" sz="1100" dirty="0"/>
              <a:t>National Organization for Rare Disorders. </a:t>
            </a:r>
            <a:r>
              <a:rPr lang="en-GB" altLang="en-US" sz="1100" dirty="0" err="1"/>
              <a:t>Kallmann</a:t>
            </a:r>
            <a:r>
              <a:rPr lang="en-GB" altLang="en-US" sz="1100" dirty="0"/>
              <a:t> Syndrome. Available at: https://rarediseases.org/rare-diseases/kallmann-syndrome/ (accessed May 2023).</a:t>
            </a:r>
            <a:endParaRPr lang="da-DK" altLang="en-US" sz="1100" dirty="0"/>
          </a:p>
        </p:txBody>
      </p:sp>
    </p:spTree>
    <p:extLst>
      <p:ext uri="{BB962C8B-B14F-4D97-AF65-F5344CB8AC3E}">
        <p14:creationId xmlns:p14="http://schemas.microsoft.com/office/powerpoint/2010/main" val="140043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19</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buFont typeface="Arial" panose="020B0604020202020204" pitchFamily="34" charset="0"/>
              <a:buChar char="•"/>
            </a:pPr>
            <a:r>
              <a:rPr lang="en-GB" sz="1100" dirty="0"/>
              <a:t>Diagnostic approaches for IHH consist of </a:t>
            </a:r>
            <a:r>
              <a:rPr lang="en-GB" sz="1100" b="1" dirty="0"/>
              <a:t>hormone evaluation</a:t>
            </a:r>
            <a:r>
              <a:rPr lang="en-GB" sz="1100" dirty="0"/>
              <a:t>, assessment of the individual’s sense of smell (</a:t>
            </a:r>
            <a:r>
              <a:rPr lang="en-GB" sz="1100" b="1" dirty="0"/>
              <a:t>olfactometry</a:t>
            </a:r>
            <a:r>
              <a:rPr lang="en-GB" sz="1100" dirty="0"/>
              <a:t>), and </a:t>
            </a:r>
            <a:r>
              <a:rPr lang="en-GB" sz="1100" b="1" dirty="0"/>
              <a:t>imaging</a:t>
            </a:r>
            <a:r>
              <a:rPr lang="en-GB" sz="1100" dirty="0"/>
              <a:t> procedures.</a:t>
            </a:r>
          </a:p>
          <a:p>
            <a:pPr marL="171450" indent="-171450">
              <a:buFont typeface="Arial" panose="020B0604020202020204" pitchFamily="34" charset="0"/>
              <a:buChar char="•"/>
            </a:pPr>
            <a:r>
              <a:rPr lang="en-GB" sz="1100" dirty="0"/>
              <a:t>Poor or lack of responsiveness of gonadotropins to GnRH should not be misinterpreted as a sign of a primary abnormality at the pituitary level.</a:t>
            </a:r>
          </a:p>
          <a:p>
            <a:pPr marL="171450" indent="-171450">
              <a:buFont typeface="Arial" panose="020B0604020202020204" pitchFamily="34" charset="0"/>
              <a:buChar char="•"/>
            </a:pPr>
            <a:r>
              <a:rPr lang="en-GB" sz="1100" dirty="0"/>
              <a:t>To differentiate between real pituitary pathology and reversible unresponsiveness due to the lack of preceding exposure to GnRH, a GnRH pump test may be required.</a:t>
            </a:r>
          </a:p>
          <a:p>
            <a:pPr marL="628650" lvl="1" indent="-171450">
              <a:buFont typeface="Arial" panose="020B0604020202020204" pitchFamily="34" charset="0"/>
              <a:buChar char="•"/>
            </a:pPr>
            <a:r>
              <a:rPr lang="en-GB" sz="1100" dirty="0"/>
              <a:t>In this test, 5 </a:t>
            </a:r>
            <a:r>
              <a:rPr lang="en-GB" sz="1100" dirty="0" err="1"/>
              <a:t>μg</a:t>
            </a:r>
            <a:r>
              <a:rPr lang="en-GB" sz="1100" dirty="0"/>
              <a:t> GnRH is applied subcutaneously every 90–120 min using a portable minipump for a period of 7 days. If the gonadotropin response to a </a:t>
            </a:r>
            <a:br>
              <a:rPr lang="en-GB" sz="1100" dirty="0"/>
            </a:br>
            <a:r>
              <a:rPr lang="en-GB" sz="1100" dirty="0"/>
              <a:t>GnRH bolus has normalised after this </a:t>
            </a:r>
            <a:r>
              <a:rPr lang="en-GB" sz="1100" dirty="0" err="1"/>
              <a:t>pretreatment</a:t>
            </a:r>
            <a:r>
              <a:rPr lang="en-GB" sz="1100" dirty="0"/>
              <a:t>, a hypothalamic source </a:t>
            </a:r>
            <a:br>
              <a:rPr lang="en-GB" sz="1100" dirty="0"/>
            </a:br>
            <a:r>
              <a:rPr lang="en-GB" sz="1100" dirty="0"/>
              <a:t>of hypogonadism is indicated.</a:t>
            </a:r>
          </a:p>
          <a:p>
            <a:pPr marL="171450" indent="-171450">
              <a:buFont typeface="Arial" panose="020B0604020202020204" pitchFamily="34" charset="0"/>
              <a:buChar char="•"/>
            </a:pPr>
            <a:r>
              <a:rPr lang="en-GB" sz="1100" dirty="0"/>
              <a:t>Confirming anosmia in </a:t>
            </a:r>
            <a:r>
              <a:rPr lang="en-GB" sz="1100" dirty="0" err="1"/>
              <a:t>Kallmann</a:t>
            </a:r>
            <a:r>
              <a:rPr lang="en-GB" sz="1100" dirty="0"/>
              <a:t> syndrome is usually straightforward – the patient is asked to close their eyes and identify an aromatic substance </a:t>
            </a:r>
            <a:r>
              <a:rPr lang="en-GB" sz="1100" i="1" dirty="0"/>
              <a:t>e.g.</a:t>
            </a:r>
            <a:r>
              <a:rPr lang="en-GB" sz="1100" dirty="0"/>
              <a:t> perfumed soap or coffee. More sophisticated testing with a standardised set of </a:t>
            </a:r>
            <a:r>
              <a:rPr lang="en-GB" sz="1100" dirty="0" err="1"/>
              <a:t>olfactants</a:t>
            </a:r>
            <a:r>
              <a:rPr lang="en-GB" sz="1100" dirty="0"/>
              <a:t> may sometimes be necessary. Mucosal irritants (</a:t>
            </a:r>
            <a:r>
              <a:rPr lang="en-GB" sz="1100" i="1" dirty="0"/>
              <a:t>e.g.</a:t>
            </a:r>
            <a:r>
              <a:rPr lang="en-GB" sz="1100" dirty="0"/>
              <a:t> ammonia) and gustatory stimuli are perceived normally in patients with </a:t>
            </a:r>
            <a:r>
              <a:rPr lang="en-GB" sz="1100" dirty="0" err="1"/>
              <a:t>Kallmann</a:t>
            </a:r>
            <a:r>
              <a:rPr lang="en-GB" sz="1100" dirty="0"/>
              <a:t> syndrome.</a:t>
            </a:r>
          </a:p>
          <a:p>
            <a:pPr marL="171450" indent="-171450">
              <a:buFont typeface="Arial" panose="020B0604020202020204" pitchFamily="34" charset="0"/>
              <a:buChar char="•"/>
            </a:pPr>
            <a:r>
              <a:rPr lang="en-GB" sz="1100" dirty="0"/>
              <a:t>Imaging procedures should include testicular and renal ultrasound (the latter to detect renal agenesis, </a:t>
            </a:r>
            <a:r>
              <a:rPr lang="en-GB" sz="1100" i="1" dirty="0"/>
              <a:t>i.e.</a:t>
            </a:r>
            <a:r>
              <a:rPr lang="en-GB" sz="1100" dirty="0"/>
              <a:t> absence of one or both kidneys) and MRI of the hypothalamic-pituitary region. It is important not to overlook any intracranial mass, which may present with clinical symptoms indistinguishable from </a:t>
            </a:r>
            <a:r>
              <a:rPr lang="en-GB" sz="1100" dirty="0" err="1"/>
              <a:t>normosmic</a:t>
            </a:r>
            <a:r>
              <a:rPr lang="en-GB" sz="1100" dirty="0"/>
              <a:t> IHH or </a:t>
            </a:r>
            <a:r>
              <a:rPr lang="en-GB" sz="1100" dirty="0" err="1"/>
              <a:t>Kallmann</a:t>
            </a:r>
            <a:r>
              <a:rPr lang="en-GB" sz="1100" dirty="0"/>
              <a:t> syndrome.</a:t>
            </a:r>
          </a:p>
          <a:p>
            <a:endParaRPr lang="en-GB" sz="1100" dirty="0"/>
          </a:p>
          <a:p>
            <a:r>
              <a:rPr lang="de-DE" altLang="en-US" sz="1100" dirty="0"/>
              <a:t>GnRH, gonadotropin-releasing hormone; IHH, </a:t>
            </a:r>
            <a:r>
              <a:rPr lang="en-GB" sz="1100" dirty="0"/>
              <a:t>idiopathic hypogonadotropic hypogonadism; </a:t>
            </a:r>
            <a:r>
              <a:rPr lang="de-DE" altLang="en-US" sz="1100" dirty="0"/>
              <a:t>MRI, magnetic resonance imaging.</a:t>
            </a:r>
          </a:p>
          <a:p>
            <a:endParaRPr lang="de-DE" altLang="en-US" sz="1100" b="1" dirty="0"/>
          </a:p>
          <a:p>
            <a:r>
              <a:rPr lang="de-DE" altLang="en-US" sz="1100" b="1" dirty="0"/>
              <a:t>Reference</a:t>
            </a:r>
          </a:p>
          <a:p>
            <a:r>
              <a:rPr lang="en-GB" altLang="en-US" sz="1100" dirty="0" err="1"/>
              <a:t>Nieschlag</a:t>
            </a:r>
            <a:r>
              <a:rPr lang="en-GB" altLang="en-US" sz="1100" dirty="0"/>
              <a:t> E </a:t>
            </a:r>
            <a:r>
              <a:rPr lang="en-GB" altLang="en-US" sz="1100" i="1" dirty="0"/>
              <a:t>et al.</a:t>
            </a:r>
            <a:r>
              <a:rPr lang="en-GB" altLang="en-US" sz="1100" dirty="0"/>
              <a:t> Andrology: Male reproductive health and dysfunction, 3rd edition, Springer, 2010.</a:t>
            </a:r>
            <a:endParaRPr lang="da-DK" altLang="en-US" sz="1100" dirty="0"/>
          </a:p>
        </p:txBody>
      </p:sp>
    </p:spTree>
    <p:extLst>
      <p:ext uri="{BB962C8B-B14F-4D97-AF65-F5344CB8AC3E}">
        <p14:creationId xmlns:p14="http://schemas.microsoft.com/office/powerpoint/2010/main" val="50223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2</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956" y="4400550"/>
            <a:ext cx="6700289" cy="4743450"/>
          </a:xfrm>
        </p:spPr>
        <p:txBody>
          <a:bodyPr>
            <a:normAutofit fontScale="85000" lnSpcReduction="20000"/>
          </a:bodyPr>
          <a:lstStyle/>
          <a:p>
            <a:pPr marL="171450" indent="-171450">
              <a:buFont typeface="Arial" panose="020B0604020202020204" pitchFamily="34" charset="0"/>
              <a:buChar char="•"/>
            </a:pPr>
            <a:r>
              <a:rPr lang="en-GB" sz="1100" dirty="0"/>
              <a:t>Newer preparations of </a:t>
            </a:r>
            <a:r>
              <a:rPr lang="en-GB" sz="1100" dirty="0" err="1"/>
              <a:t>TTh</a:t>
            </a:r>
            <a:r>
              <a:rPr lang="en-GB" sz="1100" dirty="0"/>
              <a:t> (particularly in the USA) have limited licensed indications, and are generally contraindicated in men with hypogonadal conditions not associated with structural or genetic aetiologies, such as ‘age-related/late-onset hypogonadism.</a:t>
            </a:r>
            <a:r>
              <a:rPr lang="en-GB" sz="1100" baseline="30000" dirty="0"/>
              <a:t>1–20</a:t>
            </a:r>
          </a:p>
          <a:p>
            <a:pPr marL="171450" indent="-171450">
              <a:buFont typeface="Arial" panose="020B0604020202020204" pitchFamily="34" charset="0"/>
              <a:buChar char="•"/>
            </a:pPr>
            <a:r>
              <a:rPr lang="en-GB" sz="1100" dirty="0" err="1"/>
              <a:t>SmPCs</a:t>
            </a:r>
            <a:r>
              <a:rPr lang="en-GB" sz="1100" dirty="0"/>
              <a:t> for the majority of </a:t>
            </a:r>
            <a:r>
              <a:rPr lang="en-GB" sz="1100" dirty="0" err="1"/>
              <a:t>TTh</a:t>
            </a:r>
            <a:r>
              <a:rPr lang="en-GB" sz="1100" dirty="0"/>
              <a:t> formulations marketed in the EU and/or UK (transdermal gel,</a:t>
            </a:r>
            <a:r>
              <a:rPr lang="en-GB" sz="1100" baseline="30000" dirty="0"/>
              <a:t>1–4</a:t>
            </a:r>
            <a:r>
              <a:rPr lang="en-GB" sz="1100" dirty="0"/>
              <a:t> intramuscular injection</a:t>
            </a:r>
            <a:r>
              <a:rPr lang="en-GB" sz="1100" baseline="30000" dirty="0"/>
              <a:t>5–7</a:t>
            </a:r>
            <a:r>
              <a:rPr lang="en-GB" sz="1100" dirty="0"/>
              <a:t>) state that </a:t>
            </a:r>
            <a:br>
              <a:rPr lang="en-GB" sz="1100" dirty="0"/>
            </a:br>
            <a:r>
              <a:rPr lang="en-GB" sz="1100" dirty="0"/>
              <a:t>they are licensed for:</a:t>
            </a:r>
          </a:p>
          <a:p>
            <a:pPr marL="628650" lvl="1" indent="-171450">
              <a:buFont typeface="Arial" panose="020B0604020202020204" pitchFamily="34" charset="0"/>
              <a:buChar char="•"/>
            </a:pPr>
            <a:r>
              <a:rPr lang="en-GB" sz="1100" dirty="0"/>
              <a:t>“</a:t>
            </a:r>
            <a:r>
              <a:rPr lang="en-GB" sz="1100" b="1" dirty="0"/>
              <a:t>Male hypogonadism when testosterone deficiency has been confirmed by clinical features and biochemical tests</a:t>
            </a:r>
            <a:r>
              <a:rPr lang="en-GB" sz="1100" dirty="0"/>
              <a:t>.”</a:t>
            </a:r>
            <a:r>
              <a:rPr lang="en-GB" sz="1100" baseline="30000" dirty="0"/>
              <a:t>1–7</a:t>
            </a:r>
          </a:p>
          <a:p>
            <a:pPr marL="628650" lvl="1" indent="-171450">
              <a:buFont typeface="Arial" panose="020B0604020202020204" pitchFamily="34" charset="0"/>
              <a:buChar char="•"/>
            </a:pPr>
            <a:r>
              <a:rPr lang="en-GB" sz="1100" dirty="0" err="1"/>
              <a:t>Sustanon</a:t>
            </a:r>
            <a:r>
              <a:rPr lang="en-GB" sz="1100" dirty="0"/>
              <a:t> (preparation of 3–4 testosterone esters for intramuscular injection) is also indicated as “</a:t>
            </a:r>
            <a:r>
              <a:rPr lang="en-GB" sz="1100" b="1" dirty="0">
                <a:solidFill>
                  <a:schemeClr val="bg2">
                    <a:lumMod val="25000"/>
                  </a:schemeClr>
                </a:solidFill>
              </a:rPr>
              <a:t>supportive therapy for female-to-male transsexuals</a:t>
            </a:r>
            <a:r>
              <a:rPr lang="en-GB" sz="1100" dirty="0">
                <a:solidFill>
                  <a:schemeClr val="bg2">
                    <a:lumMod val="25000"/>
                  </a:schemeClr>
                </a:solidFill>
              </a:rPr>
              <a:t>.”</a:t>
            </a:r>
            <a:r>
              <a:rPr lang="en-GB" sz="1100" baseline="30000" dirty="0">
                <a:solidFill>
                  <a:schemeClr val="bg2">
                    <a:lumMod val="25000"/>
                  </a:schemeClr>
                </a:solidFill>
              </a:rPr>
              <a:t>7</a:t>
            </a:r>
          </a:p>
          <a:p>
            <a:pPr marL="171450" indent="-171450">
              <a:buFont typeface="Arial" panose="020B0604020202020204" pitchFamily="34" charset="0"/>
              <a:buChar char="•"/>
            </a:pPr>
            <a:r>
              <a:rPr lang="en-GB" sz="1100" dirty="0"/>
              <a:t>US PIs for several marketed </a:t>
            </a:r>
            <a:r>
              <a:rPr lang="en-GB" sz="1100" dirty="0" err="1"/>
              <a:t>TTh</a:t>
            </a:r>
            <a:r>
              <a:rPr lang="en-GB" sz="1100" dirty="0"/>
              <a:t> formulations (transdermal gel/patch,</a:t>
            </a:r>
            <a:r>
              <a:rPr lang="en-GB" sz="1100" baseline="30000" dirty="0"/>
              <a:t>8–12</a:t>
            </a:r>
            <a:r>
              <a:rPr lang="en-GB" sz="1100" dirty="0"/>
              <a:t> intramuscular injection,</a:t>
            </a:r>
            <a:r>
              <a:rPr lang="en-GB" sz="1100" baseline="30000" dirty="0"/>
              <a:t>13–15</a:t>
            </a:r>
            <a:r>
              <a:rPr lang="en-GB" sz="1100" dirty="0"/>
              <a:t> oral capsule,</a:t>
            </a:r>
            <a:r>
              <a:rPr lang="en-GB" sz="1100" baseline="30000" dirty="0"/>
              <a:t>16–18</a:t>
            </a:r>
            <a:r>
              <a:rPr lang="en-GB" sz="1100" dirty="0"/>
              <a:t> subcutaneous pellet,</a:t>
            </a:r>
            <a:r>
              <a:rPr lang="en-GB" sz="1100" baseline="30000" dirty="0"/>
              <a:t>19</a:t>
            </a:r>
            <a:r>
              <a:rPr lang="en-GB" sz="1100" dirty="0"/>
              <a:t> intranasal gel</a:t>
            </a:r>
            <a:r>
              <a:rPr lang="en-GB" sz="1100" baseline="30000" dirty="0"/>
              <a:t>20</a:t>
            </a:r>
            <a:r>
              <a:rPr lang="en-GB" sz="1100" dirty="0"/>
              <a:t>) state that they are licensed for:</a:t>
            </a:r>
          </a:p>
          <a:p>
            <a:pPr marL="628650" lvl="1" indent="-171450">
              <a:buFont typeface="Arial" panose="020B0604020202020204" pitchFamily="34" charset="0"/>
              <a:buChar char="•"/>
            </a:pPr>
            <a:r>
              <a:rPr lang="en-GB" sz="1100" dirty="0"/>
              <a:t>“</a:t>
            </a:r>
            <a:r>
              <a:rPr lang="en-GB" sz="1100" b="1" dirty="0"/>
              <a:t>Replacement therapy in males for conditions associated with a deficiency or absence of endogenous testosterone</a:t>
            </a:r>
            <a:r>
              <a:rPr lang="en-GB" sz="1100" dirty="0"/>
              <a:t>,”</a:t>
            </a:r>
            <a:r>
              <a:rPr lang="en-GB" sz="1100" baseline="30000" dirty="0"/>
              <a:t>8–20</a:t>
            </a:r>
            <a:r>
              <a:rPr lang="en-GB" sz="1100" dirty="0"/>
              <a:t> </a:t>
            </a:r>
            <a:br>
              <a:rPr lang="en-GB" sz="1100" dirty="0"/>
            </a:br>
            <a:r>
              <a:rPr lang="en-GB" sz="1100" dirty="0"/>
              <a:t>and that “</a:t>
            </a:r>
            <a:r>
              <a:rPr lang="en-GB" sz="1100" b="1" dirty="0"/>
              <a:t>Safety and efficacy in men with ‘age-related hypogonadism’ have not been established</a:t>
            </a:r>
            <a:r>
              <a:rPr lang="en-GB" sz="1100" dirty="0"/>
              <a:t>.”</a:t>
            </a:r>
            <a:r>
              <a:rPr lang="en-GB" sz="1100" baseline="30000" dirty="0"/>
              <a:t>8–14,19,20</a:t>
            </a:r>
            <a:endParaRPr lang="en-GB" sz="1100" dirty="0"/>
          </a:p>
          <a:p>
            <a:pPr marL="628650" lvl="1" indent="-171450">
              <a:buFont typeface="Arial" panose="020B0604020202020204" pitchFamily="34" charset="0"/>
              <a:buChar char="•"/>
            </a:pPr>
            <a:r>
              <a:rPr lang="en-GB" sz="1100" dirty="0"/>
              <a:t>Aetiologies for these underlying conditions can include congenital or acquired primary hypogonadism (testicular failure due </a:t>
            </a:r>
            <a:br>
              <a:rPr lang="en-GB" sz="1100" dirty="0"/>
            </a:br>
            <a:r>
              <a:rPr lang="en-GB" sz="1100" dirty="0"/>
              <a:t>to conditions such as cryptorchidism, bilateral torsion, orchitis, vanishing testis syndrome, orchiectomy, Klinefelter syndrome, chemotherapy or toxic damage from alcohol or heavy metals) or hypogonadotropic hypogonadism (GnRH or LHRH deficiency </a:t>
            </a:r>
            <a:br>
              <a:rPr lang="en-GB" sz="1100" dirty="0"/>
            </a:br>
            <a:r>
              <a:rPr lang="en-GB" sz="1100" dirty="0"/>
              <a:t>or pituitary-hypothalamic injury from tumours, trauma or radiation).</a:t>
            </a:r>
            <a:r>
              <a:rPr lang="en-GB" sz="1100" baseline="30000" dirty="0"/>
              <a:t>8–20</a:t>
            </a:r>
            <a:endParaRPr lang="en-GB" sz="1100" dirty="0"/>
          </a:p>
          <a:p>
            <a:pPr marL="0" marR="0" lvl="0" indent="0" algn="l" defTabSz="914400" rtl="0" eaLnBrk="1" fontAlgn="auto" latinLnBrk="0" hangingPunct="1">
              <a:spcBef>
                <a:spcPts val="0"/>
              </a:spcBef>
              <a:spcAft>
                <a:spcPts val="0"/>
              </a:spcAft>
              <a:buClrTx/>
              <a:buSzTx/>
              <a:buFontTx/>
              <a:buNone/>
              <a:tabLst/>
              <a:defRPr/>
            </a:pPr>
            <a:endParaRPr lang="en-GB" sz="1100" dirty="0"/>
          </a:p>
          <a:p>
            <a:pPr marL="0" marR="0" lvl="0" indent="0" algn="l" defTabSz="914400" rtl="0" eaLnBrk="1" fontAlgn="auto" latinLnBrk="0" hangingPunct="1">
              <a:spcBef>
                <a:spcPts val="0"/>
              </a:spcBef>
              <a:spcAft>
                <a:spcPts val="0"/>
              </a:spcAft>
              <a:buClrTx/>
              <a:buSzTx/>
              <a:buFontTx/>
              <a:buNone/>
              <a:tabLst/>
              <a:defRPr/>
            </a:pPr>
            <a:r>
              <a:rPr lang="en-GB" sz="1100" dirty="0"/>
              <a:t>GnRH, gonadotropin-releasing hormone; LHRH, luteinising hormone-releasing hormone; PI, prescribing information; </a:t>
            </a:r>
            <a:br>
              <a:rPr lang="en-GB" sz="1100" dirty="0"/>
            </a:br>
            <a:r>
              <a:rPr lang="en-GB" sz="1100" dirty="0"/>
              <a:t>SmPC, summary of product characteristics; </a:t>
            </a:r>
            <a:r>
              <a:rPr lang="en-GB" sz="1100" dirty="0" err="1"/>
              <a:t>TTh</a:t>
            </a:r>
            <a:r>
              <a:rPr lang="en-GB" sz="1100" dirty="0"/>
              <a:t>, testosterone therapy.</a:t>
            </a:r>
          </a:p>
          <a:p>
            <a:pPr marL="0" marR="0" lvl="0" indent="0" algn="l" defTabSz="914400" rtl="0" eaLnBrk="1" fontAlgn="auto" latinLnBrk="0" hangingPunct="1">
              <a:spcBef>
                <a:spcPts val="0"/>
              </a:spcBef>
              <a:spcAft>
                <a:spcPts val="0"/>
              </a:spcAft>
              <a:buClrTx/>
              <a:buSzTx/>
              <a:buFontTx/>
              <a:buNone/>
              <a:tabLst/>
              <a:defRPr/>
            </a:pPr>
            <a:endParaRPr lang="en-GB" sz="1100" dirty="0"/>
          </a:p>
          <a:p>
            <a:pPr marL="0" marR="0" lvl="0" indent="0" algn="l" defTabSz="914400" rtl="0" eaLnBrk="1" fontAlgn="auto" latinLnBrk="0" hangingPunct="1">
              <a:spcBef>
                <a:spcPts val="0"/>
              </a:spcBef>
              <a:spcAft>
                <a:spcPts val="0"/>
              </a:spcAft>
              <a:buClrTx/>
              <a:buSzTx/>
              <a:buFontTx/>
              <a:buNone/>
              <a:tabLst/>
              <a:defRPr/>
            </a:pPr>
            <a:r>
              <a:rPr lang="en-GB" sz="1100" b="1" dirty="0"/>
              <a:t>References</a:t>
            </a:r>
          </a:p>
          <a:p>
            <a:pPr>
              <a:defRPr/>
            </a:pPr>
            <a:r>
              <a:rPr lang="sv-SE" sz="1100" b="1" dirty="0"/>
              <a:t>1.</a:t>
            </a:r>
            <a:r>
              <a:rPr lang="sv-SE" sz="1100" dirty="0"/>
              <a:t> Testogel® SmpC. Available at: </a:t>
            </a:r>
            <a:r>
              <a:rPr lang="en-GB" sz="1100" dirty="0"/>
              <a:t>https://www.medicines.org.uk/emc/product/8919/smpc. (accessed May 2023); </a:t>
            </a:r>
            <a:br>
              <a:rPr lang="en-GB" sz="1100" dirty="0"/>
            </a:br>
            <a:r>
              <a:rPr lang="en-GB" sz="1100" b="1" dirty="0"/>
              <a:t>2.</a:t>
            </a:r>
            <a:r>
              <a:rPr lang="en-GB" sz="1100" dirty="0"/>
              <a:t> </a:t>
            </a:r>
            <a:r>
              <a:rPr lang="en-GB" sz="1100" dirty="0" err="1"/>
              <a:t>Testim</a:t>
            </a:r>
            <a:r>
              <a:rPr lang="sv-SE" sz="1100" dirty="0"/>
              <a:t>®</a:t>
            </a:r>
            <a:r>
              <a:rPr lang="en-GB" sz="1100" dirty="0"/>
              <a:t> SmPC. Available at: https://www.medicines.org.uk/emc/product/9633. (accessed May 2023); </a:t>
            </a:r>
            <a:br>
              <a:rPr lang="en-GB" sz="1100" dirty="0"/>
            </a:br>
            <a:r>
              <a:rPr lang="en-GB" sz="1100" b="1" dirty="0"/>
              <a:t>3.</a:t>
            </a:r>
            <a:r>
              <a:rPr lang="en-GB" sz="1100" dirty="0"/>
              <a:t> </a:t>
            </a:r>
            <a:r>
              <a:rPr lang="en-GB" sz="1100" dirty="0" err="1"/>
              <a:t>Tostran</a:t>
            </a:r>
            <a:r>
              <a:rPr lang="sv-SE" sz="1100" dirty="0"/>
              <a:t>®</a:t>
            </a:r>
            <a:r>
              <a:rPr lang="en-GB" sz="1100" dirty="0"/>
              <a:t> SmPC. Available at: https://www.medicines.org.uk/emc/product/332. (accessed May 2023); </a:t>
            </a:r>
            <a:br>
              <a:rPr lang="en-GB" sz="1100" dirty="0"/>
            </a:br>
            <a:r>
              <a:rPr lang="en-GB" sz="1100" b="1" dirty="0"/>
              <a:t>4.</a:t>
            </a:r>
            <a:r>
              <a:rPr lang="en-GB" sz="1100" dirty="0"/>
              <a:t> </a:t>
            </a:r>
            <a:r>
              <a:rPr lang="en-GB" sz="1100" dirty="0" err="1"/>
              <a:t>Testavan</a:t>
            </a:r>
            <a:r>
              <a:rPr lang="sv-SE" sz="1100" dirty="0"/>
              <a:t>®</a:t>
            </a:r>
            <a:r>
              <a:rPr lang="en-GB" sz="1100" dirty="0"/>
              <a:t> SmPC. Available at: https://www.medicines.org.uk/emc/product/13936. (accessed May 2023); </a:t>
            </a:r>
            <a:br>
              <a:rPr lang="en-GB" sz="1100" dirty="0"/>
            </a:br>
            <a:r>
              <a:rPr lang="en-GB" sz="1100" b="1" dirty="0"/>
              <a:t>5.</a:t>
            </a:r>
            <a:r>
              <a:rPr lang="en-GB" sz="1100" dirty="0"/>
              <a:t> </a:t>
            </a:r>
            <a:r>
              <a:rPr lang="en-GB" sz="1100" dirty="0" err="1"/>
              <a:t>Nebido</a:t>
            </a:r>
            <a:r>
              <a:rPr lang="sv-SE" sz="1100" dirty="0"/>
              <a:t>®</a:t>
            </a:r>
            <a:r>
              <a:rPr lang="en-GB" sz="1100" dirty="0"/>
              <a:t> SmPC. Available at: https://www.medicines.org.uk/emc/product/3873. (accessed May 2023); </a:t>
            </a:r>
            <a:br>
              <a:rPr lang="en-GB" sz="1100" dirty="0"/>
            </a:br>
            <a:r>
              <a:rPr lang="en-GB" sz="1100" b="1" dirty="0"/>
              <a:t>6.</a:t>
            </a:r>
            <a:r>
              <a:rPr lang="en-GB" sz="1100" dirty="0"/>
              <a:t> Testosterone </a:t>
            </a:r>
            <a:r>
              <a:rPr lang="en-GB" sz="1100" dirty="0" err="1"/>
              <a:t>enantate</a:t>
            </a:r>
            <a:r>
              <a:rPr lang="en-GB" sz="1100" dirty="0"/>
              <a:t> for injection SmPC. Available at: https://www.medicines.org.uk/emc/product/3733. (accessed May 2023); </a:t>
            </a:r>
            <a:br>
              <a:rPr lang="en-GB" sz="1100" dirty="0"/>
            </a:br>
            <a:r>
              <a:rPr lang="en-GB" sz="1100" b="1" dirty="0"/>
              <a:t>7.</a:t>
            </a:r>
            <a:r>
              <a:rPr lang="en-GB" sz="1100" dirty="0"/>
              <a:t> </a:t>
            </a:r>
            <a:r>
              <a:rPr lang="en-GB" sz="1100" dirty="0" err="1"/>
              <a:t>Sustanon</a:t>
            </a:r>
            <a:r>
              <a:rPr lang="sv-SE" sz="1100" dirty="0"/>
              <a:t>®</a:t>
            </a:r>
            <a:r>
              <a:rPr lang="en-GB" sz="1100" dirty="0"/>
              <a:t> SmPC. Available at: https://www.medicines.org.uk/emc/product/5373. (accessed May 2023); </a:t>
            </a:r>
            <a:br>
              <a:rPr lang="en-GB" sz="1100" dirty="0"/>
            </a:br>
            <a:r>
              <a:rPr lang="en-GB" sz="1100" b="1" dirty="0"/>
              <a:t>8.</a:t>
            </a:r>
            <a:r>
              <a:rPr lang="en-GB" sz="1100" dirty="0"/>
              <a:t> </a:t>
            </a:r>
            <a:r>
              <a:rPr lang="en-GB" sz="1100" dirty="0" err="1"/>
              <a:t>Androgel</a:t>
            </a:r>
            <a:r>
              <a:rPr lang="sv-SE" sz="1100" dirty="0"/>
              <a:t>®</a:t>
            </a:r>
            <a:r>
              <a:rPr lang="en-GB" sz="1100" dirty="0"/>
              <a:t> PI. Available at: https://www.accessdata.fda.gov/drugsatfda_docs/label/2019/022309s020lbl.pdf. (accessed May 2023); </a:t>
            </a:r>
            <a:br>
              <a:rPr lang="en-GB" sz="1100" dirty="0"/>
            </a:br>
            <a:r>
              <a:rPr lang="en-GB" sz="1100" b="1" dirty="0"/>
              <a:t>9.</a:t>
            </a:r>
            <a:r>
              <a:rPr lang="en-GB" sz="1100" dirty="0"/>
              <a:t> </a:t>
            </a:r>
            <a:r>
              <a:rPr lang="en-GB" sz="1100" dirty="0" err="1"/>
              <a:t>Fortesta</a:t>
            </a:r>
            <a:r>
              <a:rPr lang="sv-SE" sz="1100" dirty="0"/>
              <a:t>®</a:t>
            </a:r>
            <a:r>
              <a:rPr lang="en-GB" sz="1100" dirty="0"/>
              <a:t> PI. Available at: https://www.accessdata.fda.gov/drugsatfda_docs/label/2020/021463s025lbl.pdf. (accessed May 2023); </a:t>
            </a:r>
            <a:br>
              <a:rPr lang="en-GB" sz="1100" dirty="0"/>
            </a:br>
            <a:r>
              <a:rPr lang="en-GB" sz="1100" b="1" dirty="0"/>
              <a:t>10.</a:t>
            </a:r>
            <a:r>
              <a:rPr lang="en-GB" sz="1100" dirty="0"/>
              <a:t> </a:t>
            </a:r>
            <a:r>
              <a:rPr lang="en-GB" sz="1100" dirty="0" err="1"/>
              <a:t>Testim</a:t>
            </a:r>
            <a:r>
              <a:rPr lang="sv-SE" sz="1100" dirty="0"/>
              <a:t>®</a:t>
            </a:r>
            <a:r>
              <a:rPr lang="en-GB" sz="1100" dirty="0"/>
              <a:t> PI. Available at: https://www.accessdata.fda.gov/drugsatfda_docs/label/2021/021454s034lbl.pdf. (accessed May 2023); </a:t>
            </a:r>
            <a:br>
              <a:rPr lang="en-GB" sz="1100" dirty="0"/>
            </a:br>
            <a:r>
              <a:rPr lang="en-GB" sz="1100" b="1" dirty="0"/>
              <a:t>11.</a:t>
            </a:r>
            <a:r>
              <a:rPr lang="en-GB" sz="1100" dirty="0"/>
              <a:t> </a:t>
            </a:r>
            <a:r>
              <a:rPr lang="en-GB" sz="1100" dirty="0" err="1"/>
              <a:t>Vogelxo</a:t>
            </a:r>
            <a:r>
              <a:rPr lang="sv-SE" sz="1100" dirty="0"/>
              <a:t>®</a:t>
            </a:r>
            <a:r>
              <a:rPr lang="en-GB" sz="1100" dirty="0"/>
              <a:t> PI. Available at: https://www.accessdata.fda.gov/drugsatfda_docs/label/2020/204399s012lbl.pdf. (accessed May 2023); </a:t>
            </a:r>
            <a:br>
              <a:rPr lang="en-GB" sz="1100" dirty="0"/>
            </a:br>
            <a:r>
              <a:rPr lang="en-GB" sz="1100" b="1" dirty="0"/>
              <a:t>12.</a:t>
            </a:r>
            <a:r>
              <a:rPr lang="en-GB" sz="1100" dirty="0"/>
              <a:t> </a:t>
            </a:r>
            <a:r>
              <a:rPr lang="en-GB" sz="1100" dirty="0" err="1"/>
              <a:t>Androderm</a:t>
            </a:r>
            <a:r>
              <a:rPr lang="sv-SE" sz="1100" dirty="0"/>
              <a:t>®</a:t>
            </a:r>
            <a:r>
              <a:rPr lang="en-GB" sz="1100" dirty="0"/>
              <a:t> PI. Available at: https://www.accessdata.fda.gov/drugsatfda_docs/label/2020/020489s036lbl.pdf. (accessed May 2023); </a:t>
            </a:r>
            <a:br>
              <a:rPr lang="en-GB" sz="1100" dirty="0"/>
            </a:br>
            <a:r>
              <a:rPr lang="en-GB" sz="1100" b="1" dirty="0"/>
              <a:t>13.</a:t>
            </a:r>
            <a:r>
              <a:rPr lang="en-GB" sz="1100" dirty="0"/>
              <a:t> </a:t>
            </a:r>
            <a:r>
              <a:rPr lang="en-GB" sz="1100" dirty="0" err="1"/>
              <a:t>Aveed</a:t>
            </a:r>
            <a:r>
              <a:rPr lang="sv-SE" sz="1100" dirty="0"/>
              <a:t>®</a:t>
            </a:r>
            <a:r>
              <a:rPr lang="en-GB" sz="1100" dirty="0"/>
              <a:t> PI. Available at: https://www.accessdata.fda.gov/drugsatfda_docs/label/2021/022219s015lbl.pdf. (accessed May 2023); </a:t>
            </a:r>
            <a:br>
              <a:rPr lang="en-GB" sz="1100" dirty="0"/>
            </a:br>
            <a:r>
              <a:rPr lang="en-GB" sz="1100" b="1" dirty="0"/>
              <a:t>14.</a:t>
            </a:r>
            <a:r>
              <a:rPr lang="en-GB" sz="1100" dirty="0"/>
              <a:t> Depo</a:t>
            </a:r>
            <a:r>
              <a:rPr lang="sv-SE" sz="1100" dirty="0"/>
              <a:t>®-testosterone</a:t>
            </a:r>
            <a:r>
              <a:rPr lang="en-GB" sz="1100" dirty="0"/>
              <a:t> PI. Available at: https://labeling.pfizer.com/ShowLabeling.aspx?id=548. (accessed May 2023); </a:t>
            </a:r>
            <a:br>
              <a:rPr lang="en-GB" sz="1100" dirty="0"/>
            </a:br>
            <a:r>
              <a:rPr lang="en-GB" sz="1100" b="1" dirty="0"/>
              <a:t>15.</a:t>
            </a:r>
            <a:r>
              <a:rPr lang="en-GB" sz="1100" dirty="0"/>
              <a:t> </a:t>
            </a:r>
            <a:r>
              <a:rPr lang="en-GB" sz="1100" dirty="0" err="1"/>
              <a:t>Xyosted</a:t>
            </a:r>
            <a:r>
              <a:rPr lang="sv-SE" sz="1100" dirty="0"/>
              <a:t>®</a:t>
            </a:r>
            <a:r>
              <a:rPr lang="en-GB" sz="1100" dirty="0"/>
              <a:t> PI. Available at: https://www.accessdata.fda.gov/drugsatfda_docs/label/2019/209863s002lbl.pdf. (accessed May 2023); </a:t>
            </a:r>
            <a:br>
              <a:rPr lang="en-GB" sz="1100" dirty="0"/>
            </a:br>
            <a:r>
              <a:rPr lang="en-GB" sz="1100" b="1" dirty="0"/>
              <a:t>16.</a:t>
            </a:r>
            <a:r>
              <a:rPr lang="en-GB" sz="1100" dirty="0"/>
              <a:t> </a:t>
            </a:r>
            <a:r>
              <a:rPr lang="en-GB" sz="1100" dirty="0" err="1"/>
              <a:t>Jatenzo</a:t>
            </a:r>
            <a:r>
              <a:rPr lang="sv-SE" sz="1100" dirty="0"/>
              <a:t>®</a:t>
            </a:r>
            <a:r>
              <a:rPr lang="en-GB" sz="1100" dirty="0"/>
              <a:t> PI. Available at: https://www.accessdata.fda.gov/drugsatfda_docs/label/2019/206089s000lbl.pdf. (accessed May 2023); </a:t>
            </a:r>
            <a:br>
              <a:rPr lang="en-GB" sz="1100" dirty="0"/>
            </a:br>
            <a:r>
              <a:rPr lang="en-GB" sz="1100" b="1" dirty="0"/>
              <a:t>17.</a:t>
            </a:r>
            <a:r>
              <a:rPr lang="en-GB" sz="1100" dirty="0"/>
              <a:t> </a:t>
            </a:r>
            <a:r>
              <a:rPr lang="en-GB" sz="1100" dirty="0" err="1"/>
              <a:t>Kyzatrex</a:t>
            </a:r>
            <a:r>
              <a:rPr lang="sv-SE" sz="1100" dirty="0"/>
              <a:t>®</a:t>
            </a:r>
            <a:r>
              <a:rPr lang="en-GB" sz="1100" dirty="0"/>
              <a:t> PI. Available at: https://www.accessdata.fda.gov/drugsatfda_docs/label/2022/213953s000lbl.pdf. (accessed May 2023); </a:t>
            </a:r>
            <a:br>
              <a:rPr lang="en-GB" sz="1100" dirty="0"/>
            </a:br>
            <a:r>
              <a:rPr lang="en-GB" sz="1100" b="1" dirty="0"/>
              <a:t>18.</a:t>
            </a:r>
            <a:r>
              <a:rPr lang="en-GB" sz="1100" dirty="0"/>
              <a:t> </a:t>
            </a:r>
            <a:r>
              <a:rPr lang="en-GB" sz="1100" dirty="0" err="1"/>
              <a:t>Tlando</a:t>
            </a:r>
            <a:r>
              <a:rPr lang="en-GB" sz="1100" dirty="0"/>
              <a:t>™ PI. Available at: https://www.accessdata.fda.gov/drugsatfda_docs/label/2022/208088s000lbl.pdf. (accessed May 2023); </a:t>
            </a:r>
            <a:br>
              <a:rPr lang="en-GB" sz="1100" dirty="0"/>
            </a:br>
            <a:r>
              <a:rPr lang="en-GB" sz="1100" b="1" dirty="0"/>
              <a:t>19.</a:t>
            </a:r>
            <a:r>
              <a:rPr lang="en-GB" sz="1100" dirty="0"/>
              <a:t> </a:t>
            </a:r>
            <a:r>
              <a:rPr lang="en-GB" sz="1100" dirty="0" err="1"/>
              <a:t>Testopel</a:t>
            </a:r>
            <a:r>
              <a:rPr lang="sv-SE" sz="1100" dirty="0"/>
              <a:t>®</a:t>
            </a:r>
            <a:r>
              <a:rPr lang="en-GB" sz="1100" dirty="0"/>
              <a:t> PI. Available at: https://www.testopel.com/about-testopel. (accessed May 2023); </a:t>
            </a:r>
            <a:br>
              <a:rPr lang="en-GB" sz="1100" dirty="0"/>
            </a:br>
            <a:r>
              <a:rPr lang="en-GB" sz="1100" b="1" dirty="0"/>
              <a:t>20.</a:t>
            </a:r>
            <a:r>
              <a:rPr lang="en-GB" sz="1100" dirty="0"/>
              <a:t> </a:t>
            </a:r>
            <a:r>
              <a:rPr lang="en-GB" sz="1100" dirty="0" err="1"/>
              <a:t>Natesto</a:t>
            </a:r>
            <a:r>
              <a:rPr lang="sv-SE" sz="1100" dirty="0"/>
              <a:t>®</a:t>
            </a:r>
            <a:r>
              <a:rPr lang="en-GB" sz="1100" dirty="0"/>
              <a:t> PI. Available at: https://www.accessdata.fda.gov/drugsatfda_docs/label/2016/205488s002lbl.pdf. (accessed May 2023).</a:t>
            </a:r>
          </a:p>
        </p:txBody>
      </p:sp>
    </p:spTree>
    <p:extLst>
      <p:ext uri="{BB962C8B-B14F-4D97-AF65-F5344CB8AC3E}">
        <p14:creationId xmlns:p14="http://schemas.microsoft.com/office/powerpoint/2010/main" val="350410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20</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080" y="4400550"/>
            <a:ext cx="5831840" cy="4743450"/>
          </a:xfrm>
        </p:spPr>
        <p:txBody>
          <a:bodyPr>
            <a:normAutofit/>
          </a:bodyPr>
          <a:lstStyle/>
          <a:p>
            <a:pPr marL="171450" indent="-171450">
              <a:buFont typeface="Arial" panose="020B0604020202020204" pitchFamily="34" charset="0"/>
              <a:buChar char="•"/>
            </a:pPr>
            <a:r>
              <a:rPr lang="en-GB" sz="1100" dirty="0"/>
              <a:t>Treatment of newly diagnosed patients with </a:t>
            </a:r>
            <a:r>
              <a:rPr lang="en-GB" sz="1100" dirty="0" err="1"/>
              <a:t>normosmic</a:t>
            </a:r>
            <a:r>
              <a:rPr lang="en-GB" sz="1100" dirty="0"/>
              <a:t> IHH or </a:t>
            </a:r>
            <a:r>
              <a:rPr lang="en-GB" sz="1100" dirty="0" err="1"/>
              <a:t>Kallmann</a:t>
            </a:r>
            <a:r>
              <a:rPr lang="en-GB" sz="1100" dirty="0"/>
              <a:t> syndrome starts with </a:t>
            </a:r>
            <a:r>
              <a:rPr lang="en-GB" sz="1100" dirty="0" err="1"/>
              <a:t>TTh</a:t>
            </a:r>
            <a:r>
              <a:rPr lang="en-GB" sz="1100" dirty="0"/>
              <a:t> for several months.</a:t>
            </a:r>
          </a:p>
          <a:p>
            <a:pPr marL="628650" lvl="1" indent="-171450">
              <a:buFont typeface="Arial" panose="020B0604020202020204" pitchFamily="34" charset="0"/>
              <a:buChar char="•"/>
            </a:pPr>
            <a:r>
              <a:rPr lang="en-GB" sz="1100" dirty="0"/>
              <a:t>This leads to rapid virilisation (biological development of adult male characteristics), increased general physical wellbeing and increased sexual drive.</a:t>
            </a:r>
          </a:p>
          <a:p>
            <a:pPr marL="171450" indent="-171450">
              <a:buFont typeface="Arial" panose="020B0604020202020204" pitchFamily="34" charset="0"/>
              <a:buChar char="•"/>
            </a:pPr>
            <a:r>
              <a:rPr lang="en-GB" sz="1100" dirty="0"/>
              <a:t>Treatment is then changed to either GnRH or gonadotropins, with the aim of stimulating gametogenesis to produce mature sperm. This approach is beneficial both for patients who desire fertility soon and also those who want to have children in the future. In the latter group, spermatogenesis can be restimulated more effectively when fertility is actually desired.</a:t>
            </a:r>
          </a:p>
          <a:p>
            <a:pPr marL="171450" indent="-171450">
              <a:buFont typeface="Arial" panose="020B0604020202020204" pitchFamily="34" charset="0"/>
              <a:buChar char="•"/>
            </a:pPr>
            <a:r>
              <a:rPr lang="en-GB" sz="1100" dirty="0"/>
              <a:t>GnRH and gonadotropins appear to be similarly efficient in stimulating spermatogenesis.</a:t>
            </a:r>
          </a:p>
          <a:p>
            <a:pPr marL="171450" indent="-171450">
              <a:buFont typeface="Arial" panose="020B0604020202020204" pitchFamily="34" charset="0"/>
              <a:buChar char="•"/>
              <a:tabLst>
                <a:tab pos="3946525" algn="l"/>
              </a:tabLst>
            </a:pPr>
            <a:r>
              <a:rPr lang="en-GB" sz="1100" dirty="0"/>
              <a:t>However, both GnRH and </a:t>
            </a:r>
            <a:r>
              <a:rPr lang="en-GB" sz="1100" dirty="0" err="1"/>
              <a:t>hCG</a:t>
            </a:r>
            <a:r>
              <a:rPr lang="en-GB" sz="1100" dirty="0"/>
              <a:t>/FSH therapy are costly and can only be justified when fertility </a:t>
            </a:r>
            <a:br>
              <a:rPr lang="en-GB" sz="1100" dirty="0"/>
            </a:br>
            <a:r>
              <a:rPr lang="en-GB" sz="1100" dirty="0"/>
              <a:t>is actually desired, or in the initial phase of treatment, when spermatogenesis is to be stimulated up to the point of sperm production. </a:t>
            </a:r>
          </a:p>
          <a:p>
            <a:pPr marL="171450" indent="-171450">
              <a:buFont typeface="Arial" panose="020B0604020202020204" pitchFamily="34" charset="0"/>
              <a:buChar char="•"/>
            </a:pPr>
            <a:r>
              <a:rPr lang="en-GB" sz="1100" dirty="0"/>
              <a:t>Once either goal has been achieved, therapy is then switched to </a:t>
            </a:r>
            <a:r>
              <a:rPr lang="en-GB" sz="1100" dirty="0" err="1"/>
              <a:t>hCG</a:t>
            </a:r>
            <a:r>
              <a:rPr lang="en-GB" sz="1100" dirty="0"/>
              <a:t> alone, which maintains testosterone production and stimulates spermatogenesis for a certain period, after which </a:t>
            </a:r>
            <a:r>
              <a:rPr lang="en-GB" sz="1100" dirty="0" err="1"/>
              <a:t>TTh</a:t>
            </a:r>
            <a:r>
              <a:rPr lang="en-GB" sz="1100" dirty="0"/>
              <a:t> </a:t>
            </a:r>
            <a:br>
              <a:rPr lang="en-GB" sz="1100" dirty="0"/>
            </a:br>
            <a:r>
              <a:rPr lang="en-GB" sz="1100" dirty="0"/>
              <a:t>is restarted.</a:t>
            </a:r>
          </a:p>
          <a:p>
            <a:r>
              <a:rPr lang="de-DE" altLang="en-US" sz="1100" dirty="0">
                <a:solidFill>
                  <a:srgbClr val="005294"/>
                </a:solidFill>
              </a:rPr>
              <a:t>   </a:t>
            </a:r>
            <a:endParaRPr lang="en-GB" sz="1100" dirty="0"/>
          </a:p>
          <a:p>
            <a:r>
              <a:rPr lang="de-DE" altLang="en-US" sz="1100" dirty="0"/>
              <a:t>FSH, follicle-stimulating hormone; GnRH, gonadotropin-releasing hormone; hCG, human chorionic gonadotropin; IHH, </a:t>
            </a:r>
            <a:r>
              <a:rPr lang="en-GB" sz="1100" dirty="0"/>
              <a:t>idiopathic hypogonadotropic hypogonadism;</a:t>
            </a:r>
            <a:r>
              <a:rPr lang="de-DE" altLang="en-US" sz="1100" dirty="0"/>
              <a:t> TTh, testosterone therapy. </a:t>
            </a:r>
          </a:p>
          <a:p>
            <a:endParaRPr lang="de-DE" altLang="en-US" sz="1100" b="1" dirty="0"/>
          </a:p>
          <a:p>
            <a:r>
              <a:rPr lang="de-DE" altLang="en-US" sz="1100" b="1" dirty="0"/>
              <a:t>Reference</a:t>
            </a:r>
          </a:p>
          <a:p>
            <a:r>
              <a:rPr lang="en-GB" altLang="en-US" sz="1100" dirty="0" err="1"/>
              <a:t>Nieschlag</a:t>
            </a:r>
            <a:r>
              <a:rPr lang="en-GB" altLang="en-US" sz="1100" dirty="0"/>
              <a:t> E </a:t>
            </a:r>
            <a:r>
              <a:rPr lang="en-GB" altLang="en-US" sz="1100" i="1" dirty="0"/>
              <a:t>et al.</a:t>
            </a:r>
            <a:r>
              <a:rPr lang="en-GB" altLang="en-US" sz="1100" dirty="0"/>
              <a:t> Andrology: Male reproductive health and dysfunction, 3rd edition, Springer, 2010.</a:t>
            </a:r>
            <a:endParaRPr lang="da-DK" altLang="en-US" sz="1100" dirty="0"/>
          </a:p>
        </p:txBody>
      </p:sp>
    </p:spTree>
    <p:extLst>
      <p:ext uri="{BB962C8B-B14F-4D97-AF65-F5344CB8AC3E}">
        <p14:creationId xmlns:p14="http://schemas.microsoft.com/office/powerpoint/2010/main" val="288678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21</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080" y="4400550"/>
            <a:ext cx="5831840" cy="4743450"/>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CDGP is a transient state of hypogonadotropic hypogonadism.</a:t>
            </a:r>
            <a:r>
              <a:rPr lang="en-GB" sz="1100" baseline="30000" dirty="0"/>
              <a:t>1</a:t>
            </a:r>
            <a:endParaRPr lang="en-GB" sz="1100" dirty="0"/>
          </a:p>
          <a:p>
            <a:pPr marL="171450" indent="-171450">
              <a:buFont typeface="Arial" panose="020B0604020202020204" pitchFamily="34" charset="0"/>
              <a:buChar char="•"/>
            </a:pPr>
            <a:r>
              <a:rPr lang="en-GB" sz="1100" dirty="0"/>
              <a:t>Affected individuals experience a slowdown in growth within the first 3 years of life, followed </a:t>
            </a:r>
            <a:br>
              <a:rPr lang="en-GB" sz="1100" dirty="0"/>
            </a:br>
            <a:r>
              <a:rPr lang="en-GB" sz="1100" dirty="0"/>
              <a:t>by regular growth (even if lower than their peers) in subsequent years. At the average age of puberty, their height begins to move further from the typical growth curve because of a delay </a:t>
            </a:r>
            <a:br>
              <a:rPr lang="en-GB" sz="1100" dirty="0"/>
            </a:br>
            <a:r>
              <a:rPr lang="en-GB" sz="1100" dirty="0"/>
              <a:t>in pubertal growth spurt onset.</a:t>
            </a:r>
            <a:r>
              <a:rPr lang="en-GB" sz="1100" baseline="30000" dirty="0"/>
              <a:t>2</a:t>
            </a:r>
            <a:endParaRPr lang="en-GB" sz="1100" dirty="0"/>
          </a:p>
          <a:p>
            <a:pPr marL="171450" indent="-171450">
              <a:buFont typeface="Arial" panose="020B0604020202020204" pitchFamily="34" charset="0"/>
              <a:buChar char="•"/>
            </a:pPr>
            <a:r>
              <a:rPr lang="en-GB" sz="1100" dirty="0"/>
              <a:t>The age of onset of puberty is delayed by an average of 3 years in boys with CDGP.</a:t>
            </a:r>
            <a:r>
              <a:rPr lang="en-GB" sz="1100" baseline="30000" dirty="0"/>
              <a:t>1</a:t>
            </a:r>
          </a:p>
          <a:p>
            <a:pPr marL="171450" indent="-171450">
              <a:buFont typeface="Arial" panose="020B0604020202020204" pitchFamily="34" charset="0"/>
              <a:buChar char="•"/>
            </a:pPr>
            <a:r>
              <a:rPr lang="en-GB" sz="1100" dirty="0"/>
              <a:t>Individuals with CDGP present with spontaneous catch-up growth, and an onset of puberty </a:t>
            </a:r>
            <a:br>
              <a:rPr lang="en-GB" sz="1100" dirty="0"/>
            </a:br>
            <a:r>
              <a:rPr lang="en-GB" sz="1100" dirty="0"/>
              <a:t>and pubertal growth spurt both occurring later than average, often failing to achieve their predicted height.</a:t>
            </a:r>
            <a:r>
              <a:rPr lang="en-GB" sz="1100" baseline="30000" dirty="0"/>
              <a:t>2</a:t>
            </a:r>
            <a:endParaRPr lang="en-GB" sz="1100" dirty="0"/>
          </a:p>
          <a:p>
            <a:pPr marL="171450" indent="-171450">
              <a:buFont typeface="Arial" panose="020B0604020202020204" pitchFamily="34" charset="0"/>
              <a:buChar char="•"/>
            </a:pPr>
            <a:r>
              <a:rPr lang="en-GB" sz="1100" dirty="0"/>
              <a:t>CDGP is considered a variant of normal growth rather than a disease.</a:t>
            </a:r>
            <a:r>
              <a:rPr lang="en-GB" sz="1100" baseline="30000" dirty="0"/>
              <a:t>2</a:t>
            </a:r>
            <a:endParaRPr lang="en-GB" sz="1100" dirty="0"/>
          </a:p>
          <a:p>
            <a:pPr marL="171450" indent="-171450">
              <a:buFont typeface="Arial" panose="020B0604020202020204" pitchFamily="34" charset="0"/>
              <a:buChar char="•"/>
              <a:defRPr/>
            </a:pPr>
            <a:r>
              <a:rPr lang="en-GB" sz="1100" dirty="0"/>
              <a:t>Distinguishing between CDGP and permanent hypogonadotropic hypogonadism is especially difficult because adolescents with these aetiologies are often prepubertal.</a:t>
            </a:r>
            <a:r>
              <a:rPr lang="en-GB" sz="1100" baseline="30000" dirty="0"/>
              <a:t>2</a:t>
            </a:r>
            <a:endParaRPr lang="en-GB" sz="1100" dirty="0"/>
          </a:p>
          <a:p>
            <a:pPr marL="171450" indent="-171450">
              <a:buFont typeface="Arial" panose="020B0604020202020204" pitchFamily="34" charset="0"/>
              <a:buChar char="•"/>
            </a:pPr>
            <a:r>
              <a:rPr lang="en-GB" sz="1100" dirty="0"/>
              <a:t>Paediatricians are often unable to differentiate CDGP from isolated hypogonadotropic hypogonadism, until the absence of spontaneous puberty by the age of 18 years.</a:t>
            </a:r>
            <a:r>
              <a:rPr lang="en-GB" sz="1100" baseline="30000" dirty="0"/>
              <a:t>2</a:t>
            </a:r>
          </a:p>
          <a:p>
            <a:pPr marL="171450" indent="-171450">
              <a:buFont typeface="Arial" panose="020B0604020202020204" pitchFamily="34" charset="0"/>
              <a:buChar char="•"/>
            </a:pPr>
            <a:endParaRPr lang="en-GB" sz="1100" dirty="0"/>
          </a:p>
          <a:p>
            <a:r>
              <a:rPr lang="en-GB" sz="1100" dirty="0"/>
              <a:t>CDGP, constitutional delay of growth and puberty. </a:t>
            </a:r>
          </a:p>
          <a:p>
            <a:endParaRPr lang="en-GB" sz="1100" b="1" dirty="0"/>
          </a:p>
          <a:p>
            <a:r>
              <a:rPr lang="en-GB" sz="1100" b="1" dirty="0"/>
              <a:t>References</a:t>
            </a:r>
          </a:p>
          <a:p>
            <a:r>
              <a:rPr lang="da-DK" altLang="en-US" sz="1100" b="1" dirty="0"/>
              <a:t>1.</a:t>
            </a:r>
            <a:r>
              <a:rPr lang="da-DK" altLang="en-US" sz="1100" dirty="0"/>
              <a:t> Soliman AT, De Sanctis V. </a:t>
            </a:r>
            <a:r>
              <a:rPr lang="da-DK" altLang="en-US" sz="1100" i="1" dirty="0"/>
              <a:t>Indian J Endocrinol Metab</a:t>
            </a:r>
            <a:r>
              <a:rPr lang="da-DK" altLang="en-US" sz="1100" dirty="0"/>
              <a:t> 2012;16:698–705;</a:t>
            </a:r>
          </a:p>
          <a:p>
            <a:r>
              <a:rPr lang="da-DK" altLang="en-US" sz="1100" b="1" dirty="0"/>
              <a:t>2.</a:t>
            </a:r>
            <a:r>
              <a:rPr lang="da-DK" altLang="en-US" sz="1100" dirty="0"/>
              <a:t> Gaudino R </a:t>
            </a:r>
            <a:r>
              <a:rPr lang="da-DK" altLang="en-US" sz="1100" i="1" dirty="0"/>
              <a:t>et al. Ital J Pediatr </a:t>
            </a:r>
            <a:r>
              <a:rPr lang="da-DK" altLang="en-US" sz="1100" dirty="0"/>
              <a:t>2022;48:45.</a:t>
            </a:r>
            <a:endParaRPr lang="en-GB" sz="1100" dirty="0"/>
          </a:p>
        </p:txBody>
      </p:sp>
    </p:spTree>
    <p:extLst>
      <p:ext uri="{BB962C8B-B14F-4D97-AF65-F5344CB8AC3E}">
        <p14:creationId xmlns:p14="http://schemas.microsoft.com/office/powerpoint/2010/main" val="56506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22</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080" y="4400550"/>
            <a:ext cx="5831840" cy="4743450"/>
          </a:xfrm>
        </p:spPr>
        <p:txBody>
          <a:bodyPr>
            <a:normAutofit/>
          </a:bodyPr>
          <a:lstStyle/>
          <a:p>
            <a:pPr marL="171450" indent="-171450">
              <a:buFont typeface="Arial" panose="020B0604020202020204" pitchFamily="34" charset="0"/>
              <a:buChar char="•"/>
            </a:pPr>
            <a:r>
              <a:rPr lang="en-GB" sz="1100" dirty="0"/>
              <a:t>The question of whether or not to treat individuals with CDGP presents a clinical challenge.</a:t>
            </a:r>
          </a:p>
          <a:p>
            <a:pPr marL="171450" indent="-171450">
              <a:buFont typeface="Arial" panose="020B0604020202020204" pitchFamily="34" charset="0"/>
              <a:buChar char="•"/>
            </a:pPr>
            <a:r>
              <a:rPr lang="en-GB" sz="1100" dirty="0"/>
              <a:t>Although in the majority of cases, spontaneous pubertal development will ‘kick in,’ pubertal onset is unpredictable and the average delay is around 3 years, meaning that the individual </a:t>
            </a:r>
            <a:br>
              <a:rPr lang="en-GB" sz="1100" dirty="0"/>
            </a:br>
            <a:r>
              <a:rPr lang="en-GB" sz="1100" dirty="0"/>
              <a:t>is in a state of hypogonadotropic hypogonadism for a long time.</a:t>
            </a:r>
          </a:p>
          <a:p>
            <a:pPr marL="171450" indent="-171450">
              <a:buFont typeface="Arial" panose="020B0604020202020204" pitchFamily="34" charset="0"/>
              <a:buChar char="•"/>
            </a:pPr>
            <a:r>
              <a:rPr lang="en-GB" sz="1100" dirty="0"/>
              <a:t>There is some evidence that a prolonged state of low testosterone, albeit transient, </a:t>
            </a:r>
            <a:br>
              <a:rPr lang="en-GB" sz="1100" dirty="0"/>
            </a:br>
            <a:r>
              <a:rPr lang="en-GB" sz="1100" dirty="0"/>
              <a:t>might affect the bone mineral content or total bone mass of adults who had CDGP </a:t>
            </a:r>
            <a:br>
              <a:rPr lang="en-GB" sz="1100" dirty="0"/>
            </a:br>
            <a:r>
              <a:rPr lang="en-GB" sz="1100" dirty="0"/>
              <a:t>when younger, although this is not universally accepted.</a:t>
            </a:r>
          </a:p>
          <a:p>
            <a:pPr marL="171450" indent="-171450">
              <a:buFont typeface="Arial" panose="020B0604020202020204" pitchFamily="34" charset="0"/>
              <a:buChar char="•"/>
            </a:pPr>
            <a:r>
              <a:rPr lang="en-GB" sz="1100" dirty="0"/>
              <a:t>The effect of low testosterone on the onset and progression of spermatogenesis, </a:t>
            </a:r>
            <a:br>
              <a:rPr lang="en-GB" sz="1100" dirty="0"/>
            </a:br>
            <a:r>
              <a:rPr lang="en-GB" sz="1100" dirty="0"/>
              <a:t>follicle-stimulating hormone and future fertility is not well studied.</a:t>
            </a:r>
          </a:p>
          <a:p>
            <a:pPr marL="171450" indent="-171450">
              <a:buFont typeface="Arial" panose="020B0604020202020204" pitchFamily="34" charset="0"/>
              <a:buChar char="•"/>
            </a:pPr>
            <a:r>
              <a:rPr lang="en-GB" sz="1100" dirty="0" err="1"/>
              <a:t>TTh</a:t>
            </a:r>
            <a:r>
              <a:rPr lang="en-GB" sz="1100" dirty="0"/>
              <a:t> must be tailored to induce puberty and optimise skeletal growth without inducing premature fusion of the growth plate, and avoid any harmful effects on spermatogenesis. </a:t>
            </a:r>
          </a:p>
          <a:p>
            <a:pPr marL="171450" indent="-171450">
              <a:buFont typeface="Arial" panose="020B0604020202020204" pitchFamily="34" charset="0"/>
              <a:buChar char="•"/>
            </a:pPr>
            <a:r>
              <a:rPr lang="en-GB" sz="1100" dirty="0" err="1"/>
              <a:t>TTh</a:t>
            </a:r>
            <a:r>
              <a:rPr lang="en-GB" sz="1100" dirty="0"/>
              <a:t> should therefore be adjusted to simulate gradually increasing circulating levels of testosterone.</a:t>
            </a:r>
          </a:p>
          <a:p>
            <a:endParaRPr lang="en-GB" sz="1100" dirty="0"/>
          </a:p>
          <a:p>
            <a:r>
              <a:rPr lang="en-GB" sz="1100" dirty="0"/>
              <a:t>CDGP, constitutional delay of growth and puberty; </a:t>
            </a:r>
            <a:r>
              <a:rPr lang="en-GB" sz="1100" dirty="0" err="1"/>
              <a:t>TTh</a:t>
            </a:r>
            <a:r>
              <a:rPr lang="en-GB" sz="1100" dirty="0"/>
              <a:t>, testosterone therapy.</a:t>
            </a:r>
          </a:p>
          <a:p>
            <a:endParaRPr lang="en-GB" sz="1100" b="1" dirty="0"/>
          </a:p>
          <a:p>
            <a:r>
              <a:rPr lang="en-GB" sz="1100" b="1" dirty="0"/>
              <a:t>Reference</a:t>
            </a:r>
          </a:p>
          <a:p>
            <a:r>
              <a:rPr lang="da-DK" altLang="en-US" sz="1100" dirty="0"/>
              <a:t>Soliman AT, De Sanctis V. </a:t>
            </a:r>
            <a:r>
              <a:rPr lang="da-DK" altLang="en-US" sz="1100" i="1" dirty="0"/>
              <a:t>Indian J Endocrinol Metab </a:t>
            </a:r>
            <a:r>
              <a:rPr lang="da-DK" altLang="en-US" sz="1100" dirty="0"/>
              <a:t>2012;16:698–705.</a:t>
            </a:r>
            <a:endParaRPr lang="en-GB" sz="1100" dirty="0"/>
          </a:p>
        </p:txBody>
      </p:sp>
    </p:spTree>
    <p:extLst>
      <p:ext uri="{BB962C8B-B14F-4D97-AF65-F5344CB8AC3E}">
        <p14:creationId xmlns:p14="http://schemas.microsoft.com/office/powerpoint/2010/main" val="366318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23</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080" y="4400550"/>
            <a:ext cx="5831840" cy="4743450"/>
          </a:xfrm>
        </p:spPr>
        <p:txBody>
          <a:bodyPr>
            <a:normAutofit/>
          </a:bodyPr>
          <a:lstStyle/>
          <a:p>
            <a:pPr marL="171450" indent="-171450">
              <a:buFont typeface="Arial" panose="020B0604020202020204" pitchFamily="34" charset="0"/>
              <a:buChar char="•"/>
            </a:pPr>
            <a:r>
              <a:rPr lang="en-GB" sz="1100" dirty="0"/>
              <a:t>PWS is a rare genetic disorder resulting from a lack of expression of the paternally derived chromosome, 15q11-q13, that was first described as a clinical entity in 1956.</a:t>
            </a:r>
            <a:r>
              <a:rPr lang="en-GB" sz="1100" baseline="30000" dirty="0"/>
              <a:t>1</a:t>
            </a:r>
          </a:p>
          <a:p>
            <a:pPr marL="171450" indent="-171450">
              <a:buFont typeface="Arial" panose="020B0604020202020204" pitchFamily="34" charset="0"/>
              <a:buChar char="•"/>
            </a:pPr>
            <a:r>
              <a:rPr lang="en-GB" sz="1100" dirty="0"/>
              <a:t>It is characterised by intellectual disability, behavioural problems, hypothalamic dysfunction </a:t>
            </a:r>
            <a:br>
              <a:rPr lang="en-GB" sz="1100" dirty="0"/>
            </a:br>
            <a:r>
              <a:rPr lang="en-GB" sz="1100" dirty="0"/>
              <a:t>and specific dysmorphisms.</a:t>
            </a:r>
            <a:r>
              <a:rPr lang="en-GB" sz="1100" baseline="30000" dirty="0"/>
              <a:t>1</a:t>
            </a:r>
            <a:endParaRPr lang="en-GB" sz="1100" dirty="0"/>
          </a:p>
          <a:p>
            <a:pPr marL="171450" indent="-171450">
              <a:buFont typeface="Arial" panose="020B0604020202020204" pitchFamily="34" charset="0"/>
              <a:buChar char="•"/>
            </a:pPr>
            <a:r>
              <a:rPr lang="en-GB" sz="1100" dirty="0"/>
              <a:t>Hypothalamic dysfunction causes hypogonadism,</a:t>
            </a:r>
            <a:r>
              <a:rPr lang="en-GB" sz="1100" baseline="30000" dirty="0"/>
              <a:t>1</a:t>
            </a:r>
            <a:r>
              <a:rPr lang="en-GB" sz="1100" dirty="0"/>
              <a:t> which typically manifests as incomplete </a:t>
            </a:r>
            <a:br>
              <a:rPr lang="en-GB" sz="1100" dirty="0"/>
            </a:br>
            <a:r>
              <a:rPr lang="en-GB" sz="1100" dirty="0"/>
              <a:t>or under-development of the genitalia, incomplete puberty and, in most cases, infertility.</a:t>
            </a:r>
            <a:r>
              <a:rPr lang="en-GB" sz="1100" baseline="30000" dirty="0"/>
              <a:t>2</a:t>
            </a:r>
          </a:p>
          <a:p>
            <a:pPr marL="171450" indent="-171450">
              <a:buFont typeface="Arial" panose="020B0604020202020204" pitchFamily="34" charset="0"/>
              <a:buChar char="•"/>
            </a:pPr>
            <a:r>
              <a:rPr lang="en-GB" sz="1100" dirty="0"/>
              <a:t>Hypogonadism can affect males with PWS at any age.</a:t>
            </a:r>
            <a:r>
              <a:rPr lang="en-GB" sz="1100" baseline="30000" dirty="0"/>
              <a:t>3</a:t>
            </a:r>
          </a:p>
          <a:p>
            <a:pPr marL="171450" indent="-171450">
              <a:buFont typeface="Arial" panose="020B0604020202020204" pitchFamily="34" charset="0"/>
              <a:buChar char="•"/>
            </a:pPr>
            <a:r>
              <a:rPr lang="en-GB" sz="1100" dirty="0"/>
              <a:t>At birth and during infancy, boys with PWS can display cryptorchidism (the absence of one or both testicles in the scrotum), incomplete development or underdevelopment of the scrotum, and short penile length.</a:t>
            </a:r>
            <a:r>
              <a:rPr lang="en-GB" sz="1100" baseline="30000" dirty="0"/>
              <a:t>3</a:t>
            </a:r>
            <a:endParaRPr lang="en-GB" sz="1100" dirty="0"/>
          </a:p>
          <a:p>
            <a:pPr marL="171450" indent="-171450">
              <a:buFont typeface="Arial" panose="020B0604020202020204" pitchFamily="34" charset="0"/>
              <a:buChar char="•"/>
            </a:pPr>
            <a:r>
              <a:rPr lang="en-GB" sz="1100" dirty="0"/>
              <a:t>Later in life, small penile length in combination with large amounts of suprapubic fat may lead </a:t>
            </a:r>
            <a:br>
              <a:rPr lang="en-GB" sz="1100" dirty="0"/>
            </a:br>
            <a:r>
              <a:rPr lang="en-GB" sz="1100" dirty="0"/>
              <a:t>to voiding difficulties in young adults with PWS and obesity.</a:t>
            </a:r>
            <a:r>
              <a:rPr lang="en-GB" sz="1100" baseline="30000" dirty="0"/>
              <a:t>3</a:t>
            </a:r>
            <a:endParaRPr lang="en-GB" sz="1100" dirty="0"/>
          </a:p>
          <a:p>
            <a:pPr marL="171450" indent="-171450">
              <a:buFont typeface="Arial" panose="020B0604020202020204" pitchFamily="34" charset="0"/>
              <a:buChar char="•"/>
            </a:pPr>
            <a:r>
              <a:rPr lang="en-GB" sz="1100" dirty="0"/>
              <a:t>Puberty is usually delayed and incomplete. Primary testicular dysfunction is a major contributor to abnormal pubertal development in males with PWS.</a:t>
            </a:r>
            <a:r>
              <a:rPr lang="en-GB" sz="1100" baseline="30000" dirty="0"/>
              <a:t>3</a:t>
            </a:r>
            <a:endParaRPr lang="en-GB" sz="1100" dirty="0"/>
          </a:p>
          <a:p>
            <a:pPr marL="171450" indent="-171450">
              <a:buFont typeface="Arial" panose="020B0604020202020204" pitchFamily="34" charset="0"/>
              <a:buChar char="•"/>
            </a:pPr>
            <a:r>
              <a:rPr lang="en-GB" sz="1100" dirty="0"/>
              <a:t>Adults with PWS often have low levels of sex steroids, and males with PWS are believed </a:t>
            </a:r>
            <a:br>
              <a:rPr lang="en-GB" sz="1100" dirty="0"/>
            </a:br>
            <a:r>
              <a:rPr lang="en-GB" sz="1100" dirty="0"/>
              <a:t>to be infertile.</a:t>
            </a:r>
            <a:r>
              <a:rPr lang="en-GB" sz="1100" baseline="30000" dirty="0"/>
              <a:t>3</a:t>
            </a:r>
          </a:p>
          <a:p>
            <a:pPr marL="171450" indent="-171450">
              <a:buFont typeface="Arial" panose="020B0604020202020204" pitchFamily="34" charset="0"/>
              <a:buChar char="•"/>
            </a:pPr>
            <a:r>
              <a:rPr lang="en-GB" sz="1100" dirty="0">
                <a:solidFill>
                  <a:srgbClr val="E7E6E6">
                    <a:lumMod val="25000"/>
                  </a:srgbClr>
                </a:solidFill>
              </a:rPr>
              <a:t>Treatment of hypogonadism with </a:t>
            </a:r>
            <a:r>
              <a:rPr lang="en-GB" sz="1100" dirty="0" err="1">
                <a:solidFill>
                  <a:srgbClr val="E7E6E6">
                    <a:lumMod val="25000"/>
                  </a:srgbClr>
                </a:solidFill>
              </a:rPr>
              <a:t>TTh</a:t>
            </a:r>
            <a:r>
              <a:rPr lang="en-GB" sz="1100" dirty="0">
                <a:solidFill>
                  <a:srgbClr val="E7E6E6">
                    <a:lumMod val="25000"/>
                  </a:srgbClr>
                </a:solidFill>
              </a:rPr>
              <a:t> usually starts at around age 12–13 years for males </a:t>
            </a:r>
            <a:br>
              <a:rPr lang="en-GB" sz="1100" dirty="0">
                <a:solidFill>
                  <a:srgbClr val="E7E6E6">
                    <a:lumMod val="25000"/>
                  </a:srgbClr>
                </a:solidFill>
              </a:rPr>
            </a:br>
            <a:r>
              <a:rPr lang="en-GB" sz="1100" dirty="0">
                <a:solidFill>
                  <a:srgbClr val="E7E6E6">
                    <a:lumMod val="25000"/>
                  </a:srgbClr>
                </a:solidFill>
              </a:rPr>
              <a:t>with PWS.</a:t>
            </a:r>
            <a:r>
              <a:rPr lang="en-GB" sz="1100" baseline="30000" dirty="0">
                <a:solidFill>
                  <a:srgbClr val="E7E6E6">
                    <a:lumMod val="25000"/>
                  </a:srgbClr>
                </a:solidFill>
              </a:rPr>
              <a:t>3</a:t>
            </a:r>
            <a:endParaRPr lang="en-GB" sz="1100" dirty="0"/>
          </a:p>
          <a:p>
            <a:endParaRPr lang="en-GB" sz="1100" dirty="0"/>
          </a:p>
          <a:p>
            <a:r>
              <a:rPr lang="en-GB" sz="1100" dirty="0"/>
              <a:t>PWS, Prader-Willi syndrome; </a:t>
            </a:r>
            <a:r>
              <a:rPr lang="en-GB" sz="1100" dirty="0" err="1"/>
              <a:t>TTh</a:t>
            </a:r>
            <a:r>
              <a:rPr lang="en-GB" sz="1100" dirty="0"/>
              <a:t>, testosterone therapy.</a:t>
            </a:r>
          </a:p>
          <a:p>
            <a:endParaRPr lang="en-GB" sz="1100" dirty="0"/>
          </a:p>
          <a:p>
            <a:r>
              <a:rPr lang="en-GB" sz="1100" b="1" dirty="0"/>
              <a:t>References</a:t>
            </a:r>
          </a:p>
          <a:p>
            <a:r>
              <a:rPr lang="da-DK" altLang="en-US" sz="1100" b="1" dirty="0"/>
              <a:t>1. </a:t>
            </a:r>
            <a:r>
              <a:rPr lang="nl-NL" altLang="en-US" sz="1100" dirty="0"/>
              <a:t>Noordam C </a:t>
            </a:r>
            <a:r>
              <a:rPr lang="nl-NL" altLang="en-US" sz="1100" i="1" dirty="0"/>
              <a:t>et al. Int J Mol Sci </a:t>
            </a:r>
            <a:r>
              <a:rPr lang="nl-NL" altLang="en-US" sz="1100" dirty="0"/>
              <a:t>2021;22:2705;</a:t>
            </a:r>
          </a:p>
          <a:p>
            <a:r>
              <a:rPr lang="fi-FI" altLang="en-US" sz="1100" b="1" dirty="0"/>
              <a:t>2. </a:t>
            </a:r>
            <a:r>
              <a:rPr lang="fi-FI" altLang="en-US" sz="1100" dirty="0"/>
              <a:t>Yang-Li D </a:t>
            </a:r>
            <a:r>
              <a:rPr lang="fi-FI" altLang="en-US" sz="1100" i="1" dirty="0"/>
              <a:t>et al. Orphanet J Rare Dis </a:t>
            </a:r>
            <a:r>
              <a:rPr lang="fi-FI" altLang="en-US" sz="1100" dirty="0"/>
              <a:t>2022;17:221;</a:t>
            </a:r>
            <a:endParaRPr lang="fi-FI" sz="1100" dirty="0"/>
          </a:p>
          <a:p>
            <a:r>
              <a:rPr lang="fi-FI" sz="1100" b="1" dirty="0"/>
              <a:t>3.</a:t>
            </a:r>
            <a:r>
              <a:rPr lang="fi-FI" sz="1100" dirty="0"/>
              <a:t> Pellikaan K </a:t>
            </a:r>
            <a:r>
              <a:rPr lang="fi-FI" sz="1100" i="1" dirty="0"/>
              <a:t>et al. J Clin Med </a:t>
            </a:r>
            <a:r>
              <a:rPr lang="fi-FI" sz="1100" dirty="0"/>
              <a:t>2021;10:4361.</a:t>
            </a:r>
            <a:endParaRPr lang="en-GB" sz="1100" dirty="0"/>
          </a:p>
        </p:txBody>
      </p:sp>
    </p:spTree>
    <p:extLst>
      <p:ext uri="{BB962C8B-B14F-4D97-AF65-F5344CB8AC3E}">
        <p14:creationId xmlns:p14="http://schemas.microsoft.com/office/powerpoint/2010/main" val="364106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24</a:t>
            </a:fld>
            <a:endParaRPr lang="en-GB"/>
          </a:p>
        </p:txBody>
      </p:sp>
    </p:spTree>
    <p:extLst>
      <p:ext uri="{BB962C8B-B14F-4D97-AF65-F5344CB8AC3E}">
        <p14:creationId xmlns:p14="http://schemas.microsoft.com/office/powerpoint/2010/main" val="3336339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25</a:t>
            </a:fld>
            <a:endParaRPr lang="en-GB"/>
          </a:p>
        </p:txBody>
      </p:sp>
    </p:spTree>
    <p:extLst>
      <p:ext uri="{BB962C8B-B14F-4D97-AF65-F5344CB8AC3E}">
        <p14:creationId xmlns:p14="http://schemas.microsoft.com/office/powerpoint/2010/main" val="160603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3</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8000" cy="4284663"/>
          </a:xfrm>
        </p:spPr>
        <p:txBody>
          <a:bodyPr>
            <a:normAutofit fontScale="92500" lnSpcReduction="10000"/>
          </a:bodyPr>
          <a:lstStyle/>
          <a:p>
            <a:pPr marL="171450" indent="-171450">
              <a:buFont typeface="Arial" panose="020B0604020202020204" pitchFamily="34" charset="0"/>
              <a:buChar char="•"/>
            </a:pPr>
            <a:r>
              <a:rPr lang="en-GB" sz="1100" dirty="0"/>
              <a:t>Androgen biosynthesis involves hormonal and steroidal communication between the hypothalamic-pituitary system and the testes.</a:t>
            </a:r>
            <a:r>
              <a:rPr lang="en-GB" sz="1100" baseline="30000" dirty="0"/>
              <a:t>1</a:t>
            </a:r>
          </a:p>
          <a:p>
            <a:pPr marL="171450" indent="-171450">
              <a:buFont typeface="Arial" panose="020B0604020202020204" pitchFamily="34" charset="0"/>
              <a:buChar char="•"/>
            </a:pPr>
            <a:r>
              <a:rPr lang="en-GB" sz="1100" dirty="0"/>
              <a:t>LH and FSH are synthesised in the pituitary gland and secreted under the control of GnRH produced by the hypothalamus.</a:t>
            </a:r>
            <a:r>
              <a:rPr lang="en-GB" sz="1100" baseline="30000" dirty="0"/>
              <a:t>1</a:t>
            </a:r>
          </a:p>
          <a:p>
            <a:pPr marL="171450" indent="-171450">
              <a:buFont typeface="Arial" panose="020B0604020202020204" pitchFamily="34" charset="0"/>
              <a:buChar char="•"/>
            </a:pPr>
            <a:r>
              <a:rPr lang="en-GB" sz="1100" dirty="0"/>
              <a:t>Leydig cells adjacent to the seminiferous tubules in the testes synthesise and secrete testosterone under the control of LH.</a:t>
            </a:r>
            <a:r>
              <a:rPr lang="en-GB" sz="1100" baseline="30000" dirty="0"/>
              <a:t>1</a:t>
            </a:r>
          </a:p>
          <a:p>
            <a:pPr marL="171450" indent="-171450">
              <a:buFont typeface="Arial" panose="020B0604020202020204" pitchFamily="34" charset="0"/>
              <a:buChar char="•"/>
            </a:pPr>
            <a:r>
              <a:rPr lang="en-GB" sz="1100" dirty="0"/>
              <a:t>Testosterone has a variety of downstream functions, supporting spermatogenesis and male fertility, and promoting androgenic effects after being metabolised to DHT by testicular 5α-reductase activity and to oestradiol by testicular aromatase activity.</a:t>
            </a:r>
            <a:r>
              <a:rPr lang="en-GB" sz="1100" baseline="30000" dirty="0"/>
              <a:t>1</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Male hypogonadism can be classified according to the origin of the underlying problem into primary hypogonadism, caused by testicular dysfunction, or secondary hypogonadism, caused by pituitary or hypothalamic dysfunction.</a:t>
            </a:r>
            <a:r>
              <a:rPr lang="en-GB" sz="1100" baseline="30000" dirty="0"/>
              <a:t>2</a:t>
            </a:r>
          </a:p>
          <a:p>
            <a:pPr marL="171450" indent="-171450">
              <a:buFont typeface="Arial" panose="020B0604020202020204" pitchFamily="34" charset="0"/>
              <a:buChar char="•"/>
            </a:pPr>
            <a:r>
              <a:rPr lang="en-GB" sz="1100" dirty="0"/>
              <a:t>Primary hypogonadism is also called hypergonadotropic hypogonadism, because the pituitary gland tries to compensate for testicular dysfunction by increasing central stimulation.</a:t>
            </a:r>
            <a:r>
              <a:rPr lang="en-GB" sz="1100" baseline="30000" dirty="0"/>
              <a:t>2</a:t>
            </a:r>
          </a:p>
          <a:p>
            <a:pPr marL="171450" indent="-171450">
              <a:buFont typeface="Arial" panose="020B0604020202020204" pitchFamily="34" charset="0"/>
              <a:buChar char="•"/>
            </a:pPr>
            <a:r>
              <a:rPr lang="en-GB" sz="1100" dirty="0"/>
              <a:t>In secondary hypogonadism, the testes are inadequately stimulated by gonadotropins (usually inappropriately normal or reduced gonadotropin levels).</a:t>
            </a:r>
            <a:r>
              <a:rPr lang="en-GB" sz="1100" baseline="30000" dirty="0"/>
              <a:t>2</a:t>
            </a:r>
          </a:p>
          <a:p>
            <a:pPr marL="171450" indent="-171450">
              <a:buFont typeface="Arial" panose="020B0604020202020204" pitchFamily="34" charset="0"/>
              <a:buChar char="•"/>
            </a:pPr>
            <a:r>
              <a:rPr lang="en-GB" sz="1100" dirty="0"/>
              <a:t>By following this classification based on the aetiology of hypogonadism, clinicians are able to select appropriate treatment options. In patients with secondary hypogonadism, testosterone normalisation can be theoretically achieved with a variety of treatments, including lifestyle changes, gonadotropin therapy and </a:t>
            </a:r>
            <a:r>
              <a:rPr lang="en-GB" sz="1100" dirty="0" err="1"/>
              <a:t>TTh</a:t>
            </a:r>
            <a:r>
              <a:rPr lang="en-GB" sz="1100" dirty="0"/>
              <a:t>, whereas in primary hypogonadism only </a:t>
            </a:r>
            <a:r>
              <a:rPr lang="en-GB" sz="1100" dirty="0" err="1"/>
              <a:t>TTh</a:t>
            </a:r>
            <a:r>
              <a:rPr lang="en-GB" sz="1100" dirty="0"/>
              <a:t> can be considered </a:t>
            </a:r>
            <a:br>
              <a:rPr lang="en-GB" sz="1100" dirty="0"/>
            </a:br>
            <a:r>
              <a:rPr lang="en-GB" sz="1100" dirty="0"/>
              <a:t>as treatment.</a:t>
            </a:r>
            <a:r>
              <a:rPr lang="en-GB" sz="1100" baseline="30000" dirty="0"/>
              <a:t>2</a:t>
            </a:r>
          </a:p>
          <a:p>
            <a:pPr marR="0" lvl="0" fontAlgn="auto">
              <a:spcBef>
                <a:spcPts val="0"/>
              </a:spcBef>
              <a:spcAft>
                <a:spcPts val="0"/>
              </a:spcAft>
              <a:buClrTx/>
              <a:buSzTx/>
              <a:tabLst/>
              <a:defRPr/>
            </a:pPr>
            <a:endParaRPr lang="en-GB" sz="1100" dirty="0"/>
          </a:p>
          <a:p>
            <a:pPr>
              <a:defRPr/>
            </a:pPr>
            <a:r>
              <a:rPr lang="en-GB" sz="1100" dirty="0"/>
              <a:t>DHT, dihydrotestosterone; FSH, follicle-stimulating hormone; GnRH, gonadotropin-releasing hormone; LH, luteinising hormone; </a:t>
            </a:r>
            <a:r>
              <a:rPr lang="en-GB" sz="1100" dirty="0" err="1"/>
              <a:t>TTh</a:t>
            </a:r>
            <a:r>
              <a:rPr lang="en-GB" sz="1100" dirty="0"/>
              <a:t>, testosterone therapy.</a:t>
            </a:r>
          </a:p>
          <a:p>
            <a:pPr>
              <a:defRPr/>
            </a:pPr>
            <a:endParaRPr lang="en-GB" sz="1100" dirty="0"/>
          </a:p>
          <a:p>
            <a:pPr>
              <a:defRPr/>
            </a:pPr>
            <a:r>
              <a:rPr lang="en-GB" sz="1100" b="1" dirty="0"/>
              <a:t>References</a:t>
            </a:r>
            <a:endParaRPr lang="en-GB" sz="1100" dirty="0"/>
          </a:p>
          <a:p>
            <a:r>
              <a:rPr lang="de-DE" altLang="en-US" sz="1100" b="1" dirty="0"/>
              <a:t>1.</a:t>
            </a:r>
            <a:r>
              <a:rPr lang="de-DE" altLang="en-US" sz="1100" dirty="0"/>
              <a:t> Nieschlag E </a:t>
            </a:r>
            <a:r>
              <a:rPr lang="de-DE" altLang="en-US" sz="1100" i="1" dirty="0"/>
              <a:t>et al.</a:t>
            </a:r>
            <a:r>
              <a:rPr lang="de-DE" altLang="en-US" sz="1100" dirty="0"/>
              <a:t> Andrology: Male reproductive health and dysfunction, 3rd edition, Springer, 2010;</a:t>
            </a:r>
            <a:br>
              <a:rPr lang="de-DE" altLang="en-US" sz="1100" dirty="0"/>
            </a:br>
            <a:r>
              <a:rPr lang="de-DE" altLang="en-US" sz="1100" b="1" dirty="0"/>
              <a:t>2.</a:t>
            </a:r>
            <a:r>
              <a:rPr lang="de-DE" altLang="en-US" sz="1100" dirty="0"/>
              <a:t> Salonia A </a:t>
            </a:r>
            <a:r>
              <a:rPr lang="de-DE" altLang="en-US" sz="1100" i="1" dirty="0"/>
              <a:t>et al.</a:t>
            </a:r>
            <a:r>
              <a:rPr lang="de-DE" altLang="en-US" sz="1100" dirty="0"/>
              <a:t> EAU 2023 Guidelines on Sexual and Reproductive Health. Available at:</a:t>
            </a:r>
            <a:r>
              <a:rPr lang="en-GB" sz="1100" dirty="0"/>
              <a:t> https://uroweb.org/guidelines/sexual-and-reproductive-health. (accessed May 2023)</a:t>
            </a:r>
            <a:r>
              <a:rPr lang="de-DE" altLang="en-US" sz="1100" dirty="0"/>
              <a:t>.</a:t>
            </a:r>
            <a:endParaRPr lang="sv-SE" sz="1100" dirty="0"/>
          </a:p>
        </p:txBody>
      </p:sp>
    </p:spTree>
    <p:extLst>
      <p:ext uri="{BB962C8B-B14F-4D97-AF65-F5344CB8AC3E}">
        <p14:creationId xmlns:p14="http://schemas.microsoft.com/office/powerpoint/2010/main" val="86764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4</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fontScale="92500" lnSpcReduction="10000"/>
          </a:bodyPr>
          <a:lstStyle/>
          <a:p>
            <a:pPr marL="171450" indent="-171450">
              <a:buFont typeface="Arial" panose="020B0604020202020204" pitchFamily="34" charset="0"/>
              <a:buChar char="•"/>
            </a:pPr>
            <a:r>
              <a:rPr lang="en-GB" sz="1100" dirty="0"/>
              <a:t>Primary hypogonadism results in low T concentrations, impairment of spermatogenesis, </a:t>
            </a:r>
            <a:br>
              <a:rPr lang="en-GB" sz="1100" dirty="0"/>
            </a:br>
            <a:r>
              <a:rPr lang="en-GB" sz="1100" dirty="0"/>
              <a:t>and elevated gonadotropin levels.</a:t>
            </a:r>
            <a:r>
              <a:rPr lang="en-GB" sz="1100" baseline="30000" dirty="0"/>
              <a:t>1</a:t>
            </a:r>
          </a:p>
          <a:p>
            <a:pPr marL="171450" indent="-171450">
              <a:buFont typeface="Arial" panose="020B0604020202020204" pitchFamily="34" charset="0"/>
              <a:buChar char="•"/>
            </a:pPr>
            <a:r>
              <a:rPr lang="en-GB" sz="1100" dirty="0"/>
              <a:t>Klinefelter syndrome, a trisomy associated with a 47,XXY karyotype, is the most prevalent </a:t>
            </a:r>
            <a:br>
              <a:rPr lang="en-GB" sz="1100" dirty="0"/>
            </a:br>
            <a:r>
              <a:rPr lang="en-GB" sz="1100" dirty="0"/>
              <a:t>genetic cause of primary hypogonadism.</a:t>
            </a:r>
            <a:r>
              <a:rPr lang="en-GB" sz="1100" baseline="30000" dirty="0"/>
              <a:t>2</a:t>
            </a:r>
          </a:p>
          <a:p>
            <a:pPr marL="171450" indent="-171450">
              <a:buFont typeface="Arial" panose="020B0604020202020204" pitchFamily="34" charset="0"/>
              <a:buChar char="•"/>
            </a:pPr>
            <a:r>
              <a:rPr lang="en-GB" sz="1100" dirty="0"/>
              <a:t>Other less-common causes of primary hypogonadism include:</a:t>
            </a:r>
            <a:r>
              <a:rPr lang="en-GB" sz="1100" baseline="30000" dirty="0"/>
              <a:t>1,2</a:t>
            </a:r>
          </a:p>
          <a:p>
            <a:pPr marL="628650" lvl="1" indent="-171450">
              <a:buFont typeface="Arial" panose="020B0604020202020204" pitchFamily="34" charset="0"/>
              <a:buChar char="•"/>
            </a:pPr>
            <a:r>
              <a:rPr lang="en-GB" sz="1100" dirty="0"/>
              <a:t>Rare chromosomal abnormalities: XX male syndrome, 47 XYY syndrome, </a:t>
            </a:r>
            <a:br>
              <a:rPr lang="en-GB" sz="1100" dirty="0"/>
            </a:br>
            <a:r>
              <a:rPr lang="en-GB" sz="1100" dirty="0"/>
              <a:t>  48 XXYY syndrome</a:t>
            </a:r>
          </a:p>
          <a:p>
            <a:pPr marL="628650" lvl="1" indent="-171450">
              <a:buFont typeface="Arial" panose="020B0604020202020204" pitchFamily="34" charset="0"/>
              <a:buChar char="•"/>
            </a:pPr>
            <a:r>
              <a:rPr lang="en-GB" sz="1100" dirty="0"/>
              <a:t>Trisomy 21 (Down syndrome)</a:t>
            </a:r>
          </a:p>
          <a:p>
            <a:pPr marL="628650" lvl="1" indent="-171450">
              <a:buFont typeface="Arial" panose="020B0604020202020204" pitchFamily="34" charset="0"/>
              <a:buChar char="•"/>
            </a:pPr>
            <a:r>
              <a:rPr lang="en-GB" sz="1100" dirty="0"/>
              <a:t>Noonan syndrome</a:t>
            </a:r>
          </a:p>
          <a:p>
            <a:pPr marL="628650" lvl="1" indent="-171450">
              <a:buFont typeface="Arial" panose="020B0604020202020204" pitchFamily="34" charset="0"/>
              <a:buChar char="•"/>
            </a:pPr>
            <a:r>
              <a:rPr lang="en-GB" sz="1100" dirty="0"/>
              <a:t>Autosomal translocations</a:t>
            </a:r>
          </a:p>
          <a:p>
            <a:pPr marL="628650" lvl="1" indent="-171450">
              <a:buFont typeface="Arial" panose="020B0604020202020204" pitchFamily="34" charset="0"/>
              <a:buChar char="•"/>
            </a:pPr>
            <a:r>
              <a:rPr lang="en-GB" sz="1100" dirty="0"/>
              <a:t>Defects of T biosynthesis</a:t>
            </a:r>
          </a:p>
          <a:p>
            <a:pPr marL="628650" lvl="1" indent="-171450">
              <a:buFont typeface="Arial" panose="020B0604020202020204" pitchFamily="34" charset="0"/>
              <a:buChar char="•"/>
            </a:pPr>
            <a:r>
              <a:rPr lang="en-GB" sz="1100" dirty="0"/>
              <a:t>CAH (testicular adrenal rest tumours)</a:t>
            </a:r>
          </a:p>
          <a:p>
            <a:pPr marL="628650" lvl="1" indent="-171450">
              <a:buFont typeface="Arial" panose="020B0604020202020204" pitchFamily="34" charset="0"/>
              <a:buChar char="•"/>
            </a:pPr>
            <a:r>
              <a:rPr lang="en-GB" sz="1100" dirty="0"/>
              <a:t>Disorders of sex development (gonadal dysgenesis)</a:t>
            </a:r>
          </a:p>
          <a:p>
            <a:pPr marL="628650" lvl="1" indent="-171450">
              <a:buFont typeface="Arial" panose="020B0604020202020204" pitchFamily="34" charset="0"/>
              <a:buChar char="•"/>
            </a:pPr>
            <a:r>
              <a:rPr lang="en-GB" sz="1100" i="1" dirty="0"/>
              <a:t>LHR</a:t>
            </a:r>
            <a:r>
              <a:rPr lang="en-GB" sz="1100" dirty="0"/>
              <a:t> gene mutations</a:t>
            </a:r>
          </a:p>
          <a:p>
            <a:pPr marL="628650" lvl="1" indent="-171450">
              <a:buFont typeface="Arial" panose="020B0604020202020204" pitchFamily="34" charset="0"/>
              <a:buChar char="•"/>
            </a:pPr>
            <a:r>
              <a:rPr lang="en-GB" sz="1100" dirty="0"/>
              <a:t>Myotonic dystrophy</a:t>
            </a:r>
          </a:p>
          <a:p>
            <a:pPr marL="628650" lvl="1" indent="-171450">
              <a:buFont typeface="Arial" panose="020B0604020202020204" pitchFamily="34" charset="0"/>
              <a:buChar char="•"/>
            </a:pPr>
            <a:r>
              <a:rPr lang="en-GB" sz="1100" dirty="0"/>
              <a:t>Uncorrected cryptorchidism (including </a:t>
            </a:r>
            <a:r>
              <a:rPr lang="en-GB" sz="1100" i="1" dirty="0"/>
              <a:t>INSL3</a:t>
            </a:r>
            <a:r>
              <a:rPr lang="en-GB" sz="1100" dirty="0"/>
              <a:t> and </a:t>
            </a:r>
            <a:r>
              <a:rPr lang="en-GB" sz="1100" i="1" dirty="0"/>
              <a:t>LGR8</a:t>
            </a:r>
            <a:r>
              <a:rPr lang="en-GB" sz="1100" dirty="0"/>
              <a:t>/</a:t>
            </a:r>
            <a:r>
              <a:rPr lang="en-GB" sz="1100" i="1" dirty="0"/>
              <a:t>GREAT</a:t>
            </a:r>
            <a:r>
              <a:rPr lang="en-GB" sz="1100" dirty="0"/>
              <a:t> mutations)</a:t>
            </a:r>
          </a:p>
          <a:p>
            <a:pPr marL="628650" lvl="1" indent="-171450">
              <a:buFont typeface="Arial" panose="020B0604020202020204" pitchFamily="34" charset="0"/>
              <a:buChar char="•"/>
            </a:pPr>
            <a:r>
              <a:rPr lang="en-GB" sz="1100" dirty="0"/>
              <a:t>Bilateral congenital anorchia</a:t>
            </a:r>
          </a:p>
          <a:p>
            <a:pPr marL="628650" lvl="1" indent="-171450">
              <a:buFont typeface="Arial" panose="020B0604020202020204" pitchFamily="34" charset="0"/>
              <a:buChar char="•"/>
            </a:pPr>
            <a:r>
              <a:rPr lang="en-GB" sz="1100" dirty="0"/>
              <a:t>Sickle cell disease</a:t>
            </a:r>
          </a:p>
          <a:p>
            <a:pPr marL="628650" lvl="1" indent="-171450">
              <a:buFont typeface="Arial" panose="020B0604020202020204" pitchFamily="34" charset="0"/>
              <a:buChar char="•"/>
            </a:pPr>
            <a:r>
              <a:rPr lang="en-GB" sz="1100" dirty="0"/>
              <a:t>Adreno-leukodystrophy</a:t>
            </a:r>
          </a:p>
          <a:p>
            <a:pPr marL="628650" lvl="1" indent="-171450">
              <a:buFont typeface="Arial" panose="020B0604020202020204" pitchFamily="34" charset="0"/>
              <a:buChar char="•"/>
            </a:pPr>
            <a:r>
              <a:rPr lang="en-GB" sz="1100" dirty="0"/>
              <a:t>Some types of cancer chemotherapy</a:t>
            </a:r>
          </a:p>
          <a:p>
            <a:pPr marL="628650" lvl="1" indent="-171450">
              <a:buFont typeface="Arial" panose="020B0604020202020204" pitchFamily="34" charset="0"/>
              <a:buChar char="•"/>
            </a:pPr>
            <a:r>
              <a:rPr lang="en-GB" sz="1100" dirty="0"/>
              <a:t>Testicular radiation exposure</a:t>
            </a:r>
          </a:p>
          <a:p>
            <a:pPr marL="628650" lvl="1" indent="-171450">
              <a:buFont typeface="Arial" panose="020B0604020202020204" pitchFamily="34" charset="0"/>
              <a:buChar char="•"/>
            </a:pPr>
            <a:r>
              <a:rPr lang="en-GB" sz="1100" dirty="0"/>
              <a:t>Trauma</a:t>
            </a:r>
          </a:p>
          <a:p>
            <a:pPr marL="628650" lvl="1" indent="-171450">
              <a:buFont typeface="Arial" panose="020B0604020202020204" pitchFamily="34" charset="0"/>
              <a:buChar char="•"/>
            </a:pPr>
            <a:r>
              <a:rPr lang="en-GB" sz="1100" dirty="0"/>
              <a:t>Torsion</a:t>
            </a:r>
          </a:p>
          <a:p>
            <a:pPr marL="628650" lvl="1" indent="-171450">
              <a:buFont typeface="Arial" panose="020B0604020202020204" pitchFamily="34" charset="0"/>
              <a:buChar char="•"/>
            </a:pPr>
            <a:r>
              <a:rPr lang="en-GB" sz="1100" dirty="0"/>
              <a:t>Infectious orchitis</a:t>
            </a:r>
          </a:p>
          <a:p>
            <a:pPr marL="628650" lvl="1" indent="-171450">
              <a:buFont typeface="Arial" panose="020B0604020202020204" pitchFamily="34" charset="0"/>
              <a:buChar char="•"/>
            </a:pPr>
            <a:r>
              <a:rPr lang="en-GB" sz="1100" dirty="0"/>
              <a:t>HIV infection.</a:t>
            </a:r>
          </a:p>
          <a:p>
            <a:pPr marL="0" marR="0" lvl="0" indent="0" algn="l" defTabSz="914400" rtl="0" eaLnBrk="1" fontAlgn="auto" latinLnBrk="0" hangingPunct="1">
              <a:spcBef>
                <a:spcPts val="0"/>
              </a:spcBef>
              <a:spcAft>
                <a:spcPts val="0"/>
              </a:spcAft>
              <a:buClrTx/>
              <a:buSzTx/>
              <a:buFontTx/>
              <a:buNone/>
              <a:tabLst/>
              <a:defRPr/>
            </a:pPr>
            <a:endParaRPr lang="en-GB" sz="1100" dirty="0"/>
          </a:p>
          <a:p>
            <a:pPr>
              <a:defRPr/>
            </a:pPr>
            <a:r>
              <a:rPr lang="sv-SE" sz="1100" dirty="0"/>
              <a:t>CAH, congenital adrenal hyperplasia; HIV, human immunodeficiency virus; T, testosterone.</a:t>
            </a:r>
          </a:p>
          <a:p>
            <a:endParaRPr lang="sv-SE" sz="1100" dirty="0">
              <a:solidFill>
                <a:srgbClr val="005294"/>
              </a:solidFill>
            </a:endParaRPr>
          </a:p>
          <a:p>
            <a:r>
              <a:rPr lang="en-GB" sz="1100" b="1" dirty="0">
                <a:solidFill>
                  <a:prstClr val="black"/>
                </a:solidFill>
                <a:latin typeface="Calibri" panose="020F0502020204030204"/>
              </a:rPr>
              <a:t>References</a:t>
            </a:r>
          </a:p>
          <a:p>
            <a:r>
              <a:rPr lang="en-GB" sz="1100" b="1" dirty="0">
                <a:solidFill>
                  <a:prstClr val="black"/>
                </a:solidFill>
                <a:latin typeface="Calibri" panose="020F0502020204030204"/>
              </a:rPr>
              <a:t>1.</a:t>
            </a:r>
            <a:r>
              <a:rPr lang="en-GB" sz="1100" dirty="0">
                <a:solidFill>
                  <a:prstClr val="black"/>
                </a:solidFill>
                <a:latin typeface="Calibri" panose="020F0502020204030204"/>
              </a:rPr>
              <a:t> Bhasin S </a:t>
            </a:r>
            <a:r>
              <a:rPr lang="en-GB" sz="1100" i="1" dirty="0">
                <a:solidFill>
                  <a:prstClr val="black"/>
                </a:solidFill>
                <a:latin typeface="Calibri" panose="020F0502020204030204"/>
              </a:rPr>
              <a:t>et al. J Clin Endocrinol </a:t>
            </a:r>
            <a:r>
              <a:rPr lang="en-GB" sz="1100" i="1" dirty="0" err="1">
                <a:solidFill>
                  <a:prstClr val="black"/>
                </a:solidFill>
                <a:latin typeface="Calibri" panose="020F0502020204030204"/>
              </a:rPr>
              <a:t>Metab</a:t>
            </a:r>
            <a:r>
              <a:rPr lang="en-GB" sz="1100" dirty="0">
                <a:solidFill>
                  <a:prstClr val="black"/>
                </a:solidFill>
                <a:latin typeface="Calibri" panose="020F0502020204030204"/>
              </a:rPr>
              <a:t> 2018;103:1715–44; </a:t>
            </a:r>
            <a:br>
              <a:rPr lang="en-GB" sz="1100" dirty="0">
                <a:solidFill>
                  <a:prstClr val="black"/>
                </a:solidFill>
                <a:latin typeface="Calibri" panose="020F0502020204030204"/>
              </a:rPr>
            </a:br>
            <a:r>
              <a:rPr lang="en-GB" sz="1100" b="1" dirty="0">
                <a:solidFill>
                  <a:prstClr val="black"/>
                </a:solidFill>
                <a:latin typeface="Calibri" panose="020F0502020204030204"/>
              </a:rPr>
              <a:t>2.</a:t>
            </a:r>
            <a:r>
              <a:rPr lang="en-GB" sz="1100" dirty="0">
                <a:solidFill>
                  <a:prstClr val="black"/>
                </a:solidFill>
                <a:latin typeface="Calibri" panose="020F0502020204030204"/>
              </a:rPr>
              <a:t> </a:t>
            </a:r>
            <a:r>
              <a:rPr lang="de-DE" altLang="en-US" sz="1100" dirty="0">
                <a:solidFill>
                  <a:prstClr val="black"/>
                </a:solidFill>
                <a:latin typeface="Calibri" panose="020F0502020204030204"/>
              </a:rPr>
              <a:t>Salonia A </a:t>
            </a:r>
            <a:r>
              <a:rPr lang="de-DE" altLang="en-US" sz="1100" i="1" dirty="0">
                <a:solidFill>
                  <a:prstClr val="black"/>
                </a:solidFill>
                <a:latin typeface="Calibri" panose="020F0502020204030204"/>
              </a:rPr>
              <a:t>et al.</a:t>
            </a:r>
            <a:r>
              <a:rPr lang="de-DE" altLang="en-US" sz="1100" dirty="0">
                <a:solidFill>
                  <a:prstClr val="black"/>
                </a:solidFill>
                <a:latin typeface="Calibri" panose="020F0502020204030204"/>
              </a:rPr>
              <a:t> EAU 2023 Guidelines on Sexual and Reproductive Health. Available at:</a:t>
            </a:r>
            <a:r>
              <a:rPr lang="en-GB" sz="1100" dirty="0">
                <a:solidFill>
                  <a:prstClr val="black"/>
                </a:solidFill>
                <a:latin typeface="Calibri" panose="020F0502020204030204"/>
              </a:rPr>
              <a:t> https://uroweb.org/guidelines/sexual-and-reproductive-health (accessed May 2023)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421921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5</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61050" cy="4743450"/>
          </a:xfrm>
        </p:spPr>
        <p:txBody>
          <a:bodyPr>
            <a:normAutofit fontScale="92500"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Secondary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hypogonadism results in low T concentrations, impairment of spermatogenesis,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low or inappropriately normal gonadotropin levels.</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Haemochromatosis/iron overload syndromes are a common cause of </a:t>
            </a:r>
            <a:r>
              <a:rPr lang="en-GB" dirty="0">
                <a:solidFill>
                  <a:prstClr val="black"/>
                </a:solidFill>
                <a:latin typeface="Calibri" panose="020F0502020204030204"/>
              </a:rPr>
              <a:t>secondary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hypogonadism.</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less-common causes of </a:t>
            </a:r>
            <a:r>
              <a:rPr lang="en-GB" dirty="0">
                <a:solidFill>
                  <a:prstClr val="black"/>
                </a:solidFill>
                <a:latin typeface="Calibri" panose="020F0502020204030204"/>
              </a:rPr>
              <a:t>secondary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hypogonadism include:</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1,2</a:t>
            </a:r>
          </a:p>
          <a:p>
            <a:pPr marL="628650" lvl="1" indent="-171450">
              <a:buFont typeface="Arial" panose="020B0604020202020204" pitchFamily="34" charset="0"/>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Rare chromosomal abnormalities: XX male syndrome, 47 XYY syndrome,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48 XXYY syndrome</a:t>
            </a:r>
            <a:endParaRPr lang="en-GB" dirty="0">
              <a:solidFill>
                <a:prstClr val="black"/>
              </a:solidFill>
              <a:latin typeface="Calibri" panose="020F0502020204030204"/>
            </a:endParaRPr>
          </a:p>
          <a:p>
            <a:pPr marL="628650" lvl="1" indent="-171450">
              <a:buFont typeface="Arial" panose="020B0604020202020204" pitchFamily="34" charset="0"/>
              <a:buChar char="•"/>
              <a:defRPr/>
            </a:pPr>
            <a:r>
              <a:rPr lang="en-GB" dirty="0">
                <a:solidFill>
                  <a:prstClr val="black"/>
                </a:solidFill>
                <a:latin typeface="Calibri" panose="020F0502020204030204"/>
              </a:rPr>
              <a:t>Combined hormone pituitary deficiency</a:t>
            </a:r>
          </a:p>
          <a:p>
            <a:pPr marL="628650" lvl="1" indent="-171450">
              <a:buFont typeface="Arial" panose="020B0604020202020204" pitchFamily="34" charset="0"/>
              <a:buChar char="•"/>
              <a:defRPr/>
            </a:pPr>
            <a:r>
              <a:rPr lang="en-GB" dirty="0">
                <a:solidFill>
                  <a:prstClr val="black"/>
                </a:solidFill>
                <a:latin typeface="Calibri" panose="020F0502020204030204"/>
              </a:rPr>
              <a:t>IHH and variants:</a:t>
            </a:r>
          </a:p>
          <a:p>
            <a:pPr marL="1085850" lvl="2" indent="-171450">
              <a:buFont typeface="Arial" panose="020B0604020202020204" pitchFamily="34" charset="0"/>
              <a:buChar char="•"/>
              <a:defRPr/>
            </a:pPr>
            <a:r>
              <a:rPr lang="en-GB" dirty="0" err="1">
                <a:solidFill>
                  <a:prstClr val="black"/>
                </a:solidFill>
                <a:latin typeface="Calibri" panose="020F0502020204030204"/>
              </a:rPr>
              <a:t>Normosmic</a:t>
            </a:r>
            <a:r>
              <a:rPr lang="en-GB" dirty="0">
                <a:solidFill>
                  <a:prstClr val="black"/>
                </a:solidFill>
                <a:latin typeface="Calibri" panose="020F0502020204030204"/>
              </a:rPr>
              <a:t> IHH</a:t>
            </a:r>
          </a:p>
          <a:p>
            <a:pPr marL="1085850" lvl="2" indent="-171450">
              <a:buFont typeface="Arial" panose="020B0604020202020204" pitchFamily="34" charset="0"/>
              <a:buChar char="•"/>
              <a:defRPr/>
            </a:pPr>
            <a:r>
              <a:rPr lang="en-GB" dirty="0" err="1">
                <a:solidFill>
                  <a:prstClr val="black"/>
                </a:solidFill>
                <a:latin typeface="Calibri" panose="020F0502020204030204"/>
              </a:rPr>
              <a:t>Kallmann</a:t>
            </a:r>
            <a:r>
              <a:rPr lang="en-GB" dirty="0">
                <a:solidFill>
                  <a:prstClr val="black"/>
                </a:solidFill>
                <a:latin typeface="Calibri" panose="020F0502020204030204"/>
              </a:rPr>
              <a:t> syndrome</a:t>
            </a:r>
          </a:p>
          <a:p>
            <a:pPr marL="1085850" lvl="2" indent="-171450">
              <a:buFont typeface="Arial" panose="020B0604020202020204" pitchFamily="34" charset="0"/>
              <a:buChar char="•"/>
              <a:defRPr/>
            </a:pPr>
            <a:r>
              <a:rPr lang="en-GB" dirty="0">
                <a:solidFill>
                  <a:prstClr val="black"/>
                </a:solidFill>
                <a:latin typeface="Calibri" panose="020F0502020204030204"/>
              </a:rPr>
              <a:t>Isolated LH beta gene mutations</a:t>
            </a:r>
          </a:p>
          <a:p>
            <a:pPr marL="1085850" lvl="2" indent="-171450">
              <a:buFont typeface="Arial" panose="020B0604020202020204" pitchFamily="34" charset="0"/>
              <a:buChar char="•"/>
              <a:defRPr/>
            </a:pPr>
            <a:r>
              <a:rPr lang="en-GB" dirty="0">
                <a:solidFill>
                  <a:prstClr val="black"/>
                </a:solidFill>
                <a:latin typeface="Calibri" panose="020F0502020204030204"/>
              </a:rPr>
              <a:t>Prader-Willi syndrome</a:t>
            </a:r>
          </a:p>
          <a:p>
            <a:pPr marL="628650" lvl="1" indent="-171450">
              <a:buFont typeface="Arial" panose="020B0604020202020204" pitchFamily="34" charset="0"/>
              <a:buChar char="•"/>
              <a:defRPr/>
            </a:pPr>
            <a:r>
              <a:rPr lang="en-GB" dirty="0">
                <a:solidFill>
                  <a:prstClr val="black"/>
                </a:solidFill>
                <a:latin typeface="Calibri" panose="020F0502020204030204"/>
              </a:rPr>
              <a:t>Hyperprolactinaemia</a:t>
            </a:r>
          </a:p>
          <a:p>
            <a:pPr marL="628650" lvl="1" indent="-171450">
              <a:buFont typeface="Arial" panose="020B0604020202020204" pitchFamily="34" charset="0"/>
              <a:buChar char="•"/>
              <a:defRPr/>
            </a:pPr>
            <a:r>
              <a:rPr lang="en-GB" dirty="0">
                <a:solidFill>
                  <a:prstClr val="black"/>
                </a:solidFill>
                <a:latin typeface="Calibri" panose="020F0502020204030204"/>
              </a:rPr>
              <a:t>Severe obesity</a:t>
            </a:r>
          </a:p>
          <a:p>
            <a:pPr marL="628650" lvl="1" indent="-171450">
              <a:buFont typeface="Arial" panose="020B0604020202020204" pitchFamily="34" charset="0"/>
              <a:buChar char="•"/>
              <a:defRPr/>
            </a:pPr>
            <a:r>
              <a:rPr lang="en-GB" dirty="0">
                <a:solidFill>
                  <a:prstClr val="black"/>
                </a:solidFill>
                <a:latin typeface="Calibri" panose="020F0502020204030204"/>
              </a:rPr>
              <a:t>AAS withdrawal syndrome</a:t>
            </a:r>
          </a:p>
          <a:p>
            <a:pPr marL="628650" lvl="1" indent="-171450">
              <a:buFont typeface="Arial" panose="020B0604020202020204" pitchFamily="34" charset="0"/>
              <a:buChar char="•"/>
              <a:defRPr/>
            </a:pPr>
            <a:r>
              <a:rPr lang="en-GB" dirty="0">
                <a:solidFill>
                  <a:prstClr val="black"/>
                </a:solidFill>
                <a:latin typeface="Calibri" panose="020F0502020204030204"/>
              </a:rPr>
              <a:t>Alcohol or marijuana abuse</a:t>
            </a:r>
          </a:p>
          <a:p>
            <a:pPr marL="628650" lvl="1" indent="-171450">
              <a:buFont typeface="Arial" panose="020B0604020202020204" pitchFamily="34" charset="0"/>
              <a:buChar char="•"/>
              <a:defRPr/>
            </a:pPr>
            <a:r>
              <a:rPr lang="en-GB" dirty="0">
                <a:solidFill>
                  <a:prstClr val="black"/>
                </a:solidFill>
                <a:latin typeface="Calibri" panose="020F0502020204030204"/>
              </a:rPr>
              <a:t>Hypothalamic or pituitary tumours or infiltrative/destructive disease</a:t>
            </a:r>
          </a:p>
          <a:p>
            <a:pPr marL="628650" lvl="1" indent="-171450">
              <a:buFont typeface="Arial" panose="020B0604020202020204" pitchFamily="34" charset="0"/>
              <a:buChar char="•"/>
              <a:defRPr/>
            </a:pPr>
            <a:r>
              <a:rPr lang="en-GB" dirty="0">
                <a:solidFill>
                  <a:prstClr val="black"/>
                </a:solidFill>
                <a:latin typeface="Calibri" panose="020F0502020204030204"/>
              </a:rPr>
              <a:t>Use of opioids, glucocorticoids or androgen-deprivation therapy with GnRH agonists</a:t>
            </a:r>
          </a:p>
          <a:p>
            <a:pPr marL="628650" lvl="1" indent="-171450">
              <a:buFont typeface="Arial" panose="020B0604020202020204" pitchFamily="34" charset="0"/>
              <a:buChar char="•"/>
              <a:defRPr/>
            </a:pPr>
            <a:r>
              <a:rPr lang="en-GB" dirty="0">
                <a:solidFill>
                  <a:prstClr val="black"/>
                </a:solidFill>
                <a:latin typeface="Calibri" panose="020F0502020204030204"/>
              </a:rPr>
              <a:t>Nutritional deficiency</a:t>
            </a:r>
          </a:p>
          <a:p>
            <a:pPr marL="628650" lvl="1" indent="-171450">
              <a:buFont typeface="Arial" panose="020B0604020202020204" pitchFamily="34" charset="0"/>
              <a:buChar char="•"/>
              <a:defRPr/>
            </a:pPr>
            <a:r>
              <a:rPr lang="en-GB" dirty="0">
                <a:solidFill>
                  <a:prstClr val="black"/>
                </a:solidFill>
                <a:latin typeface="Calibri" panose="020F0502020204030204"/>
              </a:rPr>
              <a:t>Excessive exercise</a:t>
            </a:r>
          </a:p>
          <a:p>
            <a:pPr marL="628650" lvl="1" indent="-171450">
              <a:buFont typeface="Arial" panose="020B0604020202020204" pitchFamily="34" charset="0"/>
              <a:buChar char="•"/>
              <a:defRPr/>
            </a:pPr>
            <a:r>
              <a:rPr lang="en-GB" dirty="0">
                <a:solidFill>
                  <a:prstClr val="black"/>
                </a:solidFill>
                <a:latin typeface="Calibri" panose="020F0502020204030204"/>
              </a:rPr>
              <a:t>Head trauma</a:t>
            </a:r>
          </a:p>
          <a:p>
            <a:pPr marL="628650" lvl="1" indent="-171450">
              <a:buFont typeface="Arial" panose="020B0604020202020204" pitchFamily="34" charset="0"/>
              <a:buChar char="•"/>
              <a:defRPr/>
            </a:pPr>
            <a:r>
              <a:rPr lang="en-GB" dirty="0">
                <a:solidFill>
                  <a:prstClr val="black"/>
                </a:solidFill>
                <a:latin typeface="Calibri" panose="020F0502020204030204"/>
              </a:rPr>
              <a:t>Pituitary surgery or radiation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Calibri" panose="020F0502020204030204"/>
              </a:rPr>
              <a:t>AAS, androgenic-anabolic steroid; GnRH, gonadotropin-releasing hormone; </a:t>
            </a:r>
            <a:br>
              <a:rPr lang="sv-SE" dirty="0">
                <a:solidFill>
                  <a:prstClr val="black"/>
                </a:solidFill>
                <a:latin typeface="Calibri" panose="020F0502020204030204"/>
              </a:rPr>
            </a:br>
            <a:r>
              <a:rPr lang="sv-SE" dirty="0">
                <a:solidFill>
                  <a:prstClr val="black"/>
                </a:solidFill>
                <a:latin typeface="Calibri" panose="020F0502020204030204"/>
              </a:rPr>
              <a:t>IHH, idiopathic hypogonadotropic hypogonadism; LH, luteinising hormone; T, testosterone.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52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Bhasin 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et al. J Clin Endocrinol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mn-cs"/>
              </a:rPr>
              <a:t>Metab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2018;103:1715–44;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Salonia A </a:t>
            </a:r>
            <a:r>
              <a:rPr kumimoji="0" lang="de-DE" altLang="en-US" sz="1200" b="0" i="1" u="none" strike="noStrike" kern="1200" cap="none" spc="0" normalizeH="0" baseline="0" noProof="0" dirty="0">
                <a:ln>
                  <a:noFill/>
                </a:ln>
                <a:solidFill>
                  <a:prstClr val="black"/>
                </a:solidFill>
                <a:effectLst/>
                <a:uLnTx/>
                <a:uFillTx/>
                <a:latin typeface="Calibri" panose="020F0502020204030204"/>
                <a:ea typeface="+mn-ea"/>
                <a:cs typeface="+mn-cs"/>
              </a:rPr>
              <a:t>et al.</a:t>
            </a:r>
            <a:r>
              <a:rPr kumimoji="0" lang="de-DE"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EAU 2023 Guidelines on Sexual and Reproductive Health. Available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https://uroweb.org/guidelines/sexual-and-reproductive-health (accessed May 2023)</a:t>
            </a:r>
            <a:r>
              <a:rPr kumimoji="0" lang="de-DE"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5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6</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Klinefelter syndrome is the most common sex chromosome disorder.</a:t>
            </a:r>
            <a:r>
              <a:rPr lang="en-GB" sz="1100" baseline="30000" dirty="0"/>
              <a:t>1,2</a:t>
            </a:r>
          </a:p>
          <a:p>
            <a:pPr marL="171450" indent="-171450">
              <a:lnSpc>
                <a:spcPct val="95000"/>
              </a:lnSpc>
              <a:buClr>
                <a:srgbClr val="006EAB"/>
              </a:buClr>
              <a:buFont typeface="Arial" panose="020B0604020202020204" pitchFamily="34" charset="0"/>
              <a:buChar char="•"/>
              <a:defRPr/>
            </a:pPr>
            <a:r>
              <a:rPr lang="en-GB" sz="1100" dirty="0"/>
              <a:t>Affected males carry an additional X chromosome, which results in male hypogonadism, androgen deficiency and impaired spermatogenesis.</a:t>
            </a:r>
            <a:r>
              <a:rPr lang="en-GB" sz="1100" baseline="30000" dirty="0"/>
              <a:t>1</a:t>
            </a:r>
          </a:p>
          <a:p>
            <a:pPr marL="171450" indent="-171450">
              <a:lnSpc>
                <a:spcPct val="95000"/>
              </a:lnSpc>
              <a:buClr>
                <a:srgbClr val="006EAB"/>
              </a:buClr>
              <a:buFont typeface="Arial" panose="020B0604020202020204" pitchFamily="34" charset="0"/>
              <a:buChar char="•"/>
              <a:defRPr/>
            </a:pPr>
            <a:r>
              <a:rPr lang="en-GB" sz="1100" dirty="0"/>
              <a:t>Classic signs of Klinefelter syndrome include gynaecomastia, small testes, sparse body hair, tall stature and infertility. However, because of the wide variability in clinical expression, not all individuals with Klinefelter syndromes will show these features.</a:t>
            </a:r>
            <a:r>
              <a:rPr lang="en-GB" sz="1100" baseline="30000" dirty="0"/>
              <a:t>1</a:t>
            </a:r>
            <a:endParaRPr lang="en-GB" sz="1100" dirty="0"/>
          </a:p>
          <a:p>
            <a:pPr marL="171450" indent="-171450">
              <a:lnSpc>
                <a:spcPct val="95000"/>
              </a:lnSpc>
              <a:buClr>
                <a:srgbClr val="006EAB"/>
              </a:buClr>
              <a:buFont typeface="Arial" panose="020B0604020202020204" pitchFamily="34" charset="0"/>
              <a:buChar char="•"/>
              <a:defRPr/>
            </a:pPr>
            <a:r>
              <a:rPr lang="en-GB" sz="1100" dirty="0"/>
              <a:t>Klinefelter syndrome was first described in 1942 by Harry F. Klinefelter, Edward C. </a:t>
            </a:r>
            <a:r>
              <a:rPr lang="en-GB" sz="1100" dirty="0" err="1"/>
              <a:t>Reifenstein</a:t>
            </a:r>
            <a:r>
              <a:rPr lang="en-GB" sz="1100" dirty="0"/>
              <a:t> and Fuller Albright, who were studying 9 men with gynaecomastia, small testes, azoospermia and elevated gonadotropin levels.</a:t>
            </a:r>
            <a:r>
              <a:rPr lang="en-GB" sz="1100" baseline="30000" dirty="0"/>
              <a:t>1,2</a:t>
            </a:r>
            <a:endParaRPr lang="en-GB" sz="1100" dirty="0"/>
          </a:p>
          <a:p>
            <a:pPr marL="171450" indent="-171450">
              <a:lnSpc>
                <a:spcPct val="95000"/>
              </a:lnSpc>
              <a:buClr>
                <a:srgbClr val="006EAB"/>
              </a:buClr>
              <a:buFont typeface="Arial" panose="020B0604020202020204" pitchFamily="34" charset="0"/>
              <a:buChar char="•"/>
              <a:defRPr/>
            </a:pPr>
            <a:r>
              <a:rPr lang="en-GB" sz="1100" dirty="0"/>
              <a:t>Most males with Klinefelter syndrome have the karyotype </a:t>
            </a:r>
            <a:r>
              <a:rPr lang="en-GB" sz="1100" b="1" dirty="0"/>
              <a:t>47,XXY</a:t>
            </a:r>
            <a:r>
              <a:rPr lang="en-GB" sz="1100" dirty="0"/>
              <a:t> (85–90%), 6–7% have a 46,XY/47,XXY mosaicism karyotype, and the remaining 3–8% display either 46,XX/47,XXY or multiple X chromosome aneuploidy, including some individuals who have an additional Y chromosome (47,XXY/48,XXXY; 48,XXXY; 48,XXYY; 49,XXXXY). These latter cases display a more severe phenotype.</a:t>
            </a:r>
            <a:r>
              <a:rPr lang="en-GB" sz="1100" baseline="30000" dirty="0"/>
              <a:t>2</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References</a:t>
            </a:r>
          </a:p>
          <a:p>
            <a:r>
              <a:rPr lang="en-GB" sz="1100" b="1" dirty="0">
                <a:solidFill>
                  <a:prstClr val="black"/>
                </a:solidFill>
                <a:latin typeface="Calibri" panose="020F0502020204030204"/>
              </a:rPr>
              <a:t>1.</a:t>
            </a:r>
            <a:r>
              <a:rPr lang="en-GB" sz="1100" dirty="0">
                <a:solidFill>
                  <a:prstClr val="black"/>
                </a:solidFill>
                <a:latin typeface="Calibri" panose="020F0502020204030204"/>
              </a:rPr>
              <a:t> Smyth CM, </a:t>
            </a:r>
            <a:r>
              <a:rPr lang="en-GB" sz="1100" dirty="0" err="1">
                <a:solidFill>
                  <a:prstClr val="black"/>
                </a:solidFill>
                <a:latin typeface="Calibri" panose="020F0502020204030204"/>
              </a:rPr>
              <a:t>Bremner</a:t>
            </a:r>
            <a:r>
              <a:rPr lang="en-GB" sz="1100" dirty="0">
                <a:solidFill>
                  <a:prstClr val="black"/>
                </a:solidFill>
                <a:latin typeface="Calibri" panose="020F0502020204030204"/>
              </a:rPr>
              <a:t> WJ. </a:t>
            </a:r>
            <a:r>
              <a:rPr lang="en-GB" sz="1100" i="1" dirty="0">
                <a:solidFill>
                  <a:prstClr val="black"/>
                </a:solidFill>
                <a:latin typeface="Calibri" panose="020F0502020204030204"/>
              </a:rPr>
              <a:t>Arch Intern Med</a:t>
            </a:r>
            <a:r>
              <a:rPr lang="en-GB" sz="1100" dirty="0">
                <a:solidFill>
                  <a:prstClr val="black"/>
                </a:solidFill>
                <a:latin typeface="Calibri" panose="020F0502020204030204"/>
              </a:rPr>
              <a:t> 1998;158:1309–14;</a:t>
            </a:r>
            <a:br>
              <a:rPr lang="en-GB" sz="1100" dirty="0">
                <a:solidFill>
                  <a:prstClr val="black"/>
                </a:solidFill>
                <a:latin typeface="Calibri" panose="020F0502020204030204"/>
              </a:rPr>
            </a:br>
            <a:r>
              <a:rPr lang="en-GB" sz="1100" b="1" dirty="0">
                <a:solidFill>
                  <a:prstClr val="black"/>
                </a:solidFill>
                <a:latin typeface="Calibri" panose="020F0502020204030204"/>
              </a:rPr>
              <a:t>2.</a:t>
            </a:r>
            <a:r>
              <a:rPr lang="en-GB" sz="1100" dirty="0">
                <a:solidFill>
                  <a:prstClr val="black"/>
                </a:solidFill>
                <a:latin typeface="Calibri" panose="020F0502020204030204"/>
              </a:rPr>
              <a:t> </a:t>
            </a:r>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414199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7</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Klinefelter syndrome is greatly under-recognised and underdiagnosed.</a:t>
            </a:r>
          </a:p>
          <a:p>
            <a:pPr marL="171450" indent="-171450">
              <a:lnSpc>
                <a:spcPct val="95000"/>
              </a:lnSpc>
              <a:buClr>
                <a:srgbClr val="006EAB"/>
              </a:buClr>
              <a:buFont typeface="Arial" panose="020B0604020202020204" pitchFamily="34" charset="0"/>
              <a:buChar char="•"/>
              <a:defRPr/>
            </a:pPr>
            <a:r>
              <a:rPr lang="en-GB" sz="1100" dirty="0"/>
              <a:t>A diagnosis of Klinefelter syndrome is based on clinical appearance and a karyotype of 47,XXY or 47,XXY mosaicism; however, there is no universal agreement on the necessary clinical signs or symptoms that should lead to karyotyping.</a:t>
            </a:r>
          </a:p>
          <a:p>
            <a:pPr marL="171450" indent="-171450">
              <a:lnSpc>
                <a:spcPct val="95000"/>
              </a:lnSpc>
              <a:buClr>
                <a:srgbClr val="006EAB"/>
              </a:buClr>
              <a:buFont typeface="Arial" panose="020B0604020202020204" pitchFamily="34" charset="0"/>
              <a:buChar char="•"/>
              <a:defRPr/>
            </a:pPr>
            <a:r>
              <a:rPr lang="en-GB" sz="1100" dirty="0"/>
              <a:t>Overt clinical signs of Klinefelter syndrome are often absent, and many males with the condition are difficult to distinguish from a healthy 46,XY male.</a:t>
            </a:r>
          </a:p>
          <a:p>
            <a:pPr marL="171450" indent="-171450">
              <a:lnSpc>
                <a:spcPct val="95000"/>
              </a:lnSpc>
              <a:buClr>
                <a:srgbClr val="006EAB"/>
              </a:buClr>
              <a:buFont typeface="Arial" panose="020B0604020202020204" pitchFamily="34" charset="0"/>
              <a:buChar char="•"/>
              <a:defRPr/>
            </a:pPr>
            <a:r>
              <a:rPr lang="en-GB" sz="1100" dirty="0"/>
              <a:t>Among individuals with Klinefelter syndrome, only 25–40% are ever diagnosed and only 10% are diagnosed during childhood or adolescence.</a:t>
            </a:r>
          </a:p>
          <a:p>
            <a:pPr marL="171450" indent="-171450">
              <a:lnSpc>
                <a:spcPct val="95000"/>
              </a:lnSpc>
              <a:buClr>
                <a:srgbClr val="006EAB"/>
              </a:buClr>
              <a:buFont typeface="Arial" panose="020B0604020202020204" pitchFamily="34" charset="0"/>
              <a:buChar char="•"/>
              <a:defRPr/>
            </a:pPr>
            <a:r>
              <a:rPr lang="en-GB" sz="1100" dirty="0"/>
              <a:t>The majority of individuals with Klinefelter syndrome are diagnosed during adulthood, typically in the course of a fertility workup.</a:t>
            </a:r>
          </a:p>
          <a:p>
            <a:pPr marL="171450" indent="-171450">
              <a:lnSpc>
                <a:spcPct val="95000"/>
              </a:lnSpc>
              <a:buClr>
                <a:srgbClr val="006EAB"/>
              </a:buClr>
              <a:buFont typeface="Arial" panose="020B0604020202020204" pitchFamily="34" charset="0"/>
              <a:buChar char="•"/>
              <a:defRPr/>
            </a:pPr>
            <a:r>
              <a:rPr lang="en-GB" sz="1100" dirty="0"/>
              <a:t>The median age of diagnosis in a study of 252 prenatally and 1252 postnatally diagnosed males with Klinefelter syndrome in Denmark was 27 years.</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a:t>
            </a:r>
            <a:br>
              <a:rPr lang="en-GB" sz="1100" dirty="0">
                <a:solidFill>
                  <a:prstClr val="black"/>
                </a:solidFill>
                <a:latin typeface="Calibri" panose="020F0502020204030204"/>
              </a:rPr>
            </a:br>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204061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8</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870" y="4400550"/>
            <a:ext cx="639826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Klinefelter syndrome is associated with a variety of abnormalities and underlying comorbidities, including:</a:t>
            </a:r>
          </a:p>
          <a:p>
            <a:pPr marL="628650" lvl="1" indent="-171450">
              <a:lnSpc>
                <a:spcPct val="95000"/>
              </a:lnSpc>
              <a:buClr>
                <a:srgbClr val="006EAB"/>
              </a:buClr>
              <a:buFont typeface="Arial" panose="020B0604020202020204" pitchFamily="34" charset="0"/>
              <a:buChar char="•"/>
              <a:defRPr/>
            </a:pPr>
            <a:r>
              <a:rPr lang="en-GB" sz="1100" b="1" dirty="0"/>
              <a:t>Increased gonadotropin levels</a:t>
            </a:r>
            <a:r>
              <a:rPr lang="en-GB" sz="1100" dirty="0"/>
              <a:t> (&gt;75% of cases)</a:t>
            </a:r>
          </a:p>
          <a:p>
            <a:pPr marL="628650" lvl="1" indent="-171450">
              <a:lnSpc>
                <a:spcPct val="95000"/>
              </a:lnSpc>
              <a:buClr>
                <a:srgbClr val="006EAB"/>
              </a:buClr>
              <a:buFont typeface="Arial" panose="020B0604020202020204" pitchFamily="34" charset="0"/>
              <a:buChar char="•"/>
              <a:defRPr/>
            </a:pPr>
            <a:r>
              <a:rPr lang="en-GB" sz="1100" dirty="0"/>
              <a:t>Learning disabilities (&gt;75% of cases) and </a:t>
            </a:r>
            <a:r>
              <a:rPr lang="en-GB" sz="1100" b="1" dirty="0"/>
              <a:t>psychiatric disturbances</a:t>
            </a:r>
            <a:r>
              <a:rPr lang="en-GB" sz="1100" dirty="0"/>
              <a:t> (&gt;25% of cases)</a:t>
            </a:r>
          </a:p>
          <a:p>
            <a:pPr marL="628650" lvl="1" indent="-171450">
              <a:lnSpc>
                <a:spcPct val="95000"/>
              </a:lnSpc>
              <a:buClr>
                <a:srgbClr val="006EAB"/>
              </a:buClr>
              <a:buFont typeface="Arial" panose="020B0604020202020204" pitchFamily="34" charset="0"/>
              <a:buChar char="•"/>
              <a:defRPr/>
            </a:pPr>
            <a:r>
              <a:rPr lang="en-GB" sz="1100" b="1" dirty="0"/>
              <a:t>Decreased facial hair</a:t>
            </a:r>
            <a:r>
              <a:rPr lang="en-GB" sz="1100" dirty="0"/>
              <a:t> (60–80% of cases)</a:t>
            </a:r>
          </a:p>
          <a:p>
            <a:pPr marL="628650" lvl="1" indent="-171450">
              <a:lnSpc>
                <a:spcPct val="95000"/>
              </a:lnSpc>
              <a:buClr>
                <a:srgbClr val="006EAB"/>
              </a:buClr>
              <a:buFont typeface="Arial" panose="020B0604020202020204" pitchFamily="34" charset="0"/>
              <a:buChar char="•"/>
              <a:defRPr/>
            </a:pPr>
            <a:r>
              <a:rPr lang="en-GB" sz="1100" dirty="0"/>
              <a:t>Autoimmune disorders (increased risk)</a:t>
            </a:r>
          </a:p>
          <a:p>
            <a:pPr marL="628650" lvl="1" indent="-171450">
              <a:lnSpc>
                <a:spcPct val="95000"/>
              </a:lnSpc>
              <a:buClr>
                <a:srgbClr val="006EAB"/>
              </a:buClr>
              <a:buFont typeface="Arial" panose="020B0604020202020204" pitchFamily="34" charset="0"/>
              <a:buChar char="•"/>
              <a:defRPr/>
            </a:pPr>
            <a:r>
              <a:rPr lang="en-GB" sz="1100" b="1" dirty="0"/>
              <a:t>Metabolic syndrome</a:t>
            </a:r>
            <a:r>
              <a:rPr lang="en-GB" sz="1100" dirty="0"/>
              <a:t> (46% of cases) and </a:t>
            </a:r>
            <a:r>
              <a:rPr lang="en-GB" sz="1100" b="1" dirty="0"/>
              <a:t>type 2 diabetes</a:t>
            </a:r>
            <a:r>
              <a:rPr lang="en-GB" sz="1100" dirty="0"/>
              <a:t> (10–39% of cases)</a:t>
            </a:r>
          </a:p>
          <a:p>
            <a:pPr marL="628650" lvl="1" indent="-171450">
              <a:lnSpc>
                <a:spcPct val="95000"/>
              </a:lnSpc>
              <a:buClr>
                <a:srgbClr val="006EAB"/>
              </a:buClr>
              <a:buFont typeface="Arial" panose="020B0604020202020204" pitchFamily="34" charset="0"/>
              <a:buChar char="•"/>
              <a:defRPr/>
            </a:pPr>
            <a:r>
              <a:rPr lang="en-GB" sz="1100" b="1" dirty="0"/>
              <a:t>Abdominal adiposity</a:t>
            </a:r>
            <a:r>
              <a:rPr lang="en-GB" sz="1100" dirty="0"/>
              <a:t> (~50% of cases) and </a:t>
            </a:r>
            <a:r>
              <a:rPr lang="en-GB" sz="1100" b="1" dirty="0"/>
              <a:t>increased body fat</a:t>
            </a:r>
          </a:p>
          <a:p>
            <a:pPr marL="628650" lvl="1" indent="-171450">
              <a:lnSpc>
                <a:spcPct val="95000"/>
              </a:lnSpc>
              <a:buClr>
                <a:srgbClr val="006EAB"/>
              </a:buClr>
              <a:buFont typeface="Arial" panose="020B0604020202020204" pitchFamily="34" charset="0"/>
              <a:buChar char="•"/>
              <a:defRPr/>
            </a:pPr>
            <a:r>
              <a:rPr lang="en-GB" sz="1100" b="1" dirty="0"/>
              <a:t>Osteopenia</a:t>
            </a:r>
            <a:r>
              <a:rPr lang="en-GB" sz="1100" dirty="0"/>
              <a:t> (40% of cases), </a:t>
            </a:r>
            <a:r>
              <a:rPr lang="en-GB" sz="1100" b="1" dirty="0"/>
              <a:t>osteoporosis</a:t>
            </a:r>
            <a:r>
              <a:rPr lang="en-GB" sz="1100" dirty="0"/>
              <a:t> (5–10% of cases), </a:t>
            </a:r>
            <a:r>
              <a:rPr lang="en-GB" sz="1100" b="1" dirty="0"/>
              <a:t>fractures</a:t>
            </a:r>
            <a:r>
              <a:rPr lang="en-GB" sz="1100" dirty="0"/>
              <a:t> (~2–40-fold increased risk)</a:t>
            </a:r>
            <a:br>
              <a:rPr lang="en-GB" sz="1100" dirty="0"/>
            </a:br>
            <a:r>
              <a:rPr lang="en-GB" sz="1100" dirty="0"/>
              <a:t>  and </a:t>
            </a:r>
            <a:r>
              <a:rPr lang="en-GB" sz="1100" b="1" dirty="0"/>
              <a:t>osteoarthritis</a:t>
            </a:r>
            <a:r>
              <a:rPr lang="en-GB" sz="1100" dirty="0"/>
              <a:t> (~4-fold increased risk)</a:t>
            </a:r>
          </a:p>
          <a:p>
            <a:pPr marL="628650" lvl="1" indent="-171450">
              <a:lnSpc>
                <a:spcPct val="95000"/>
              </a:lnSpc>
              <a:buClr>
                <a:srgbClr val="006EAB"/>
              </a:buClr>
              <a:buFont typeface="Arial" panose="020B0604020202020204" pitchFamily="34" charset="0"/>
              <a:buChar char="•"/>
              <a:defRPr/>
            </a:pPr>
            <a:r>
              <a:rPr lang="en-GB" sz="1100" dirty="0"/>
              <a:t>Increased height (&gt;30% of cases)</a:t>
            </a:r>
          </a:p>
          <a:p>
            <a:pPr marL="628650" lvl="1" indent="-171450">
              <a:lnSpc>
                <a:spcPct val="95000"/>
              </a:lnSpc>
              <a:buClr>
                <a:srgbClr val="006EAB"/>
              </a:buClr>
              <a:buFont typeface="Arial" panose="020B0604020202020204" pitchFamily="34" charset="0"/>
              <a:buChar char="•"/>
              <a:defRPr/>
            </a:pPr>
            <a:r>
              <a:rPr lang="en-GB" sz="1100" dirty="0"/>
              <a:t>Tremor (Parkinson-like symptoms; &gt;25% of cases)</a:t>
            </a:r>
          </a:p>
          <a:p>
            <a:pPr marL="628650" lvl="1" indent="-171450">
              <a:lnSpc>
                <a:spcPct val="95000"/>
              </a:lnSpc>
              <a:buClr>
                <a:srgbClr val="006EAB"/>
              </a:buClr>
              <a:buFont typeface="Arial" panose="020B0604020202020204" pitchFamily="34" charset="0"/>
              <a:buChar char="•"/>
              <a:defRPr/>
            </a:pPr>
            <a:r>
              <a:rPr lang="en-GB" sz="1100" b="1" dirty="0"/>
              <a:t>Gynaecomastia</a:t>
            </a:r>
            <a:r>
              <a:rPr lang="en-GB" sz="1100" dirty="0"/>
              <a:t> (28–75% of cases)</a:t>
            </a:r>
          </a:p>
          <a:p>
            <a:pPr marL="628650" lvl="1" indent="-171450">
              <a:lnSpc>
                <a:spcPct val="95000"/>
              </a:lnSpc>
              <a:buClr>
                <a:srgbClr val="006EAB"/>
              </a:buClr>
              <a:buFont typeface="Arial" panose="020B0604020202020204" pitchFamily="34" charset="0"/>
              <a:buChar char="•"/>
              <a:defRPr/>
            </a:pPr>
            <a:r>
              <a:rPr lang="en-GB" sz="1100" dirty="0"/>
              <a:t>Breast cancer (~4-fold increased risk) and mediastinal cancer (possible association)</a:t>
            </a:r>
          </a:p>
          <a:p>
            <a:pPr marL="628650" lvl="1" indent="-171450">
              <a:lnSpc>
                <a:spcPct val="95000"/>
              </a:lnSpc>
              <a:buClr>
                <a:srgbClr val="006EAB"/>
              </a:buClr>
              <a:buFont typeface="Arial" panose="020B0604020202020204" pitchFamily="34" charset="0"/>
              <a:buChar char="•"/>
              <a:defRPr/>
            </a:pPr>
            <a:r>
              <a:rPr lang="en-GB" sz="1100" b="1" dirty="0"/>
              <a:t>Ischaemic heart disease</a:t>
            </a:r>
            <a:r>
              <a:rPr lang="en-GB" sz="1100" dirty="0"/>
              <a:t> (~1.5-fold increased risk)</a:t>
            </a:r>
          </a:p>
          <a:p>
            <a:pPr marL="628650" lvl="1" indent="-171450">
              <a:lnSpc>
                <a:spcPct val="95000"/>
              </a:lnSpc>
              <a:buClr>
                <a:srgbClr val="006EAB"/>
              </a:buClr>
              <a:buFont typeface="Arial" panose="020B0604020202020204" pitchFamily="34" charset="0"/>
              <a:buChar char="•"/>
              <a:defRPr/>
            </a:pPr>
            <a:r>
              <a:rPr lang="en-GB" sz="1100" b="1" dirty="0"/>
              <a:t>Venous thrombosis</a:t>
            </a:r>
            <a:r>
              <a:rPr lang="en-GB" sz="1100" dirty="0"/>
              <a:t> (~3–6-fold increased risk)</a:t>
            </a:r>
          </a:p>
          <a:p>
            <a:pPr marL="628650" lvl="1" indent="-171450">
              <a:lnSpc>
                <a:spcPct val="95000"/>
              </a:lnSpc>
              <a:buClr>
                <a:srgbClr val="006EAB"/>
              </a:buClr>
              <a:buFont typeface="Arial" panose="020B0604020202020204" pitchFamily="34" charset="0"/>
              <a:buChar char="•"/>
              <a:defRPr/>
            </a:pPr>
            <a:r>
              <a:rPr lang="en-GB" sz="1100" b="1" dirty="0"/>
              <a:t>Decreased testosterone levels</a:t>
            </a:r>
            <a:r>
              <a:rPr lang="en-GB" sz="1100" dirty="0"/>
              <a:t> (&gt;75% of cases)</a:t>
            </a:r>
          </a:p>
          <a:p>
            <a:pPr marL="628650" lvl="1" indent="-171450">
              <a:lnSpc>
                <a:spcPct val="95000"/>
              </a:lnSpc>
              <a:buClr>
                <a:srgbClr val="006EAB"/>
              </a:buClr>
              <a:buFont typeface="Arial" panose="020B0604020202020204" pitchFamily="34" charset="0"/>
              <a:buChar char="•"/>
              <a:defRPr/>
            </a:pPr>
            <a:r>
              <a:rPr lang="en-GB" sz="1100" dirty="0"/>
              <a:t>Infertility (99% of cases)</a:t>
            </a:r>
          </a:p>
          <a:p>
            <a:pPr marL="628650" lvl="1" indent="-171450">
              <a:lnSpc>
                <a:spcPct val="95000"/>
              </a:lnSpc>
              <a:buClr>
                <a:srgbClr val="006EAB"/>
              </a:buClr>
              <a:buFont typeface="Arial" panose="020B0604020202020204" pitchFamily="34" charset="0"/>
              <a:buChar char="•"/>
              <a:defRPr/>
            </a:pPr>
            <a:r>
              <a:rPr lang="en-GB" sz="1100" dirty="0"/>
              <a:t>Azoospermia (&gt;95% of cases)</a:t>
            </a:r>
          </a:p>
          <a:p>
            <a:pPr marL="628650" lvl="1" indent="-171450">
              <a:lnSpc>
                <a:spcPct val="95000"/>
              </a:lnSpc>
              <a:buClr>
                <a:srgbClr val="006EAB"/>
              </a:buClr>
              <a:buFont typeface="Arial" panose="020B0604020202020204" pitchFamily="34" charset="0"/>
              <a:buChar char="•"/>
              <a:defRPr/>
            </a:pPr>
            <a:r>
              <a:rPr lang="en-GB" sz="1100" dirty="0"/>
              <a:t>Cryptorchidism (27–37% of cases)</a:t>
            </a:r>
          </a:p>
          <a:p>
            <a:pPr marL="628650" lvl="1" indent="-171450">
              <a:lnSpc>
                <a:spcPct val="95000"/>
              </a:lnSpc>
              <a:buClr>
                <a:srgbClr val="006EAB"/>
              </a:buClr>
              <a:buFont typeface="Arial" panose="020B0604020202020204" pitchFamily="34" charset="0"/>
              <a:buChar char="•"/>
              <a:defRPr/>
            </a:pPr>
            <a:r>
              <a:rPr lang="en-GB" sz="1100" dirty="0"/>
              <a:t>Decreased bi-testicular testis volume (&gt;95% of cases)</a:t>
            </a:r>
          </a:p>
          <a:p>
            <a:pPr marL="628650" lvl="1" indent="-171450">
              <a:lnSpc>
                <a:spcPct val="95000"/>
              </a:lnSpc>
              <a:buClr>
                <a:srgbClr val="006EAB"/>
              </a:buClr>
              <a:buFont typeface="Arial" panose="020B0604020202020204" pitchFamily="34" charset="0"/>
              <a:buChar char="•"/>
              <a:defRPr/>
            </a:pPr>
            <a:r>
              <a:rPr lang="en-GB" sz="1100" b="1" dirty="0"/>
              <a:t>Decreased pubic hair</a:t>
            </a:r>
            <a:r>
              <a:rPr lang="en-GB" sz="1100" dirty="0"/>
              <a:t> (30–60% of cases)</a:t>
            </a:r>
          </a:p>
          <a:p>
            <a:pPr marL="628650" lvl="1" indent="-171450">
              <a:lnSpc>
                <a:spcPct val="95000"/>
              </a:lnSpc>
              <a:buClr>
                <a:srgbClr val="006EAB"/>
              </a:buClr>
              <a:buFont typeface="Arial" panose="020B0604020202020204" pitchFamily="34" charset="0"/>
              <a:buChar char="•"/>
              <a:defRPr/>
            </a:pPr>
            <a:r>
              <a:rPr lang="en-GB" sz="1100" dirty="0"/>
              <a:t>Decreased penile size (10–25% of cases)</a:t>
            </a:r>
          </a:p>
          <a:p>
            <a:pPr marL="628650" lvl="1" indent="-171450">
              <a:lnSpc>
                <a:spcPct val="95000"/>
              </a:lnSpc>
              <a:buClr>
                <a:srgbClr val="006EAB"/>
              </a:buClr>
              <a:buFont typeface="Arial" panose="020B0604020202020204" pitchFamily="34" charset="0"/>
              <a:buChar char="•"/>
              <a:defRPr/>
            </a:pPr>
            <a:r>
              <a:rPr lang="en-GB" sz="1100" b="1" dirty="0"/>
              <a:t>Decreased muscle mass and strength</a:t>
            </a:r>
            <a:r>
              <a:rPr lang="en-GB" sz="1100" dirty="0"/>
              <a:t> (~40% of cases).</a:t>
            </a:r>
          </a:p>
          <a:p>
            <a:pPr marL="171450" indent="-171450">
              <a:lnSpc>
                <a:spcPct val="95000"/>
              </a:lnSpc>
              <a:buClr>
                <a:srgbClr val="006EAB"/>
              </a:buClr>
              <a:buFont typeface="Arial" panose="020B0604020202020204" pitchFamily="34" charset="0"/>
              <a:buChar char="•"/>
              <a:defRPr/>
            </a:pPr>
            <a:r>
              <a:rPr lang="en-GB" sz="1100" dirty="0" err="1"/>
              <a:t>TTh</a:t>
            </a:r>
            <a:r>
              <a:rPr lang="en-GB" sz="1100" dirty="0"/>
              <a:t> administration can potentially impact the aspects of Klinefelter syndrome highlighted </a:t>
            </a:r>
            <a:r>
              <a:rPr lang="en-GB" sz="1100" b="1" dirty="0"/>
              <a:t>in bold</a:t>
            </a:r>
            <a:r>
              <a:rPr lang="en-GB" sz="1100" dirty="0"/>
              <a:t>.</a:t>
            </a:r>
            <a:r>
              <a:rPr lang="en-GB" sz="1100" baseline="30000" dirty="0"/>
              <a:t>1</a:t>
            </a:r>
          </a:p>
          <a:p>
            <a:pPr marL="0" marR="0" lvl="0" indent="0" algn="l" defTabSz="914400" rtl="0" eaLnBrk="1" fontAlgn="auto" latinLnBrk="0" hangingPunct="1">
              <a:spcBef>
                <a:spcPts val="0"/>
              </a:spcBef>
              <a:spcAft>
                <a:spcPts val="0"/>
              </a:spcAft>
              <a:buClrTx/>
              <a:buSzTx/>
              <a:buFontTx/>
              <a:buNone/>
              <a:tabLst/>
              <a:defRPr/>
            </a:pPr>
            <a:endParaRPr lang="en-GB" sz="1000" dirty="0"/>
          </a:p>
          <a:p>
            <a:pPr marL="0" marR="0" lvl="0" indent="0" algn="l" defTabSz="914400" rtl="0" eaLnBrk="1" fontAlgn="auto" latinLnBrk="0" hangingPunct="1">
              <a:spcBef>
                <a:spcPts val="0"/>
              </a:spcBef>
              <a:spcAft>
                <a:spcPts val="0"/>
              </a:spcAft>
              <a:buClrTx/>
              <a:buSzTx/>
              <a:buFontTx/>
              <a:buNone/>
              <a:tabLst/>
              <a:defRPr/>
            </a:pPr>
            <a:r>
              <a:rPr lang="en-GB" sz="1100" dirty="0" err="1"/>
              <a:t>TTh</a:t>
            </a:r>
            <a:r>
              <a:rPr lang="en-GB" sz="1100" dirty="0"/>
              <a:t>, testosterone therapy.</a:t>
            </a:r>
          </a:p>
          <a:p>
            <a:pPr marL="0" marR="0" lvl="0" indent="0" algn="l" defTabSz="914400" rtl="0" eaLnBrk="1" fontAlgn="auto" latinLnBrk="0" hangingPunct="1">
              <a:spcBef>
                <a:spcPts val="0"/>
              </a:spcBef>
              <a:spcAft>
                <a:spcPts val="0"/>
              </a:spcAft>
              <a:buClrTx/>
              <a:buSzTx/>
              <a:buFontTx/>
              <a:buNone/>
              <a:tabLst/>
              <a:defRPr/>
            </a:pPr>
            <a:endParaRPr lang="en-GB" sz="1000" dirty="0"/>
          </a:p>
          <a:p>
            <a:r>
              <a:rPr lang="en-GB" sz="1100" b="1" dirty="0">
                <a:solidFill>
                  <a:prstClr val="black"/>
                </a:solidFill>
                <a:latin typeface="Calibri" panose="020F0502020204030204"/>
              </a:rPr>
              <a:t>Reference</a:t>
            </a:r>
            <a:endParaRPr lang="de-DE" altLang="en-US" sz="1100" dirty="0">
              <a:solidFill>
                <a:prstClr val="black"/>
              </a:solidFill>
              <a:latin typeface="Calibri" panose="020F0502020204030204"/>
            </a:endParaRPr>
          </a:p>
          <a:p>
            <a:r>
              <a:rPr lang="en-GB" sz="1100" dirty="0" err="1">
                <a:solidFill>
                  <a:prstClr val="black"/>
                </a:solidFill>
                <a:latin typeface="Calibri" panose="020F0502020204030204"/>
              </a:rPr>
              <a:t>Gravholt</a:t>
            </a:r>
            <a:r>
              <a:rPr lang="en-GB" sz="1100" dirty="0">
                <a:solidFill>
                  <a:prstClr val="black"/>
                </a:solidFill>
                <a:latin typeface="Calibri" panose="020F0502020204030204"/>
              </a:rPr>
              <a:t> CH </a:t>
            </a:r>
            <a:r>
              <a:rPr lang="en-GB" sz="1100" i="1" dirty="0">
                <a:solidFill>
                  <a:prstClr val="black"/>
                </a:solidFill>
                <a:latin typeface="Calibri" panose="020F0502020204030204"/>
              </a:rPr>
              <a:t>et al. </a:t>
            </a:r>
            <a:r>
              <a:rPr lang="en-GB" sz="1100" i="1" dirty="0" err="1">
                <a:solidFill>
                  <a:prstClr val="black"/>
                </a:solidFill>
                <a:latin typeface="Calibri" panose="020F0502020204030204"/>
              </a:rPr>
              <a:t>Endocr</a:t>
            </a:r>
            <a:r>
              <a:rPr lang="en-GB" sz="1100" i="1" dirty="0">
                <a:solidFill>
                  <a:prstClr val="black"/>
                </a:solidFill>
                <a:latin typeface="Calibri" panose="020F0502020204030204"/>
              </a:rPr>
              <a:t> Rev</a:t>
            </a:r>
            <a:r>
              <a:rPr lang="en-GB" sz="1100" dirty="0">
                <a:solidFill>
                  <a:prstClr val="black"/>
                </a:solidFill>
                <a:latin typeface="Calibri" panose="020F0502020204030204"/>
              </a:rPr>
              <a:t> 2018;39:389–423</a:t>
            </a:r>
            <a:r>
              <a:rPr lang="de-DE" altLang="en-US" sz="1100" dirty="0">
                <a:solidFill>
                  <a:prstClr val="black"/>
                </a:solidFill>
                <a:latin typeface="Calibri" panose="020F0502020204030204"/>
              </a:rPr>
              <a:t>.</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145254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372D39-4678-4E9E-B489-7EE992660FB0}" type="slidenum">
              <a:rPr lang="en-GB" smtClean="0"/>
              <a:t>9</a:t>
            </a:fld>
            <a:endParaRPr lang="en-GB"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98160" cy="4743450"/>
          </a:xfrm>
        </p:spPr>
        <p:txBody>
          <a:bodyPr>
            <a:normAutofit/>
          </a:bodyPr>
          <a:lstStyle/>
          <a:p>
            <a:pPr marL="171450" indent="-171450">
              <a:lnSpc>
                <a:spcPct val="95000"/>
              </a:lnSpc>
              <a:buClr>
                <a:srgbClr val="006EAB"/>
              </a:buClr>
              <a:buFont typeface="Arial" panose="020B0604020202020204" pitchFamily="34" charset="0"/>
              <a:buChar char="•"/>
              <a:defRPr/>
            </a:pPr>
            <a:r>
              <a:rPr lang="en-GB" sz="1100" dirty="0"/>
              <a:t>Individuals with Klinefelter syndrome have an increased risk of several underlying conditions and disorders.</a:t>
            </a:r>
          </a:p>
          <a:p>
            <a:pPr marL="171450" lvl="1" indent="-171450">
              <a:lnSpc>
                <a:spcPct val="95000"/>
              </a:lnSpc>
              <a:buClr>
                <a:srgbClr val="006EAB"/>
              </a:buClr>
              <a:buFont typeface="Arial" panose="020B0604020202020204" pitchFamily="34" charset="0"/>
              <a:buChar char="•"/>
              <a:defRPr/>
            </a:pPr>
            <a:r>
              <a:rPr lang="en-GB" sz="1100" dirty="0"/>
              <a:t>This may be due to a combination of the effects of the chromosomal aberration itself </a:t>
            </a:r>
            <a:br>
              <a:rPr lang="en-GB" sz="1100" dirty="0"/>
            </a:br>
            <a:r>
              <a:rPr lang="en-GB" sz="1100" dirty="0"/>
              <a:t>(</a:t>
            </a:r>
            <a:r>
              <a:rPr lang="en-GB" sz="1100" i="1" dirty="0"/>
              <a:t>e.g.</a:t>
            </a:r>
            <a:r>
              <a:rPr lang="en-GB" sz="1100" dirty="0"/>
              <a:t> congenital malformations) and/or hypogonadism (</a:t>
            </a:r>
            <a:r>
              <a:rPr lang="en-GB" sz="1100" i="1" dirty="0"/>
              <a:t>e.g.</a:t>
            </a:r>
            <a:r>
              <a:rPr lang="en-GB" sz="1100" dirty="0"/>
              <a:t> diabetes, obesity, anaemia, osteoporosis/osteoporotic fractures). Some diagnoses may also be an expression of poor general health, possibly in combination with the reduced socioeconomic living conditions that affect many men with Klinefelter syndrome.</a:t>
            </a:r>
          </a:p>
          <a:p>
            <a:pPr marL="171450" lvl="1" indent="-171450">
              <a:lnSpc>
                <a:spcPct val="95000"/>
              </a:lnSpc>
              <a:buClr>
                <a:srgbClr val="006EAB"/>
              </a:buClr>
              <a:buFont typeface="Arial" panose="020B0604020202020204" pitchFamily="34" charset="0"/>
              <a:buChar char="•"/>
              <a:defRPr/>
            </a:pPr>
            <a:r>
              <a:rPr lang="en-GB" sz="1100" dirty="0"/>
              <a:t>Klinefelter syndrome appears to be associated with an increased risk of the following (not an exhaustive list):</a:t>
            </a:r>
          </a:p>
          <a:p>
            <a:pPr marL="628650" lvl="2" indent="-171450">
              <a:lnSpc>
                <a:spcPct val="95000"/>
              </a:lnSpc>
              <a:buClr>
                <a:srgbClr val="006EAB"/>
              </a:buClr>
              <a:buFont typeface="Arial" panose="020B0604020202020204" pitchFamily="34" charset="0"/>
              <a:buChar char="•"/>
              <a:defRPr/>
            </a:pPr>
            <a:r>
              <a:rPr lang="en-GB" sz="1100" dirty="0"/>
              <a:t>Hypogonadism</a:t>
            </a:r>
          </a:p>
          <a:p>
            <a:pPr marL="628650" lvl="2" indent="-171450">
              <a:lnSpc>
                <a:spcPct val="95000"/>
              </a:lnSpc>
              <a:buClr>
                <a:srgbClr val="006EAB"/>
              </a:buClr>
              <a:buFont typeface="Arial" panose="020B0604020202020204" pitchFamily="34" charset="0"/>
              <a:buChar char="•"/>
              <a:defRPr/>
            </a:pPr>
            <a:r>
              <a:rPr lang="en-GB" sz="1100" dirty="0"/>
              <a:t>Diabetes (type 1 and type 2 separately, and combined)</a:t>
            </a:r>
          </a:p>
          <a:p>
            <a:pPr marL="628650" lvl="2" indent="-171450">
              <a:lnSpc>
                <a:spcPct val="95000"/>
              </a:lnSpc>
              <a:buClr>
                <a:srgbClr val="006EAB"/>
              </a:buClr>
              <a:buFont typeface="Arial" panose="020B0604020202020204" pitchFamily="34" charset="0"/>
              <a:buChar char="•"/>
              <a:defRPr/>
            </a:pPr>
            <a:r>
              <a:rPr lang="en-GB" sz="1100" dirty="0"/>
              <a:t>Gynaecomastia</a:t>
            </a:r>
          </a:p>
          <a:p>
            <a:pPr marL="628650" lvl="2" indent="-171450">
              <a:lnSpc>
                <a:spcPct val="95000"/>
              </a:lnSpc>
              <a:buClr>
                <a:srgbClr val="006EAB"/>
              </a:buClr>
              <a:buFont typeface="Arial" panose="020B0604020202020204" pitchFamily="34" charset="0"/>
              <a:buChar char="•"/>
              <a:defRPr/>
            </a:pPr>
            <a:r>
              <a:rPr lang="en-GB" sz="1100" dirty="0"/>
              <a:t>Congenital malformations, including heart, genitalia and retention of the testis</a:t>
            </a:r>
          </a:p>
          <a:p>
            <a:pPr marL="628650" lvl="2" indent="-171450">
              <a:lnSpc>
                <a:spcPct val="95000"/>
              </a:lnSpc>
              <a:buClr>
                <a:srgbClr val="006EAB"/>
              </a:buClr>
              <a:buFont typeface="Arial" panose="020B0604020202020204" pitchFamily="34" charset="0"/>
              <a:buChar char="•"/>
              <a:defRPr/>
            </a:pPr>
            <a:r>
              <a:rPr lang="en-GB" sz="1100" dirty="0"/>
              <a:t>Cancer, particularly breast and mediastinal tumours</a:t>
            </a:r>
          </a:p>
          <a:p>
            <a:pPr marL="628650" lvl="2" indent="-171450">
              <a:lnSpc>
                <a:spcPct val="95000"/>
              </a:lnSpc>
              <a:buClr>
                <a:srgbClr val="006EAB"/>
              </a:buClr>
              <a:buFont typeface="Arial" panose="020B0604020202020204" pitchFamily="34" charset="0"/>
              <a:buChar char="•"/>
              <a:defRPr/>
            </a:pPr>
            <a:r>
              <a:rPr lang="en-GB" sz="1100" dirty="0"/>
              <a:t>Anaemia</a:t>
            </a:r>
          </a:p>
          <a:p>
            <a:pPr marL="628650" lvl="2" indent="-171450">
              <a:lnSpc>
                <a:spcPct val="95000"/>
              </a:lnSpc>
              <a:buClr>
                <a:srgbClr val="006EAB"/>
              </a:buClr>
              <a:buFont typeface="Arial" panose="020B0604020202020204" pitchFamily="34" charset="0"/>
              <a:buChar char="•"/>
              <a:defRPr/>
            </a:pPr>
            <a:r>
              <a:rPr lang="en-GB" sz="1100" dirty="0"/>
              <a:t>Ischaemic heart disease</a:t>
            </a:r>
          </a:p>
          <a:p>
            <a:pPr marL="628650" lvl="2" indent="-171450">
              <a:lnSpc>
                <a:spcPct val="95000"/>
              </a:lnSpc>
              <a:buClr>
                <a:srgbClr val="006EAB"/>
              </a:buClr>
              <a:buFont typeface="Arial" panose="020B0604020202020204" pitchFamily="34" charset="0"/>
              <a:buChar char="•"/>
              <a:defRPr/>
            </a:pPr>
            <a:r>
              <a:rPr lang="en-GB" sz="1100" dirty="0"/>
              <a:t>Thrombophlebitis and venous thrombosis</a:t>
            </a:r>
          </a:p>
          <a:p>
            <a:pPr marL="628650" lvl="2" indent="-171450">
              <a:lnSpc>
                <a:spcPct val="95000"/>
              </a:lnSpc>
              <a:buClr>
                <a:srgbClr val="006EAB"/>
              </a:buClr>
              <a:buFont typeface="Arial" panose="020B0604020202020204" pitchFamily="34" charset="0"/>
              <a:buChar char="•"/>
              <a:defRPr/>
            </a:pPr>
            <a:r>
              <a:rPr lang="en-GB" sz="1100" dirty="0"/>
              <a:t>Pulmonary embolism</a:t>
            </a:r>
          </a:p>
          <a:p>
            <a:pPr marL="628650" lvl="2" indent="-171450">
              <a:lnSpc>
                <a:spcPct val="95000"/>
              </a:lnSpc>
              <a:buClr>
                <a:srgbClr val="006EAB"/>
              </a:buClr>
              <a:buFont typeface="Arial" panose="020B0604020202020204" pitchFamily="34" charset="0"/>
              <a:buChar char="•"/>
              <a:defRPr/>
            </a:pPr>
            <a:r>
              <a:rPr lang="en-GB" sz="1100" dirty="0"/>
              <a:t>Osteoarthritis and osteoporotic fractures</a:t>
            </a:r>
          </a:p>
          <a:p>
            <a:pPr marL="628650" lvl="2" indent="-171450">
              <a:lnSpc>
                <a:spcPct val="95000"/>
              </a:lnSpc>
              <a:buClr>
                <a:srgbClr val="006EAB"/>
              </a:buClr>
              <a:buFont typeface="Arial" panose="020B0604020202020204" pitchFamily="34" charset="0"/>
              <a:buChar char="•"/>
              <a:defRPr/>
            </a:pPr>
            <a:r>
              <a:rPr lang="en-GB" sz="1100" dirty="0"/>
              <a:t>Infections</a:t>
            </a:r>
          </a:p>
          <a:p>
            <a:pPr marL="628650" lvl="2" indent="-171450">
              <a:lnSpc>
                <a:spcPct val="95000"/>
              </a:lnSpc>
              <a:buClr>
                <a:srgbClr val="006EAB"/>
              </a:buClr>
              <a:buFont typeface="Arial" panose="020B0604020202020204" pitchFamily="34" charset="0"/>
              <a:buChar char="•"/>
              <a:defRPr/>
            </a:pPr>
            <a:r>
              <a:rPr lang="en-GB" sz="1100" dirty="0"/>
              <a:t>Psychiatric disorders.</a:t>
            </a:r>
          </a:p>
          <a:p>
            <a:pPr marL="0" marR="0" lvl="0" indent="0" algn="l" defTabSz="914400" rtl="0" eaLnBrk="1" fontAlgn="auto" latinLnBrk="0" hangingPunct="1">
              <a:spcBef>
                <a:spcPts val="0"/>
              </a:spcBef>
              <a:spcAft>
                <a:spcPts val="0"/>
              </a:spcAft>
              <a:buClrTx/>
              <a:buSzTx/>
              <a:buFontTx/>
              <a:buNone/>
              <a:tabLst/>
              <a:defRPr/>
            </a:pPr>
            <a:endParaRPr lang="en-GB" sz="1100" dirty="0"/>
          </a:p>
          <a:p>
            <a:r>
              <a:rPr lang="en-GB" sz="1100" b="1" dirty="0">
                <a:solidFill>
                  <a:prstClr val="black"/>
                </a:solidFill>
                <a:latin typeface="Calibri" panose="020F0502020204030204"/>
              </a:rPr>
              <a:t>Reference</a:t>
            </a:r>
            <a:endParaRPr lang="de-DE" altLang="en-US" sz="1100" dirty="0">
              <a:solidFill>
                <a:prstClr val="black"/>
              </a:solidFill>
              <a:latin typeface="Calibri" panose="020F0502020204030204"/>
            </a:endParaRPr>
          </a:p>
          <a:p>
            <a:r>
              <a:rPr lang="en-GB" sz="1100" dirty="0" err="1">
                <a:solidFill>
                  <a:prstClr val="black"/>
                </a:solidFill>
                <a:latin typeface="Calibri" panose="020F0502020204030204"/>
              </a:rPr>
              <a:t>Bojesen</a:t>
            </a:r>
            <a:r>
              <a:rPr lang="en-GB" sz="1100" dirty="0">
                <a:solidFill>
                  <a:prstClr val="black"/>
                </a:solidFill>
                <a:latin typeface="Calibri" panose="020F0502020204030204"/>
              </a:rPr>
              <a:t> A </a:t>
            </a:r>
            <a:r>
              <a:rPr lang="en-GB" sz="1100" i="1" dirty="0">
                <a:solidFill>
                  <a:prstClr val="black"/>
                </a:solidFill>
                <a:latin typeface="Calibri" panose="020F0502020204030204"/>
              </a:rPr>
              <a:t>et al. J Clin Endocrinol </a:t>
            </a:r>
            <a:r>
              <a:rPr lang="en-GB" sz="1100" i="1" dirty="0" err="1">
                <a:solidFill>
                  <a:prstClr val="black"/>
                </a:solidFill>
                <a:latin typeface="Calibri" panose="020F0502020204030204"/>
              </a:rPr>
              <a:t>Metab</a:t>
            </a:r>
            <a:r>
              <a:rPr lang="en-GB" sz="1100" dirty="0">
                <a:solidFill>
                  <a:prstClr val="black"/>
                </a:solidFill>
                <a:latin typeface="Calibri" panose="020F0502020204030204"/>
              </a:rPr>
              <a:t> 2006;91:1254–60.</a:t>
            </a:r>
            <a:endParaRPr lang="sv-SE" sz="1100" dirty="0">
              <a:solidFill>
                <a:prstClr val="black"/>
              </a:solidFill>
              <a:latin typeface="Calibri" panose="020F0502020204030204"/>
            </a:endParaRPr>
          </a:p>
        </p:txBody>
      </p:sp>
    </p:spTree>
    <p:extLst>
      <p:ext uri="{BB962C8B-B14F-4D97-AF65-F5344CB8AC3E}">
        <p14:creationId xmlns:p14="http://schemas.microsoft.com/office/powerpoint/2010/main" val="202906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869517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00982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9377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m als Bild aus pdf">
    <p:spTree>
      <p:nvGrpSpPr>
        <p:cNvPr id="1" name=""/>
        <p:cNvGrpSpPr/>
        <p:nvPr/>
      </p:nvGrpSpPr>
      <p:grpSpPr>
        <a:xfrm>
          <a:off x="0" y="0"/>
          <a:ext cx="0" cy="0"/>
          <a:chOff x="0" y="0"/>
          <a:chExt cx="0" cy="0"/>
        </a:xfrm>
      </p:grpSpPr>
      <p:sp>
        <p:nvSpPr>
          <p:cNvPr id="2" name="Titel 1"/>
          <p:cNvSpPr>
            <a:spLocks noGrp="1"/>
          </p:cNvSpPr>
          <p:nvPr>
            <p:ph type="title"/>
          </p:nvPr>
        </p:nvSpPr>
        <p:spPr>
          <a:xfrm>
            <a:off x="44335" y="188640"/>
            <a:ext cx="12103331" cy="706090"/>
          </a:xfrm>
        </p:spPr>
        <p:txBody>
          <a:bodyPr/>
          <a:lstStyle>
            <a:lvl1pPr>
              <a:defRPr sz="2400" b="1"/>
            </a:lvl1pPr>
          </a:lstStyle>
          <a:p>
            <a:r>
              <a:rPr lang="de-DE"/>
              <a:t>Titelmasterformat durch Klicken bearbeiten</a:t>
            </a:r>
            <a:endParaRPr lang="de-DE" dirty="0"/>
          </a:p>
        </p:txBody>
      </p:sp>
      <p:sp>
        <p:nvSpPr>
          <p:cNvPr id="4" name="Textplatzhalter 4"/>
          <p:cNvSpPr>
            <a:spLocks noGrp="1"/>
          </p:cNvSpPr>
          <p:nvPr>
            <p:ph type="body" sz="quarter" idx="15"/>
          </p:nvPr>
        </p:nvSpPr>
        <p:spPr>
          <a:xfrm>
            <a:off x="143339" y="6453188"/>
            <a:ext cx="11905323" cy="360362"/>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de-DE"/>
              <a:t>Textmasterformat bearbeiten</a:t>
            </a:r>
          </a:p>
        </p:txBody>
      </p:sp>
      <p:sp>
        <p:nvSpPr>
          <p:cNvPr id="9" name="Inhaltsplatzhalter 8"/>
          <p:cNvSpPr>
            <a:spLocks noGrp="1"/>
          </p:cNvSpPr>
          <p:nvPr>
            <p:ph sz="quarter" idx="17"/>
          </p:nvPr>
        </p:nvSpPr>
        <p:spPr>
          <a:xfrm>
            <a:off x="239184" y="1125538"/>
            <a:ext cx="11713467" cy="518378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1009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04/05/2023</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11192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3334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2333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3939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5727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85379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08513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04/05/2023</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88870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04/05/2023</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42562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0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101.png"/><Relationship Id="rId5" Type="http://schemas.openxmlformats.org/officeDocument/2006/relationships/image" Target="../media/image31.png"/><Relationship Id="rId10" Type="http://schemas.openxmlformats.org/officeDocument/2006/relationships/image" Target="../media/image37.svg"/><Relationship Id="rId4" Type="http://schemas.openxmlformats.org/officeDocument/2006/relationships/image" Target="../media/image30.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chart" Target="../charts/chart2.xml"/><Relationship Id="rId4" Type="http://schemas.openxmlformats.org/officeDocument/2006/relationships/image" Target="../media/image107.sv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6.svg"/><Relationship Id="rId5" Type="http://schemas.openxmlformats.org/officeDocument/2006/relationships/image" Target="../media/image111.gif"/><Relationship Id="rId10" Type="http://schemas.openxmlformats.org/officeDocument/2006/relationships/image" Target="../media/image115.png"/><Relationship Id="rId4" Type="http://schemas.openxmlformats.org/officeDocument/2006/relationships/image" Target="../media/image110.svg"/><Relationship Id="rId9" Type="http://schemas.openxmlformats.org/officeDocument/2006/relationships/image" Target="../media/image108.png"/></Relationships>
</file>

<file path=ppt/slides/_rels/slide14.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image" Target="../media/image131.svg"/><Relationship Id="rId26" Type="http://schemas.openxmlformats.org/officeDocument/2006/relationships/image" Target="../media/image139.svg"/><Relationship Id="rId3" Type="http://schemas.openxmlformats.org/officeDocument/2006/relationships/image" Target="../media/image117.png"/><Relationship Id="rId21" Type="http://schemas.openxmlformats.org/officeDocument/2006/relationships/image" Target="../media/image134.png"/><Relationship Id="rId7" Type="http://schemas.openxmlformats.org/officeDocument/2006/relationships/image" Target="../media/image121.png"/><Relationship Id="rId12" Type="http://schemas.openxmlformats.org/officeDocument/2006/relationships/image" Target="../media/image125.svg"/><Relationship Id="rId17" Type="http://schemas.openxmlformats.org/officeDocument/2006/relationships/image" Target="../media/image130.png"/><Relationship Id="rId25" Type="http://schemas.openxmlformats.org/officeDocument/2006/relationships/image" Target="../media/image138.png"/><Relationship Id="rId33" Type="http://schemas.openxmlformats.org/officeDocument/2006/relationships/image" Target="../media/image110.svg"/><Relationship Id="rId2" Type="http://schemas.openxmlformats.org/officeDocument/2006/relationships/notesSlide" Target="../notesSlides/notesSlide14.xml"/><Relationship Id="rId16" Type="http://schemas.openxmlformats.org/officeDocument/2006/relationships/image" Target="../media/image129.svg"/><Relationship Id="rId20" Type="http://schemas.openxmlformats.org/officeDocument/2006/relationships/image" Target="../media/image133.svg"/><Relationship Id="rId29"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20.svg"/><Relationship Id="rId11" Type="http://schemas.openxmlformats.org/officeDocument/2006/relationships/image" Target="../media/image124.png"/><Relationship Id="rId24" Type="http://schemas.openxmlformats.org/officeDocument/2006/relationships/image" Target="../media/image137.svg"/><Relationship Id="rId32" Type="http://schemas.openxmlformats.org/officeDocument/2006/relationships/image" Target="../media/image109.png"/><Relationship Id="rId5" Type="http://schemas.openxmlformats.org/officeDocument/2006/relationships/image" Target="../media/image119.png"/><Relationship Id="rId15" Type="http://schemas.openxmlformats.org/officeDocument/2006/relationships/image" Target="../media/image128.png"/><Relationship Id="rId23" Type="http://schemas.openxmlformats.org/officeDocument/2006/relationships/image" Target="../media/image136.png"/><Relationship Id="rId28" Type="http://schemas.openxmlformats.org/officeDocument/2006/relationships/image" Target="../media/image141.svg"/><Relationship Id="rId10" Type="http://schemas.microsoft.com/office/2007/relationships/hdphoto" Target="../media/hdphoto4.wdp"/><Relationship Id="rId19" Type="http://schemas.openxmlformats.org/officeDocument/2006/relationships/image" Target="../media/image132.png"/><Relationship Id="rId31" Type="http://schemas.openxmlformats.org/officeDocument/2006/relationships/image" Target="../media/image108.png"/><Relationship Id="rId4" Type="http://schemas.openxmlformats.org/officeDocument/2006/relationships/image" Target="../media/image118.svg"/><Relationship Id="rId9" Type="http://schemas.openxmlformats.org/officeDocument/2006/relationships/image" Target="../media/image123.png"/><Relationship Id="rId14" Type="http://schemas.openxmlformats.org/officeDocument/2006/relationships/image" Target="../media/image127.svg"/><Relationship Id="rId22" Type="http://schemas.openxmlformats.org/officeDocument/2006/relationships/image" Target="../media/image135.svg"/><Relationship Id="rId27" Type="http://schemas.openxmlformats.org/officeDocument/2006/relationships/image" Target="../media/image140.png"/><Relationship Id="rId30" Type="http://schemas.openxmlformats.org/officeDocument/2006/relationships/image" Target="../media/image143.svg"/><Relationship Id="rId8" Type="http://schemas.openxmlformats.org/officeDocument/2006/relationships/image" Target="../media/image122.svg"/></Relationships>
</file>

<file path=ppt/slides/_rels/slide1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49.png"/><Relationship Id="rId3" Type="http://schemas.openxmlformats.org/officeDocument/2006/relationships/customXml" Target="../ink/ink154.xml"/><Relationship Id="rId7" Type="http://schemas.openxmlformats.org/officeDocument/2006/relationships/image" Target="../media/image27.png"/><Relationship Id="rId12" Type="http://schemas.openxmlformats.org/officeDocument/2006/relationships/image" Target="../media/image14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147.png"/><Relationship Id="rId5" Type="http://schemas.openxmlformats.org/officeDocument/2006/relationships/image" Target="../media/image25.png"/><Relationship Id="rId10" Type="http://schemas.openxmlformats.org/officeDocument/2006/relationships/image" Target="../media/image146.svg"/><Relationship Id="rId4" Type="http://schemas.openxmlformats.org/officeDocument/2006/relationships/image" Target="../media/image172.png"/><Relationship Id="rId9" Type="http://schemas.openxmlformats.org/officeDocument/2006/relationships/image" Target="../media/image145.png"/><Relationship Id="rId14" Type="http://schemas.openxmlformats.org/officeDocument/2006/relationships/image" Target="../media/image150.svg"/></Relationships>
</file>

<file path=ppt/slides/_rels/slide17.xml.rels><?xml version="1.0" encoding="UTF-8" standalone="yes"?>
<Relationships xmlns="http://schemas.openxmlformats.org/package/2006/relationships"><Relationship Id="rId671" Type="http://schemas.openxmlformats.org/officeDocument/2006/relationships/image" Target="../media/image780.png"/><Relationship Id="rId769" Type="http://schemas.openxmlformats.org/officeDocument/2006/relationships/customXml" Target="../ink/ink463.xml"/><Relationship Id="rId324" Type="http://schemas.openxmlformats.org/officeDocument/2006/relationships/customXml" Target="../ink/ink240.xml"/><Relationship Id="rId531" Type="http://schemas.openxmlformats.org/officeDocument/2006/relationships/image" Target="../media/image710.png"/><Relationship Id="rId629" Type="http://schemas.openxmlformats.org/officeDocument/2006/relationships/image" Target="../media/image759.png"/><Relationship Id="rId170" Type="http://schemas.openxmlformats.org/officeDocument/2006/relationships/customXml" Target="../ink/ink163.xml"/><Relationship Id="rId836" Type="http://schemas.openxmlformats.org/officeDocument/2006/relationships/customXml" Target="../ink/ink497.xml"/><Relationship Id="rId268" Type="http://schemas.openxmlformats.org/officeDocument/2006/relationships/customXml" Target="../ink/ink212.xml"/><Relationship Id="rId475" Type="http://schemas.openxmlformats.org/officeDocument/2006/relationships/image" Target="../media/image682.png"/><Relationship Id="rId682" Type="http://schemas.openxmlformats.org/officeDocument/2006/relationships/customXml" Target="../ink/ink419.xml"/><Relationship Id="rId903" Type="http://schemas.openxmlformats.org/officeDocument/2006/relationships/image" Target="../media/image893.png"/><Relationship Id="rId335" Type="http://schemas.openxmlformats.org/officeDocument/2006/relationships/image" Target="../media/image612.png"/><Relationship Id="rId542" Type="http://schemas.openxmlformats.org/officeDocument/2006/relationships/customXml" Target="../ink/ink349.xml"/><Relationship Id="rId181" Type="http://schemas.openxmlformats.org/officeDocument/2006/relationships/image" Target="../media/image535.png"/><Relationship Id="rId402" Type="http://schemas.openxmlformats.org/officeDocument/2006/relationships/customXml" Target="../ink/ink279.xml"/><Relationship Id="rId847" Type="http://schemas.openxmlformats.org/officeDocument/2006/relationships/image" Target="../media/image867.png"/><Relationship Id="rId279" Type="http://schemas.openxmlformats.org/officeDocument/2006/relationships/image" Target="../media/image584.png"/><Relationship Id="rId486" Type="http://schemas.openxmlformats.org/officeDocument/2006/relationships/customXml" Target="../ink/ink321.xml"/><Relationship Id="rId693" Type="http://schemas.openxmlformats.org/officeDocument/2006/relationships/image" Target="../media/image791.png"/><Relationship Id="rId707" Type="http://schemas.openxmlformats.org/officeDocument/2006/relationships/image" Target="../media/image798.png"/><Relationship Id="rId914" Type="http://schemas.openxmlformats.org/officeDocument/2006/relationships/customXml" Target="../ink/ink538.xml"/><Relationship Id="rId346" Type="http://schemas.openxmlformats.org/officeDocument/2006/relationships/customXml" Target="../ink/ink251.xml"/><Relationship Id="rId553" Type="http://schemas.openxmlformats.org/officeDocument/2006/relationships/image" Target="../media/image721.png"/><Relationship Id="rId760" Type="http://schemas.openxmlformats.org/officeDocument/2006/relationships/customXml" Target="../ink/ink458.xml"/><Relationship Id="rId192" Type="http://schemas.openxmlformats.org/officeDocument/2006/relationships/customXml" Target="../ink/ink174.xml"/><Relationship Id="rId206" Type="http://schemas.openxmlformats.org/officeDocument/2006/relationships/customXml" Target="../ink/ink181.xml"/><Relationship Id="rId413" Type="http://schemas.openxmlformats.org/officeDocument/2006/relationships/image" Target="../media/image651.png"/><Relationship Id="rId858" Type="http://schemas.openxmlformats.org/officeDocument/2006/relationships/customXml" Target="../ink/ink508.xml"/><Relationship Id="rId497" Type="http://schemas.openxmlformats.org/officeDocument/2006/relationships/image" Target="../media/image693.png"/><Relationship Id="rId620" Type="http://schemas.openxmlformats.org/officeDocument/2006/relationships/customXml" Target="../ink/ink388.xml"/><Relationship Id="rId718" Type="http://schemas.openxmlformats.org/officeDocument/2006/relationships/customXml" Target="../ink/ink437.xml"/><Relationship Id="rId357" Type="http://schemas.openxmlformats.org/officeDocument/2006/relationships/image" Target="../media/image623.png"/><Relationship Id="rId217" Type="http://schemas.openxmlformats.org/officeDocument/2006/relationships/image" Target="../media/image553.png"/><Relationship Id="rId564" Type="http://schemas.openxmlformats.org/officeDocument/2006/relationships/customXml" Target="../ink/ink360.xml"/><Relationship Id="rId771" Type="http://schemas.openxmlformats.org/officeDocument/2006/relationships/customXml" Target="../ink/ink464.xml"/><Relationship Id="rId869" Type="http://schemas.openxmlformats.org/officeDocument/2006/relationships/image" Target="../media/image878.png"/><Relationship Id="rId424" Type="http://schemas.openxmlformats.org/officeDocument/2006/relationships/customXml" Target="../ink/ink290.xml"/><Relationship Id="rId631" Type="http://schemas.openxmlformats.org/officeDocument/2006/relationships/image" Target="../media/image760.png"/><Relationship Id="rId729" Type="http://schemas.openxmlformats.org/officeDocument/2006/relationships/image" Target="../media/image809.png"/><Relationship Id="rId270" Type="http://schemas.openxmlformats.org/officeDocument/2006/relationships/customXml" Target="../ink/ink213.xml"/><Relationship Id="rId368" Type="http://schemas.openxmlformats.org/officeDocument/2006/relationships/customXml" Target="../ink/ink262.xml"/><Relationship Id="rId575" Type="http://schemas.openxmlformats.org/officeDocument/2006/relationships/image" Target="../media/image732.png"/><Relationship Id="rId782" Type="http://schemas.openxmlformats.org/officeDocument/2006/relationships/customXml" Target="../ink/ink470.xml"/><Relationship Id="rId228" Type="http://schemas.openxmlformats.org/officeDocument/2006/relationships/customXml" Target="../ink/ink192.xml"/><Relationship Id="rId435" Type="http://schemas.openxmlformats.org/officeDocument/2006/relationships/image" Target="../media/image662.png"/><Relationship Id="rId642" Type="http://schemas.openxmlformats.org/officeDocument/2006/relationships/customXml" Target="../ink/ink399.xml"/><Relationship Id="rId281" Type="http://schemas.openxmlformats.org/officeDocument/2006/relationships/image" Target="../media/image585.png"/><Relationship Id="rId502" Type="http://schemas.openxmlformats.org/officeDocument/2006/relationships/customXml" Target="../ink/ink329.xml"/><Relationship Id="rId379" Type="http://schemas.openxmlformats.org/officeDocument/2006/relationships/image" Target="../media/image634.png"/><Relationship Id="rId586" Type="http://schemas.openxmlformats.org/officeDocument/2006/relationships/customXml" Target="../ink/ink371.xml"/><Relationship Id="rId793" Type="http://schemas.openxmlformats.org/officeDocument/2006/relationships/image" Target="../media/image840.png"/><Relationship Id="rId807" Type="http://schemas.openxmlformats.org/officeDocument/2006/relationships/image" Target="../media/image847.png"/><Relationship Id="rId7" Type="http://schemas.openxmlformats.org/officeDocument/2006/relationships/image" Target="../media/image27.png"/><Relationship Id="rId239" Type="http://schemas.openxmlformats.org/officeDocument/2006/relationships/image" Target="../media/image564.png"/><Relationship Id="rId446" Type="http://schemas.openxmlformats.org/officeDocument/2006/relationships/customXml" Target="../ink/ink301.xml"/><Relationship Id="rId653" Type="http://schemas.openxmlformats.org/officeDocument/2006/relationships/image" Target="../media/image771.png"/><Relationship Id="rId292" Type="http://schemas.openxmlformats.org/officeDocument/2006/relationships/customXml" Target="../ink/ink224.xml"/><Relationship Id="rId306" Type="http://schemas.openxmlformats.org/officeDocument/2006/relationships/customXml" Target="../ink/ink231.xml"/><Relationship Id="rId860" Type="http://schemas.openxmlformats.org/officeDocument/2006/relationships/customXml" Target="../ink/ink509.xml"/><Relationship Id="rId513" Type="http://schemas.openxmlformats.org/officeDocument/2006/relationships/image" Target="../media/image701.png"/><Relationship Id="rId597" Type="http://schemas.openxmlformats.org/officeDocument/2006/relationships/image" Target="../media/image743.png"/><Relationship Id="rId720" Type="http://schemas.openxmlformats.org/officeDocument/2006/relationships/customXml" Target="../ink/ink438.xml"/><Relationship Id="rId818" Type="http://schemas.openxmlformats.org/officeDocument/2006/relationships/customXml" Target="../ink/ink488.xml"/><Relationship Id="rId457" Type="http://schemas.openxmlformats.org/officeDocument/2006/relationships/image" Target="../media/image673.png"/><Relationship Id="rId664" Type="http://schemas.openxmlformats.org/officeDocument/2006/relationships/customXml" Target="../ink/ink410.xml"/><Relationship Id="rId871" Type="http://schemas.openxmlformats.org/officeDocument/2006/relationships/image" Target="../media/image879.png"/><Relationship Id="rId14" Type="http://schemas.openxmlformats.org/officeDocument/2006/relationships/image" Target="../media/image152.jpeg"/><Relationship Id="rId317" Type="http://schemas.openxmlformats.org/officeDocument/2006/relationships/image" Target="../media/image603.png"/><Relationship Id="rId524" Type="http://schemas.openxmlformats.org/officeDocument/2006/relationships/customXml" Target="../ink/ink340.xml"/><Relationship Id="rId731" Type="http://schemas.openxmlformats.org/officeDocument/2006/relationships/image" Target="../media/image810.png"/><Relationship Id="rId163" Type="http://schemas.openxmlformats.org/officeDocument/2006/relationships/image" Target="../media/image526.png"/><Relationship Id="rId370" Type="http://schemas.openxmlformats.org/officeDocument/2006/relationships/customXml" Target="../ink/ink263.xml"/><Relationship Id="rId829" Type="http://schemas.openxmlformats.org/officeDocument/2006/relationships/image" Target="../media/image858.png"/><Relationship Id="rId230" Type="http://schemas.openxmlformats.org/officeDocument/2006/relationships/customXml" Target="../ink/ink193.xml"/><Relationship Id="rId468" Type="http://schemas.openxmlformats.org/officeDocument/2006/relationships/customXml" Target="../ink/ink312.xml"/><Relationship Id="rId675" Type="http://schemas.openxmlformats.org/officeDocument/2006/relationships/image" Target="../media/image782.png"/><Relationship Id="rId882" Type="http://schemas.openxmlformats.org/officeDocument/2006/relationships/customXml" Target="../ink/ink521.xml"/><Relationship Id="rId328" Type="http://schemas.openxmlformats.org/officeDocument/2006/relationships/customXml" Target="../ink/ink242.xml"/><Relationship Id="rId535" Type="http://schemas.openxmlformats.org/officeDocument/2006/relationships/image" Target="../media/image712.png"/><Relationship Id="rId742" Type="http://schemas.openxmlformats.org/officeDocument/2006/relationships/customXml" Target="../ink/ink449.xml"/><Relationship Id="rId174" Type="http://schemas.openxmlformats.org/officeDocument/2006/relationships/customXml" Target="../ink/ink165.xml"/><Relationship Id="rId381" Type="http://schemas.openxmlformats.org/officeDocument/2006/relationships/image" Target="../media/image635.png"/><Relationship Id="rId602" Type="http://schemas.openxmlformats.org/officeDocument/2006/relationships/customXml" Target="../ink/ink379.xml"/><Relationship Id="rId241" Type="http://schemas.openxmlformats.org/officeDocument/2006/relationships/image" Target="../media/image565.png"/><Relationship Id="rId479" Type="http://schemas.openxmlformats.org/officeDocument/2006/relationships/image" Target="../media/image684.png"/><Relationship Id="rId686" Type="http://schemas.openxmlformats.org/officeDocument/2006/relationships/customXml" Target="../ink/ink421.xml"/><Relationship Id="rId893" Type="http://schemas.openxmlformats.org/officeDocument/2006/relationships/image" Target="../media/image888.png"/><Relationship Id="rId907" Type="http://schemas.openxmlformats.org/officeDocument/2006/relationships/image" Target="../media/image895.png"/><Relationship Id="rId339" Type="http://schemas.openxmlformats.org/officeDocument/2006/relationships/image" Target="../media/image614.png"/><Relationship Id="rId546" Type="http://schemas.openxmlformats.org/officeDocument/2006/relationships/customXml" Target="../ink/ink351.xml"/><Relationship Id="rId753" Type="http://schemas.openxmlformats.org/officeDocument/2006/relationships/image" Target="../media/image821.png"/><Relationship Id="rId185" Type="http://schemas.openxmlformats.org/officeDocument/2006/relationships/image" Target="../media/image537.png"/><Relationship Id="rId406" Type="http://schemas.openxmlformats.org/officeDocument/2006/relationships/customXml" Target="../ink/ink281.xml"/><Relationship Id="rId392" Type="http://schemas.openxmlformats.org/officeDocument/2006/relationships/customXml" Target="../ink/ink274.xml"/><Relationship Id="rId613" Type="http://schemas.openxmlformats.org/officeDocument/2006/relationships/image" Target="../media/image751.png"/><Relationship Id="rId697" Type="http://schemas.openxmlformats.org/officeDocument/2006/relationships/image" Target="../media/image793.png"/><Relationship Id="rId820" Type="http://schemas.openxmlformats.org/officeDocument/2006/relationships/customXml" Target="../ink/ink489.xml"/><Relationship Id="rId918" Type="http://schemas.openxmlformats.org/officeDocument/2006/relationships/customXml" Target="../ink/ink540.xml"/><Relationship Id="rId252" Type="http://schemas.openxmlformats.org/officeDocument/2006/relationships/customXml" Target="../ink/ink204.xml"/><Relationship Id="rId557" Type="http://schemas.openxmlformats.org/officeDocument/2006/relationships/image" Target="../media/image723.png"/><Relationship Id="rId764" Type="http://schemas.openxmlformats.org/officeDocument/2006/relationships/image" Target="../media/image826.png"/><Relationship Id="rId196" Type="http://schemas.openxmlformats.org/officeDocument/2006/relationships/customXml" Target="../ink/ink176.xml"/><Relationship Id="rId417" Type="http://schemas.openxmlformats.org/officeDocument/2006/relationships/image" Target="../media/image653.png"/><Relationship Id="rId624" Type="http://schemas.openxmlformats.org/officeDocument/2006/relationships/customXml" Target="../ink/ink390.xml"/><Relationship Id="rId831" Type="http://schemas.openxmlformats.org/officeDocument/2006/relationships/image" Target="../media/image859.png"/><Relationship Id="rId263" Type="http://schemas.openxmlformats.org/officeDocument/2006/relationships/image" Target="../media/image576.png"/><Relationship Id="rId470" Type="http://schemas.openxmlformats.org/officeDocument/2006/relationships/customXml" Target="../ink/ink313.xml"/><Relationship Id="rId330" Type="http://schemas.openxmlformats.org/officeDocument/2006/relationships/customXml" Target="../ink/ink243.xml"/><Relationship Id="rId568" Type="http://schemas.openxmlformats.org/officeDocument/2006/relationships/customXml" Target="../ink/ink362.xml"/><Relationship Id="rId775" Type="http://schemas.openxmlformats.org/officeDocument/2006/relationships/image" Target="../media/image831.png"/><Relationship Id="rId428" Type="http://schemas.openxmlformats.org/officeDocument/2006/relationships/customXml" Target="../ink/ink292.xml"/><Relationship Id="rId635" Type="http://schemas.openxmlformats.org/officeDocument/2006/relationships/image" Target="../media/image762.png"/><Relationship Id="rId842" Type="http://schemas.openxmlformats.org/officeDocument/2006/relationships/customXml" Target="../ink/ink500.xml"/><Relationship Id="rId274" Type="http://schemas.openxmlformats.org/officeDocument/2006/relationships/customXml" Target="../ink/ink215.xml"/><Relationship Id="rId481" Type="http://schemas.openxmlformats.org/officeDocument/2006/relationships/image" Target="../media/image685.png"/><Relationship Id="rId702" Type="http://schemas.openxmlformats.org/officeDocument/2006/relationships/customXml" Target="../ink/ink429.xml"/><Relationship Id="rId579" Type="http://schemas.openxmlformats.org/officeDocument/2006/relationships/image" Target="../media/image734.png"/><Relationship Id="rId786" Type="http://schemas.openxmlformats.org/officeDocument/2006/relationships/customXml" Target="../ink/ink472.xml"/><Relationship Id="rId341" Type="http://schemas.openxmlformats.org/officeDocument/2006/relationships/image" Target="../media/image615.png"/><Relationship Id="rId439" Type="http://schemas.openxmlformats.org/officeDocument/2006/relationships/image" Target="../media/image664.png"/><Relationship Id="rId646" Type="http://schemas.openxmlformats.org/officeDocument/2006/relationships/customXml" Target="../ink/ink401.xml"/><Relationship Id="rId201" Type="http://schemas.openxmlformats.org/officeDocument/2006/relationships/image" Target="../media/image545.png"/><Relationship Id="rId285" Type="http://schemas.openxmlformats.org/officeDocument/2006/relationships/image" Target="../media/image587.png"/><Relationship Id="rId506" Type="http://schemas.openxmlformats.org/officeDocument/2006/relationships/customXml" Target="../ink/ink331.xml"/><Relationship Id="rId853" Type="http://schemas.openxmlformats.org/officeDocument/2006/relationships/image" Target="../media/image870.png"/><Relationship Id="rId492" Type="http://schemas.openxmlformats.org/officeDocument/2006/relationships/customXml" Target="../ink/ink324.xml"/><Relationship Id="rId713" Type="http://schemas.openxmlformats.org/officeDocument/2006/relationships/image" Target="../media/image801.png"/><Relationship Id="rId797" Type="http://schemas.openxmlformats.org/officeDocument/2006/relationships/image" Target="../media/image842.png"/><Relationship Id="rId920" Type="http://schemas.openxmlformats.org/officeDocument/2006/relationships/customXml" Target="../ink/ink541.xml"/><Relationship Id="rId352" Type="http://schemas.openxmlformats.org/officeDocument/2006/relationships/customXml" Target="../ink/ink254.xml"/><Relationship Id="rId212" Type="http://schemas.openxmlformats.org/officeDocument/2006/relationships/customXml" Target="../ink/ink184.xml"/><Relationship Id="rId657" Type="http://schemas.openxmlformats.org/officeDocument/2006/relationships/image" Target="../media/image773.png"/><Relationship Id="rId864" Type="http://schemas.openxmlformats.org/officeDocument/2006/relationships/customXml" Target="../ink/ink511.xml"/><Relationship Id="rId296" Type="http://schemas.openxmlformats.org/officeDocument/2006/relationships/customXml" Target="../ink/ink226.xml"/><Relationship Id="rId517" Type="http://schemas.openxmlformats.org/officeDocument/2006/relationships/image" Target="../media/image703.png"/><Relationship Id="rId724" Type="http://schemas.openxmlformats.org/officeDocument/2006/relationships/customXml" Target="../ink/ink440.xml"/><Relationship Id="rId363" Type="http://schemas.openxmlformats.org/officeDocument/2006/relationships/image" Target="../media/image626.png"/><Relationship Id="rId570" Type="http://schemas.openxmlformats.org/officeDocument/2006/relationships/customXml" Target="../ink/ink363.xml"/><Relationship Id="rId223" Type="http://schemas.openxmlformats.org/officeDocument/2006/relationships/image" Target="../media/image556.png"/><Relationship Id="rId430" Type="http://schemas.openxmlformats.org/officeDocument/2006/relationships/customXml" Target="../ink/ink293.xml"/><Relationship Id="rId668" Type="http://schemas.openxmlformats.org/officeDocument/2006/relationships/customXml" Target="../ink/ink412.xml"/><Relationship Id="rId875" Type="http://schemas.openxmlformats.org/officeDocument/2006/relationships/image" Target="../media/image881.png"/><Relationship Id="rId528" Type="http://schemas.openxmlformats.org/officeDocument/2006/relationships/customXml" Target="../ink/ink342.xml"/><Relationship Id="rId735" Type="http://schemas.openxmlformats.org/officeDocument/2006/relationships/image" Target="../media/image812.png"/><Relationship Id="rId167" Type="http://schemas.openxmlformats.org/officeDocument/2006/relationships/image" Target="../media/image528.png"/><Relationship Id="rId374" Type="http://schemas.openxmlformats.org/officeDocument/2006/relationships/customXml" Target="../ink/ink265.xml"/><Relationship Id="rId581" Type="http://schemas.openxmlformats.org/officeDocument/2006/relationships/image" Target="../media/image735.png"/><Relationship Id="rId234" Type="http://schemas.openxmlformats.org/officeDocument/2006/relationships/customXml" Target="../ink/ink195.xml"/><Relationship Id="rId679" Type="http://schemas.openxmlformats.org/officeDocument/2006/relationships/image" Target="../media/image784.png"/><Relationship Id="rId802" Type="http://schemas.openxmlformats.org/officeDocument/2006/relationships/customXml" Target="../ink/ink480.xml"/><Relationship Id="rId886" Type="http://schemas.openxmlformats.org/officeDocument/2006/relationships/customXml" Target="../ink/ink523.xml"/><Relationship Id="rId2" Type="http://schemas.openxmlformats.org/officeDocument/2006/relationships/notesSlide" Target="../notesSlides/notesSlide17.xml"/><Relationship Id="rId441" Type="http://schemas.openxmlformats.org/officeDocument/2006/relationships/image" Target="../media/image665.png"/><Relationship Id="rId539" Type="http://schemas.openxmlformats.org/officeDocument/2006/relationships/image" Target="../media/image714.png"/><Relationship Id="rId746" Type="http://schemas.openxmlformats.org/officeDocument/2006/relationships/customXml" Target="../ink/ink451.xml"/><Relationship Id="rId178" Type="http://schemas.openxmlformats.org/officeDocument/2006/relationships/customXml" Target="../ink/ink167.xml"/><Relationship Id="rId301" Type="http://schemas.openxmlformats.org/officeDocument/2006/relationships/image" Target="../media/image595.png"/><Relationship Id="rId385" Type="http://schemas.openxmlformats.org/officeDocument/2006/relationships/image" Target="../media/image637.png"/><Relationship Id="rId592" Type="http://schemas.openxmlformats.org/officeDocument/2006/relationships/customXml" Target="../ink/ink374.xml"/><Relationship Id="rId606" Type="http://schemas.openxmlformats.org/officeDocument/2006/relationships/customXml" Target="../ink/ink381.xml"/><Relationship Id="rId813" Type="http://schemas.openxmlformats.org/officeDocument/2006/relationships/image" Target="../media/image850.png"/><Relationship Id="rId245" Type="http://schemas.openxmlformats.org/officeDocument/2006/relationships/image" Target="../media/image567.png"/><Relationship Id="rId452" Type="http://schemas.openxmlformats.org/officeDocument/2006/relationships/customXml" Target="../ink/ink304.xml"/><Relationship Id="rId897" Type="http://schemas.openxmlformats.org/officeDocument/2006/relationships/image" Target="../media/image890.png"/><Relationship Id="rId312" Type="http://schemas.openxmlformats.org/officeDocument/2006/relationships/customXml" Target="../ink/ink234.xml"/><Relationship Id="rId757" Type="http://schemas.openxmlformats.org/officeDocument/2006/relationships/image" Target="../media/image823.png"/><Relationship Id="rId189" Type="http://schemas.openxmlformats.org/officeDocument/2006/relationships/image" Target="../media/image539.png"/><Relationship Id="rId396" Type="http://schemas.openxmlformats.org/officeDocument/2006/relationships/customXml" Target="../ink/ink276.xml"/><Relationship Id="rId617" Type="http://schemas.openxmlformats.org/officeDocument/2006/relationships/image" Target="../media/image753.png"/><Relationship Id="rId824" Type="http://schemas.openxmlformats.org/officeDocument/2006/relationships/customXml" Target="../ink/ink491.xml"/><Relationship Id="rId256" Type="http://schemas.openxmlformats.org/officeDocument/2006/relationships/customXml" Target="../ink/ink206.xml"/><Relationship Id="rId463" Type="http://schemas.openxmlformats.org/officeDocument/2006/relationships/image" Target="../media/image676.png"/><Relationship Id="rId670" Type="http://schemas.openxmlformats.org/officeDocument/2006/relationships/customXml" Target="../ink/ink413.xml"/><Relationship Id="rId323" Type="http://schemas.openxmlformats.org/officeDocument/2006/relationships/image" Target="../media/image606.png"/><Relationship Id="rId530" Type="http://schemas.openxmlformats.org/officeDocument/2006/relationships/customXml" Target="../ink/ink343.xml"/><Relationship Id="rId768" Type="http://schemas.openxmlformats.org/officeDocument/2006/relationships/image" Target="../media/image828.png"/><Relationship Id="rId628" Type="http://schemas.openxmlformats.org/officeDocument/2006/relationships/customXml" Target="../ink/ink392.xml"/><Relationship Id="rId835" Type="http://schemas.openxmlformats.org/officeDocument/2006/relationships/image" Target="../media/image861.png"/><Relationship Id="rId267" Type="http://schemas.openxmlformats.org/officeDocument/2006/relationships/image" Target="../media/image578.png"/><Relationship Id="rId474" Type="http://schemas.openxmlformats.org/officeDocument/2006/relationships/customXml" Target="../ink/ink315.xml"/><Relationship Id="rId681" Type="http://schemas.openxmlformats.org/officeDocument/2006/relationships/image" Target="../media/image785.png"/><Relationship Id="rId779" Type="http://schemas.openxmlformats.org/officeDocument/2006/relationships/image" Target="../media/image833.png"/><Relationship Id="rId902" Type="http://schemas.openxmlformats.org/officeDocument/2006/relationships/customXml" Target="../ink/ink532.xml"/><Relationship Id="rId334" Type="http://schemas.openxmlformats.org/officeDocument/2006/relationships/customXml" Target="../ink/ink245.xml"/><Relationship Id="rId541" Type="http://schemas.openxmlformats.org/officeDocument/2006/relationships/image" Target="../media/image715.png"/><Relationship Id="rId639" Type="http://schemas.openxmlformats.org/officeDocument/2006/relationships/image" Target="../media/image764.png"/><Relationship Id="rId180" Type="http://schemas.openxmlformats.org/officeDocument/2006/relationships/customXml" Target="../ink/ink168.xml"/><Relationship Id="rId278" Type="http://schemas.openxmlformats.org/officeDocument/2006/relationships/customXml" Target="../ink/ink217.xml"/><Relationship Id="rId401" Type="http://schemas.openxmlformats.org/officeDocument/2006/relationships/image" Target="../media/image645.png"/><Relationship Id="rId846" Type="http://schemas.openxmlformats.org/officeDocument/2006/relationships/customXml" Target="../ink/ink502.xml"/><Relationship Id="rId485" Type="http://schemas.openxmlformats.org/officeDocument/2006/relationships/image" Target="../media/image687.png"/><Relationship Id="rId692" Type="http://schemas.openxmlformats.org/officeDocument/2006/relationships/customXml" Target="../ink/ink424.xml"/><Relationship Id="rId706" Type="http://schemas.openxmlformats.org/officeDocument/2006/relationships/customXml" Target="../ink/ink431.xml"/><Relationship Id="rId913" Type="http://schemas.openxmlformats.org/officeDocument/2006/relationships/image" Target="../media/image898.png"/><Relationship Id="rId345" Type="http://schemas.openxmlformats.org/officeDocument/2006/relationships/image" Target="../media/image617.png"/><Relationship Id="rId552" Type="http://schemas.openxmlformats.org/officeDocument/2006/relationships/customXml" Target="../ink/ink354.xml"/><Relationship Id="rId191" Type="http://schemas.openxmlformats.org/officeDocument/2006/relationships/image" Target="../media/image540.png"/><Relationship Id="rId205" Type="http://schemas.openxmlformats.org/officeDocument/2006/relationships/image" Target="../media/image547.png"/><Relationship Id="rId412" Type="http://schemas.openxmlformats.org/officeDocument/2006/relationships/customXml" Target="../ink/ink284.xml"/><Relationship Id="rId857" Type="http://schemas.openxmlformats.org/officeDocument/2006/relationships/image" Target="../media/image872.png"/><Relationship Id="rId289" Type="http://schemas.openxmlformats.org/officeDocument/2006/relationships/image" Target="../media/image589.png"/><Relationship Id="rId454" Type="http://schemas.openxmlformats.org/officeDocument/2006/relationships/customXml" Target="../ink/ink305.xml"/><Relationship Id="rId496" Type="http://schemas.openxmlformats.org/officeDocument/2006/relationships/customXml" Target="../ink/ink326.xml"/><Relationship Id="rId661" Type="http://schemas.openxmlformats.org/officeDocument/2006/relationships/image" Target="../media/image775.png"/><Relationship Id="rId717" Type="http://schemas.openxmlformats.org/officeDocument/2006/relationships/image" Target="../media/image803.png"/><Relationship Id="rId759" Type="http://schemas.openxmlformats.org/officeDocument/2006/relationships/image" Target="../media/image824.png"/><Relationship Id="rId11" Type="http://schemas.openxmlformats.org/officeDocument/2006/relationships/customXml" Target="../ink/ink157.xml"/><Relationship Id="rId314" Type="http://schemas.openxmlformats.org/officeDocument/2006/relationships/customXml" Target="../ink/ink235.xml"/><Relationship Id="rId356" Type="http://schemas.openxmlformats.org/officeDocument/2006/relationships/customXml" Target="../ink/ink256.xml"/><Relationship Id="rId398" Type="http://schemas.openxmlformats.org/officeDocument/2006/relationships/customXml" Target="../ink/ink277.xml"/><Relationship Id="rId521" Type="http://schemas.openxmlformats.org/officeDocument/2006/relationships/image" Target="../media/image705.png"/><Relationship Id="rId563" Type="http://schemas.openxmlformats.org/officeDocument/2006/relationships/image" Target="../media/image726.png"/><Relationship Id="rId619" Type="http://schemas.openxmlformats.org/officeDocument/2006/relationships/image" Target="../media/image754.png"/><Relationship Id="rId770" Type="http://schemas.openxmlformats.org/officeDocument/2006/relationships/image" Target="../media/image829.png"/><Relationship Id="rId216" Type="http://schemas.openxmlformats.org/officeDocument/2006/relationships/customXml" Target="../ink/ink186.xml"/><Relationship Id="rId423" Type="http://schemas.openxmlformats.org/officeDocument/2006/relationships/image" Target="../media/image656.png"/><Relationship Id="rId826" Type="http://schemas.openxmlformats.org/officeDocument/2006/relationships/customXml" Target="../ink/ink492.xml"/><Relationship Id="rId868" Type="http://schemas.openxmlformats.org/officeDocument/2006/relationships/customXml" Target="../ink/ink513.xml"/><Relationship Id="rId258" Type="http://schemas.openxmlformats.org/officeDocument/2006/relationships/customXml" Target="../ink/ink207.xml"/><Relationship Id="rId465" Type="http://schemas.openxmlformats.org/officeDocument/2006/relationships/image" Target="../media/image677.png"/><Relationship Id="rId630" Type="http://schemas.openxmlformats.org/officeDocument/2006/relationships/customXml" Target="../ink/ink393.xml"/><Relationship Id="rId672" Type="http://schemas.openxmlformats.org/officeDocument/2006/relationships/customXml" Target="../ink/ink414.xml"/><Relationship Id="rId728" Type="http://schemas.openxmlformats.org/officeDocument/2006/relationships/customXml" Target="../ink/ink442.xml"/><Relationship Id="rId325" Type="http://schemas.openxmlformats.org/officeDocument/2006/relationships/image" Target="../media/image607.png"/><Relationship Id="rId367" Type="http://schemas.openxmlformats.org/officeDocument/2006/relationships/image" Target="../media/image628.png"/><Relationship Id="rId532" Type="http://schemas.openxmlformats.org/officeDocument/2006/relationships/customXml" Target="../ink/ink344.xml"/><Relationship Id="rId574" Type="http://schemas.openxmlformats.org/officeDocument/2006/relationships/customXml" Target="../ink/ink365.xml"/><Relationship Id="rId171" Type="http://schemas.openxmlformats.org/officeDocument/2006/relationships/image" Target="../media/image530.png"/><Relationship Id="rId227" Type="http://schemas.openxmlformats.org/officeDocument/2006/relationships/image" Target="../media/image558.png"/><Relationship Id="rId781" Type="http://schemas.openxmlformats.org/officeDocument/2006/relationships/image" Target="../media/image834.png"/><Relationship Id="rId837" Type="http://schemas.openxmlformats.org/officeDocument/2006/relationships/image" Target="../media/image862.png"/><Relationship Id="rId879" Type="http://schemas.openxmlformats.org/officeDocument/2006/relationships/customXml" Target="../ink/ink519.xml"/><Relationship Id="rId269" Type="http://schemas.openxmlformats.org/officeDocument/2006/relationships/image" Target="../media/image579.png"/><Relationship Id="rId434" Type="http://schemas.openxmlformats.org/officeDocument/2006/relationships/customXml" Target="../ink/ink295.xml"/><Relationship Id="rId476" Type="http://schemas.openxmlformats.org/officeDocument/2006/relationships/customXml" Target="../ink/ink316.xml"/><Relationship Id="rId641" Type="http://schemas.openxmlformats.org/officeDocument/2006/relationships/image" Target="../media/image765.png"/><Relationship Id="rId683" Type="http://schemas.openxmlformats.org/officeDocument/2006/relationships/image" Target="../media/image786.png"/><Relationship Id="rId739" Type="http://schemas.openxmlformats.org/officeDocument/2006/relationships/image" Target="../media/image814.png"/><Relationship Id="rId890" Type="http://schemas.openxmlformats.org/officeDocument/2006/relationships/customXml" Target="../ink/ink526.xml"/><Relationship Id="rId904" Type="http://schemas.openxmlformats.org/officeDocument/2006/relationships/customXml" Target="../ink/ink533.xml"/><Relationship Id="rId280" Type="http://schemas.openxmlformats.org/officeDocument/2006/relationships/customXml" Target="../ink/ink218.xml"/><Relationship Id="rId336" Type="http://schemas.openxmlformats.org/officeDocument/2006/relationships/customXml" Target="../ink/ink246.xml"/><Relationship Id="rId501" Type="http://schemas.openxmlformats.org/officeDocument/2006/relationships/image" Target="../media/image695.png"/><Relationship Id="rId543" Type="http://schemas.openxmlformats.org/officeDocument/2006/relationships/image" Target="../media/image716.png"/><Relationship Id="rId182" Type="http://schemas.openxmlformats.org/officeDocument/2006/relationships/customXml" Target="../ink/ink169.xml"/><Relationship Id="rId378" Type="http://schemas.openxmlformats.org/officeDocument/2006/relationships/customXml" Target="../ink/ink267.xml"/><Relationship Id="rId403" Type="http://schemas.openxmlformats.org/officeDocument/2006/relationships/image" Target="../media/image646.png"/><Relationship Id="rId585" Type="http://schemas.openxmlformats.org/officeDocument/2006/relationships/image" Target="../media/image737.png"/><Relationship Id="rId750" Type="http://schemas.openxmlformats.org/officeDocument/2006/relationships/customXml" Target="../ink/ink453.xml"/><Relationship Id="rId792" Type="http://schemas.openxmlformats.org/officeDocument/2006/relationships/customXml" Target="../ink/ink475.xml"/><Relationship Id="rId806" Type="http://schemas.openxmlformats.org/officeDocument/2006/relationships/customXml" Target="../ink/ink482.xml"/><Relationship Id="rId848" Type="http://schemas.openxmlformats.org/officeDocument/2006/relationships/customXml" Target="../ink/ink503.xml"/><Relationship Id="rId6" Type="http://schemas.openxmlformats.org/officeDocument/2006/relationships/image" Target="../media/image26.svg"/><Relationship Id="rId238" Type="http://schemas.openxmlformats.org/officeDocument/2006/relationships/customXml" Target="../ink/ink197.xml"/><Relationship Id="rId445" Type="http://schemas.openxmlformats.org/officeDocument/2006/relationships/image" Target="../media/image667.png"/><Relationship Id="rId487" Type="http://schemas.openxmlformats.org/officeDocument/2006/relationships/image" Target="../media/image688.png"/><Relationship Id="rId610" Type="http://schemas.openxmlformats.org/officeDocument/2006/relationships/customXml" Target="../ink/ink383.xml"/><Relationship Id="rId652" Type="http://schemas.openxmlformats.org/officeDocument/2006/relationships/customXml" Target="../ink/ink404.xml"/><Relationship Id="rId694" Type="http://schemas.openxmlformats.org/officeDocument/2006/relationships/customXml" Target="../ink/ink425.xml"/><Relationship Id="rId708" Type="http://schemas.openxmlformats.org/officeDocument/2006/relationships/customXml" Target="../ink/ink432.xml"/><Relationship Id="rId915" Type="http://schemas.openxmlformats.org/officeDocument/2006/relationships/image" Target="../media/image899.png"/><Relationship Id="rId291" Type="http://schemas.openxmlformats.org/officeDocument/2006/relationships/image" Target="../media/image590.png"/><Relationship Id="rId305" Type="http://schemas.openxmlformats.org/officeDocument/2006/relationships/image" Target="../media/image597.png"/><Relationship Id="rId347" Type="http://schemas.openxmlformats.org/officeDocument/2006/relationships/image" Target="../media/image618.png"/><Relationship Id="rId512" Type="http://schemas.openxmlformats.org/officeDocument/2006/relationships/customXml" Target="../ink/ink334.xml"/><Relationship Id="rId389" Type="http://schemas.openxmlformats.org/officeDocument/2006/relationships/image" Target="../media/image639.png"/><Relationship Id="rId554" Type="http://schemas.openxmlformats.org/officeDocument/2006/relationships/customXml" Target="../ink/ink355.xml"/><Relationship Id="rId596" Type="http://schemas.openxmlformats.org/officeDocument/2006/relationships/customXml" Target="../ink/ink376.xml"/><Relationship Id="rId761" Type="http://schemas.openxmlformats.org/officeDocument/2006/relationships/customXml" Target="../ink/ink459.xml"/><Relationship Id="rId817" Type="http://schemas.openxmlformats.org/officeDocument/2006/relationships/image" Target="../media/image852.png"/><Relationship Id="rId859" Type="http://schemas.openxmlformats.org/officeDocument/2006/relationships/image" Target="../media/image873.png"/><Relationship Id="rId193" Type="http://schemas.openxmlformats.org/officeDocument/2006/relationships/image" Target="../media/image541.png"/><Relationship Id="rId207" Type="http://schemas.openxmlformats.org/officeDocument/2006/relationships/image" Target="../media/image548.png"/><Relationship Id="rId249" Type="http://schemas.openxmlformats.org/officeDocument/2006/relationships/image" Target="../media/image569.png"/><Relationship Id="rId414" Type="http://schemas.openxmlformats.org/officeDocument/2006/relationships/customXml" Target="../ink/ink285.xml"/><Relationship Id="rId456" Type="http://schemas.openxmlformats.org/officeDocument/2006/relationships/customXml" Target="../ink/ink306.xml"/><Relationship Id="rId498" Type="http://schemas.openxmlformats.org/officeDocument/2006/relationships/customXml" Target="../ink/ink327.xml"/><Relationship Id="rId621" Type="http://schemas.openxmlformats.org/officeDocument/2006/relationships/image" Target="../media/image755.png"/><Relationship Id="rId663" Type="http://schemas.openxmlformats.org/officeDocument/2006/relationships/image" Target="../media/image776.png"/><Relationship Id="rId870" Type="http://schemas.openxmlformats.org/officeDocument/2006/relationships/customXml" Target="../ink/ink514.xml"/><Relationship Id="rId13" Type="http://schemas.microsoft.com/office/2007/relationships/hdphoto" Target="../media/hdphoto5.wdp"/><Relationship Id="rId260" Type="http://schemas.openxmlformats.org/officeDocument/2006/relationships/customXml" Target="../ink/ink208.xml"/><Relationship Id="rId316" Type="http://schemas.openxmlformats.org/officeDocument/2006/relationships/customXml" Target="../ink/ink236.xml"/><Relationship Id="rId523" Type="http://schemas.openxmlformats.org/officeDocument/2006/relationships/image" Target="../media/image706.png"/><Relationship Id="rId719" Type="http://schemas.openxmlformats.org/officeDocument/2006/relationships/image" Target="../media/image804.png"/><Relationship Id="rId358" Type="http://schemas.openxmlformats.org/officeDocument/2006/relationships/customXml" Target="../ink/ink257.xml"/><Relationship Id="rId565" Type="http://schemas.openxmlformats.org/officeDocument/2006/relationships/image" Target="../media/image727.png"/><Relationship Id="rId730" Type="http://schemas.openxmlformats.org/officeDocument/2006/relationships/customXml" Target="../ink/ink443.xml"/><Relationship Id="rId772" Type="http://schemas.openxmlformats.org/officeDocument/2006/relationships/image" Target="../media/image830.png"/><Relationship Id="rId828" Type="http://schemas.openxmlformats.org/officeDocument/2006/relationships/customXml" Target="../ink/ink493.xml"/><Relationship Id="rId162" Type="http://schemas.openxmlformats.org/officeDocument/2006/relationships/customXml" Target="../ink/ink159.xml"/><Relationship Id="rId218" Type="http://schemas.openxmlformats.org/officeDocument/2006/relationships/customXml" Target="../ink/ink187.xml"/><Relationship Id="rId425" Type="http://schemas.openxmlformats.org/officeDocument/2006/relationships/image" Target="../media/image657.png"/><Relationship Id="rId467" Type="http://schemas.openxmlformats.org/officeDocument/2006/relationships/image" Target="../media/image678.png"/><Relationship Id="rId632" Type="http://schemas.openxmlformats.org/officeDocument/2006/relationships/customXml" Target="../ink/ink394.xml"/><Relationship Id="rId271" Type="http://schemas.openxmlformats.org/officeDocument/2006/relationships/image" Target="../media/image580.png"/><Relationship Id="rId674" Type="http://schemas.openxmlformats.org/officeDocument/2006/relationships/customXml" Target="../ink/ink415.xml"/><Relationship Id="rId881" Type="http://schemas.openxmlformats.org/officeDocument/2006/relationships/image" Target="../media/image883.png"/><Relationship Id="rId327" Type="http://schemas.openxmlformats.org/officeDocument/2006/relationships/image" Target="../media/image608.png"/><Relationship Id="rId369" Type="http://schemas.openxmlformats.org/officeDocument/2006/relationships/image" Target="../media/image629.png"/><Relationship Id="rId534" Type="http://schemas.openxmlformats.org/officeDocument/2006/relationships/customXml" Target="../ink/ink345.xml"/><Relationship Id="rId576" Type="http://schemas.openxmlformats.org/officeDocument/2006/relationships/customXml" Target="../ink/ink366.xml"/><Relationship Id="rId741" Type="http://schemas.openxmlformats.org/officeDocument/2006/relationships/image" Target="../media/image815.png"/><Relationship Id="rId783" Type="http://schemas.openxmlformats.org/officeDocument/2006/relationships/image" Target="../media/image835.png"/><Relationship Id="rId839" Type="http://schemas.openxmlformats.org/officeDocument/2006/relationships/image" Target="../media/image863.png"/><Relationship Id="rId173" Type="http://schemas.openxmlformats.org/officeDocument/2006/relationships/image" Target="../media/image531.png"/><Relationship Id="rId229" Type="http://schemas.openxmlformats.org/officeDocument/2006/relationships/image" Target="../media/image559.png"/><Relationship Id="rId380" Type="http://schemas.openxmlformats.org/officeDocument/2006/relationships/customXml" Target="../ink/ink268.xml"/><Relationship Id="rId436" Type="http://schemas.openxmlformats.org/officeDocument/2006/relationships/customXml" Target="../ink/ink296.xml"/><Relationship Id="rId601" Type="http://schemas.openxmlformats.org/officeDocument/2006/relationships/image" Target="../media/image745.png"/><Relationship Id="rId643" Type="http://schemas.openxmlformats.org/officeDocument/2006/relationships/image" Target="../media/image766.png"/><Relationship Id="rId240" Type="http://schemas.openxmlformats.org/officeDocument/2006/relationships/customXml" Target="../ink/ink198.xml"/><Relationship Id="rId478" Type="http://schemas.openxmlformats.org/officeDocument/2006/relationships/customXml" Target="../ink/ink317.xml"/><Relationship Id="rId685" Type="http://schemas.openxmlformats.org/officeDocument/2006/relationships/image" Target="../media/image787.png"/><Relationship Id="rId850" Type="http://schemas.openxmlformats.org/officeDocument/2006/relationships/customXml" Target="../ink/ink504.xml"/><Relationship Id="rId892" Type="http://schemas.openxmlformats.org/officeDocument/2006/relationships/customXml" Target="../ink/ink527.xml"/><Relationship Id="rId906" Type="http://schemas.openxmlformats.org/officeDocument/2006/relationships/customXml" Target="../ink/ink534.xml"/><Relationship Id="rId282" Type="http://schemas.openxmlformats.org/officeDocument/2006/relationships/customXml" Target="../ink/ink219.xml"/><Relationship Id="rId338" Type="http://schemas.openxmlformats.org/officeDocument/2006/relationships/customXml" Target="../ink/ink247.xml"/><Relationship Id="rId503" Type="http://schemas.openxmlformats.org/officeDocument/2006/relationships/image" Target="../media/image696.png"/><Relationship Id="rId545" Type="http://schemas.openxmlformats.org/officeDocument/2006/relationships/image" Target="../media/image717.png"/><Relationship Id="rId587" Type="http://schemas.openxmlformats.org/officeDocument/2006/relationships/image" Target="../media/image738.png"/><Relationship Id="rId710" Type="http://schemas.openxmlformats.org/officeDocument/2006/relationships/customXml" Target="../ink/ink433.xml"/><Relationship Id="rId752" Type="http://schemas.openxmlformats.org/officeDocument/2006/relationships/customXml" Target="../ink/ink454.xml"/><Relationship Id="rId808" Type="http://schemas.openxmlformats.org/officeDocument/2006/relationships/customXml" Target="../ink/ink483.xml"/><Relationship Id="rId8" Type="http://schemas.openxmlformats.org/officeDocument/2006/relationships/image" Target="../media/image28.svg"/><Relationship Id="rId184" Type="http://schemas.openxmlformats.org/officeDocument/2006/relationships/customXml" Target="../ink/ink170.xml"/><Relationship Id="rId391" Type="http://schemas.openxmlformats.org/officeDocument/2006/relationships/image" Target="../media/image640.png"/><Relationship Id="rId405" Type="http://schemas.openxmlformats.org/officeDocument/2006/relationships/image" Target="../media/image647.png"/><Relationship Id="rId447" Type="http://schemas.openxmlformats.org/officeDocument/2006/relationships/image" Target="../media/image668.png"/><Relationship Id="rId612" Type="http://schemas.openxmlformats.org/officeDocument/2006/relationships/customXml" Target="../ink/ink384.xml"/><Relationship Id="rId794" Type="http://schemas.openxmlformats.org/officeDocument/2006/relationships/customXml" Target="../ink/ink476.xml"/><Relationship Id="rId251" Type="http://schemas.openxmlformats.org/officeDocument/2006/relationships/image" Target="../media/image570.png"/><Relationship Id="rId489" Type="http://schemas.openxmlformats.org/officeDocument/2006/relationships/image" Target="../media/image689.png"/><Relationship Id="rId654" Type="http://schemas.openxmlformats.org/officeDocument/2006/relationships/customXml" Target="../ink/ink405.xml"/><Relationship Id="rId696" Type="http://schemas.openxmlformats.org/officeDocument/2006/relationships/customXml" Target="../ink/ink426.xml"/><Relationship Id="rId861" Type="http://schemas.openxmlformats.org/officeDocument/2006/relationships/image" Target="../media/image874.png"/><Relationship Id="rId917" Type="http://schemas.openxmlformats.org/officeDocument/2006/relationships/image" Target="../media/image900.png"/><Relationship Id="rId293" Type="http://schemas.openxmlformats.org/officeDocument/2006/relationships/image" Target="../media/image591.png"/><Relationship Id="rId307" Type="http://schemas.openxmlformats.org/officeDocument/2006/relationships/image" Target="../media/image598.png"/><Relationship Id="rId349" Type="http://schemas.openxmlformats.org/officeDocument/2006/relationships/image" Target="../media/image619.png"/><Relationship Id="rId514" Type="http://schemas.openxmlformats.org/officeDocument/2006/relationships/customXml" Target="../ink/ink335.xml"/><Relationship Id="rId556" Type="http://schemas.openxmlformats.org/officeDocument/2006/relationships/customXml" Target="../ink/ink356.xml"/><Relationship Id="rId721" Type="http://schemas.openxmlformats.org/officeDocument/2006/relationships/image" Target="../media/image805.png"/><Relationship Id="rId763" Type="http://schemas.openxmlformats.org/officeDocument/2006/relationships/customXml" Target="../ink/ink460.xml"/><Relationship Id="rId195" Type="http://schemas.openxmlformats.org/officeDocument/2006/relationships/image" Target="../media/image542.png"/><Relationship Id="rId209" Type="http://schemas.openxmlformats.org/officeDocument/2006/relationships/image" Target="../media/image549.png"/><Relationship Id="rId360" Type="http://schemas.openxmlformats.org/officeDocument/2006/relationships/customXml" Target="../ink/ink258.xml"/><Relationship Id="rId416" Type="http://schemas.openxmlformats.org/officeDocument/2006/relationships/customXml" Target="../ink/ink286.xml"/><Relationship Id="rId598" Type="http://schemas.openxmlformats.org/officeDocument/2006/relationships/customXml" Target="../ink/ink377.xml"/><Relationship Id="rId819" Type="http://schemas.openxmlformats.org/officeDocument/2006/relationships/image" Target="../media/image853.png"/><Relationship Id="rId220" Type="http://schemas.openxmlformats.org/officeDocument/2006/relationships/customXml" Target="../ink/ink188.xml"/><Relationship Id="rId458" Type="http://schemas.openxmlformats.org/officeDocument/2006/relationships/customXml" Target="../ink/ink307.xml"/><Relationship Id="rId623" Type="http://schemas.openxmlformats.org/officeDocument/2006/relationships/image" Target="../media/image756.png"/><Relationship Id="rId665" Type="http://schemas.openxmlformats.org/officeDocument/2006/relationships/image" Target="../media/image777.png"/><Relationship Id="rId830" Type="http://schemas.openxmlformats.org/officeDocument/2006/relationships/customXml" Target="../ink/ink494.xml"/><Relationship Id="rId872" Type="http://schemas.openxmlformats.org/officeDocument/2006/relationships/customXml" Target="../ink/ink515.xml"/><Relationship Id="rId15" Type="http://schemas.openxmlformats.org/officeDocument/2006/relationships/image" Target="../media/image24.jpg"/><Relationship Id="rId262" Type="http://schemas.openxmlformats.org/officeDocument/2006/relationships/customXml" Target="../ink/ink209.xml"/><Relationship Id="rId318" Type="http://schemas.openxmlformats.org/officeDocument/2006/relationships/customXml" Target="../ink/ink237.xml"/><Relationship Id="rId525" Type="http://schemas.openxmlformats.org/officeDocument/2006/relationships/image" Target="../media/image707.png"/><Relationship Id="rId567" Type="http://schemas.openxmlformats.org/officeDocument/2006/relationships/image" Target="../media/image728.png"/><Relationship Id="rId732" Type="http://schemas.openxmlformats.org/officeDocument/2006/relationships/customXml" Target="../ink/ink444.xml"/><Relationship Id="rId164" Type="http://schemas.openxmlformats.org/officeDocument/2006/relationships/customXml" Target="../ink/ink160.xml"/><Relationship Id="rId371" Type="http://schemas.openxmlformats.org/officeDocument/2006/relationships/image" Target="../media/image630.png"/><Relationship Id="rId774" Type="http://schemas.openxmlformats.org/officeDocument/2006/relationships/customXml" Target="../ink/ink466.xml"/><Relationship Id="rId427" Type="http://schemas.openxmlformats.org/officeDocument/2006/relationships/image" Target="../media/image658.png"/><Relationship Id="rId469" Type="http://schemas.openxmlformats.org/officeDocument/2006/relationships/image" Target="../media/image679.png"/><Relationship Id="rId634" Type="http://schemas.openxmlformats.org/officeDocument/2006/relationships/customXml" Target="../ink/ink395.xml"/><Relationship Id="rId676" Type="http://schemas.openxmlformats.org/officeDocument/2006/relationships/customXml" Target="../ink/ink416.xml"/><Relationship Id="rId841" Type="http://schemas.openxmlformats.org/officeDocument/2006/relationships/image" Target="../media/image864.png"/><Relationship Id="rId883" Type="http://schemas.openxmlformats.org/officeDocument/2006/relationships/image" Target="../media/image884.png"/><Relationship Id="rId231" Type="http://schemas.openxmlformats.org/officeDocument/2006/relationships/image" Target="../media/image560.png"/><Relationship Id="rId273" Type="http://schemas.openxmlformats.org/officeDocument/2006/relationships/image" Target="../media/image581.png"/><Relationship Id="rId329" Type="http://schemas.openxmlformats.org/officeDocument/2006/relationships/image" Target="../media/image609.png"/><Relationship Id="rId480" Type="http://schemas.openxmlformats.org/officeDocument/2006/relationships/customXml" Target="../ink/ink318.xml"/><Relationship Id="rId536" Type="http://schemas.openxmlformats.org/officeDocument/2006/relationships/customXml" Target="../ink/ink346.xml"/><Relationship Id="rId701" Type="http://schemas.openxmlformats.org/officeDocument/2006/relationships/image" Target="../media/image795.png"/><Relationship Id="rId175" Type="http://schemas.openxmlformats.org/officeDocument/2006/relationships/image" Target="../media/image532.png"/><Relationship Id="rId340" Type="http://schemas.openxmlformats.org/officeDocument/2006/relationships/customXml" Target="../ink/ink248.xml"/><Relationship Id="rId578" Type="http://schemas.openxmlformats.org/officeDocument/2006/relationships/customXml" Target="../ink/ink367.xml"/><Relationship Id="rId743" Type="http://schemas.openxmlformats.org/officeDocument/2006/relationships/image" Target="../media/image816.png"/><Relationship Id="rId785" Type="http://schemas.openxmlformats.org/officeDocument/2006/relationships/image" Target="../media/image836.png"/><Relationship Id="rId200" Type="http://schemas.openxmlformats.org/officeDocument/2006/relationships/customXml" Target="../ink/ink178.xml"/><Relationship Id="rId382" Type="http://schemas.openxmlformats.org/officeDocument/2006/relationships/customXml" Target="../ink/ink269.xml"/><Relationship Id="rId438" Type="http://schemas.openxmlformats.org/officeDocument/2006/relationships/customXml" Target="../ink/ink297.xml"/><Relationship Id="rId603" Type="http://schemas.openxmlformats.org/officeDocument/2006/relationships/image" Target="../media/image746.png"/><Relationship Id="rId645" Type="http://schemas.openxmlformats.org/officeDocument/2006/relationships/image" Target="../media/image767.png"/><Relationship Id="rId687" Type="http://schemas.openxmlformats.org/officeDocument/2006/relationships/image" Target="../media/image788.png"/><Relationship Id="rId810" Type="http://schemas.openxmlformats.org/officeDocument/2006/relationships/customXml" Target="../ink/ink484.xml"/><Relationship Id="rId852" Type="http://schemas.openxmlformats.org/officeDocument/2006/relationships/customXml" Target="../ink/ink505.xml"/><Relationship Id="rId908" Type="http://schemas.openxmlformats.org/officeDocument/2006/relationships/customXml" Target="../ink/ink535.xml"/><Relationship Id="rId242" Type="http://schemas.openxmlformats.org/officeDocument/2006/relationships/customXml" Target="../ink/ink199.xml"/><Relationship Id="rId284" Type="http://schemas.openxmlformats.org/officeDocument/2006/relationships/customXml" Target="../ink/ink220.xml"/><Relationship Id="rId491" Type="http://schemas.openxmlformats.org/officeDocument/2006/relationships/image" Target="../media/image690.png"/><Relationship Id="rId505" Type="http://schemas.openxmlformats.org/officeDocument/2006/relationships/image" Target="../media/image697.png"/><Relationship Id="rId712" Type="http://schemas.openxmlformats.org/officeDocument/2006/relationships/customXml" Target="../ink/ink434.xml"/><Relationship Id="rId894" Type="http://schemas.openxmlformats.org/officeDocument/2006/relationships/customXml" Target="../ink/ink528.xml"/><Relationship Id="rId547" Type="http://schemas.openxmlformats.org/officeDocument/2006/relationships/image" Target="../media/image718.png"/><Relationship Id="rId589" Type="http://schemas.openxmlformats.org/officeDocument/2006/relationships/image" Target="../media/image739.png"/><Relationship Id="rId754" Type="http://schemas.openxmlformats.org/officeDocument/2006/relationships/customXml" Target="../ink/ink455.xml"/><Relationship Id="rId796" Type="http://schemas.openxmlformats.org/officeDocument/2006/relationships/customXml" Target="../ink/ink477.xml"/><Relationship Id="rId186" Type="http://schemas.openxmlformats.org/officeDocument/2006/relationships/customXml" Target="../ink/ink171.xml"/><Relationship Id="rId351" Type="http://schemas.openxmlformats.org/officeDocument/2006/relationships/image" Target="../media/image620.png"/><Relationship Id="rId393" Type="http://schemas.openxmlformats.org/officeDocument/2006/relationships/image" Target="../media/image641.png"/><Relationship Id="rId407" Type="http://schemas.openxmlformats.org/officeDocument/2006/relationships/image" Target="../media/image648.png"/><Relationship Id="rId449" Type="http://schemas.openxmlformats.org/officeDocument/2006/relationships/image" Target="../media/image669.png"/><Relationship Id="rId614" Type="http://schemas.openxmlformats.org/officeDocument/2006/relationships/customXml" Target="../ink/ink385.xml"/><Relationship Id="rId656" Type="http://schemas.openxmlformats.org/officeDocument/2006/relationships/customXml" Target="../ink/ink406.xml"/><Relationship Id="rId821" Type="http://schemas.openxmlformats.org/officeDocument/2006/relationships/image" Target="../media/image854.png"/><Relationship Id="rId863" Type="http://schemas.openxmlformats.org/officeDocument/2006/relationships/image" Target="../media/image875.png"/><Relationship Id="rId211" Type="http://schemas.openxmlformats.org/officeDocument/2006/relationships/image" Target="../media/image550.png"/><Relationship Id="rId253" Type="http://schemas.openxmlformats.org/officeDocument/2006/relationships/image" Target="../media/image571.png"/><Relationship Id="rId295" Type="http://schemas.openxmlformats.org/officeDocument/2006/relationships/image" Target="../media/image592.png"/><Relationship Id="rId309" Type="http://schemas.openxmlformats.org/officeDocument/2006/relationships/image" Target="../media/image599.png"/><Relationship Id="rId460" Type="http://schemas.openxmlformats.org/officeDocument/2006/relationships/customXml" Target="../ink/ink308.xml"/><Relationship Id="rId516" Type="http://schemas.openxmlformats.org/officeDocument/2006/relationships/customXml" Target="../ink/ink336.xml"/><Relationship Id="rId698" Type="http://schemas.openxmlformats.org/officeDocument/2006/relationships/customXml" Target="../ink/ink427.xml"/><Relationship Id="rId919" Type="http://schemas.openxmlformats.org/officeDocument/2006/relationships/image" Target="../media/image901.png"/><Relationship Id="rId320" Type="http://schemas.openxmlformats.org/officeDocument/2006/relationships/customXml" Target="../ink/ink238.xml"/><Relationship Id="rId558" Type="http://schemas.openxmlformats.org/officeDocument/2006/relationships/customXml" Target="../ink/ink357.xml"/><Relationship Id="rId723" Type="http://schemas.openxmlformats.org/officeDocument/2006/relationships/image" Target="../media/image806.png"/><Relationship Id="rId765" Type="http://schemas.openxmlformats.org/officeDocument/2006/relationships/customXml" Target="../ink/ink461.xml"/><Relationship Id="rId197" Type="http://schemas.openxmlformats.org/officeDocument/2006/relationships/image" Target="../media/image543.png"/><Relationship Id="rId362" Type="http://schemas.openxmlformats.org/officeDocument/2006/relationships/customXml" Target="../ink/ink259.xml"/><Relationship Id="rId418" Type="http://schemas.openxmlformats.org/officeDocument/2006/relationships/customXml" Target="../ink/ink287.xml"/><Relationship Id="rId625" Type="http://schemas.openxmlformats.org/officeDocument/2006/relationships/image" Target="../media/image757.png"/><Relationship Id="rId832" Type="http://schemas.openxmlformats.org/officeDocument/2006/relationships/customXml" Target="../ink/ink495.xml"/><Relationship Id="rId222" Type="http://schemas.openxmlformats.org/officeDocument/2006/relationships/customXml" Target="../ink/ink189.xml"/><Relationship Id="rId264" Type="http://schemas.openxmlformats.org/officeDocument/2006/relationships/customXml" Target="../ink/ink210.xml"/><Relationship Id="rId471" Type="http://schemas.openxmlformats.org/officeDocument/2006/relationships/image" Target="../media/image680.png"/><Relationship Id="rId667" Type="http://schemas.openxmlformats.org/officeDocument/2006/relationships/image" Target="../media/image778.png"/><Relationship Id="rId874" Type="http://schemas.openxmlformats.org/officeDocument/2006/relationships/customXml" Target="../ink/ink516.xml"/><Relationship Id="rId527" Type="http://schemas.openxmlformats.org/officeDocument/2006/relationships/image" Target="../media/image708.png"/><Relationship Id="rId569" Type="http://schemas.openxmlformats.org/officeDocument/2006/relationships/image" Target="../media/image729.png"/><Relationship Id="rId734" Type="http://schemas.openxmlformats.org/officeDocument/2006/relationships/customXml" Target="../ink/ink445.xml"/><Relationship Id="rId776" Type="http://schemas.openxmlformats.org/officeDocument/2006/relationships/customXml" Target="../ink/ink467.xml"/><Relationship Id="rId166" Type="http://schemas.openxmlformats.org/officeDocument/2006/relationships/customXml" Target="../ink/ink161.xml"/><Relationship Id="rId331" Type="http://schemas.openxmlformats.org/officeDocument/2006/relationships/image" Target="../media/image610.png"/><Relationship Id="rId373" Type="http://schemas.openxmlformats.org/officeDocument/2006/relationships/image" Target="../media/image631.png"/><Relationship Id="rId429" Type="http://schemas.openxmlformats.org/officeDocument/2006/relationships/image" Target="../media/image659.png"/><Relationship Id="rId580" Type="http://schemas.openxmlformats.org/officeDocument/2006/relationships/customXml" Target="../ink/ink368.xml"/><Relationship Id="rId636" Type="http://schemas.openxmlformats.org/officeDocument/2006/relationships/customXml" Target="../ink/ink396.xml"/><Relationship Id="rId801" Type="http://schemas.openxmlformats.org/officeDocument/2006/relationships/image" Target="../media/image844.png"/><Relationship Id="rId1" Type="http://schemas.openxmlformats.org/officeDocument/2006/relationships/slideLayout" Target="../slideLayouts/slideLayout2.xml"/><Relationship Id="rId233" Type="http://schemas.openxmlformats.org/officeDocument/2006/relationships/image" Target="../media/image561.png"/><Relationship Id="rId440" Type="http://schemas.openxmlformats.org/officeDocument/2006/relationships/customXml" Target="../ink/ink298.xml"/><Relationship Id="rId678" Type="http://schemas.openxmlformats.org/officeDocument/2006/relationships/customXml" Target="../ink/ink417.xml"/><Relationship Id="rId843" Type="http://schemas.openxmlformats.org/officeDocument/2006/relationships/image" Target="../media/image865.png"/><Relationship Id="rId885" Type="http://schemas.openxmlformats.org/officeDocument/2006/relationships/image" Target="../media/image885.png"/><Relationship Id="rId275" Type="http://schemas.openxmlformats.org/officeDocument/2006/relationships/image" Target="../media/image582.png"/><Relationship Id="rId300" Type="http://schemas.openxmlformats.org/officeDocument/2006/relationships/customXml" Target="../ink/ink228.xml"/><Relationship Id="rId482" Type="http://schemas.openxmlformats.org/officeDocument/2006/relationships/customXml" Target="../ink/ink319.xml"/><Relationship Id="rId538" Type="http://schemas.openxmlformats.org/officeDocument/2006/relationships/customXml" Target="../ink/ink347.xml"/><Relationship Id="rId703" Type="http://schemas.openxmlformats.org/officeDocument/2006/relationships/image" Target="../media/image796.png"/><Relationship Id="rId745" Type="http://schemas.openxmlformats.org/officeDocument/2006/relationships/image" Target="../media/image817.png"/><Relationship Id="rId910" Type="http://schemas.openxmlformats.org/officeDocument/2006/relationships/customXml" Target="../ink/ink536.xml"/><Relationship Id="rId177" Type="http://schemas.openxmlformats.org/officeDocument/2006/relationships/image" Target="../media/image533.png"/><Relationship Id="rId342" Type="http://schemas.openxmlformats.org/officeDocument/2006/relationships/customXml" Target="../ink/ink249.xml"/><Relationship Id="rId384" Type="http://schemas.openxmlformats.org/officeDocument/2006/relationships/customXml" Target="../ink/ink270.xml"/><Relationship Id="rId591" Type="http://schemas.openxmlformats.org/officeDocument/2006/relationships/image" Target="../media/image740.png"/><Relationship Id="rId605" Type="http://schemas.openxmlformats.org/officeDocument/2006/relationships/image" Target="../media/image747.png"/><Relationship Id="rId787" Type="http://schemas.openxmlformats.org/officeDocument/2006/relationships/image" Target="../media/image837.png"/><Relationship Id="rId812" Type="http://schemas.openxmlformats.org/officeDocument/2006/relationships/customXml" Target="../ink/ink485.xml"/><Relationship Id="rId202" Type="http://schemas.openxmlformats.org/officeDocument/2006/relationships/customXml" Target="../ink/ink179.xml"/><Relationship Id="rId244" Type="http://schemas.openxmlformats.org/officeDocument/2006/relationships/customXml" Target="../ink/ink200.xml"/><Relationship Id="rId647" Type="http://schemas.openxmlformats.org/officeDocument/2006/relationships/image" Target="../media/image768.png"/><Relationship Id="rId689" Type="http://schemas.openxmlformats.org/officeDocument/2006/relationships/image" Target="../media/image789.png"/><Relationship Id="rId854" Type="http://schemas.openxmlformats.org/officeDocument/2006/relationships/customXml" Target="../ink/ink506.xml"/><Relationship Id="rId896" Type="http://schemas.openxmlformats.org/officeDocument/2006/relationships/customXml" Target="../ink/ink529.xml"/><Relationship Id="rId286" Type="http://schemas.openxmlformats.org/officeDocument/2006/relationships/customXml" Target="../ink/ink221.xml"/><Relationship Id="rId451" Type="http://schemas.openxmlformats.org/officeDocument/2006/relationships/image" Target="../media/image670.png"/><Relationship Id="rId493" Type="http://schemas.openxmlformats.org/officeDocument/2006/relationships/image" Target="../media/image691.png"/><Relationship Id="rId507" Type="http://schemas.openxmlformats.org/officeDocument/2006/relationships/image" Target="../media/image698.png"/><Relationship Id="rId549" Type="http://schemas.openxmlformats.org/officeDocument/2006/relationships/image" Target="../media/image719.png"/><Relationship Id="rId714" Type="http://schemas.openxmlformats.org/officeDocument/2006/relationships/customXml" Target="../ink/ink435.xml"/><Relationship Id="rId756" Type="http://schemas.openxmlformats.org/officeDocument/2006/relationships/customXml" Target="../ink/ink456.xml"/><Relationship Id="rId921" Type="http://schemas.openxmlformats.org/officeDocument/2006/relationships/image" Target="../media/image902.png"/><Relationship Id="rId188" Type="http://schemas.openxmlformats.org/officeDocument/2006/relationships/customXml" Target="../ink/ink172.xml"/><Relationship Id="rId311" Type="http://schemas.openxmlformats.org/officeDocument/2006/relationships/image" Target="../media/image600.png"/><Relationship Id="rId353" Type="http://schemas.openxmlformats.org/officeDocument/2006/relationships/image" Target="../media/image621.png"/><Relationship Id="rId395" Type="http://schemas.openxmlformats.org/officeDocument/2006/relationships/image" Target="../media/image642.png"/><Relationship Id="rId409" Type="http://schemas.openxmlformats.org/officeDocument/2006/relationships/image" Target="../media/image649.png"/><Relationship Id="rId560" Type="http://schemas.openxmlformats.org/officeDocument/2006/relationships/customXml" Target="../ink/ink358.xml"/><Relationship Id="rId798" Type="http://schemas.openxmlformats.org/officeDocument/2006/relationships/customXml" Target="../ink/ink478.xml"/><Relationship Id="rId213" Type="http://schemas.openxmlformats.org/officeDocument/2006/relationships/image" Target="../media/image551.png"/><Relationship Id="rId420" Type="http://schemas.openxmlformats.org/officeDocument/2006/relationships/customXml" Target="../ink/ink288.xml"/><Relationship Id="rId616" Type="http://schemas.openxmlformats.org/officeDocument/2006/relationships/customXml" Target="../ink/ink386.xml"/><Relationship Id="rId658" Type="http://schemas.openxmlformats.org/officeDocument/2006/relationships/customXml" Target="../ink/ink407.xml"/><Relationship Id="rId823" Type="http://schemas.openxmlformats.org/officeDocument/2006/relationships/image" Target="../media/image855.png"/><Relationship Id="rId865" Type="http://schemas.openxmlformats.org/officeDocument/2006/relationships/image" Target="../media/image876.png"/><Relationship Id="rId255" Type="http://schemas.openxmlformats.org/officeDocument/2006/relationships/image" Target="../media/image572.png"/><Relationship Id="rId297" Type="http://schemas.openxmlformats.org/officeDocument/2006/relationships/image" Target="../media/image593.png"/><Relationship Id="rId462" Type="http://schemas.openxmlformats.org/officeDocument/2006/relationships/customXml" Target="../ink/ink309.xml"/><Relationship Id="rId518" Type="http://schemas.openxmlformats.org/officeDocument/2006/relationships/customXml" Target="../ink/ink337.xml"/><Relationship Id="rId725" Type="http://schemas.openxmlformats.org/officeDocument/2006/relationships/image" Target="../media/image807.png"/><Relationship Id="rId322" Type="http://schemas.openxmlformats.org/officeDocument/2006/relationships/customXml" Target="../ink/ink239.xml"/><Relationship Id="rId364" Type="http://schemas.openxmlformats.org/officeDocument/2006/relationships/customXml" Target="../ink/ink260.xml"/><Relationship Id="rId767" Type="http://schemas.openxmlformats.org/officeDocument/2006/relationships/customXml" Target="../ink/ink462.xml"/><Relationship Id="rId199" Type="http://schemas.openxmlformats.org/officeDocument/2006/relationships/image" Target="../media/image544.png"/><Relationship Id="rId571" Type="http://schemas.openxmlformats.org/officeDocument/2006/relationships/image" Target="../media/image730.png"/><Relationship Id="rId627" Type="http://schemas.openxmlformats.org/officeDocument/2006/relationships/image" Target="../media/image758.png"/><Relationship Id="rId669" Type="http://schemas.openxmlformats.org/officeDocument/2006/relationships/image" Target="../media/image779.png"/><Relationship Id="rId834" Type="http://schemas.openxmlformats.org/officeDocument/2006/relationships/customXml" Target="../ink/ink496.xml"/><Relationship Id="rId876" Type="http://schemas.openxmlformats.org/officeDocument/2006/relationships/customXml" Target="../ink/ink517.xml"/><Relationship Id="rId224" Type="http://schemas.openxmlformats.org/officeDocument/2006/relationships/customXml" Target="../ink/ink190.xml"/><Relationship Id="rId266" Type="http://schemas.openxmlformats.org/officeDocument/2006/relationships/customXml" Target="../ink/ink211.xml"/><Relationship Id="rId431" Type="http://schemas.openxmlformats.org/officeDocument/2006/relationships/image" Target="../media/image660.png"/><Relationship Id="rId473" Type="http://schemas.openxmlformats.org/officeDocument/2006/relationships/image" Target="../media/image681.png"/><Relationship Id="rId529" Type="http://schemas.openxmlformats.org/officeDocument/2006/relationships/image" Target="../media/image709.png"/><Relationship Id="rId680" Type="http://schemas.openxmlformats.org/officeDocument/2006/relationships/customXml" Target="../ink/ink418.xml"/><Relationship Id="rId736" Type="http://schemas.openxmlformats.org/officeDocument/2006/relationships/customXml" Target="../ink/ink446.xml"/><Relationship Id="rId901" Type="http://schemas.openxmlformats.org/officeDocument/2006/relationships/image" Target="../media/image892.png"/><Relationship Id="rId168" Type="http://schemas.openxmlformats.org/officeDocument/2006/relationships/customXml" Target="../ink/ink162.xml"/><Relationship Id="rId333" Type="http://schemas.openxmlformats.org/officeDocument/2006/relationships/image" Target="../media/image611.png"/><Relationship Id="rId540" Type="http://schemas.openxmlformats.org/officeDocument/2006/relationships/customXml" Target="../ink/ink348.xml"/><Relationship Id="rId778" Type="http://schemas.openxmlformats.org/officeDocument/2006/relationships/customXml" Target="../ink/ink468.xml"/><Relationship Id="rId375" Type="http://schemas.openxmlformats.org/officeDocument/2006/relationships/image" Target="../media/image632.png"/><Relationship Id="rId582" Type="http://schemas.openxmlformats.org/officeDocument/2006/relationships/customXml" Target="../ink/ink369.xml"/><Relationship Id="rId638" Type="http://schemas.openxmlformats.org/officeDocument/2006/relationships/customXml" Target="../ink/ink397.xml"/><Relationship Id="rId803" Type="http://schemas.openxmlformats.org/officeDocument/2006/relationships/image" Target="../media/image845.png"/><Relationship Id="rId845" Type="http://schemas.openxmlformats.org/officeDocument/2006/relationships/image" Target="../media/image866.png"/><Relationship Id="rId3" Type="http://schemas.openxmlformats.org/officeDocument/2006/relationships/customXml" Target="../ink/ink155.xml"/><Relationship Id="rId235" Type="http://schemas.openxmlformats.org/officeDocument/2006/relationships/image" Target="../media/image562.png"/><Relationship Id="rId277" Type="http://schemas.openxmlformats.org/officeDocument/2006/relationships/image" Target="../media/image583.png"/><Relationship Id="rId400" Type="http://schemas.openxmlformats.org/officeDocument/2006/relationships/customXml" Target="../ink/ink278.xml"/><Relationship Id="rId442" Type="http://schemas.openxmlformats.org/officeDocument/2006/relationships/customXml" Target="../ink/ink299.xml"/><Relationship Id="rId484" Type="http://schemas.openxmlformats.org/officeDocument/2006/relationships/customXml" Target="../ink/ink320.xml"/><Relationship Id="rId705" Type="http://schemas.openxmlformats.org/officeDocument/2006/relationships/image" Target="../media/image797.png"/><Relationship Id="rId887" Type="http://schemas.openxmlformats.org/officeDocument/2006/relationships/image" Target="../media/image886.png"/><Relationship Id="rId302" Type="http://schemas.openxmlformats.org/officeDocument/2006/relationships/customXml" Target="../ink/ink229.xml"/><Relationship Id="rId344" Type="http://schemas.openxmlformats.org/officeDocument/2006/relationships/customXml" Target="../ink/ink250.xml"/><Relationship Id="rId691" Type="http://schemas.openxmlformats.org/officeDocument/2006/relationships/image" Target="../media/image790.png"/><Relationship Id="rId747" Type="http://schemas.openxmlformats.org/officeDocument/2006/relationships/image" Target="../media/image818.png"/><Relationship Id="rId789" Type="http://schemas.openxmlformats.org/officeDocument/2006/relationships/image" Target="../media/image838.png"/><Relationship Id="rId912" Type="http://schemas.openxmlformats.org/officeDocument/2006/relationships/customXml" Target="../ink/ink537.xml"/><Relationship Id="rId179" Type="http://schemas.openxmlformats.org/officeDocument/2006/relationships/image" Target="../media/image534.png"/><Relationship Id="rId386" Type="http://schemas.openxmlformats.org/officeDocument/2006/relationships/customXml" Target="../ink/ink271.xml"/><Relationship Id="rId551" Type="http://schemas.openxmlformats.org/officeDocument/2006/relationships/image" Target="../media/image720.png"/><Relationship Id="rId593" Type="http://schemas.openxmlformats.org/officeDocument/2006/relationships/image" Target="../media/image741.png"/><Relationship Id="rId607" Type="http://schemas.openxmlformats.org/officeDocument/2006/relationships/image" Target="../media/image748.png"/><Relationship Id="rId649" Type="http://schemas.openxmlformats.org/officeDocument/2006/relationships/image" Target="../media/image769.png"/><Relationship Id="rId814" Type="http://schemas.openxmlformats.org/officeDocument/2006/relationships/customXml" Target="../ink/ink486.xml"/><Relationship Id="rId856" Type="http://schemas.openxmlformats.org/officeDocument/2006/relationships/customXml" Target="../ink/ink507.xml"/><Relationship Id="rId190" Type="http://schemas.openxmlformats.org/officeDocument/2006/relationships/customXml" Target="../ink/ink173.xml"/><Relationship Id="rId204" Type="http://schemas.openxmlformats.org/officeDocument/2006/relationships/customXml" Target="../ink/ink180.xml"/><Relationship Id="rId246" Type="http://schemas.openxmlformats.org/officeDocument/2006/relationships/customXml" Target="../ink/ink201.xml"/><Relationship Id="rId288" Type="http://schemas.openxmlformats.org/officeDocument/2006/relationships/customXml" Target="../ink/ink222.xml"/><Relationship Id="rId411" Type="http://schemas.openxmlformats.org/officeDocument/2006/relationships/image" Target="../media/image650.png"/><Relationship Id="rId453" Type="http://schemas.openxmlformats.org/officeDocument/2006/relationships/image" Target="../media/image671.png"/><Relationship Id="rId509" Type="http://schemas.openxmlformats.org/officeDocument/2006/relationships/image" Target="../media/image699.png"/><Relationship Id="rId660" Type="http://schemas.openxmlformats.org/officeDocument/2006/relationships/customXml" Target="../ink/ink408.xml"/><Relationship Id="rId898" Type="http://schemas.openxmlformats.org/officeDocument/2006/relationships/customXml" Target="../ink/ink530.xml"/><Relationship Id="rId313" Type="http://schemas.openxmlformats.org/officeDocument/2006/relationships/image" Target="../media/image601.png"/><Relationship Id="rId495" Type="http://schemas.openxmlformats.org/officeDocument/2006/relationships/image" Target="../media/image692.png"/><Relationship Id="rId716" Type="http://schemas.openxmlformats.org/officeDocument/2006/relationships/customXml" Target="../ink/ink436.xml"/><Relationship Id="rId758" Type="http://schemas.openxmlformats.org/officeDocument/2006/relationships/customXml" Target="../ink/ink457.xml"/><Relationship Id="rId10" Type="http://schemas.openxmlformats.org/officeDocument/2006/relationships/image" Target="../media/image1370.png"/><Relationship Id="rId355" Type="http://schemas.openxmlformats.org/officeDocument/2006/relationships/image" Target="../media/image622.png"/><Relationship Id="rId397" Type="http://schemas.openxmlformats.org/officeDocument/2006/relationships/image" Target="../media/image643.png"/><Relationship Id="rId520" Type="http://schemas.openxmlformats.org/officeDocument/2006/relationships/customXml" Target="../ink/ink338.xml"/><Relationship Id="rId562" Type="http://schemas.openxmlformats.org/officeDocument/2006/relationships/customXml" Target="../ink/ink359.xml"/><Relationship Id="rId618" Type="http://schemas.openxmlformats.org/officeDocument/2006/relationships/customXml" Target="../ink/ink387.xml"/><Relationship Id="rId825" Type="http://schemas.openxmlformats.org/officeDocument/2006/relationships/image" Target="../media/image856.png"/><Relationship Id="rId215" Type="http://schemas.openxmlformats.org/officeDocument/2006/relationships/image" Target="../media/image552.png"/><Relationship Id="rId257" Type="http://schemas.openxmlformats.org/officeDocument/2006/relationships/image" Target="../media/image573.png"/><Relationship Id="rId422" Type="http://schemas.openxmlformats.org/officeDocument/2006/relationships/customXml" Target="../ink/ink289.xml"/><Relationship Id="rId464" Type="http://schemas.openxmlformats.org/officeDocument/2006/relationships/customXml" Target="../ink/ink310.xml"/><Relationship Id="rId867" Type="http://schemas.openxmlformats.org/officeDocument/2006/relationships/image" Target="../media/image877.png"/><Relationship Id="rId299" Type="http://schemas.openxmlformats.org/officeDocument/2006/relationships/image" Target="../media/image594.png"/><Relationship Id="rId727" Type="http://schemas.openxmlformats.org/officeDocument/2006/relationships/image" Target="../media/image808.png"/><Relationship Id="rId366" Type="http://schemas.openxmlformats.org/officeDocument/2006/relationships/customXml" Target="../ink/ink261.xml"/><Relationship Id="rId573" Type="http://schemas.openxmlformats.org/officeDocument/2006/relationships/image" Target="../media/image731.png"/><Relationship Id="rId780" Type="http://schemas.openxmlformats.org/officeDocument/2006/relationships/customXml" Target="../ink/ink469.xml"/><Relationship Id="rId226" Type="http://schemas.openxmlformats.org/officeDocument/2006/relationships/customXml" Target="../ink/ink191.xml"/><Relationship Id="rId433" Type="http://schemas.openxmlformats.org/officeDocument/2006/relationships/image" Target="../media/image661.png"/><Relationship Id="rId878" Type="http://schemas.openxmlformats.org/officeDocument/2006/relationships/customXml" Target="../ink/ink518.xml"/><Relationship Id="rId640" Type="http://schemas.openxmlformats.org/officeDocument/2006/relationships/customXml" Target="../ink/ink398.xml"/><Relationship Id="rId738" Type="http://schemas.openxmlformats.org/officeDocument/2006/relationships/customXml" Target="../ink/ink447.xml"/><Relationship Id="rId377" Type="http://schemas.openxmlformats.org/officeDocument/2006/relationships/image" Target="../media/image633.png"/><Relationship Id="rId500" Type="http://schemas.openxmlformats.org/officeDocument/2006/relationships/customXml" Target="../ink/ink328.xml"/><Relationship Id="rId584" Type="http://schemas.openxmlformats.org/officeDocument/2006/relationships/customXml" Target="../ink/ink370.xml"/><Relationship Id="rId805" Type="http://schemas.openxmlformats.org/officeDocument/2006/relationships/image" Target="../media/image846.png"/><Relationship Id="rId5" Type="http://schemas.openxmlformats.org/officeDocument/2006/relationships/image" Target="../media/image25.png"/><Relationship Id="rId237" Type="http://schemas.openxmlformats.org/officeDocument/2006/relationships/image" Target="../media/image563.png"/><Relationship Id="rId791" Type="http://schemas.openxmlformats.org/officeDocument/2006/relationships/image" Target="../media/image839.png"/><Relationship Id="rId889" Type="http://schemas.openxmlformats.org/officeDocument/2006/relationships/customXml" Target="../ink/ink525.xml"/><Relationship Id="rId444" Type="http://schemas.openxmlformats.org/officeDocument/2006/relationships/customXml" Target="../ink/ink300.xml"/><Relationship Id="rId651" Type="http://schemas.openxmlformats.org/officeDocument/2006/relationships/image" Target="../media/image770.png"/><Relationship Id="rId749" Type="http://schemas.openxmlformats.org/officeDocument/2006/relationships/image" Target="../media/image819.png"/><Relationship Id="rId290" Type="http://schemas.openxmlformats.org/officeDocument/2006/relationships/customXml" Target="../ink/ink223.xml"/><Relationship Id="rId304" Type="http://schemas.openxmlformats.org/officeDocument/2006/relationships/customXml" Target="../ink/ink230.xml"/><Relationship Id="rId388" Type="http://schemas.openxmlformats.org/officeDocument/2006/relationships/customXml" Target="../ink/ink272.xml"/><Relationship Id="rId511" Type="http://schemas.openxmlformats.org/officeDocument/2006/relationships/image" Target="../media/image700.png"/><Relationship Id="rId609" Type="http://schemas.openxmlformats.org/officeDocument/2006/relationships/image" Target="../media/image749.png"/><Relationship Id="rId595" Type="http://schemas.openxmlformats.org/officeDocument/2006/relationships/image" Target="../media/image742.png"/><Relationship Id="rId816" Type="http://schemas.openxmlformats.org/officeDocument/2006/relationships/customXml" Target="../ink/ink487.xml"/><Relationship Id="rId248" Type="http://schemas.openxmlformats.org/officeDocument/2006/relationships/customXml" Target="../ink/ink202.xml"/><Relationship Id="rId455" Type="http://schemas.openxmlformats.org/officeDocument/2006/relationships/image" Target="../media/image672.png"/><Relationship Id="rId662" Type="http://schemas.openxmlformats.org/officeDocument/2006/relationships/customXml" Target="../ink/ink409.xml"/><Relationship Id="rId12" Type="http://schemas.openxmlformats.org/officeDocument/2006/relationships/image" Target="../media/image151.png"/><Relationship Id="rId315" Type="http://schemas.openxmlformats.org/officeDocument/2006/relationships/image" Target="../media/image602.png"/><Relationship Id="rId522" Type="http://schemas.openxmlformats.org/officeDocument/2006/relationships/customXml" Target="../ink/ink339.xml"/><Relationship Id="rId161" Type="http://schemas.openxmlformats.org/officeDocument/2006/relationships/image" Target="../media/image525.png"/><Relationship Id="rId399" Type="http://schemas.openxmlformats.org/officeDocument/2006/relationships/image" Target="../media/image644.png"/><Relationship Id="rId827" Type="http://schemas.openxmlformats.org/officeDocument/2006/relationships/image" Target="../media/image857.png"/><Relationship Id="rId259" Type="http://schemas.openxmlformats.org/officeDocument/2006/relationships/image" Target="../media/image574.png"/><Relationship Id="rId466" Type="http://schemas.openxmlformats.org/officeDocument/2006/relationships/customXml" Target="../ink/ink311.xml"/><Relationship Id="rId673" Type="http://schemas.openxmlformats.org/officeDocument/2006/relationships/image" Target="../media/image781.png"/><Relationship Id="rId880" Type="http://schemas.openxmlformats.org/officeDocument/2006/relationships/customXml" Target="../ink/ink520.xml"/><Relationship Id="rId326" Type="http://schemas.openxmlformats.org/officeDocument/2006/relationships/customXml" Target="../ink/ink241.xml"/><Relationship Id="rId533" Type="http://schemas.openxmlformats.org/officeDocument/2006/relationships/image" Target="../media/image711.png"/><Relationship Id="rId740" Type="http://schemas.openxmlformats.org/officeDocument/2006/relationships/customXml" Target="../ink/ink448.xml"/><Relationship Id="rId838" Type="http://schemas.openxmlformats.org/officeDocument/2006/relationships/customXml" Target="../ink/ink498.xml"/><Relationship Id="rId172" Type="http://schemas.openxmlformats.org/officeDocument/2006/relationships/customXml" Target="../ink/ink164.xml"/><Relationship Id="rId477" Type="http://schemas.openxmlformats.org/officeDocument/2006/relationships/image" Target="../media/image683.png"/><Relationship Id="rId600" Type="http://schemas.openxmlformats.org/officeDocument/2006/relationships/customXml" Target="../ink/ink378.xml"/><Relationship Id="rId684" Type="http://schemas.openxmlformats.org/officeDocument/2006/relationships/customXml" Target="../ink/ink420.xml"/><Relationship Id="rId337" Type="http://schemas.openxmlformats.org/officeDocument/2006/relationships/image" Target="../media/image613.png"/><Relationship Id="rId891" Type="http://schemas.openxmlformats.org/officeDocument/2006/relationships/image" Target="../media/image887.png"/><Relationship Id="rId905" Type="http://schemas.openxmlformats.org/officeDocument/2006/relationships/image" Target="../media/image894.png"/><Relationship Id="rId544" Type="http://schemas.openxmlformats.org/officeDocument/2006/relationships/customXml" Target="../ink/ink350.xml"/><Relationship Id="rId751" Type="http://schemas.openxmlformats.org/officeDocument/2006/relationships/image" Target="../media/image820.png"/><Relationship Id="rId849" Type="http://schemas.openxmlformats.org/officeDocument/2006/relationships/image" Target="../media/image868.png"/><Relationship Id="rId183" Type="http://schemas.openxmlformats.org/officeDocument/2006/relationships/image" Target="../media/image536.png"/><Relationship Id="rId390" Type="http://schemas.openxmlformats.org/officeDocument/2006/relationships/customXml" Target="../ink/ink273.xml"/><Relationship Id="rId404" Type="http://schemas.openxmlformats.org/officeDocument/2006/relationships/customXml" Target="../ink/ink280.xml"/><Relationship Id="rId611" Type="http://schemas.openxmlformats.org/officeDocument/2006/relationships/image" Target="../media/image750.png"/><Relationship Id="rId250" Type="http://schemas.openxmlformats.org/officeDocument/2006/relationships/customXml" Target="../ink/ink203.xml"/><Relationship Id="rId488" Type="http://schemas.openxmlformats.org/officeDocument/2006/relationships/customXml" Target="../ink/ink322.xml"/><Relationship Id="rId695" Type="http://schemas.openxmlformats.org/officeDocument/2006/relationships/image" Target="../media/image792.png"/><Relationship Id="rId709" Type="http://schemas.openxmlformats.org/officeDocument/2006/relationships/image" Target="../media/image799.png"/><Relationship Id="rId916" Type="http://schemas.openxmlformats.org/officeDocument/2006/relationships/customXml" Target="../ink/ink539.xml"/><Relationship Id="rId348" Type="http://schemas.openxmlformats.org/officeDocument/2006/relationships/customXml" Target="../ink/ink252.xml"/><Relationship Id="rId555" Type="http://schemas.openxmlformats.org/officeDocument/2006/relationships/image" Target="../media/image722.png"/><Relationship Id="rId762" Type="http://schemas.openxmlformats.org/officeDocument/2006/relationships/image" Target="../media/image825.png"/><Relationship Id="rId194" Type="http://schemas.openxmlformats.org/officeDocument/2006/relationships/customXml" Target="../ink/ink175.xml"/><Relationship Id="rId208" Type="http://schemas.openxmlformats.org/officeDocument/2006/relationships/customXml" Target="../ink/ink182.xml"/><Relationship Id="rId415" Type="http://schemas.openxmlformats.org/officeDocument/2006/relationships/image" Target="../media/image652.png"/><Relationship Id="rId622" Type="http://schemas.openxmlformats.org/officeDocument/2006/relationships/customXml" Target="../ink/ink389.xml"/><Relationship Id="rId261" Type="http://schemas.openxmlformats.org/officeDocument/2006/relationships/image" Target="../media/image575.png"/><Relationship Id="rId499" Type="http://schemas.openxmlformats.org/officeDocument/2006/relationships/image" Target="../media/image694.png"/><Relationship Id="rId359" Type="http://schemas.openxmlformats.org/officeDocument/2006/relationships/image" Target="../media/image624.png"/><Relationship Id="rId566" Type="http://schemas.openxmlformats.org/officeDocument/2006/relationships/customXml" Target="../ink/ink361.xml"/><Relationship Id="rId773" Type="http://schemas.openxmlformats.org/officeDocument/2006/relationships/customXml" Target="../ink/ink465.xml"/><Relationship Id="rId219" Type="http://schemas.openxmlformats.org/officeDocument/2006/relationships/image" Target="../media/image554.png"/><Relationship Id="rId426" Type="http://schemas.openxmlformats.org/officeDocument/2006/relationships/customXml" Target="../ink/ink291.xml"/><Relationship Id="rId633" Type="http://schemas.openxmlformats.org/officeDocument/2006/relationships/image" Target="../media/image761.png"/><Relationship Id="rId840" Type="http://schemas.openxmlformats.org/officeDocument/2006/relationships/customXml" Target="../ink/ink499.xml"/><Relationship Id="rId272" Type="http://schemas.openxmlformats.org/officeDocument/2006/relationships/customXml" Target="../ink/ink214.xml"/><Relationship Id="rId577" Type="http://schemas.openxmlformats.org/officeDocument/2006/relationships/image" Target="../media/image733.png"/><Relationship Id="rId700" Type="http://schemas.openxmlformats.org/officeDocument/2006/relationships/customXml" Target="../ink/ink428.xml"/><Relationship Id="rId784" Type="http://schemas.openxmlformats.org/officeDocument/2006/relationships/customXml" Target="../ink/ink471.xml"/><Relationship Id="rId437" Type="http://schemas.openxmlformats.org/officeDocument/2006/relationships/image" Target="../media/image663.png"/><Relationship Id="rId644" Type="http://schemas.openxmlformats.org/officeDocument/2006/relationships/customXml" Target="../ink/ink400.xml"/><Relationship Id="rId851" Type="http://schemas.openxmlformats.org/officeDocument/2006/relationships/image" Target="../media/image869.png"/><Relationship Id="rId283" Type="http://schemas.openxmlformats.org/officeDocument/2006/relationships/image" Target="../media/image586.png"/><Relationship Id="rId490" Type="http://schemas.openxmlformats.org/officeDocument/2006/relationships/customXml" Target="../ink/ink323.xml"/><Relationship Id="rId504" Type="http://schemas.openxmlformats.org/officeDocument/2006/relationships/customXml" Target="../ink/ink330.xml"/><Relationship Id="rId711" Type="http://schemas.openxmlformats.org/officeDocument/2006/relationships/image" Target="../media/image800.png"/><Relationship Id="rId350" Type="http://schemas.openxmlformats.org/officeDocument/2006/relationships/customXml" Target="../ink/ink253.xml"/><Relationship Id="rId588" Type="http://schemas.openxmlformats.org/officeDocument/2006/relationships/customXml" Target="../ink/ink372.xml"/><Relationship Id="rId795" Type="http://schemas.openxmlformats.org/officeDocument/2006/relationships/image" Target="../media/image841.png"/><Relationship Id="rId809" Type="http://schemas.openxmlformats.org/officeDocument/2006/relationships/image" Target="../media/image848.png"/><Relationship Id="rId9" Type="http://schemas.openxmlformats.org/officeDocument/2006/relationships/customXml" Target="../ink/ink156.xml"/><Relationship Id="rId210" Type="http://schemas.openxmlformats.org/officeDocument/2006/relationships/customXml" Target="../ink/ink183.xml"/><Relationship Id="rId448" Type="http://schemas.openxmlformats.org/officeDocument/2006/relationships/customXml" Target="../ink/ink302.xml"/><Relationship Id="rId655" Type="http://schemas.openxmlformats.org/officeDocument/2006/relationships/image" Target="../media/image772.png"/><Relationship Id="rId862" Type="http://schemas.openxmlformats.org/officeDocument/2006/relationships/customXml" Target="../ink/ink510.xml"/><Relationship Id="rId294" Type="http://schemas.openxmlformats.org/officeDocument/2006/relationships/customXml" Target="../ink/ink225.xml"/><Relationship Id="rId308" Type="http://schemas.openxmlformats.org/officeDocument/2006/relationships/customXml" Target="../ink/ink232.xml"/><Relationship Id="rId515" Type="http://schemas.openxmlformats.org/officeDocument/2006/relationships/image" Target="../media/image702.png"/><Relationship Id="rId722" Type="http://schemas.openxmlformats.org/officeDocument/2006/relationships/customXml" Target="../ink/ink439.xml"/><Relationship Id="rId361" Type="http://schemas.openxmlformats.org/officeDocument/2006/relationships/image" Target="../media/image625.png"/><Relationship Id="rId599" Type="http://schemas.openxmlformats.org/officeDocument/2006/relationships/image" Target="../media/image744.png"/><Relationship Id="rId459" Type="http://schemas.openxmlformats.org/officeDocument/2006/relationships/image" Target="../media/image674.png"/><Relationship Id="rId666" Type="http://schemas.openxmlformats.org/officeDocument/2006/relationships/customXml" Target="../ink/ink411.xml"/><Relationship Id="rId873" Type="http://schemas.openxmlformats.org/officeDocument/2006/relationships/image" Target="../media/image880.png"/><Relationship Id="rId16" Type="http://schemas.openxmlformats.org/officeDocument/2006/relationships/customXml" Target="../ink/ink158.xml"/><Relationship Id="rId221" Type="http://schemas.openxmlformats.org/officeDocument/2006/relationships/image" Target="../media/image555.png"/><Relationship Id="rId319" Type="http://schemas.openxmlformats.org/officeDocument/2006/relationships/image" Target="../media/image604.png"/><Relationship Id="rId526" Type="http://schemas.openxmlformats.org/officeDocument/2006/relationships/customXml" Target="../ink/ink341.xml"/><Relationship Id="rId733" Type="http://schemas.openxmlformats.org/officeDocument/2006/relationships/image" Target="../media/image811.png"/><Relationship Id="rId165" Type="http://schemas.openxmlformats.org/officeDocument/2006/relationships/image" Target="../media/image527.png"/><Relationship Id="rId372" Type="http://schemas.openxmlformats.org/officeDocument/2006/relationships/customXml" Target="../ink/ink264.xml"/><Relationship Id="rId677" Type="http://schemas.openxmlformats.org/officeDocument/2006/relationships/image" Target="../media/image783.png"/><Relationship Id="rId800" Type="http://schemas.openxmlformats.org/officeDocument/2006/relationships/customXml" Target="../ink/ink479.xml"/><Relationship Id="rId232" Type="http://schemas.openxmlformats.org/officeDocument/2006/relationships/customXml" Target="../ink/ink194.xml"/><Relationship Id="rId884" Type="http://schemas.openxmlformats.org/officeDocument/2006/relationships/customXml" Target="../ink/ink522.xml"/><Relationship Id="rId537" Type="http://schemas.openxmlformats.org/officeDocument/2006/relationships/image" Target="../media/image713.png"/><Relationship Id="rId744" Type="http://schemas.openxmlformats.org/officeDocument/2006/relationships/customXml" Target="../ink/ink450.xml"/><Relationship Id="rId176" Type="http://schemas.openxmlformats.org/officeDocument/2006/relationships/customXml" Target="../ink/ink166.xml"/><Relationship Id="rId383" Type="http://schemas.openxmlformats.org/officeDocument/2006/relationships/image" Target="../media/image636.png"/><Relationship Id="rId590" Type="http://schemas.openxmlformats.org/officeDocument/2006/relationships/customXml" Target="../ink/ink373.xml"/><Relationship Id="rId604" Type="http://schemas.openxmlformats.org/officeDocument/2006/relationships/customXml" Target="../ink/ink380.xml"/><Relationship Id="rId811" Type="http://schemas.openxmlformats.org/officeDocument/2006/relationships/image" Target="../media/image849.png"/><Relationship Id="rId243" Type="http://schemas.openxmlformats.org/officeDocument/2006/relationships/image" Target="../media/image566.png"/><Relationship Id="rId450" Type="http://schemas.openxmlformats.org/officeDocument/2006/relationships/customXml" Target="../ink/ink303.xml"/><Relationship Id="rId688" Type="http://schemas.openxmlformats.org/officeDocument/2006/relationships/customXml" Target="../ink/ink422.xml"/><Relationship Id="rId895" Type="http://schemas.openxmlformats.org/officeDocument/2006/relationships/image" Target="../media/image889.png"/><Relationship Id="rId909" Type="http://schemas.openxmlformats.org/officeDocument/2006/relationships/image" Target="../media/image896.png"/><Relationship Id="rId310" Type="http://schemas.openxmlformats.org/officeDocument/2006/relationships/customXml" Target="../ink/ink233.xml"/><Relationship Id="rId548" Type="http://schemas.openxmlformats.org/officeDocument/2006/relationships/customXml" Target="../ink/ink352.xml"/><Relationship Id="rId755" Type="http://schemas.openxmlformats.org/officeDocument/2006/relationships/image" Target="../media/image822.png"/><Relationship Id="rId187" Type="http://schemas.openxmlformats.org/officeDocument/2006/relationships/image" Target="../media/image538.png"/><Relationship Id="rId394" Type="http://schemas.openxmlformats.org/officeDocument/2006/relationships/customXml" Target="../ink/ink275.xml"/><Relationship Id="rId408" Type="http://schemas.openxmlformats.org/officeDocument/2006/relationships/customXml" Target="../ink/ink282.xml"/><Relationship Id="rId615" Type="http://schemas.openxmlformats.org/officeDocument/2006/relationships/image" Target="../media/image752.png"/><Relationship Id="rId822" Type="http://schemas.openxmlformats.org/officeDocument/2006/relationships/customXml" Target="../ink/ink490.xml"/><Relationship Id="rId254" Type="http://schemas.openxmlformats.org/officeDocument/2006/relationships/customXml" Target="../ink/ink205.xml"/><Relationship Id="rId699" Type="http://schemas.openxmlformats.org/officeDocument/2006/relationships/image" Target="../media/image794.png"/><Relationship Id="rId461" Type="http://schemas.openxmlformats.org/officeDocument/2006/relationships/image" Target="../media/image675.png"/><Relationship Id="rId559" Type="http://schemas.openxmlformats.org/officeDocument/2006/relationships/image" Target="../media/image724.png"/><Relationship Id="rId766" Type="http://schemas.openxmlformats.org/officeDocument/2006/relationships/image" Target="../media/image827.png"/><Relationship Id="rId198" Type="http://schemas.openxmlformats.org/officeDocument/2006/relationships/customXml" Target="../ink/ink177.xml"/><Relationship Id="rId321" Type="http://schemas.openxmlformats.org/officeDocument/2006/relationships/image" Target="../media/image605.png"/><Relationship Id="rId419" Type="http://schemas.openxmlformats.org/officeDocument/2006/relationships/image" Target="../media/image654.png"/><Relationship Id="rId626" Type="http://schemas.openxmlformats.org/officeDocument/2006/relationships/customXml" Target="../ink/ink391.xml"/><Relationship Id="rId833" Type="http://schemas.openxmlformats.org/officeDocument/2006/relationships/image" Target="../media/image860.png"/><Relationship Id="rId265" Type="http://schemas.openxmlformats.org/officeDocument/2006/relationships/image" Target="../media/image577.png"/><Relationship Id="rId472" Type="http://schemas.openxmlformats.org/officeDocument/2006/relationships/customXml" Target="../ink/ink314.xml"/><Relationship Id="rId900" Type="http://schemas.openxmlformats.org/officeDocument/2006/relationships/customXml" Target="../ink/ink531.xml"/><Relationship Id="rId332" Type="http://schemas.openxmlformats.org/officeDocument/2006/relationships/customXml" Target="../ink/ink244.xml"/><Relationship Id="rId777" Type="http://schemas.openxmlformats.org/officeDocument/2006/relationships/image" Target="../media/image832.png"/><Relationship Id="rId637" Type="http://schemas.openxmlformats.org/officeDocument/2006/relationships/image" Target="../media/image763.png"/><Relationship Id="rId844" Type="http://schemas.openxmlformats.org/officeDocument/2006/relationships/customXml" Target="../ink/ink501.xml"/><Relationship Id="rId276" Type="http://schemas.openxmlformats.org/officeDocument/2006/relationships/customXml" Target="../ink/ink216.xml"/><Relationship Id="rId483" Type="http://schemas.openxmlformats.org/officeDocument/2006/relationships/image" Target="../media/image686.png"/><Relationship Id="rId690" Type="http://schemas.openxmlformats.org/officeDocument/2006/relationships/customXml" Target="../ink/ink423.xml"/><Relationship Id="rId704" Type="http://schemas.openxmlformats.org/officeDocument/2006/relationships/customXml" Target="../ink/ink430.xml"/><Relationship Id="rId911" Type="http://schemas.openxmlformats.org/officeDocument/2006/relationships/image" Target="../media/image897.png"/><Relationship Id="rId343" Type="http://schemas.openxmlformats.org/officeDocument/2006/relationships/image" Target="../media/image616.png"/><Relationship Id="rId550" Type="http://schemas.openxmlformats.org/officeDocument/2006/relationships/customXml" Target="../ink/ink353.xml"/><Relationship Id="rId788" Type="http://schemas.openxmlformats.org/officeDocument/2006/relationships/customXml" Target="../ink/ink473.xml"/><Relationship Id="rId203" Type="http://schemas.openxmlformats.org/officeDocument/2006/relationships/image" Target="../media/image546.png"/><Relationship Id="rId648" Type="http://schemas.openxmlformats.org/officeDocument/2006/relationships/customXml" Target="../ink/ink402.xml"/><Relationship Id="rId855" Type="http://schemas.openxmlformats.org/officeDocument/2006/relationships/image" Target="../media/image871.png"/><Relationship Id="rId287" Type="http://schemas.openxmlformats.org/officeDocument/2006/relationships/image" Target="../media/image588.png"/><Relationship Id="rId410" Type="http://schemas.openxmlformats.org/officeDocument/2006/relationships/customXml" Target="../ink/ink283.xml"/><Relationship Id="rId494" Type="http://schemas.openxmlformats.org/officeDocument/2006/relationships/customXml" Target="../ink/ink325.xml"/><Relationship Id="rId508" Type="http://schemas.openxmlformats.org/officeDocument/2006/relationships/customXml" Target="../ink/ink332.xml"/><Relationship Id="rId715" Type="http://schemas.openxmlformats.org/officeDocument/2006/relationships/image" Target="../media/image802.png"/><Relationship Id="rId354" Type="http://schemas.openxmlformats.org/officeDocument/2006/relationships/customXml" Target="../ink/ink255.xml"/><Relationship Id="rId799" Type="http://schemas.openxmlformats.org/officeDocument/2006/relationships/image" Target="../media/image843.png"/><Relationship Id="rId561" Type="http://schemas.openxmlformats.org/officeDocument/2006/relationships/image" Target="../media/image725.png"/><Relationship Id="rId659" Type="http://schemas.openxmlformats.org/officeDocument/2006/relationships/image" Target="../media/image774.png"/><Relationship Id="rId866" Type="http://schemas.openxmlformats.org/officeDocument/2006/relationships/customXml" Target="../ink/ink512.xml"/><Relationship Id="rId214" Type="http://schemas.openxmlformats.org/officeDocument/2006/relationships/customXml" Target="../ink/ink185.xml"/><Relationship Id="rId298" Type="http://schemas.openxmlformats.org/officeDocument/2006/relationships/customXml" Target="../ink/ink227.xml"/><Relationship Id="rId421" Type="http://schemas.openxmlformats.org/officeDocument/2006/relationships/image" Target="../media/image655.png"/><Relationship Id="rId519" Type="http://schemas.openxmlformats.org/officeDocument/2006/relationships/image" Target="../media/image704.png"/><Relationship Id="rId726" Type="http://schemas.openxmlformats.org/officeDocument/2006/relationships/customXml" Target="../ink/ink441.xml"/><Relationship Id="rId365" Type="http://schemas.openxmlformats.org/officeDocument/2006/relationships/image" Target="../media/image627.png"/><Relationship Id="rId572" Type="http://schemas.openxmlformats.org/officeDocument/2006/relationships/customXml" Target="../ink/ink364.xml"/><Relationship Id="rId225" Type="http://schemas.openxmlformats.org/officeDocument/2006/relationships/image" Target="../media/image557.png"/><Relationship Id="rId432" Type="http://schemas.openxmlformats.org/officeDocument/2006/relationships/customXml" Target="../ink/ink294.xml"/><Relationship Id="rId877" Type="http://schemas.openxmlformats.org/officeDocument/2006/relationships/image" Target="../media/image882.png"/><Relationship Id="rId737" Type="http://schemas.openxmlformats.org/officeDocument/2006/relationships/image" Target="../media/image813.png"/><Relationship Id="rId169" Type="http://schemas.openxmlformats.org/officeDocument/2006/relationships/image" Target="../media/image529.png"/><Relationship Id="rId376" Type="http://schemas.openxmlformats.org/officeDocument/2006/relationships/customXml" Target="../ink/ink266.xml"/><Relationship Id="rId583" Type="http://schemas.openxmlformats.org/officeDocument/2006/relationships/image" Target="../media/image736.png"/><Relationship Id="rId790" Type="http://schemas.openxmlformats.org/officeDocument/2006/relationships/customXml" Target="../ink/ink474.xml"/><Relationship Id="rId804" Type="http://schemas.openxmlformats.org/officeDocument/2006/relationships/customXml" Target="../ink/ink481.xml"/><Relationship Id="rId4" Type="http://schemas.openxmlformats.org/officeDocument/2006/relationships/image" Target="../media/image172.png"/><Relationship Id="rId236" Type="http://schemas.openxmlformats.org/officeDocument/2006/relationships/customXml" Target="../ink/ink196.xml"/><Relationship Id="rId443" Type="http://schemas.openxmlformats.org/officeDocument/2006/relationships/image" Target="../media/image666.png"/><Relationship Id="rId650" Type="http://schemas.openxmlformats.org/officeDocument/2006/relationships/customXml" Target="../ink/ink403.xml"/><Relationship Id="rId888" Type="http://schemas.openxmlformats.org/officeDocument/2006/relationships/customXml" Target="../ink/ink524.xml"/><Relationship Id="rId303" Type="http://schemas.openxmlformats.org/officeDocument/2006/relationships/image" Target="../media/image596.png"/><Relationship Id="rId748" Type="http://schemas.openxmlformats.org/officeDocument/2006/relationships/customXml" Target="../ink/ink452.xml"/><Relationship Id="rId387" Type="http://schemas.openxmlformats.org/officeDocument/2006/relationships/image" Target="../media/image638.png"/><Relationship Id="rId510" Type="http://schemas.openxmlformats.org/officeDocument/2006/relationships/customXml" Target="../ink/ink333.xml"/><Relationship Id="rId594" Type="http://schemas.openxmlformats.org/officeDocument/2006/relationships/customXml" Target="../ink/ink375.xml"/><Relationship Id="rId608" Type="http://schemas.openxmlformats.org/officeDocument/2006/relationships/customXml" Target="../ink/ink382.xml"/><Relationship Id="rId815" Type="http://schemas.openxmlformats.org/officeDocument/2006/relationships/image" Target="../media/image851.png"/><Relationship Id="rId247" Type="http://schemas.openxmlformats.org/officeDocument/2006/relationships/image" Target="../media/image568.png"/><Relationship Id="rId899" Type="http://schemas.openxmlformats.org/officeDocument/2006/relationships/image" Target="../media/image891.png"/></Relationships>
</file>

<file path=ppt/slides/_rels/slide18.xml.rels><?xml version="1.0" encoding="UTF-8" standalone="yes"?>
<Relationships xmlns="http://schemas.openxmlformats.org/package/2006/relationships"><Relationship Id="rId671" Type="http://schemas.openxmlformats.org/officeDocument/2006/relationships/image" Target="../media/image780.png"/><Relationship Id="rId769" Type="http://schemas.openxmlformats.org/officeDocument/2006/relationships/customXml" Target="../ink/ink847.xml"/><Relationship Id="rId324" Type="http://schemas.openxmlformats.org/officeDocument/2006/relationships/customXml" Target="../ink/ink624.xml"/><Relationship Id="rId531" Type="http://schemas.openxmlformats.org/officeDocument/2006/relationships/image" Target="../media/image710.png"/><Relationship Id="rId629" Type="http://schemas.openxmlformats.org/officeDocument/2006/relationships/image" Target="../media/image759.png"/><Relationship Id="rId170" Type="http://schemas.openxmlformats.org/officeDocument/2006/relationships/customXml" Target="../ink/ink547.xml"/><Relationship Id="rId836" Type="http://schemas.openxmlformats.org/officeDocument/2006/relationships/customXml" Target="../ink/ink881.xml"/><Relationship Id="rId268" Type="http://schemas.openxmlformats.org/officeDocument/2006/relationships/customXml" Target="../ink/ink596.xml"/><Relationship Id="rId475" Type="http://schemas.openxmlformats.org/officeDocument/2006/relationships/image" Target="../media/image682.png"/><Relationship Id="rId682" Type="http://schemas.openxmlformats.org/officeDocument/2006/relationships/customXml" Target="../ink/ink803.xml"/><Relationship Id="rId903" Type="http://schemas.openxmlformats.org/officeDocument/2006/relationships/image" Target="../media/image893.png"/><Relationship Id="rId335" Type="http://schemas.openxmlformats.org/officeDocument/2006/relationships/image" Target="../media/image612.png"/><Relationship Id="rId542" Type="http://schemas.openxmlformats.org/officeDocument/2006/relationships/customXml" Target="../ink/ink733.xml"/><Relationship Id="rId181" Type="http://schemas.openxmlformats.org/officeDocument/2006/relationships/image" Target="../media/image535.png"/><Relationship Id="rId402" Type="http://schemas.openxmlformats.org/officeDocument/2006/relationships/customXml" Target="../ink/ink663.xml"/><Relationship Id="rId847" Type="http://schemas.openxmlformats.org/officeDocument/2006/relationships/image" Target="../media/image867.png"/><Relationship Id="rId279" Type="http://schemas.openxmlformats.org/officeDocument/2006/relationships/image" Target="../media/image584.png"/><Relationship Id="rId486" Type="http://schemas.openxmlformats.org/officeDocument/2006/relationships/customXml" Target="../ink/ink705.xml"/><Relationship Id="rId693" Type="http://schemas.openxmlformats.org/officeDocument/2006/relationships/image" Target="../media/image791.png"/><Relationship Id="rId707" Type="http://schemas.openxmlformats.org/officeDocument/2006/relationships/image" Target="../media/image798.png"/><Relationship Id="rId914" Type="http://schemas.openxmlformats.org/officeDocument/2006/relationships/customXml" Target="../ink/ink922.xml"/><Relationship Id="rId346" Type="http://schemas.openxmlformats.org/officeDocument/2006/relationships/customXml" Target="../ink/ink635.xml"/><Relationship Id="rId553" Type="http://schemas.openxmlformats.org/officeDocument/2006/relationships/image" Target="../media/image721.png"/><Relationship Id="rId760" Type="http://schemas.openxmlformats.org/officeDocument/2006/relationships/customXml" Target="../ink/ink842.xml"/><Relationship Id="rId192" Type="http://schemas.openxmlformats.org/officeDocument/2006/relationships/customXml" Target="../ink/ink558.xml"/><Relationship Id="rId206" Type="http://schemas.openxmlformats.org/officeDocument/2006/relationships/customXml" Target="../ink/ink565.xml"/><Relationship Id="rId413" Type="http://schemas.openxmlformats.org/officeDocument/2006/relationships/image" Target="../media/image651.png"/><Relationship Id="rId858" Type="http://schemas.openxmlformats.org/officeDocument/2006/relationships/customXml" Target="../ink/ink892.xml"/><Relationship Id="rId497" Type="http://schemas.openxmlformats.org/officeDocument/2006/relationships/image" Target="../media/image693.png"/><Relationship Id="rId620" Type="http://schemas.openxmlformats.org/officeDocument/2006/relationships/customXml" Target="../ink/ink772.xml"/><Relationship Id="rId718" Type="http://schemas.openxmlformats.org/officeDocument/2006/relationships/customXml" Target="../ink/ink821.xml"/><Relationship Id="rId357" Type="http://schemas.openxmlformats.org/officeDocument/2006/relationships/image" Target="../media/image623.png"/><Relationship Id="rId217" Type="http://schemas.openxmlformats.org/officeDocument/2006/relationships/image" Target="../media/image553.png"/><Relationship Id="rId564" Type="http://schemas.openxmlformats.org/officeDocument/2006/relationships/customXml" Target="../ink/ink744.xml"/><Relationship Id="rId771" Type="http://schemas.openxmlformats.org/officeDocument/2006/relationships/customXml" Target="../ink/ink848.xml"/><Relationship Id="rId869" Type="http://schemas.openxmlformats.org/officeDocument/2006/relationships/image" Target="../media/image878.png"/><Relationship Id="rId424" Type="http://schemas.openxmlformats.org/officeDocument/2006/relationships/customXml" Target="../ink/ink674.xml"/><Relationship Id="rId631" Type="http://schemas.openxmlformats.org/officeDocument/2006/relationships/image" Target="../media/image760.png"/><Relationship Id="rId729" Type="http://schemas.openxmlformats.org/officeDocument/2006/relationships/image" Target="../media/image809.png"/><Relationship Id="rId270" Type="http://schemas.openxmlformats.org/officeDocument/2006/relationships/customXml" Target="../ink/ink597.xml"/><Relationship Id="rId368" Type="http://schemas.openxmlformats.org/officeDocument/2006/relationships/customXml" Target="../ink/ink646.xml"/><Relationship Id="rId575" Type="http://schemas.openxmlformats.org/officeDocument/2006/relationships/image" Target="../media/image732.png"/><Relationship Id="rId782" Type="http://schemas.openxmlformats.org/officeDocument/2006/relationships/customXml" Target="../ink/ink854.xml"/><Relationship Id="rId228" Type="http://schemas.openxmlformats.org/officeDocument/2006/relationships/customXml" Target="../ink/ink576.xml"/><Relationship Id="rId435" Type="http://schemas.openxmlformats.org/officeDocument/2006/relationships/image" Target="../media/image662.png"/><Relationship Id="rId642" Type="http://schemas.openxmlformats.org/officeDocument/2006/relationships/customXml" Target="../ink/ink783.xml"/><Relationship Id="rId281" Type="http://schemas.openxmlformats.org/officeDocument/2006/relationships/image" Target="../media/image585.png"/><Relationship Id="rId502" Type="http://schemas.openxmlformats.org/officeDocument/2006/relationships/customXml" Target="../ink/ink713.xml"/><Relationship Id="rId379" Type="http://schemas.openxmlformats.org/officeDocument/2006/relationships/image" Target="../media/image634.png"/><Relationship Id="rId586" Type="http://schemas.openxmlformats.org/officeDocument/2006/relationships/customXml" Target="../ink/ink755.xml"/><Relationship Id="rId793" Type="http://schemas.openxmlformats.org/officeDocument/2006/relationships/image" Target="../media/image840.png"/><Relationship Id="rId807" Type="http://schemas.openxmlformats.org/officeDocument/2006/relationships/image" Target="../media/image847.png"/><Relationship Id="rId239" Type="http://schemas.openxmlformats.org/officeDocument/2006/relationships/image" Target="../media/image564.png"/><Relationship Id="rId446" Type="http://schemas.openxmlformats.org/officeDocument/2006/relationships/customXml" Target="../ink/ink685.xml"/><Relationship Id="rId653" Type="http://schemas.openxmlformats.org/officeDocument/2006/relationships/image" Target="../media/image771.png"/><Relationship Id="rId292" Type="http://schemas.openxmlformats.org/officeDocument/2006/relationships/customXml" Target="../ink/ink608.xml"/><Relationship Id="rId306" Type="http://schemas.openxmlformats.org/officeDocument/2006/relationships/customXml" Target="../ink/ink615.xml"/><Relationship Id="rId860" Type="http://schemas.openxmlformats.org/officeDocument/2006/relationships/customXml" Target="../ink/ink893.xml"/><Relationship Id="rId513" Type="http://schemas.openxmlformats.org/officeDocument/2006/relationships/image" Target="../media/image701.png"/><Relationship Id="rId597" Type="http://schemas.openxmlformats.org/officeDocument/2006/relationships/image" Target="../media/image743.png"/><Relationship Id="rId720" Type="http://schemas.openxmlformats.org/officeDocument/2006/relationships/customXml" Target="../ink/ink822.xml"/><Relationship Id="rId818" Type="http://schemas.openxmlformats.org/officeDocument/2006/relationships/customXml" Target="../ink/ink872.xml"/><Relationship Id="rId457" Type="http://schemas.openxmlformats.org/officeDocument/2006/relationships/image" Target="../media/image673.png"/><Relationship Id="rId664" Type="http://schemas.openxmlformats.org/officeDocument/2006/relationships/customXml" Target="../ink/ink794.xml"/><Relationship Id="rId871" Type="http://schemas.openxmlformats.org/officeDocument/2006/relationships/image" Target="../media/image879.png"/><Relationship Id="rId317" Type="http://schemas.openxmlformats.org/officeDocument/2006/relationships/image" Target="../media/image603.png"/><Relationship Id="rId524" Type="http://schemas.openxmlformats.org/officeDocument/2006/relationships/customXml" Target="../ink/ink724.xml"/><Relationship Id="rId731" Type="http://schemas.openxmlformats.org/officeDocument/2006/relationships/image" Target="../media/image810.png"/><Relationship Id="rId163" Type="http://schemas.openxmlformats.org/officeDocument/2006/relationships/image" Target="../media/image526.png"/><Relationship Id="rId370" Type="http://schemas.openxmlformats.org/officeDocument/2006/relationships/customXml" Target="../ink/ink647.xml"/><Relationship Id="rId829" Type="http://schemas.openxmlformats.org/officeDocument/2006/relationships/image" Target="../media/image858.png"/><Relationship Id="rId230" Type="http://schemas.openxmlformats.org/officeDocument/2006/relationships/customXml" Target="../ink/ink577.xml"/><Relationship Id="rId468" Type="http://schemas.openxmlformats.org/officeDocument/2006/relationships/customXml" Target="../ink/ink696.xml"/><Relationship Id="rId675" Type="http://schemas.openxmlformats.org/officeDocument/2006/relationships/image" Target="../media/image782.png"/><Relationship Id="rId882" Type="http://schemas.openxmlformats.org/officeDocument/2006/relationships/customXml" Target="../ink/ink905.xml"/><Relationship Id="rId328" Type="http://schemas.openxmlformats.org/officeDocument/2006/relationships/customXml" Target="../ink/ink626.xml"/><Relationship Id="rId535" Type="http://schemas.openxmlformats.org/officeDocument/2006/relationships/image" Target="../media/image712.png"/><Relationship Id="rId742" Type="http://schemas.openxmlformats.org/officeDocument/2006/relationships/customXml" Target="../ink/ink833.xml"/><Relationship Id="rId174" Type="http://schemas.openxmlformats.org/officeDocument/2006/relationships/customXml" Target="../ink/ink549.xml"/><Relationship Id="rId381" Type="http://schemas.openxmlformats.org/officeDocument/2006/relationships/image" Target="../media/image635.png"/><Relationship Id="rId602" Type="http://schemas.openxmlformats.org/officeDocument/2006/relationships/customXml" Target="../ink/ink763.xml"/><Relationship Id="rId241" Type="http://schemas.openxmlformats.org/officeDocument/2006/relationships/image" Target="../media/image565.png"/><Relationship Id="rId479" Type="http://schemas.openxmlformats.org/officeDocument/2006/relationships/image" Target="../media/image684.png"/><Relationship Id="rId686" Type="http://schemas.openxmlformats.org/officeDocument/2006/relationships/customXml" Target="../ink/ink805.xml"/><Relationship Id="rId893" Type="http://schemas.openxmlformats.org/officeDocument/2006/relationships/image" Target="../media/image888.png"/><Relationship Id="rId907" Type="http://schemas.openxmlformats.org/officeDocument/2006/relationships/image" Target="../media/image895.png"/><Relationship Id="rId339" Type="http://schemas.openxmlformats.org/officeDocument/2006/relationships/image" Target="../media/image614.png"/><Relationship Id="rId546" Type="http://schemas.openxmlformats.org/officeDocument/2006/relationships/customXml" Target="../ink/ink735.xml"/><Relationship Id="rId753" Type="http://schemas.openxmlformats.org/officeDocument/2006/relationships/image" Target="../media/image821.png"/><Relationship Id="rId185" Type="http://schemas.openxmlformats.org/officeDocument/2006/relationships/image" Target="../media/image537.png"/><Relationship Id="rId406" Type="http://schemas.openxmlformats.org/officeDocument/2006/relationships/customXml" Target="../ink/ink665.xml"/><Relationship Id="rId392" Type="http://schemas.openxmlformats.org/officeDocument/2006/relationships/customXml" Target="../ink/ink658.xml"/><Relationship Id="rId613" Type="http://schemas.openxmlformats.org/officeDocument/2006/relationships/image" Target="../media/image751.png"/><Relationship Id="rId697" Type="http://schemas.openxmlformats.org/officeDocument/2006/relationships/image" Target="../media/image793.png"/><Relationship Id="rId820" Type="http://schemas.openxmlformats.org/officeDocument/2006/relationships/customXml" Target="../ink/ink873.xml"/><Relationship Id="rId918" Type="http://schemas.openxmlformats.org/officeDocument/2006/relationships/customXml" Target="../ink/ink924.xml"/><Relationship Id="rId252" Type="http://schemas.openxmlformats.org/officeDocument/2006/relationships/customXml" Target="../ink/ink588.xml"/><Relationship Id="rId557" Type="http://schemas.openxmlformats.org/officeDocument/2006/relationships/image" Target="../media/image723.png"/><Relationship Id="rId764" Type="http://schemas.openxmlformats.org/officeDocument/2006/relationships/image" Target="../media/image826.png"/><Relationship Id="rId196" Type="http://schemas.openxmlformats.org/officeDocument/2006/relationships/customXml" Target="../ink/ink560.xml"/><Relationship Id="rId417" Type="http://schemas.openxmlformats.org/officeDocument/2006/relationships/image" Target="../media/image653.png"/><Relationship Id="rId624" Type="http://schemas.openxmlformats.org/officeDocument/2006/relationships/customXml" Target="../ink/ink774.xml"/><Relationship Id="rId831" Type="http://schemas.openxmlformats.org/officeDocument/2006/relationships/image" Target="../media/image859.png"/><Relationship Id="rId263" Type="http://schemas.openxmlformats.org/officeDocument/2006/relationships/image" Target="../media/image576.png"/><Relationship Id="rId470" Type="http://schemas.openxmlformats.org/officeDocument/2006/relationships/customXml" Target="../ink/ink697.xml"/><Relationship Id="rId330" Type="http://schemas.openxmlformats.org/officeDocument/2006/relationships/customXml" Target="../ink/ink627.xml"/><Relationship Id="rId568" Type="http://schemas.openxmlformats.org/officeDocument/2006/relationships/customXml" Target="../ink/ink746.xml"/><Relationship Id="rId775" Type="http://schemas.openxmlformats.org/officeDocument/2006/relationships/image" Target="../media/image831.png"/><Relationship Id="rId428" Type="http://schemas.openxmlformats.org/officeDocument/2006/relationships/customXml" Target="../ink/ink676.xml"/><Relationship Id="rId635" Type="http://schemas.openxmlformats.org/officeDocument/2006/relationships/image" Target="../media/image762.png"/><Relationship Id="rId842" Type="http://schemas.openxmlformats.org/officeDocument/2006/relationships/customXml" Target="../ink/ink884.xml"/><Relationship Id="rId274" Type="http://schemas.openxmlformats.org/officeDocument/2006/relationships/customXml" Target="../ink/ink599.xml"/><Relationship Id="rId481" Type="http://schemas.openxmlformats.org/officeDocument/2006/relationships/image" Target="../media/image685.png"/><Relationship Id="rId702" Type="http://schemas.openxmlformats.org/officeDocument/2006/relationships/customXml" Target="../ink/ink813.xml"/><Relationship Id="rId579" Type="http://schemas.openxmlformats.org/officeDocument/2006/relationships/image" Target="../media/image734.png"/><Relationship Id="rId786" Type="http://schemas.openxmlformats.org/officeDocument/2006/relationships/customXml" Target="../ink/ink856.xml"/><Relationship Id="rId341" Type="http://schemas.openxmlformats.org/officeDocument/2006/relationships/image" Target="../media/image615.png"/><Relationship Id="rId439" Type="http://schemas.openxmlformats.org/officeDocument/2006/relationships/image" Target="../media/image664.png"/><Relationship Id="rId646" Type="http://schemas.openxmlformats.org/officeDocument/2006/relationships/customXml" Target="../ink/ink785.xml"/><Relationship Id="rId201" Type="http://schemas.openxmlformats.org/officeDocument/2006/relationships/image" Target="../media/image545.png"/><Relationship Id="rId285" Type="http://schemas.openxmlformats.org/officeDocument/2006/relationships/image" Target="../media/image587.png"/><Relationship Id="rId506" Type="http://schemas.openxmlformats.org/officeDocument/2006/relationships/customXml" Target="../ink/ink715.xml"/><Relationship Id="rId853" Type="http://schemas.openxmlformats.org/officeDocument/2006/relationships/image" Target="../media/image870.png"/><Relationship Id="rId492" Type="http://schemas.openxmlformats.org/officeDocument/2006/relationships/customXml" Target="../ink/ink708.xml"/><Relationship Id="rId713" Type="http://schemas.openxmlformats.org/officeDocument/2006/relationships/image" Target="../media/image801.png"/><Relationship Id="rId797" Type="http://schemas.openxmlformats.org/officeDocument/2006/relationships/image" Target="../media/image842.png"/><Relationship Id="rId920" Type="http://schemas.openxmlformats.org/officeDocument/2006/relationships/customXml" Target="../ink/ink925.xml"/><Relationship Id="rId352" Type="http://schemas.openxmlformats.org/officeDocument/2006/relationships/customXml" Target="../ink/ink638.xml"/><Relationship Id="rId212" Type="http://schemas.openxmlformats.org/officeDocument/2006/relationships/customXml" Target="../ink/ink568.xml"/><Relationship Id="rId657" Type="http://schemas.openxmlformats.org/officeDocument/2006/relationships/image" Target="../media/image773.png"/><Relationship Id="rId864" Type="http://schemas.openxmlformats.org/officeDocument/2006/relationships/customXml" Target="../ink/ink895.xml"/><Relationship Id="rId296" Type="http://schemas.openxmlformats.org/officeDocument/2006/relationships/customXml" Target="../ink/ink610.xml"/><Relationship Id="rId517" Type="http://schemas.openxmlformats.org/officeDocument/2006/relationships/image" Target="../media/image703.png"/><Relationship Id="rId724" Type="http://schemas.openxmlformats.org/officeDocument/2006/relationships/customXml" Target="../ink/ink824.xml"/><Relationship Id="rId363" Type="http://schemas.openxmlformats.org/officeDocument/2006/relationships/image" Target="../media/image626.png"/><Relationship Id="rId570" Type="http://schemas.openxmlformats.org/officeDocument/2006/relationships/customXml" Target="../ink/ink747.xml"/><Relationship Id="rId223" Type="http://schemas.openxmlformats.org/officeDocument/2006/relationships/image" Target="../media/image556.png"/><Relationship Id="rId430" Type="http://schemas.openxmlformats.org/officeDocument/2006/relationships/customXml" Target="../ink/ink677.xml"/><Relationship Id="rId668" Type="http://schemas.openxmlformats.org/officeDocument/2006/relationships/customXml" Target="../ink/ink796.xml"/><Relationship Id="rId875" Type="http://schemas.openxmlformats.org/officeDocument/2006/relationships/image" Target="../media/image881.png"/><Relationship Id="rId528" Type="http://schemas.openxmlformats.org/officeDocument/2006/relationships/customXml" Target="../ink/ink726.xml"/><Relationship Id="rId735" Type="http://schemas.openxmlformats.org/officeDocument/2006/relationships/image" Target="../media/image812.png"/><Relationship Id="rId167" Type="http://schemas.openxmlformats.org/officeDocument/2006/relationships/image" Target="../media/image528.png"/><Relationship Id="rId374" Type="http://schemas.openxmlformats.org/officeDocument/2006/relationships/customXml" Target="../ink/ink649.xml"/><Relationship Id="rId581" Type="http://schemas.openxmlformats.org/officeDocument/2006/relationships/image" Target="../media/image735.png"/><Relationship Id="rId234" Type="http://schemas.openxmlformats.org/officeDocument/2006/relationships/customXml" Target="../ink/ink579.xml"/><Relationship Id="rId679" Type="http://schemas.openxmlformats.org/officeDocument/2006/relationships/image" Target="../media/image784.png"/><Relationship Id="rId802" Type="http://schemas.openxmlformats.org/officeDocument/2006/relationships/customXml" Target="../ink/ink864.xml"/><Relationship Id="rId886" Type="http://schemas.openxmlformats.org/officeDocument/2006/relationships/customXml" Target="../ink/ink907.xml"/><Relationship Id="rId2" Type="http://schemas.openxmlformats.org/officeDocument/2006/relationships/notesSlide" Target="../notesSlides/notesSlide18.xml"/><Relationship Id="rId441" Type="http://schemas.openxmlformats.org/officeDocument/2006/relationships/image" Target="../media/image665.png"/><Relationship Id="rId539" Type="http://schemas.openxmlformats.org/officeDocument/2006/relationships/image" Target="../media/image714.png"/><Relationship Id="rId746" Type="http://schemas.openxmlformats.org/officeDocument/2006/relationships/customXml" Target="../ink/ink835.xml"/><Relationship Id="rId178" Type="http://schemas.openxmlformats.org/officeDocument/2006/relationships/customXml" Target="../ink/ink551.xml"/><Relationship Id="rId301" Type="http://schemas.openxmlformats.org/officeDocument/2006/relationships/image" Target="../media/image595.png"/><Relationship Id="rId385" Type="http://schemas.openxmlformats.org/officeDocument/2006/relationships/image" Target="../media/image637.png"/><Relationship Id="rId592" Type="http://schemas.openxmlformats.org/officeDocument/2006/relationships/customXml" Target="../ink/ink758.xml"/><Relationship Id="rId606" Type="http://schemas.openxmlformats.org/officeDocument/2006/relationships/customXml" Target="../ink/ink765.xml"/><Relationship Id="rId813" Type="http://schemas.openxmlformats.org/officeDocument/2006/relationships/image" Target="../media/image850.png"/><Relationship Id="rId245" Type="http://schemas.openxmlformats.org/officeDocument/2006/relationships/image" Target="../media/image567.png"/><Relationship Id="rId452" Type="http://schemas.openxmlformats.org/officeDocument/2006/relationships/customXml" Target="../ink/ink688.xml"/><Relationship Id="rId897" Type="http://schemas.openxmlformats.org/officeDocument/2006/relationships/image" Target="../media/image890.png"/><Relationship Id="rId312" Type="http://schemas.openxmlformats.org/officeDocument/2006/relationships/customXml" Target="../ink/ink618.xml"/><Relationship Id="rId757" Type="http://schemas.openxmlformats.org/officeDocument/2006/relationships/image" Target="../media/image823.png"/><Relationship Id="rId189" Type="http://schemas.openxmlformats.org/officeDocument/2006/relationships/image" Target="../media/image539.png"/><Relationship Id="rId396" Type="http://schemas.openxmlformats.org/officeDocument/2006/relationships/customXml" Target="../ink/ink660.xml"/><Relationship Id="rId617" Type="http://schemas.openxmlformats.org/officeDocument/2006/relationships/image" Target="../media/image753.png"/><Relationship Id="rId824" Type="http://schemas.openxmlformats.org/officeDocument/2006/relationships/customXml" Target="../ink/ink875.xml"/><Relationship Id="rId256" Type="http://schemas.openxmlformats.org/officeDocument/2006/relationships/customXml" Target="../ink/ink590.xml"/><Relationship Id="rId463" Type="http://schemas.openxmlformats.org/officeDocument/2006/relationships/image" Target="../media/image676.png"/><Relationship Id="rId670" Type="http://schemas.openxmlformats.org/officeDocument/2006/relationships/customXml" Target="../ink/ink797.xml"/><Relationship Id="rId323" Type="http://schemas.openxmlformats.org/officeDocument/2006/relationships/image" Target="../media/image606.png"/><Relationship Id="rId530" Type="http://schemas.openxmlformats.org/officeDocument/2006/relationships/customXml" Target="../ink/ink727.xml"/><Relationship Id="rId768" Type="http://schemas.openxmlformats.org/officeDocument/2006/relationships/image" Target="../media/image828.png"/><Relationship Id="rId628" Type="http://schemas.openxmlformats.org/officeDocument/2006/relationships/customXml" Target="../ink/ink776.xml"/><Relationship Id="rId835" Type="http://schemas.openxmlformats.org/officeDocument/2006/relationships/image" Target="../media/image861.png"/><Relationship Id="rId267" Type="http://schemas.openxmlformats.org/officeDocument/2006/relationships/image" Target="../media/image578.png"/><Relationship Id="rId474" Type="http://schemas.openxmlformats.org/officeDocument/2006/relationships/customXml" Target="../ink/ink699.xml"/><Relationship Id="rId681" Type="http://schemas.openxmlformats.org/officeDocument/2006/relationships/image" Target="../media/image785.png"/><Relationship Id="rId779" Type="http://schemas.openxmlformats.org/officeDocument/2006/relationships/image" Target="../media/image833.png"/><Relationship Id="rId902" Type="http://schemas.openxmlformats.org/officeDocument/2006/relationships/customXml" Target="../ink/ink916.xml"/><Relationship Id="rId334" Type="http://schemas.openxmlformats.org/officeDocument/2006/relationships/customXml" Target="../ink/ink629.xml"/><Relationship Id="rId541" Type="http://schemas.openxmlformats.org/officeDocument/2006/relationships/image" Target="../media/image715.png"/><Relationship Id="rId639" Type="http://schemas.openxmlformats.org/officeDocument/2006/relationships/image" Target="../media/image764.png"/><Relationship Id="rId180" Type="http://schemas.openxmlformats.org/officeDocument/2006/relationships/customXml" Target="../ink/ink552.xml"/><Relationship Id="rId278" Type="http://schemas.openxmlformats.org/officeDocument/2006/relationships/customXml" Target="../ink/ink601.xml"/><Relationship Id="rId401" Type="http://schemas.openxmlformats.org/officeDocument/2006/relationships/image" Target="../media/image645.png"/><Relationship Id="rId846" Type="http://schemas.openxmlformats.org/officeDocument/2006/relationships/customXml" Target="../ink/ink886.xml"/><Relationship Id="rId303" Type="http://schemas.openxmlformats.org/officeDocument/2006/relationships/image" Target="../media/image596.png"/><Relationship Id="rId485" Type="http://schemas.openxmlformats.org/officeDocument/2006/relationships/image" Target="../media/image687.png"/><Relationship Id="rId692" Type="http://schemas.openxmlformats.org/officeDocument/2006/relationships/customXml" Target="../ink/ink808.xml"/><Relationship Id="rId706" Type="http://schemas.openxmlformats.org/officeDocument/2006/relationships/customXml" Target="../ink/ink815.xml"/><Relationship Id="rId748" Type="http://schemas.openxmlformats.org/officeDocument/2006/relationships/customXml" Target="../ink/ink836.xml"/><Relationship Id="rId913" Type="http://schemas.openxmlformats.org/officeDocument/2006/relationships/image" Target="../media/image898.png"/><Relationship Id="rId345" Type="http://schemas.openxmlformats.org/officeDocument/2006/relationships/image" Target="../media/image617.png"/><Relationship Id="rId387" Type="http://schemas.openxmlformats.org/officeDocument/2006/relationships/image" Target="../media/image638.png"/><Relationship Id="rId510" Type="http://schemas.openxmlformats.org/officeDocument/2006/relationships/customXml" Target="../ink/ink717.xml"/><Relationship Id="rId552" Type="http://schemas.openxmlformats.org/officeDocument/2006/relationships/customXml" Target="../ink/ink738.xml"/><Relationship Id="rId594" Type="http://schemas.openxmlformats.org/officeDocument/2006/relationships/customXml" Target="../ink/ink759.xml"/><Relationship Id="rId608" Type="http://schemas.openxmlformats.org/officeDocument/2006/relationships/customXml" Target="../ink/ink766.xml"/><Relationship Id="rId815" Type="http://schemas.openxmlformats.org/officeDocument/2006/relationships/image" Target="../media/image851.png"/><Relationship Id="rId191" Type="http://schemas.openxmlformats.org/officeDocument/2006/relationships/image" Target="../media/image540.png"/><Relationship Id="rId205" Type="http://schemas.openxmlformats.org/officeDocument/2006/relationships/image" Target="../media/image547.png"/><Relationship Id="rId247" Type="http://schemas.openxmlformats.org/officeDocument/2006/relationships/image" Target="../media/image568.png"/><Relationship Id="rId412" Type="http://schemas.openxmlformats.org/officeDocument/2006/relationships/customXml" Target="../ink/ink668.xml"/><Relationship Id="rId857" Type="http://schemas.openxmlformats.org/officeDocument/2006/relationships/image" Target="../media/image872.png"/><Relationship Id="rId899" Type="http://schemas.openxmlformats.org/officeDocument/2006/relationships/image" Target="../media/image891.png"/><Relationship Id="rId289" Type="http://schemas.openxmlformats.org/officeDocument/2006/relationships/image" Target="../media/image589.png"/><Relationship Id="rId454" Type="http://schemas.openxmlformats.org/officeDocument/2006/relationships/customXml" Target="../ink/ink689.xml"/><Relationship Id="rId496" Type="http://schemas.openxmlformats.org/officeDocument/2006/relationships/customXml" Target="../ink/ink710.xml"/><Relationship Id="rId661" Type="http://schemas.openxmlformats.org/officeDocument/2006/relationships/image" Target="../media/image775.png"/><Relationship Id="rId717" Type="http://schemas.openxmlformats.org/officeDocument/2006/relationships/image" Target="../media/image803.png"/><Relationship Id="rId759" Type="http://schemas.openxmlformats.org/officeDocument/2006/relationships/image" Target="../media/image824.png"/><Relationship Id="rId314" Type="http://schemas.openxmlformats.org/officeDocument/2006/relationships/customXml" Target="../ink/ink619.xml"/><Relationship Id="rId356" Type="http://schemas.openxmlformats.org/officeDocument/2006/relationships/customXml" Target="../ink/ink640.xml"/><Relationship Id="rId398" Type="http://schemas.openxmlformats.org/officeDocument/2006/relationships/customXml" Target="../ink/ink661.xml"/><Relationship Id="rId521" Type="http://schemas.openxmlformats.org/officeDocument/2006/relationships/image" Target="../media/image705.png"/><Relationship Id="rId563" Type="http://schemas.openxmlformats.org/officeDocument/2006/relationships/image" Target="../media/image726.png"/><Relationship Id="rId619" Type="http://schemas.openxmlformats.org/officeDocument/2006/relationships/image" Target="../media/image754.png"/><Relationship Id="rId770" Type="http://schemas.openxmlformats.org/officeDocument/2006/relationships/image" Target="../media/image829.png"/><Relationship Id="rId216" Type="http://schemas.openxmlformats.org/officeDocument/2006/relationships/customXml" Target="../ink/ink570.xml"/><Relationship Id="rId423" Type="http://schemas.openxmlformats.org/officeDocument/2006/relationships/image" Target="../media/image656.png"/><Relationship Id="rId826" Type="http://schemas.openxmlformats.org/officeDocument/2006/relationships/customXml" Target="../ink/ink876.xml"/><Relationship Id="rId868" Type="http://schemas.openxmlformats.org/officeDocument/2006/relationships/customXml" Target="../ink/ink897.xml"/><Relationship Id="rId258" Type="http://schemas.openxmlformats.org/officeDocument/2006/relationships/customXml" Target="../ink/ink591.xml"/><Relationship Id="rId465" Type="http://schemas.openxmlformats.org/officeDocument/2006/relationships/image" Target="../media/image677.png"/><Relationship Id="rId630" Type="http://schemas.openxmlformats.org/officeDocument/2006/relationships/customXml" Target="../ink/ink777.xml"/><Relationship Id="rId672" Type="http://schemas.openxmlformats.org/officeDocument/2006/relationships/customXml" Target="../ink/ink798.xml"/><Relationship Id="rId728" Type="http://schemas.openxmlformats.org/officeDocument/2006/relationships/customXml" Target="../ink/ink826.xml"/><Relationship Id="rId325" Type="http://schemas.openxmlformats.org/officeDocument/2006/relationships/image" Target="../media/image607.png"/><Relationship Id="rId367" Type="http://schemas.openxmlformats.org/officeDocument/2006/relationships/image" Target="../media/image628.png"/><Relationship Id="rId532" Type="http://schemas.openxmlformats.org/officeDocument/2006/relationships/customXml" Target="../ink/ink728.xml"/><Relationship Id="rId574" Type="http://schemas.openxmlformats.org/officeDocument/2006/relationships/customXml" Target="../ink/ink749.xml"/><Relationship Id="rId171" Type="http://schemas.openxmlformats.org/officeDocument/2006/relationships/image" Target="../media/image530.png"/><Relationship Id="rId227" Type="http://schemas.openxmlformats.org/officeDocument/2006/relationships/image" Target="../media/image558.png"/><Relationship Id="rId781" Type="http://schemas.openxmlformats.org/officeDocument/2006/relationships/image" Target="../media/image834.png"/><Relationship Id="rId837" Type="http://schemas.openxmlformats.org/officeDocument/2006/relationships/image" Target="../media/image862.png"/><Relationship Id="rId879" Type="http://schemas.openxmlformats.org/officeDocument/2006/relationships/customXml" Target="../ink/ink903.xml"/><Relationship Id="rId269" Type="http://schemas.openxmlformats.org/officeDocument/2006/relationships/image" Target="../media/image579.png"/><Relationship Id="rId434" Type="http://schemas.openxmlformats.org/officeDocument/2006/relationships/customXml" Target="../ink/ink679.xml"/><Relationship Id="rId476" Type="http://schemas.openxmlformats.org/officeDocument/2006/relationships/customXml" Target="../ink/ink700.xml"/><Relationship Id="rId641" Type="http://schemas.openxmlformats.org/officeDocument/2006/relationships/image" Target="../media/image765.png"/><Relationship Id="rId683" Type="http://schemas.openxmlformats.org/officeDocument/2006/relationships/image" Target="../media/image786.png"/><Relationship Id="rId739" Type="http://schemas.openxmlformats.org/officeDocument/2006/relationships/image" Target="../media/image814.png"/><Relationship Id="rId890" Type="http://schemas.openxmlformats.org/officeDocument/2006/relationships/customXml" Target="../ink/ink910.xml"/><Relationship Id="rId904" Type="http://schemas.openxmlformats.org/officeDocument/2006/relationships/customXml" Target="../ink/ink917.xml"/><Relationship Id="rId280" Type="http://schemas.openxmlformats.org/officeDocument/2006/relationships/customXml" Target="../ink/ink602.xml"/><Relationship Id="rId336" Type="http://schemas.openxmlformats.org/officeDocument/2006/relationships/customXml" Target="../ink/ink630.xml"/><Relationship Id="rId501" Type="http://schemas.openxmlformats.org/officeDocument/2006/relationships/image" Target="../media/image695.png"/><Relationship Id="rId543" Type="http://schemas.openxmlformats.org/officeDocument/2006/relationships/image" Target="../media/image716.png"/><Relationship Id="rId182" Type="http://schemas.openxmlformats.org/officeDocument/2006/relationships/customXml" Target="../ink/ink553.xml"/><Relationship Id="rId378" Type="http://schemas.openxmlformats.org/officeDocument/2006/relationships/customXml" Target="../ink/ink651.xml"/><Relationship Id="rId403" Type="http://schemas.openxmlformats.org/officeDocument/2006/relationships/image" Target="../media/image646.png"/><Relationship Id="rId585" Type="http://schemas.openxmlformats.org/officeDocument/2006/relationships/image" Target="../media/image737.png"/><Relationship Id="rId750" Type="http://schemas.openxmlformats.org/officeDocument/2006/relationships/customXml" Target="../ink/ink837.xml"/><Relationship Id="rId792" Type="http://schemas.openxmlformats.org/officeDocument/2006/relationships/customXml" Target="../ink/ink859.xml"/><Relationship Id="rId806" Type="http://schemas.openxmlformats.org/officeDocument/2006/relationships/customXml" Target="../ink/ink866.xml"/><Relationship Id="rId848" Type="http://schemas.openxmlformats.org/officeDocument/2006/relationships/customXml" Target="../ink/ink887.xml"/><Relationship Id="rId238" Type="http://schemas.openxmlformats.org/officeDocument/2006/relationships/customXml" Target="../ink/ink581.xml"/><Relationship Id="rId445" Type="http://schemas.openxmlformats.org/officeDocument/2006/relationships/image" Target="../media/image667.png"/><Relationship Id="rId487" Type="http://schemas.openxmlformats.org/officeDocument/2006/relationships/image" Target="../media/image688.png"/><Relationship Id="rId610" Type="http://schemas.openxmlformats.org/officeDocument/2006/relationships/customXml" Target="../ink/ink767.xml"/><Relationship Id="rId652" Type="http://schemas.openxmlformats.org/officeDocument/2006/relationships/customXml" Target="../ink/ink788.xml"/><Relationship Id="rId694" Type="http://schemas.openxmlformats.org/officeDocument/2006/relationships/customXml" Target="../ink/ink809.xml"/><Relationship Id="rId708" Type="http://schemas.openxmlformats.org/officeDocument/2006/relationships/customXml" Target="../ink/ink816.xml"/><Relationship Id="rId915" Type="http://schemas.openxmlformats.org/officeDocument/2006/relationships/image" Target="../media/image899.png"/><Relationship Id="rId291" Type="http://schemas.openxmlformats.org/officeDocument/2006/relationships/image" Target="../media/image590.png"/><Relationship Id="rId305" Type="http://schemas.openxmlformats.org/officeDocument/2006/relationships/image" Target="../media/image597.png"/><Relationship Id="rId347" Type="http://schemas.openxmlformats.org/officeDocument/2006/relationships/image" Target="../media/image618.png"/><Relationship Id="rId512" Type="http://schemas.openxmlformats.org/officeDocument/2006/relationships/customXml" Target="../ink/ink718.xml"/><Relationship Id="rId389" Type="http://schemas.openxmlformats.org/officeDocument/2006/relationships/image" Target="../media/image639.png"/><Relationship Id="rId554" Type="http://schemas.openxmlformats.org/officeDocument/2006/relationships/customXml" Target="../ink/ink739.xml"/><Relationship Id="rId596" Type="http://schemas.openxmlformats.org/officeDocument/2006/relationships/customXml" Target="../ink/ink760.xml"/><Relationship Id="rId761" Type="http://schemas.openxmlformats.org/officeDocument/2006/relationships/customXml" Target="../ink/ink843.xml"/><Relationship Id="rId817" Type="http://schemas.openxmlformats.org/officeDocument/2006/relationships/image" Target="../media/image852.png"/><Relationship Id="rId859" Type="http://schemas.openxmlformats.org/officeDocument/2006/relationships/image" Target="../media/image873.png"/><Relationship Id="rId193" Type="http://schemas.openxmlformats.org/officeDocument/2006/relationships/image" Target="../media/image541.png"/><Relationship Id="rId207" Type="http://schemas.openxmlformats.org/officeDocument/2006/relationships/image" Target="../media/image548.png"/><Relationship Id="rId249" Type="http://schemas.openxmlformats.org/officeDocument/2006/relationships/image" Target="../media/image569.png"/><Relationship Id="rId414" Type="http://schemas.openxmlformats.org/officeDocument/2006/relationships/customXml" Target="../ink/ink669.xml"/><Relationship Id="rId456" Type="http://schemas.openxmlformats.org/officeDocument/2006/relationships/customXml" Target="../ink/ink690.xml"/><Relationship Id="rId498" Type="http://schemas.openxmlformats.org/officeDocument/2006/relationships/customXml" Target="../ink/ink711.xml"/><Relationship Id="rId621" Type="http://schemas.openxmlformats.org/officeDocument/2006/relationships/image" Target="../media/image755.png"/><Relationship Id="rId663" Type="http://schemas.openxmlformats.org/officeDocument/2006/relationships/image" Target="../media/image776.png"/><Relationship Id="rId870" Type="http://schemas.openxmlformats.org/officeDocument/2006/relationships/customXml" Target="../ink/ink898.xml"/><Relationship Id="rId260" Type="http://schemas.openxmlformats.org/officeDocument/2006/relationships/customXml" Target="../ink/ink592.xml"/><Relationship Id="rId316" Type="http://schemas.openxmlformats.org/officeDocument/2006/relationships/customXml" Target="../ink/ink620.xml"/><Relationship Id="rId523" Type="http://schemas.openxmlformats.org/officeDocument/2006/relationships/image" Target="../media/image706.png"/><Relationship Id="rId719" Type="http://schemas.openxmlformats.org/officeDocument/2006/relationships/image" Target="../media/image804.png"/><Relationship Id="rId358" Type="http://schemas.openxmlformats.org/officeDocument/2006/relationships/customXml" Target="../ink/ink641.xml"/><Relationship Id="rId565" Type="http://schemas.openxmlformats.org/officeDocument/2006/relationships/image" Target="../media/image727.png"/><Relationship Id="rId730" Type="http://schemas.openxmlformats.org/officeDocument/2006/relationships/customXml" Target="../ink/ink827.xml"/><Relationship Id="rId772" Type="http://schemas.openxmlformats.org/officeDocument/2006/relationships/image" Target="../media/image830.png"/><Relationship Id="rId828" Type="http://schemas.openxmlformats.org/officeDocument/2006/relationships/customXml" Target="../ink/ink877.xml"/><Relationship Id="rId162" Type="http://schemas.openxmlformats.org/officeDocument/2006/relationships/customXml" Target="../ink/ink543.xml"/><Relationship Id="rId218" Type="http://schemas.openxmlformats.org/officeDocument/2006/relationships/customXml" Target="../ink/ink571.xml"/><Relationship Id="rId425" Type="http://schemas.openxmlformats.org/officeDocument/2006/relationships/image" Target="../media/image657.png"/><Relationship Id="rId467" Type="http://schemas.openxmlformats.org/officeDocument/2006/relationships/image" Target="../media/image678.png"/><Relationship Id="rId632" Type="http://schemas.openxmlformats.org/officeDocument/2006/relationships/customXml" Target="../ink/ink778.xml"/><Relationship Id="rId271" Type="http://schemas.openxmlformats.org/officeDocument/2006/relationships/image" Target="../media/image580.png"/><Relationship Id="rId674" Type="http://schemas.openxmlformats.org/officeDocument/2006/relationships/customXml" Target="../ink/ink799.xml"/><Relationship Id="rId881" Type="http://schemas.openxmlformats.org/officeDocument/2006/relationships/image" Target="../media/image883.png"/><Relationship Id="rId327" Type="http://schemas.openxmlformats.org/officeDocument/2006/relationships/image" Target="../media/image608.png"/><Relationship Id="rId369" Type="http://schemas.openxmlformats.org/officeDocument/2006/relationships/image" Target="../media/image629.png"/><Relationship Id="rId534" Type="http://schemas.openxmlformats.org/officeDocument/2006/relationships/customXml" Target="../ink/ink729.xml"/><Relationship Id="rId576" Type="http://schemas.openxmlformats.org/officeDocument/2006/relationships/customXml" Target="../ink/ink750.xml"/><Relationship Id="rId741" Type="http://schemas.openxmlformats.org/officeDocument/2006/relationships/image" Target="../media/image815.png"/><Relationship Id="rId783" Type="http://schemas.openxmlformats.org/officeDocument/2006/relationships/image" Target="../media/image835.png"/><Relationship Id="rId839" Type="http://schemas.openxmlformats.org/officeDocument/2006/relationships/image" Target="../media/image863.png"/><Relationship Id="rId173" Type="http://schemas.openxmlformats.org/officeDocument/2006/relationships/image" Target="../media/image531.png"/><Relationship Id="rId229" Type="http://schemas.openxmlformats.org/officeDocument/2006/relationships/image" Target="../media/image559.png"/><Relationship Id="rId380" Type="http://schemas.openxmlformats.org/officeDocument/2006/relationships/customXml" Target="../ink/ink652.xml"/><Relationship Id="rId436" Type="http://schemas.openxmlformats.org/officeDocument/2006/relationships/customXml" Target="../ink/ink680.xml"/><Relationship Id="rId601" Type="http://schemas.openxmlformats.org/officeDocument/2006/relationships/image" Target="../media/image745.png"/><Relationship Id="rId643" Type="http://schemas.openxmlformats.org/officeDocument/2006/relationships/image" Target="../media/image766.png"/><Relationship Id="rId240" Type="http://schemas.openxmlformats.org/officeDocument/2006/relationships/customXml" Target="../ink/ink582.xml"/><Relationship Id="rId478" Type="http://schemas.openxmlformats.org/officeDocument/2006/relationships/customXml" Target="../ink/ink701.xml"/><Relationship Id="rId685" Type="http://schemas.openxmlformats.org/officeDocument/2006/relationships/image" Target="../media/image787.png"/><Relationship Id="rId850" Type="http://schemas.openxmlformats.org/officeDocument/2006/relationships/customXml" Target="../ink/ink888.xml"/><Relationship Id="rId892" Type="http://schemas.openxmlformats.org/officeDocument/2006/relationships/customXml" Target="../ink/ink911.xml"/><Relationship Id="rId906" Type="http://schemas.openxmlformats.org/officeDocument/2006/relationships/customXml" Target="../ink/ink918.xml"/><Relationship Id="rId282" Type="http://schemas.openxmlformats.org/officeDocument/2006/relationships/customXml" Target="../ink/ink603.xml"/><Relationship Id="rId338" Type="http://schemas.openxmlformats.org/officeDocument/2006/relationships/customXml" Target="../ink/ink631.xml"/><Relationship Id="rId503" Type="http://schemas.openxmlformats.org/officeDocument/2006/relationships/image" Target="../media/image696.png"/><Relationship Id="rId545" Type="http://schemas.openxmlformats.org/officeDocument/2006/relationships/image" Target="../media/image717.png"/><Relationship Id="rId587" Type="http://schemas.openxmlformats.org/officeDocument/2006/relationships/image" Target="../media/image738.png"/><Relationship Id="rId710" Type="http://schemas.openxmlformats.org/officeDocument/2006/relationships/customXml" Target="../ink/ink817.xml"/><Relationship Id="rId752" Type="http://schemas.openxmlformats.org/officeDocument/2006/relationships/customXml" Target="../ink/ink838.xml"/><Relationship Id="rId808" Type="http://schemas.openxmlformats.org/officeDocument/2006/relationships/customXml" Target="../ink/ink867.xml"/><Relationship Id="rId184" Type="http://schemas.openxmlformats.org/officeDocument/2006/relationships/customXml" Target="../ink/ink554.xml"/><Relationship Id="rId391" Type="http://schemas.openxmlformats.org/officeDocument/2006/relationships/image" Target="../media/image640.png"/><Relationship Id="rId405" Type="http://schemas.openxmlformats.org/officeDocument/2006/relationships/image" Target="../media/image647.png"/><Relationship Id="rId447" Type="http://schemas.openxmlformats.org/officeDocument/2006/relationships/image" Target="../media/image668.png"/><Relationship Id="rId612" Type="http://schemas.openxmlformats.org/officeDocument/2006/relationships/customXml" Target="../ink/ink768.xml"/><Relationship Id="rId794" Type="http://schemas.openxmlformats.org/officeDocument/2006/relationships/customXml" Target="../ink/ink860.xml"/><Relationship Id="rId251" Type="http://schemas.openxmlformats.org/officeDocument/2006/relationships/image" Target="../media/image570.png"/><Relationship Id="rId489" Type="http://schemas.openxmlformats.org/officeDocument/2006/relationships/image" Target="../media/image689.png"/><Relationship Id="rId654" Type="http://schemas.openxmlformats.org/officeDocument/2006/relationships/customXml" Target="../ink/ink789.xml"/><Relationship Id="rId696" Type="http://schemas.openxmlformats.org/officeDocument/2006/relationships/customXml" Target="../ink/ink810.xml"/><Relationship Id="rId861" Type="http://schemas.openxmlformats.org/officeDocument/2006/relationships/image" Target="../media/image874.png"/><Relationship Id="rId917" Type="http://schemas.openxmlformats.org/officeDocument/2006/relationships/image" Target="../media/image900.png"/><Relationship Id="rId293" Type="http://schemas.openxmlformats.org/officeDocument/2006/relationships/image" Target="../media/image591.png"/><Relationship Id="rId307" Type="http://schemas.openxmlformats.org/officeDocument/2006/relationships/image" Target="../media/image598.png"/><Relationship Id="rId349" Type="http://schemas.openxmlformats.org/officeDocument/2006/relationships/image" Target="../media/image619.png"/><Relationship Id="rId514" Type="http://schemas.openxmlformats.org/officeDocument/2006/relationships/customXml" Target="../ink/ink719.xml"/><Relationship Id="rId556" Type="http://schemas.openxmlformats.org/officeDocument/2006/relationships/customXml" Target="../ink/ink740.xml"/><Relationship Id="rId721" Type="http://schemas.openxmlformats.org/officeDocument/2006/relationships/image" Target="../media/image805.png"/><Relationship Id="rId763" Type="http://schemas.openxmlformats.org/officeDocument/2006/relationships/customXml" Target="../ink/ink844.xml"/><Relationship Id="rId195" Type="http://schemas.openxmlformats.org/officeDocument/2006/relationships/image" Target="../media/image542.png"/><Relationship Id="rId209" Type="http://schemas.openxmlformats.org/officeDocument/2006/relationships/image" Target="../media/image549.png"/><Relationship Id="rId360" Type="http://schemas.openxmlformats.org/officeDocument/2006/relationships/customXml" Target="../ink/ink642.xml"/><Relationship Id="rId416" Type="http://schemas.openxmlformats.org/officeDocument/2006/relationships/customXml" Target="../ink/ink670.xml"/><Relationship Id="rId598" Type="http://schemas.openxmlformats.org/officeDocument/2006/relationships/customXml" Target="../ink/ink761.xml"/><Relationship Id="rId819" Type="http://schemas.openxmlformats.org/officeDocument/2006/relationships/image" Target="../media/image853.png"/><Relationship Id="rId220" Type="http://schemas.openxmlformats.org/officeDocument/2006/relationships/customXml" Target="../ink/ink572.xml"/><Relationship Id="rId458" Type="http://schemas.openxmlformats.org/officeDocument/2006/relationships/customXml" Target="../ink/ink691.xml"/><Relationship Id="rId623" Type="http://schemas.openxmlformats.org/officeDocument/2006/relationships/image" Target="../media/image756.png"/><Relationship Id="rId665" Type="http://schemas.openxmlformats.org/officeDocument/2006/relationships/image" Target="../media/image777.png"/><Relationship Id="rId830" Type="http://schemas.openxmlformats.org/officeDocument/2006/relationships/customXml" Target="../ink/ink878.xml"/><Relationship Id="rId872" Type="http://schemas.openxmlformats.org/officeDocument/2006/relationships/customXml" Target="../ink/ink899.xml"/><Relationship Id="rId262" Type="http://schemas.openxmlformats.org/officeDocument/2006/relationships/customXml" Target="../ink/ink593.xml"/><Relationship Id="rId318" Type="http://schemas.openxmlformats.org/officeDocument/2006/relationships/customXml" Target="../ink/ink621.xml"/><Relationship Id="rId525" Type="http://schemas.openxmlformats.org/officeDocument/2006/relationships/image" Target="../media/image707.png"/><Relationship Id="rId567" Type="http://schemas.openxmlformats.org/officeDocument/2006/relationships/image" Target="../media/image728.png"/><Relationship Id="rId732" Type="http://schemas.openxmlformats.org/officeDocument/2006/relationships/customXml" Target="../ink/ink828.xml"/><Relationship Id="rId164" Type="http://schemas.openxmlformats.org/officeDocument/2006/relationships/customXml" Target="../ink/ink544.xml"/><Relationship Id="rId371" Type="http://schemas.openxmlformats.org/officeDocument/2006/relationships/image" Target="../media/image630.png"/><Relationship Id="rId774" Type="http://schemas.openxmlformats.org/officeDocument/2006/relationships/customXml" Target="../ink/ink850.xml"/><Relationship Id="rId427" Type="http://schemas.openxmlformats.org/officeDocument/2006/relationships/image" Target="../media/image658.png"/><Relationship Id="rId469" Type="http://schemas.openxmlformats.org/officeDocument/2006/relationships/image" Target="../media/image679.png"/><Relationship Id="rId634" Type="http://schemas.openxmlformats.org/officeDocument/2006/relationships/customXml" Target="../ink/ink779.xml"/><Relationship Id="rId676" Type="http://schemas.openxmlformats.org/officeDocument/2006/relationships/customXml" Target="../ink/ink800.xml"/><Relationship Id="rId841" Type="http://schemas.openxmlformats.org/officeDocument/2006/relationships/image" Target="../media/image864.png"/><Relationship Id="rId883" Type="http://schemas.openxmlformats.org/officeDocument/2006/relationships/image" Target="../media/image884.png"/><Relationship Id="rId231" Type="http://schemas.openxmlformats.org/officeDocument/2006/relationships/image" Target="../media/image560.png"/><Relationship Id="rId273" Type="http://schemas.openxmlformats.org/officeDocument/2006/relationships/image" Target="../media/image581.png"/><Relationship Id="rId329" Type="http://schemas.openxmlformats.org/officeDocument/2006/relationships/image" Target="../media/image609.png"/><Relationship Id="rId480" Type="http://schemas.openxmlformats.org/officeDocument/2006/relationships/customXml" Target="../ink/ink702.xml"/><Relationship Id="rId536" Type="http://schemas.openxmlformats.org/officeDocument/2006/relationships/customXml" Target="../ink/ink730.xml"/><Relationship Id="rId701" Type="http://schemas.openxmlformats.org/officeDocument/2006/relationships/image" Target="../media/image795.png"/><Relationship Id="rId175" Type="http://schemas.openxmlformats.org/officeDocument/2006/relationships/image" Target="../media/image532.png"/><Relationship Id="rId340" Type="http://schemas.openxmlformats.org/officeDocument/2006/relationships/customXml" Target="../ink/ink632.xml"/><Relationship Id="rId578" Type="http://schemas.openxmlformats.org/officeDocument/2006/relationships/customXml" Target="../ink/ink751.xml"/><Relationship Id="rId743" Type="http://schemas.openxmlformats.org/officeDocument/2006/relationships/image" Target="../media/image816.png"/><Relationship Id="rId785" Type="http://schemas.openxmlformats.org/officeDocument/2006/relationships/image" Target="../media/image836.png"/><Relationship Id="rId200" Type="http://schemas.openxmlformats.org/officeDocument/2006/relationships/customXml" Target="../ink/ink562.xml"/><Relationship Id="rId382" Type="http://schemas.openxmlformats.org/officeDocument/2006/relationships/customXml" Target="../ink/ink653.xml"/><Relationship Id="rId438" Type="http://schemas.openxmlformats.org/officeDocument/2006/relationships/customXml" Target="../ink/ink681.xml"/><Relationship Id="rId603" Type="http://schemas.openxmlformats.org/officeDocument/2006/relationships/image" Target="../media/image746.png"/><Relationship Id="rId645" Type="http://schemas.openxmlformats.org/officeDocument/2006/relationships/image" Target="../media/image767.png"/><Relationship Id="rId687" Type="http://schemas.openxmlformats.org/officeDocument/2006/relationships/image" Target="../media/image788.png"/><Relationship Id="rId810" Type="http://schemas.openxmlformats.org/officeDocument/2006/relationships/customXml" Target="../ink/ink868.xml"/><Relationship Id="rId852" Type="http://schemas.openxmlformats.org/officeDocument/2006/relationships/customXml" Target="../ink/ink889.xml"/><Relationship Id="rId908" Type="http://schemas.openxmlformats.org/officeDocument/2006/relationships/customXml" Target="../ink/ink919.xml"/><Relationship Id="rId242" Type="http://schemas.openxmlformats.org/officeDocument/2006/relationships/customXml" Target="../ink/ink583.xml"/><Relationship Id="rId284" Type="http://schemas.openxmlformats.org/officeDocument/2006/relationships/customXml" Target="../ink/ink604.xml"/><Relationship Id="rId491" Type="http://schemas.openxmlformats.org/officeDocument/2006/relationships/image" Target="../media/image690.png"/><Relationship Id="rId505" Type="http://schemas.openxmlformats.org/officeDocument/2006/relationships/image" Target="../media/image697.png"/><Relationship Id="rId712" Type="http://schemas.openxmlformats.org/officeDocument/2006/relationships/customXml" Target="../ink/ink818.xml"/><Relationship Id="rId894" Type="http://schemas.openxmlformats.org/officeDocument/2006/relationships/customXml" Target="../ink/ink912.xml"/><Relationship Id="rId547" Type="http://schemas.openxmlformats.org/officeDocument/2006/relationships/image" Target="../media/image718.png"/><Relationship Id="rId589" Type="http://schemas.openxmlformats.org/officeDocument/2006/relationships/image" Target="../media/image739.png"/><Relationship Id="rId754" Type="http://schemas.openxmlformats.org/officeDocument/2006/relationships/customXml" Target="../ink/ink839.xml"/><Relationship Id="rId796" Type="http://schemas.openxmlformats.org/officeDocument/2006/relationships/customXml" Target="../ink/ink861.xml"/><Relationship Id="rId186" Type="http://schemas.openxmlformats.org/officeDocument/2006/relationships/customXml" Target="../ink/ink555.xml"/><Relationship Id="rId351" Type="http://schemas.openxmlformats.org/officeDocument/2006/relationships/image" Target="../media/image620.png"/><Relationship Id="rId393" Type="http://schemas.openxmlformats.org/officeDocument/2006/relationships/image" Target="../media/image641.png"/><Relationship Id="rId407" Type="http://schemas.openxmlformats.org/officeDocument/2006/relationships/image" Target="../media/image648.png"/><Relationship Id="rId449" Type="http://schemas.openxmlformats.org/officeDocument/2006/relationships/image" Target="../media/image669.png"/><Relationship Id="rId614" Type="http://schemas.openxmlformats.org/officeDocument/2006/relationships/customXml" Target="../ink/ink769.xml"/><Relationship Id="rId656" Type="http://schemas.openxmlformats.org/officeDocument/2006/relationships/customXml" Target="../ink/ink790.xml"/><Relationship Id="rId821" Type="http://schemas.openxmlformats.org/officeDocument/2006/relationships/image" Target="../media/image854.png"/><Relationship Id="rId863" Type="http://schemas.openxmlformats.org/officeDocument/2006/relationships/image" Target="../media/image875.png"/><Relationship Id="rId211" Type="http://schemas.openxmlformats.org/officeDocument/2006/relationships/image" Target="../media/image550.png"/><Relationship Id="rId253" Type="http://schemas.openxmlformats.org/officeDocument/2006/relationships/image" Target="../media/image571.png"/><Relationship Id="rId295" Type="http://schemas.openxmlformats.org/officeDocument/2006/relationships/image" Target="../media/image592.png"/><Relationship Id="rId309" Type="http://schemas.openxmlformats.org/officeDocument/2006/relationships/image" Target="../media/image599.png"/><Relationship Id="rId460" Type="http://schemas.openxmlformats.org/officeDocument/2006/relationships/customXml" Target="../ink/ink692.xml"/><Relationship Id="rId516" Type="http://schemas.openxmlformats.org/officeDocument/2006/relationships/customXml" Target="../ink/ink720.xml"/><Relationship Id="rId698" Type="http://schemas.openxmlformats.org/officeDocument/2006/relationships/customXml" Target="../ink/ink811.xml"/><Relationship Id="rId919" Type="http://schemas.openxmlformats.org/officeDocument/2006/relationships/image" Target="../media/image901.png"/><Relationship Id="rId320" Type="http://schemas.openxmlformats.org/officeDocument/2006/relationships/customXml" Target="../ink/ink622.xml"/><Relationship Id="rId558" Type="http://schemas.openxmlformats.org/officeDocument/2006/relationships/customXml" Target="../ink/ink741.xml"/><Relationship Id="rId723" Type="http://schemas.openxmlformats.org/officeDocument/2006/relationships/image" Target="../media/image806.png"/><Relationship Id="rId765" Type="http://schemas.openxmlformats.org/officeDocument/2006/relationships/customXml" Target="../ink/ink845.xml"/><Relationship Id="rId197" Type="http://schemas.openxmlformats.org/officeDocument/2006/relationships/image" Target="../media/image543.png"/><Relationship Id="rId362" Type="http://schemas.openxmlformats.org/officeDocument/2006/relationships/customXml" Target="../ink/ink643.xml"/><Relationship Id="rId418" Type="http://schemas.openxmlformats.org/officeDocument/2006/relationships/customXml" Target="../ink/ink671.xml"/><Relationship Id="rId625" Type="http://schemas.openxmlformats.org/officeDocument/2006/relationships/image" Target="../media/image757.png"/><Relationship Id="rId832" Type="http://schemas.openxmlformats.org/officeDocument/2006/relationships/customXml" Target="../ink/ink879.xml"/><Relationship Id="rId222" Type="http://schemas.openxmlformats.org/officeDocument/2006/relationships/customXml" Target="../ink/ink573.xml"/><Relationship Id="rId264" Type="http://schemas.openxmlformats.org/officeDocument/2006/relationships/customXml" Target="../ink/ink594.xml"/><Relationship Id="rId471" Type="http://schemas.openxmlformats.org/officeDocument/2006/relationships/image" Target="../media/image680.png"/><Relationship Id="rId667" Type="http://schemas.openxmlformats.org/officeDocument/2006/relationships/image" Target="../media/image778.png"/><Relationship Id="rId874" Type="http://schemas.openxmlformats.org/officeDocument/2006/relationships/customXml" Target="../ink/ink900.xml"/><Relationship Id="rId527" Type="http://schemas.openxmlformats.org/officeDocument/2006/relationships/image" Target="../media/image708.png"/><Relationship Id="rId569" Type="http://schemas.openxmlformats.org/officeDocument/2006/relationships/image" Target="../media/image729.png"/><Relationship Id="rId734" Type="http://schemas.openxmlformats.org/officeDocument/2006/relationships/customXml" Target="../ink/ink829.xml"/><Relationship Id="rId776" Type="http://schemas.openxmlformats.org/officeDocument/2006/relationships/customXml" Target="../ink/ink851.xml"/><Relationship Id="rId166" Type="http://schemas.openxmlformats.org/officeDocument/2006/relationships/customXml" Target="../ink/ink545.xml"/><Relationship Id="rId331" Type="http://schemas.openxmlformats.org/officeDocument/2006/relationships/image" Target="../media/image610.png"/><Relationship Id="rId373" Type="http://schemas.openxmlformats.org/officeDocument/2006/relationships/image" Target="../media/image631.png"/><Relationship Id="rId429" Type="http://schemas.openxmlformats.org/officeDocument/2006/relationships/image" Target="../media/image659.png"/><Relationship Id="rId580" Type="http://schemas.openxmlformats.org/officeDocument/2006/relationships/customXml" Target="../ink/ink752.xml"/><Relationship Id="rId636" Type="http://schemas.openxmlformats.org/officeDocument/2006/relationships/customXml" Target="../ink/ink780.xml"/><Relationship Id="rId801" Type="http://schemas.openxmlformats.org/officeDocument/2006/relationships/image" Target="../media/image844.png"/><Relationship Id="rId1" Type="http://schemas.openxmlformats.org/officeDocument/2006/relationships/slideLayout" Target="../slideLayouts/slideLayout2.xml"/><Relationship Id="rId233" Type="http://schemas.openxmlformats.org/officeDocument/2006/relationships/image" Target="../media/image561.png"/><Relationship Id="rId440" Type="http://schemas.openxmlformats.org/officeDocument/2006/relationships/customXml" Target="../ink/ink682.xml"/><Relationship Id="rId678" Type="http://schemas.openxmlformats.org/officeDocument/2006/relationships/customXml" Target="../ink/ink801.xml"/><Relationship Id="rId843" Type="http://schemas.openxmlformats.org/officeDocument/2006/relationships/image" Target="../media/image865.png"/><Relationship Id="rId885" Type="http://schemas.openxmlformats.org/officeDocument/2006/relationships/image" Target="../media/image885.png"/><Relationship Id="rId275" Type="http://schemas.openxmlformats.org/officeDocument/2006/relationships/image" Target="../media/image582.png"/><Relationship Id="rId300" Type="http://schemas.openxmlformats.org/officeDocument/2006/relationships/customXml" Target="../ink/ink612.xml"/><Relationship Id="rId482" Type="http://schemas.openxmlformats.org/officeDocument/2006/relationships/customXml" Target="../ink/ink703.xml"/><Relationship Id="rId538" Type="http://schemas.openxmlformats.org/officeDocument/2006/relationships/customXml" Target="../ink/ink731.xml"/><Relationship Id="rId703" Type="http://schemas.openxmlformats.org/officeDocument/2006/relationships/image" Target="../media/image796.png"/><Relationship Id="rId745" Type="http://schemas.openxmlformats.org/officeDocument/2006/relationships/image" Target="../media/image817.png"/><Relationship Id="rId910" Type="http://schemas.openxmlformats.org/officeDocument/2006/relationships/customXml" Target="../ink/ink920.xml"/><Relationship Id="rId177" Type="http://schemas.openxmlformats.org/officeDocument/2006/relationships/image" Target="../media/image533.png"/><Relationship Id="rId342" Type="http://schemas.openxmlformats.org/officeDocument/2006/relationships/customXml" Target="../ink/ink633.xml"/><Relationship Id="rId384" Type="http://schemas.openxmlformats.org/officeDocument/2006/relationships/customXml" Target="../ink/ink654.xml"/><Relationship Id="rId591" Type="http://schemas.openxmlformats.org/officeDocument/2006/relationships/image" Target="../media/image740.png"/><Relationship Id="rId605" Type="http://schemas.openxmlformats.org/officeDocument/2006/relationships/image" Target="../media/image747.png"/><Relationship Id="rId787" Type="http://schemas.openxmlformats.org/officeDocument/2006/relationships/image" Target="../media/image837.png"/><Relationship Id="rId812" Type="http://schemas.openxmlformats.org/officeDocument/2006/relationships/customXml" Target="../ink/ink869.xml"/><Relationship Id="rId202" Type="http://schemas.openxmlformats.org/officeDocument/2006/relationships/customXml" Target="../ink/ink563.xml"/><Relationship Id="rId244" Type="http://schemas.openxmlformats.org/officeDocument/2006/relationships/customXml" Target="../ink/ink584.xml"/><Relationship Id="rId647" Type="http://schemas.openxmlformats.org/officeDocument/2006/relationships/image" Target="../media/image768.png"/><Relationship Id="rId689" Type="http://schemas.openxmlformats.org/officeDocument/2006/relationships/image" Target="../media/image789.png"/><Relationship Id="rId854" Type="http://schemas.openxmlformats.org/officeDocument/2006/relationships/customXml" Target="../ink/ink890.xml"/><Relationship Id="rId896" Type="http://schemas.openxmlformats.org/officeDocument/2006/relationships/customXml" Target="../ink/ink913.xml"/><Relationship Id="rId286" Type="http://schemas.openxmlformats.org/officeDocument/2006/relationships/customXml" Target="../ink/ink605.xml"/><Relationship Id="rId451" Type="http://schemas.openxmlformats.org/officeDocument/2006/relationships/image" Target="../media/image670.png"/><Relationship Id="rId493" Type="http://schemas.openxmlformats.org/officeDocument/2006/relationships/image" Target="../media/image691.png"/><Relationship Id="rId507" Type="http://schemas.openxmlformats.org/officeDocument/2006/relationships/image" Target="../media/image698.png"/><Relationship Id="rId549" Type="http://schemas.openxmlformats.org/officeDocument/2006/relationships/image" Target="../media/image719.png"/><Relationship Id="rId714" Type="http://schemas.openxmlformats.org/officeDocument/2006/relationships/customXml" Target="../ink/ink819.xml"/><Relationship Id="rId756" Type="http://schemas.openxmlformats.org/officeDocument/2006/relationships/customXml" Target="../ink/ink840.xml"/><Relationship Id="rId921" Type="http://schemas.openxmlformats.org/officeDocument/2006/relationships/image" Target="../media/image902.png"/><Relationship Id="rId188" Type="http://schemas.openxmlformats.org/officeDocument/2006/relationships/customXml" Target="../ink/ink556.xml"/><Relationship Id="rId311" Type="http://schemas.openxmlformats.org/officeDocument/2006/relationships/image" Target="../media/image600.png"/><Relationship Id="rId353" Type="http://schemas.openxmlformats.org/officeDocument/2006/relationships/image" Target="../media/image621.png"/><Relationship Id="rId395" Type="http://schemas.openxmlformats.org/officeDocument/2006/relationships/image" Target="../media/image642.png"/><Relationship Id="rId409" Type="http://schemas.openxmlformats.org/officeDocument/2006/relationships/image" Target="../media/image649.png"/><Relationship Id="rId560" Type="http://schemas.openxmlformats.org/officeDocument/2006/relationships/customXml" Target="../ink/ink742.xml"/><Relationship Id="rId798" Type="http://schemas.openxmlformats.org/officeDocument/2006/relationships/customXml" Target="../ink/ink862.xml"/><Relationship Id="rId213" Type="http://schemas.openxmlformats.org/officeDocument/2006/relationships/image" Target="../media/image551.png"/><Relationship Id="rId420" Type="http://schemas.openxmlformats.org/officeDocument/2006/relationships/customXml" Target="../ink/ink672.xml"/><Relationship Id="rId616" Type="http://schemas.openxmlformats.org/officeDocument/2006/relationships/customXml" Target="../ink/ink770.xml"/><Relationship Id="rId658" Type="http://schemas.openxmlformats.org/officeDocument/2006/relationships/customXml" Target="../ink/ink791.xml"/><Relationship Id="rId823" Type="http://schemas.openxmlformats.org/officeDocument/2006/relationships/image" Target="../media/image855.png"/><Relationship Id="rId865" Type="http://schemas.openxmlformats.org/officeDocument/2006/relationships/image" Target="../media/image876.png"/><Relationship Id="rId255" Type="http://schemas.openxmlformats.org/officeDocument/2006/relationships/image" Target="../media/image572.png"/><Relationship Id="rId297" Type="http://schemas.openxmlformats.org/officeDocument/2006/relationships/image" Target="../media/image593.png"/><Relationship Id="rId462" Type="http://schemas.openxmlformats.org/officeDocument/2006/relationships/customXml" Target="../ink/ink693.xml"/><Relationship Id="rId518" Type="http://schemas.openxmlformats.org/officeDocument/2006/relationships/customXml" Target="../ink/ink721.xml"/><Relationship Id="rId725" Type="http://schemas.openxmlformats.org/officeDocument/2006/relationships/image" Target="../media/image807.png"/><Relationship Id="rId322" Type="http://schemas.openxmlformats.org/officeDocument/2006/relationships/customXml" Target="../ink/ink623.xml"/><Relationship Id="rId364" Type="http://schemas.openxmlformats.org/officeDocument/2006/relationships/customXml" Target="../ink/ink644.xml"/><Relationship Id="rId767" Type="http://schemas.openxmlformats.org/officeDocument/2006/relationships/customXml" Target="../ink/ink846.xml"/><Relationship Id="rId199" Type="http://schemas.openxmlformats.org/officeDocument/2006/relationships/image" Target="../media/image544.png"/><Relationship Id="rId571" Type="http://schemas.openxmlformats.org/officeDocument/2006/relationships/image" Target="../media/image730.png"/><Relationship Id="rId627" Type="http://schemas.openxmlformats.org/officeDocument/2006/relationships/image" Target="../media/image758.png"/><Relationship Id="rId669" Type="http://schemas.openxmlformats.org/officeDocument/2006/relationships/image" Target="../media/image779.png"/><Relationship Id="rId834" Type="http://schemas.openxmlformats.org/officeDocument/2006/relationships/customXml" Target="../ink/ink880.xml"/><Relationship Id="rId876" Type="http://schemas.openxmlformats.org/officeDocument/2006/relationships/customXml" Target="../ink/ink901.xml"/><Relationship Id="rId224" Type="http://schemas.openxmlformats.org/officeDocument/2006/relationships/customXml" Target="../ink/ink574.xml"/><Relationship Id="rId266" Type="http://schemas.openxmlformats.org/officeDocument/2006/relationships/customXml" Target="../ink/ink595.xml"/><Relationship Id="rId431" Type="http://schemas.openxmlformats.org/officeDocument/2006/relationships/image" Target="../media/image660.png"/><Relationship Id="rId473" Type="http://schemas.openxmlformats.org/officeDocument/2006/relationships/image" Target="../media/image681.png"/><Relationship Id="rId529" Type="http://schemas.openxmlformats.org/officeDocument/2006/relationships/image" Target="../media/image709.png"/><Relationship Id="rId680" Type="http://schemas.openxmlformats.org/officeDocument/2006/relationships/customXml" Target="../ink/ink802.xml"/><Relationship Id="rId736" Type="http://schemas.openxmlformats.org/officeDocument/2006/relationships/customXml" Target="../ink/ink830.xml"/><Relationship Id="rId901" Type="http://schemas.openxmlformats.org/officeDocument/2006/relationships/image" Target="../media/image892.png"/><Relationship Id="rId168" Type="http://schemas.openxmlformats.org/officeDocument/2006/relationships/customXml" Target="../ink/ink546.xml"/><Relationship Id="rId333" Type="http://schemas.openxmlformats.org/officeDocument/2006/relationships/image" Target="../media/image611.png"/><Relationship Id="rId540" Type="http://schemas.openxmlformats.org/officeDocument/2006/relationships/customXml" Target="../ink/ink732.xml"/><Relationship Id="rId778" Type="http://schemas.openxmlformats.org/officeDocument/2006/relationships/customXml" Target="../ink/ink852.xml"/><Relationship Id="rId375" Type="http://schemas.openxmlformats.org/officeDocument/2006/relationships/image" Target="../media/image632.png"/><Relationship Id="rId582" Type="http://schemas.openxmlformats.org/officeDocument/2006/relationships/customXml" Target="../ink/ink753.xml"/><Relationship Id="rId638" Type="http://schemas.openxmlformats.org/officeDocument/2006/relationships/customXml" Target="../ink/ink781.xml"/><Relationship Id="rId803" Type="http://schemas.openxmlformats.org/officeDocument/2006/relationships/image" Target="../media/image845.png"/><Relationship Id="rId845" Type="http://schemas.openxmlformats.org/officeDocument/2006/relationships/image" Target="../media/image866.png"/><Relationship Id="rId3" Type="http://schemas.openxmlformats.org/officeDocument/2006/relationships/image" Target="../media/image24.jpg"/><Relationship Id="rId235" Type="http://schemas.openxmlformats.org/officeDocument/2006/relationships/image" Target="../media/image562.png"/><Relationship Id="rId277" Type="http://schemas.openxmlformats.org/officeDocument/2006/relationships/image" Target="../media/image583.png"/><Relationship Id="rId400" Type="http://schemas.openxmlformats.org/officeDocument/2006/relationships/customXml" Target="../ink/ink662.xml"/><Relationship Id="rId442" Type="http://schemas.openxmlformats.org/officeDocument/2006/relationships/customXml" Target="../ink/ink683.xml"/><Relationship Id="rId484" Type="http://schemas.openxmlformats.org/officeDocument/2006/relationships/customXml" Target="../ink/ink704.xml"/><Relationship Id="rId705" Type="http://schemas.openxmlformats.org/officeDocument/2006/relationships/image" Target="../media/image797.png"/><Relationship Id="rId887" Type="http://schemas.openxmlformats.org/officeDocument/2006/relationships/image" Target="../media/image886.png"/><Relationship Id="rId302" Type="http://schemas.openxmlformats.org/officeDocument/2006/relationships/customXml" Target="../ink/ink613.xml"/><Relationship Id="rId344" Type="http://schemas.openxmlformats.org/officeDocument/2006/relationships/customXml" Target="../ink/ink634.xml"/><Relationship Id="rId691" Type="http://schemas.openxmlformats.org/officeDocument/2006/relationships/image" Target="../media/image790.png"/><Relationship Id="rId747" Type="http://schemas.openxmlformats.org/officeDocument/2006/relationships/image" Target="../media/image818.png"/><Relationship Id="rId789" Type="http://schemas.openxmlformats.org/officeDocument/2006/relationships/image" Target="../media/image838.png"/><Relationship Id="rId912" Type="http://schemas.openxmlformats.org/officeDocument/2006/relationships/customXml" Target="../ink/ink921.xml"/><Relationship Id="rId179" Type="http://schemas.openxmlformats.org/officeDocument/2006/relationships/image" Target="../media/image534.png"/><Relationship Id="rId386" Type="http://schemas.openxmlformats.org/officeDocument/2006/relationships/customXml" Target="../ink/ink655.xml"/><Relationship Id="rId551" Type="http://schemas.openxmlformats.org/officeDocument/2006/relationships/image" Target="../media/image720.png"/><Relationship Id="rId593" Type="http://schemas.openxmlformats.org/officeDocument/2006/relationships/image" Target="../media/image741.png"/><Relationship Id="rId607" Type="http://schemas.openxmlformats.org/officeDocument/2006/relationships/image" Target="../media/image748.png"/><Relationship Id="rId649" Type="http://schemas.openxmlformats.org/officeDocument/2006/relationships/image" Target="../media/image769.png"/><Relationship Id="rId814" Type="http://schemas.openxmlformats.org/officeDocument/2006/relationships/customXml" Target="../ink/ink870.xml"/><Relationship Id="rId856" Type="http://schemas.openxmlformats.org/officeDocument/2006/relationships/customXml" Target="../ink/ink891.xml"/><Relationship Id="rId190" Type="http://schemas.openxmlformats.org/officeDocument/2006/relationships/customXml" Target="../ink/ink557.xml"/><Relationship Id="rId204" Type="http://schemas.openxmlformats.org/officeDocument/2006/relationships/customXml" Target="../ink/ink564.xml"/><Relationship Id="rId246" Type="http://schemas.openxmlformats.org/officeDocument/2006/relationships/customXml" Target="../ink/ink585.xml"/><Relationship Id="rId288" Type="http://schemas.openxmlformats.org/officeDocument/2006/relationships/customXml" Target="../ink/ink606.xml"/><Relationship Id="rId411" Type="http://schemas.openxmlformats.org/officeDocument/2006/relationships/image" Target="../media/image650.png"/><Relationship Id="rId453" Type="http://schemas.openxmlformats.org/officeDocument/2006/relationships/image" Target="../media/image671.png"/><Relationship Id="rId509" Type="http://schemas.openxmlformats.org/officeDocument/2006/relationships/image" Target="../media/image699.png"/><Relationship Id="rId660" Type="http://schemas.openxmlformats.org/officeDocument/2006/relationships/customXml" Target="../ink/ink792.xml"/><Relationship Id="rId898" Type="http://schemas.openxmlformats.org/officeDocument/2006/relationships/customXml" Target="../ink/ink914.xml"/><Relationship Id="rId313" Type="http://schemas.openxmlformats.org/officeDocument/2006/relationships/image" Target="../media/image601.png"/><Relationship Id="rId495" Type="http://schemas.openxmlformats.org/officeDocument/2006/relationships/image" Target="../media/image692.png"/><Relationship Id="rId716" Type="http://schemas.openxmlformats.org/officeDocument/2006/relationships/customXml" Target="../ink/ink820.xml"/><Relationship Id="rId758" Type="http://schemas.openxmlformats.org/officeDocument/2006/relationships/customXml" Target="../ink/ink841.xml"/><Relationship Id="rId355" Type="http://schemas.openxmlformats.org/officeDocument/2006/relationships/image" Target="../media/image622.png"/><Relationship Id="rId397" Type="http://schemas.openxmlformats.org/officeDocument/2006/relationships/image" Target="../media/image643.png"/><Relationship Id="rId520" Type="http://schemas.openxmlformats.org/officeDocument/2006/relationships/customXml" Target="../ink/ink722.xml"/><Relationship Id="rId562" Type="http://schemas.openxmlformats.org/officeDocument/2006/relationships/customXml" Target="../ink/ink743.xml"/><Relationship Id="rId618" Type="http://schemas.openxmlformats.org/officeDocument/2006/relationships/customXml" Target="../ink/ink771.xml"/><Relationship Id="rId825" Type="http://schemas.openxmlformats.org/officeDocument/2006/relationships/image" Target="../media/image856.png"/><Relationship Id="rId215" Type="http://schemas.openxmlformats.org/officeDocument/2006/relationships/image" Target="../media/image552.png"/><Relationship Id="rId257" Type="http://schemas.openxmlformats.org/officeDocument/2006/relationships/image" Target="../media/image573.png"/><Relationship Id="rId422" Type="http://schemas.openxmlformats.org/officeDocument/2006/relationships/customXml" Target="../ink/ink673.xml"/><Relationship Id="rId464" Type="http://schemas.openxmlformats.org/officeDocument/2006/relationships/customXml" Target="../ink/ink694.xml"/><Relationship Id="rId867" Type="http://schemas.openxmlformats.org/officeDocument/2006/relationships/image" Target="../media/image877.png"/><Relationship Id="rId299" Type="http://schemas.openxmlformats.org/officeDocument/2006/relationships/image" Target="../media/image594.png"/><Relationship Id="rId727" Type="http://schemas.openxmlformats.org/officeDocument/2006/relationships/image" Target="../media/image808.png"/><Relationship Id="rId366" Type="http://schemas.openxmlformats.org/officeDocument/2006/relationships/customXml" Target="../ink/ink645.xml"/><Relationship Id="rId573" Type="http://schemas.openxmlformats.org/officeDocument/2006/relationships/image" Target="../media/image731.png"/><Relationship Id="rId780" Type="http://schemas.openxmlformats.org/officeDocument/2006/relationships/customXml" Target="../ink/ink853.xml"/><Relationship Id="rId226" Type="http://schemas.openxmlformats.org/officeDocument/2006/relationships/customXml" Target="../ink/ink575.xml"/><Relationship Id="rId433" Type="http://schemas.openxmlformats.org/officeDocument/2006/relationships/image" Target="../media/image661.png"/><Relationship Id="rId878" Type="http://schemas.openxmlformats.org/officeDocument/2006/relationships/customXml" Target="../ink/ink902.xml"/><Relationship Id="rId640" Type="http://schemas.openxmlformats.org/officeDocument/2006/relationships/customXml" Target="../ink/ink782.xml"/><Relationship Id="rId738" Type="http://schemas.openxmlformats.org/officeDocument/2006/relationships/customXml" Target="../ink/ink831.xml"/><Relationship Id="rId377" Type="http://schemas.openxmlformats.org/officeDocument/2006/relationships/image" Target="../media/image633.png"/><Relationship Id="rId500" Type="http://schemas.openxmlformats.org/officeDocument/2006/relationships/customXml" Target="../ink/ink712.xml"/><Relationship Id="rId584" Type="http://schemas.openxmlformats.org/officeDocument/2006/relationships/customXml" Target="../ink/ink754.xml"/><Relationship Id="rId805" Type="http://schemas.openxmlformats.org/officeDocument/2006/relationships/image" Target="../media/image846.png"/><Relationship Id="rId237" Type="http://schemas.openxmlformats.org/officeDocument/2006/relationships/image" Target="../media/image563.png"/><Relationship Id="rId791" Type="http://schemas.openxmlformats.org/officeDocument/2006/relationships/image" Target="../media/image839.png"/><Relationship Id="rId889" Type="http://schemas.openxmlformats.org/officeDocument/2006/relationships/customXml" Target="../ink/ink909.xml"/><Relationship Id="rId444" Type="http://schemas.openxmlformats.org/officeDocument/2006/relationships/customXml" Target="../ink/ink684.xml"/><Relationship Id="rId651" Type="http://schemas.openxmlformats.org/officeDocument/2006/relationships/image" Target="../media/image770.png"/><Relationship Id="rId749" Type="http://schemas.openxmlformats.org/officeDocument/2006/relationships/image" Target="../media/image819.png"/><Relationship Id="rId290" Type="http://schemas.openxmlformats.org/officeDocument/2006/relationships/customXml" Target="../ink/ink607.xml"/><Relationship Id="rId304" Type="http://schemas.openxmlformats.org/officeDocument/2006/relationships/customXml" Target="../ink/ink614.xml"/><Relationship Id="rId388" Type="http://schemas.openxmlformats.org/officeDocument/2006/relationships/customXml" Target="../ink/ink656.xml"/><Relationship Id="rId511" Type="http://schemas.openxmlformats.org/officeDocument/2006/relationships/image" Target="../media/image700.png"/><Relationship Id="rId609" Type="http://schemas.openxmlformats.org/officeDocument/2006/relationships/image" Target="../media/image749.png"/><Relationship Id="rId595" Type="http://schemas.openxmlformats.org/officeDocument/2006/relationships/image" Target="../media/image742.png"/><Relationship Id="rId816" Type="http://schemas.openxmlformats.org/officeDocument/2006/relationships/customXml" Target="../ink/ink871.xml"/><Relationship Id="rId248" Type="http://schemas.openxmlformats.org/officeDocument/2006/relationships/customXml" Target="../ink/ink586.xml"/><Relationship Id="rId455" Type="http://schemas.openxmlformats.org/officeDocument/2006/relationships/image" Target="../media/image672.png"/><Relationship Id="rId662" Type="http://schemas.openxmlformats.org/officeDocument/2006/relationships/customXml" Target="../ink/ink793.xml"/><Relationship Id="rId315" Type="http://schemas.openxmlformats.org/officeDocument/2006/relationships/image" Target="../media/image602.png"/><Relationship Id="rId522" Type="http://schemas.openxmlformats.org/officeDocument/2006/relationships/customXml" Target="../ink/ink723.xml"/><Relationship Id="rId161" Type="http://schemas.openxmlformats.org/officeDocument/2006/relationships/image" Target="../media/image525.png"/><Relationship Id="rId399" Type="http://schemas.openxmlformats.org/officeDocument/2006/relationships/image" Target="../media/image644.png"/><Relationship Id="rId827" Type="http://schemas.openxmlformats.org/officeDocument/2006/relationships/image" Target="../media/image857.png"/><Relationship Id="rId259" Type="http://schemas.openxmlformats.org/officeDocument/2006/relationships/image" Target="../media/image574.png"/><Relationship Id="rId466" Type="http://schemas.openxmlformats.org/officeDocument/2006/relationships/customXml" Target="../ink/ink695.xml"/><Relationship Id="rId673" Type="http://schemas.openxmlformats.org/officeDocument/2006/relationships/image" Target="../media/image781.png"/><Relationship Id="rId880" Type="http://schemas.openxmlformats.org/officeDocument/2006/relationships/customXml" Target="../ink/ink904.xml"/><Relationship Id="rId326" Type="http://schemas.openxmlformats.org/officeDocument/2006/relationships/customXml" Target="../ink/ink625.xml"/><Relationship Id="rId533" Type="http://schemas.openxmlformats.org/officeDocument/2006/relationships/image" Target="../media/image711.png"/><Relationship Id="rId740" Type="http://schemas.openxmlformats.org/officeDocument/2006/relationships/customXml" Target="../ink/ink832.xml"/><Relationship Id="rId838" Type="http://schemas.openxmlformats.org/officeDocument/2006/relationships/customXml" Target="../ink/ink882.xml"/><Relationship Id="rId172" Type="http://schemas.openxmlformats.org/officeDocument/2006/relationships/customXml" Target="../ink/ink548.xml"/><Relationship Id="rId477" Type="http://schemas.openxmlformats.org/officeDocument/2006/relationships/image" Target="../media/image683.png"/><Relationship Id="rId600" Type="http://schemas.openxmlformats.org/officeDocument/2006/relationships/customXml" Target="../ink/ink762.xml"/><Relationship Id="rId684" Type="http://schemas.openxmlformats.org/officeDocument/2006/relationships/customXml" Target="../ink/ink804.xml"/><Relationship Id="rId337" Type="http://schemas.openxmlformats.org/officeDocument/2006/relationships/image" Target="../media/image613.png"/><Relationship Id="rId891" Type="http://schemas.openxmlformats.org/officeDocument/2006/relationships/image" Target="../media/image887.png"/><Relationship Id="rId905" Type="http://schemas.openxmlformats.org/officeDocument/2006/relationships/image" Target="../media/image894.png"/><Relationship Id="rId544" Type="http://schemas.openxmlformats.org/officeDocument/2006/relationships/customXml" Target="../ink/ink734.xml"/><Relationship Id="rId751" Type="http://schemas.openxmlformats.org/officeDocument/2006/relationships/image" Target="../media/image820.png"/><Relationship Id="rId849" Type="http://schemas.openxmlformats.org/officeDocument/2006/relationships/image" Target="../media/image868.png"/><Relationship Id="rId183" Type="http://schemas.openxmlformats.org/officeDocument/2006/relationships/image" Target="../media/image536.png"/><Relationship Id="rId390" Type="http://schemas.openxmlformats.org/officeDocument/2006/relationships/customXml" Target="../ink/ink657.xml"/><Relationship Id="rId404" Type="http://schemas.openxmlformats.org/officeDocument/2006/relationships/customXml" Target="../ink/ink664.xml"/><Relationship Id="rId611" Type="http://schemas.openxmlformats.org/officeDocument/2006/relationships/image" Target="../media/image750.png"/><Relationship Id="rId250" Type="http://schemas.openxmlformats.org/officeDocument/2006/relationships/customXml" Target="../ink/ink587.xml"/><Relationship Id="rId488" Type="http://schemas.openxmlformats.org/officeDocument/2006/relationships/customXml" Target="../ink/ink706.xml"/><Relationship Id="rId695" Type="http://schemas.openxmlformats.org/officeDocument/2006/relationships/image" Target="../media/image792.png"/><Relationship Id="rId709" Type="http://schemas.openxmlformats.org/officeDocument/2006/relationships/image" Target="../media/image799.png"/><Relationship Id="rId916" Type="http://schemas.openxmlformats.org/officeDocument/2006/relationships/customXml" Target="../ink/ink923.xml"/><Relationship Id="rId348" Type="http://schemas.openxmlformats.org/officeDocument/2006/relationships/customXml" Target="../ink/ink636.xml"/><Relationship Id="rId555" Type="http://schemas.openxmlformats.org/officeDocument/2006/relationships/image" Target="../media/image722.png"/><Relationship Id="rId762" Type="http://schemas.openxmlformats.org/officeDocument/2006/relationships/image" Target="../media/image825.png"/><Relationship Id="rId194" Type="http://schemas.openxmlformats.org/officeDocument/2006/relationships/customXml" Target="../ink/ink559.xml"/><Relationship Id="rId208" Type="http://schemas.openxmlformats.org/officeDocument/2006/relationships/customXml" Target="../ink/ink566.xml"/><Relationship Id="rId415" Type="http://schemas.openxmlformats.org/officeDocument/2006/relationships/image" Target="../media/image652.png"/><Relationship Id="rId622" Type="http://schemas.openxmlformats.org/officeDocument/2006/relationships/customXml" Target="../ink/ink773.xml"/><Relationship Id="rId261" Type="http://schemas.openxmlformats.org/officeDocument/2006/relationships/image" Target="../media/image575.png"/><Relationship Id="rId499" Type="http://schemas.openxmlformats.org/officeDocument/2006/relationships/image" Target="../media/image694.png"/><Relationship Id="rId359" Type="http://schemas.openxmlformats.org/officeDocument/2006/relationships/image" Target="../media/image624.png"/><Relationship Id="rId566" Type="http://schemas.openxmlformats.org/officeDocument/2006/relationships/customXml" Target="../ink/ink745.xml"/><Relationship Id="rId773" Type="http://schemas.openxmlformats.org/officeDocument/2006/relationships/customXml" Target="../ink/ink849.xml"/><Relationship Id="rId219" Type="http://schemas.openxmlformats.org/officeDocument/2006/relationships/image" Target="../media/image554.png"/><Relationship Id="rId426" Type="http://schemas.openxmlformats.org/officeDocument/2006/relationships/customXml" Target="../ink/ink675.xml"/><Relationship Id="rId633" Type="http://schemas.openxmlformats.org/officeDocument/2006/relationships/image" Target="../media/image761.png"/><Relationship Id="rId840" Type="http://schemas.openxmlformats.org/officeDocument/2006/relationships/customXml" Target="../ink/ink883.xml"/><Relationship Id="rId272" Type="http://schemas.openxmlformats.org/officeDocument/2006/relationships/customXml" Target="../ink/ink598.xml"/><Relationship Id="rId577" Type="http://schemas.openxmlformats.org/officeDocument/2006/relationships/image" Target="../media/image733.png"/><Relationship Id="rId700" Type="http://schemas.openxmlformats.org/officeDocument/2006/relationships/customXml" Target="../ink/ink812.xml"/><Relationship Id="rId784" Type="http://schemas.openxmlformats.org/officeDocument/2006/relationships/customXml" Target="../ink/ink855.xml"/><Relationship Id="rId437" Type="http://schemas.openxmlformats.org/officeDocument/2006/relationships/image" Target="../media/image663.png"/><Relationship Id="rId644" Type="http://schemas.openxmlformats.org/officeDocument/2006/relationships/customXml" Target="../ink/ink784.xml"/><Relationship Id="rId851" Type="http://schemas.openxmlformats.org/officeDocument/2006/relationships/image" Target="../media/image869.png"/><Relationship Id="rId283" Type="http://schemas.openxmlformats.org/officeDocument/2006/relationships/image" Target="../media/image586.png"/><Relationship Id="rId490" Type="http://schemas.openxmlformats.org/officeDocument/2006/relationships/customXml" Target="../ink/ink707.xml"/><Relationship Id="rId504" Type="http://schemas.openxmlformats.org/officeDocument/2006/relationships/customXml" Target="../ink/ink714.xml"/><Relationship Id="rId711" Type="http://schemas.openxmlformats.org/officeDocument/2006/relationships/image" Target="../media/image800.png"/><Relationship Id="rId350" Type="http://schemas.openxmlformats.org/officeDocument/2006/relationships/customXml" Target="../ink/ink637.xml"/><Relationship Id="rId588" Type="http://schemas.openxmlformats.org/officeDocument/2006/relationships/customXml" Target="../ink/ink756.xml"/><Relationship Id="rId795" Type="http://schemas.openxmlformats.org/officeDocument/2006/relationships/image" Target="../media/image841.png"/><Relationship Id="rId809" Type="http://schemas.openxmlformats.org/officeDocument/2006/relationships/image" Target="../media/image848.png"/><Relationship Id="rId210" Type="http://schemas.openxmlformats.org/officeDocument/2006/relationships/customXml" Target="../ink/ink567.xml"/><Relationship Id="rId448" Type="http://schemas.openxmlformats.org/officeDocument/2006/relationships/customXml" Target="../ink/ink686.xml"/><Relationship Id="rId655" Type="http://schemas.openxmlformats.org/officeDocument/2006/relationships/image" Target="../media/image772.png"/><Relationship Id="rId862" Type="http://schemas.openxmlformats.org/officeDocument/2006/relationships/customXml" Target="../ink/ink894.xml"/><Relationship Id="rId294" Type="http://schemas.openxmlformats.org/officeDocument/2006/relationships/customXml" Target="../ink/ink609.xml"/><Relationship Id="rId308" Type="http://schemas.openxmlformats.org/officeDocument/2006/relationships/customXml" Target="../ink/ink616.xml"/><Relationship Id="rId515" Type="http://schemas.openxmlformats.org/officeDocument/2006/relationships/image" Target="../media/image702.png"/><Relationship Id="rId722" Type="http://schemas.openxmlformats.org/officeDocument/2006/relationships/customXml" Target="../ink/ink823.xml"/><Relationship Id="rId361" Type="http://schemas.openxmlformats.org/officeDocument/2006/relationships/image" Target="../media/image625.png"/><Relationship Id="rId599" Type="http://schemas.openxmlformats.org/officeDocument/2006/relationships/image" Target="../media/image744.png"/><Relationship Id="rId459" Type="http://schemas.openxmlformats.org/officeDocument/2006/relationships/image" Target="../media/image674.png"/><Relationship Id="rId666" Type="http://schemas.openxmlformats.org/officeDocument/2006/relationships/customXml" Target="../ink/ink795.xml"/><Relationship Id="rId873" Type="http://schemas.openxmlformats.org/officeDocument/2006/relationships/image" Target="../media/image880.png"/><Relationship Id="rId221" Type="http://schemas.openxmlformats.org/officeDocument/2006/relationships/image" Target="../media/image555.png"/><Relationship Id="rId319" Type="http://schemas.openxmlformats.org/officeDocument/2006/relationships/image" Target="../media/image604.png"/><Relationship Id="rId526" Type="http://schemas.openxmlformats.org/officeDocument/2006/relationships/customXml" Target="../ink/ink725.xml"/><Relationship Id="rId733" Type="http://schemas.openxmlformats.org/officeDocument/2006/relationships/image" Target="../media/image811.png"/><Relationship Id="rId165" Type="http://schemas.openxmlformats.org/officeDocument/2006/relationships/image" Target="../media/image527.png"/><Relationship Id="rId372" Type="http://schemas.openxmlformats.org/officeDocument/2006/relationships/customXml" Target="../ink/ink648.xml"/><Relationship Id="rId677" Type="http://schemas.openxmlformats.org/officeDocument/2006/relationships/image" Target="../media/image783.png"/><Relationship Id="rId800" Type="http://schemas.openxmlformats.org/officeDocument/2006/relationships/customXml" Target="../ink/ink863.xml"/><Relationship Id="rId232" Type="http://schemas.openxmlformats.org/officeDocument/2006/relationships/customXml" Target="../ink/ink578.xml"/><Relationship Id="rId884" Type="http://schemas.openxmlformats.org/officeDocument/2006/relationships/customXml" Target="../ink/ink906.xml"/><Relationship Id="rId537" Type="http://schemas.openxmlformats.org/officeDocument/2006/relationships/image" Target="../media/image713.png"/><Relationship Id="rId744" Type="http://schemas.openxmlformats.org/officeDocument/2006/relationships/customXml" Target="../ink/ink834.xml"/><Relationship Id="rId176" Type="http://schemas.openxmlformats.org/officeDocument/2006/relationships/customXml" Target="../ink/ink550.xml"/><Relationship Id="rId383" Type="http://schemas.openxmlformats.org/officeDocument/2006/relationships/image" Target="../media/image636.png"/><Relationship Id="rId590" Type="http://schemas.openxmlformats.org/officeDocument/2006/relationships/customXml" Target="../ink/ink757.xml"/><Relationship Id="rId604" Type="http://schemas.openxmlformats.org/officeDocument/2006/relationships/customXml" Target="../ink/ink764.xml"/><Relationship Id="rId811" Type="http://schemas.openxmlformats.org/officeDocument/2006/relationships/image" Target="../media/image849.png"/><Relationship Id="rId243" Type="http://schemas.openxmlformats.org/officeDocument/2006/relationships/image" Target="../media/image566.png"/><Relationship Id="rId450" Type="http://schemas.openxmlformats.org/officeDocument/2006/relationships/customXml" Target="../ink/ink687.xml"/><Relationship Id="rId688" Type="http://schemas.openxmlformats.org/officeDocument/2006/relationships/customXml" Target="../ink/ink806.xml"/><Relationship Id="rId895" Type="http://schemas.openxmlformats.org/officeDocument/2006/relationships/image" Target="../media/image889.png"/><Relationship Id="rId909" Type="http://schemas.openxmlformats.org/officeDocument/2006/relationships/image" Target="../media/image896.png"/><Relationship Id="rId310" Type="http://schemas.openxmlformats.org/officeDocument/2006/relationships/customXml" Target="../ink/ink617.xml"/><Relationship Id="rId548" Type="http://schemas.openxmlformats.org/officeDocument/2006/relationships/customXml" Target="../ink/ink736.xml"/><Relationship Id="rId755" Type="http://schemas.openxmlformats.org/officeDocument/2006/relationships/image" Target="../media/image822.png"/><Relationship Id="rId187" Type="http://schemas.openxmlformats.org/officeDocument/2006/relationships/image" Target="../media/image538.png"/><Relationship Id="rId394" Type="http://schemas.openxmlformats.org/officeDocument/2006/relationships/customXml" Target="../ink/ink659.xml"/><Relationship Id="rId408" Type="http://schemas.openxmlformats.org/officeDocument/2006/relationships/customXml" Target="../ink/ink666.xml"/><Relationship Id="rId615" Type="http://schemas.openxmlformats.org/officeDocument/2006/relationships/image" Target="../media/image752.png"/><Relationship Id="rId822" Type="http://schemas.openxmlformats.org/officeDocument/2006/relationships/customXml" Target="../ink/ink874.xml"/><Relationship Id="rId254" Type="http://schemas.openxmlformats.org/officeDocument/2006/relationships/customXml" Target="../ink/ink589.xml"/><Relationship Id="rId699" Type="http://schemas.openxmlformats.org/officeDocument/2006/relationships/image" Target="../media/image794.png"/><Relationship Id="rId461" Type="http://schemas.openxmlformats.org/officeDocument/2006/relationships/image" Target="../media/image675.png"/><Relationship Id="rId559" Type="http://schemas.openxmlformats.org/officeDocument/2006/relationships/image" Target="../media/image724.png"/><Relationship Id="rId766" Type="http://schemas.openxmlformats.org/officeDocument/2006/relationships/image" Target="../media/image827.png"/><Relationship Id="rId198" Type="http://schemas.openxmlformats.org/officeDocument/2006/relationships/customXml" Target="../ink/ink561.xml"/><Relationship Id="rId321" Type="http://schemas.openxmlformats.org/officeDocument/2006/relationships/image" Target="../media/image605.png"/><Relationship Id="rId419" Type="http://schemas.openxmlformats.org/officeDocument/2006/relationships/image" Target="../media/image654.png"/><Relationship Id="rId626" Type="http://schemas.openxmlformats.org/officeDocument/2006/relationships/customXml" Target="../ink/ink775.xml"/><Relationship Id="rId833" Type="http://schemas.openxmlformats.org/officeDocument/2006/relationships/image" Target="../media/image860.png"/><Relationship Id="rId265" Type="http://schemas.openxmlformats.org/officeDocument/2006/relationships/image" Target="../media/image577.png"/><Relationship Id="rId472" Type="http://schemas.openxmlformats.org/officeDocument/2006/relationships/customXml" Target="../ink/ink698.xml"/><Relationship Id="rId900" Type="http://schemas.openxmlformats.org/officeDocument/2006/relationships/customXml" Target="../ink/ink915.xml"/><Relationship Id="rId332" Type="http://schemas.openxmlformats.org/officeDocument/2006/relationships/customXml" Target="../ink/ink628.xml"/><Relationship Id="rId777" Type="http://schemas.openxmlformats.org/officeDocument/2006/relationships/image" Target="../media/image832.png"/><Relationship Id="rId637" Type="http://schemas.openxmlformats.org/officeDocument/2006/relationships/image" Target="../media/image763.png"/><Relationship Id="rId844" Type="http://schemas.openxmlformats.org/officeDocument/2006/relationships/customXml" Target="../ink/ink885.xml"/><Relationship Id="rId276" Type="http://schemas.openxmlformats.org/officeDocument/2006/relationships/customXml" Target="../ink/ink600.xml"/><Relationship Id="rId483" Type="http://schemas.openxmlformats.org/officeDocument/2006/relationships/image" Target="../media/image686.png"/><Relationship Id="rId690" Type="http://schemas.openxmlformats.org/officeDocument/2006/relationships/customXml" Target="../ink/ink807.xml"/><Relationship Id="rId704" Type="http://schemas.openxmlformats.org/officeDocument/2006/relationships/customXml" Target="../ink/ink814.xml"/><Relationship Id="rId911" Type="http://schemas.openxmlformats.org/officeDocument/2006/relationships/image" Target="../media/image897.png"/><Relationship Id="rId343" Type="http://schemas.openxmlformats.org/officeDocument/2006/relationships/image" Target="../media/image616.png"/><Relationship Id="rId550" Type="http://schemas.openxmlformats.org/officeDocument/2006/relationships/customXml" Target="../ink/ink737.xml"/><Relationship Id="rId788" Type="http://schemas.openxmlformats.org/officeDocument/2006/relationships/customXml" Target="../ink/ink857.xml"/><Relationship Id="rId203" Type="http://schemas.openxmlformats.org/officeDocument/2006/relationships/image" Target="../media/image546.png"/><Relationship Id="rId648" Type="http://schemas.openxmlformats.org/officeDocument/2006/relationships/customXml" Target="../ink/ink786.xml"/><Relationship Id="rId855" Type="http://schemas.openxmlformats.org/officeDocument/2006/relationships/image" Target="../media/image871.png"/><Relationship Id="rId287" Type="http://schemas.openxmlformats.org/officeDocument/2006/relationships/image" Target="../media/image588.png"/><Relationship Id="rId410" Type="http://schemas.openxmlformats.org/officeDocument/2006/relationships/customXml" Target="../ink/ink667.xml"/><Relationship Id="rId494" Type="http://schemas.openxmlformats.org/officeDocument/2006/relationships/customXml" Target="../ink/ink709.xml"/><Relationship Id="rId508" Type="http://schemas.openxmlformats.org/officeDocument/2006/relationships/customXml" Target="../ink/ink716.xml"/><Relationship Id="rId715" Type="http://schemas.openxmlformats.org/officeDocument/2006/relationships/image" Target="../media/image802.png"/><Relationship Id="rId354" Type="http://schemas.openxmlformats.org/officeDocument/2006/relationships/customXml" Target="../ink/ink639.xml"/><Relationship Id="rId799" Type="http://schemas.openxmlformats.org/officeDocument/2006/relationships/image" Target="../media/image843.png"/><Relationship Id="rId561" Type="http://schemas.openxmlformats.org/officeDocument/2006/relationships/image" Target="../media/image725.png"/><Relationship Id="rId659" Type="http://schemas.openxmlformats.org/officeDocument/2006/relationships/image" Target="../media/image774.png"/><Relationship Id="rId866" Type="http://schemas.openxmlformats.org/officeDocument/2006/relationships/customXml" Target="../ink/ink896.xml"/><Relationship Id="rId214" Type="http://schemas.openxmlformats.org/officeDocument/2006/relationships/customXml" Target="../ink/ink569.xml"/><Relationship Id="rId298" Type="http://schemas.openxmlformats.org/officeDocument/2006/relationships/customXml" Target="../ink/ink611.xml"/><Relationship Id="rId421" Type="http://schemas.openxmlformats.org/officeDocument/2006/relationships/image" Target="../media/image655.png"/><Relationship Id="rId519" Type="http://schemas.openxmlformats.org/officeDocument/2006/relationships/image" Target="../media/image704.png"/><Relationship Id="rId726" Type="http://schemas.openxmlformats.org/officeDocument/2006/relationships/customXml" Target="../ink/ink825.xml"/><Relationship Id="rId365" Type="http://schemas.openxmlformats.org/officeDocument/2006/relationships/image" Target="../media/image627.png"/><Relationship Id="rId572" Type="http://schemas.openxmlformats.org/officeDocument/2006/relationships/customXml" Target="../ink/ink748.xml"/><Relationship Id="rId225" Type="http://schemas.openxmlformats.org/officeDocument/2006/relationships/image" Target="../media/image557.png"/><Relationship Id="rId432" Type="http://schemas.openxmlformats.org/officeDocument/2006/relationships/customXml" Target="../ink/ink678.xml"/><Relationship Id="rId877" Type="http://schemas.openxmlformats.org/officeDocument/2006/relationships/image" Target="../media/image882.png"/><Relationship Id="rId737" Type="http://schemas.openxmlformats.org/officeDocument/2006/relationships/image" Target="../media/image813.png"/><Relationship Id="rId169" Type="http://schemas.openxmlformats.org/officeDocument/2006/relationships/image" Target="../media/image529.png"/><Relationship Id="rId376" Type="http://schemas.openxmlformats.org/officeDocument/2006/relationships/customXml" Target="../ink/ink650.xml"/><Relationship Id="rId583" Type="http://schemas.openxmlformats.org/officeDocument/2006/relationships/image" Target="../media/image736.png"/><Relationship Id="rId790" Type="http://schemas.openxmlformats.org/officeDocument/2006/relationships/customXml" Target="../ink/ink858.xml"/><Relationship Id="rId804" Type="http://schemas.openxmlformats.org/officeDocument/2006/relationships/customXml" Target="../ink/ink865.xml"/><Relationship Id="rId4" Type="http://schemas.openxmlformats.org/officeDocument/2006/relationships/customXml" Target="../ink/ink542.xml"/><Relationship Id="rId236" Type="http://schemas.openxmlformats.org/officeDocument/2006/relationships/customXml" Target="../ink/ink580.xml"/><Relationship Id="rId443" Type="http://schemas.openxmlformats.org/officeDocument/2006/relationships/image" Target="../media/image666.png"/><Relationship Id="rId650" Type="http://schemas.openxmlformats.org/officeDocument/2006/relationships/customXml" Target="../ink/ink787.xml"/><Relationship Id="rId888" Type="http://schemas.openxmlformats.org/officeDocument/2006/relationships/customXml" Target="../ink/ink908.xml"/></Relationships>
</file>

<file path=ppt/slides/_rels/slide19.xml.rels><?xml version="1.0" encoding="UTF-8" standalone="yes"?>
<Relationships xmlns="http://schemas.openxmlformats.org/package/2006/relationships"><Relationship Id="rId671" Type="http://schemas.openxmlformats.org/officeDocument/2006/relationships/image" Target="../media/image780.png"/><Relationship Id="rId769" Type="http://schemas.openxmlformats.org/officeDocument/2006/relationships/customXml" Target="../ink/ink1231.xml"/><Relationship Id="rId324" Type="http://schemas.openxmlformats.org/officeDocument/2006/relationships/customXml" Target="../ink/ink1008.xml"/><Relationship Id="rId531" Type="http://schemas.openxmlformats.org/officeDocument/2006/relationships/image" Target="../media/image710.png"/><Relationship Id="rId629" Type="http://schemas.openxmlformats.org/officeDocument/2006/relationships/image" Target="../media/image759.png"/><Relationship Id="rId170" Type="http://schemas.openxmlformats.org/officeDocument/2006/relationships/customXml" Target="../ink/ink931.xml"/><Relationship Id="rId836" Type="http://schemas.openxmlformats.org/officeDocument/2006/relationships/customXml" Target="../ink/ink1265.xml"/><Relationship Id="rId268" Type="http://schemas.openxmlformats.org/officeDocument/2006/relationships/customXml" Target="../ink/ink980.xml"/><Relationship Id="rId475" Type="http://schemas.openxmlformats.org/officeDocument/2006/relationships/image" Target="../media/image682.png"/><Relationship Id="rId682" Type="http://schemas.openxmlformats.org/officeDocument/2006/relationships/customXml" Target="../ink/ink1187.xml"/><Relationship Id="rId903" Type="http://schemas.openxmlformats.org/officeDocument/2006/relationships/image" Target="../media/image893.png"/><Relationship Id="rId335" Type="http://schemas.openxmlformats.org/officeDocument/2006/relationships/image" Target="../media/image612.png"/><Relationship Id="rId542" Type="http://schemas.openxmlformats.org/officeDocument/2006/relationships/customXml" Target="../ink/ink1117.xml"/><Relationship Id="rId181" Type="http://schemas.openxmlformats.org/officeDocument/2006/relationships/image" Target="../media/image535.png"/><Relationship Id="rId402" Type="http://schemas.openxmlformats.org/officeDocument/2006/relationships/customXml" Target="../ink/ink1047.xml"/><Relationship Id="rId847" Type="http://schemas.openxmlformats.org/officeDocument/2006/relationships/image" Target="../media/image867.png"/><Relationship Id="rId279" Type="http://schemas.openxmlformats.org/officeDocument/2006/relationships/image" Target="../media/image584.png"/><Relationship Id="rId486" Type="http://schemas.openxmlformats.org/officeDocument/2006/relationships/customXml" Target="../ink/ink1089.xml"/><Relationship Id="rId693" Type="http://schemas.openxmlformats.org/officeDocument/2006/relationships/image" Target="../media/image791.png"/><Relationship Id="rId707" Type="http://schemas.openxmlformats.org/officeDocument/2006/relationships/image" Target="../media/image798.png"/><Relationship Id="rId914" Type="http://schemas.openxmlformats.org/officeDocument/2006/relationships/customXml" Target="../ink/ink1306.xml"/><Relationship Id="rId346" Type="http://schemas.openxmlformats.org/officeDocument/2006/relationships/customXml" Target="../ink/ink1019.xml"/><Relationship Id="rId553" Type="http://schemas.openxmlformats.org/officeDocument/2006/relationships/image" Target="../media/image721.png"/><Relationship Id="rId760" Type="http://schemas.openxmlformats.org/officeDocument/2006/relationships/customXml" Target="../ink/ink1226.xml"/><Relationship Id="rId192" Type="http://schemas.openxmlformats.org/officeDocument/2006/relationships/customXml" Target="../ink/ink942.xml"/><Relationship Id="rId206" Type="http://schemas.openxmlformats.org/officeDocument/2006/relationships/customXml" Target="../ink/ink949.xml"/><Relationship Id="rId413" Type="http://schemas.openxmlformats.org/officeDocument/2006/relationships/image" Target="../media/image651.png"/><Relationship Id="rId858" Type="http://schemas.openxmlformats.org/officeDocument/2006/relationships/customXml" Target="../ink/ink1276.xml"/><Relationship Id="rId497" Type="http://schemas.openxmlformats.org/officeDocument/2006/relationships/image" Target="../media/image693.png"/><Relationship Id="rId620" Type="http://schemas.openxmlformats.org/officeDocument/2006/relationships/customXml" Target="../ink/ink1156.xml"/><Relationship Id="rId718" Type="http://schemas.openxmlformats.org/officeDocument/2006/relationships/customXml" Target="../ink/ink1205.xml"/><Relationship Id="rId357" Type="http://schemas.openxmlformats.org/officeDocument/2006/relationships/image" Target="../media/image623.png"/><Relationship Id="rId217" Type="http://schemas.openxmlformats.org/officeDocument/2006/relationships/image" Target="../media/image553.png"/><Relationship Id="rId564" Type="http://schemas.openxmlformats.org/officeDocument/2006/relationships/customXml" Target="../ink/ink1128.xml"/><Relationship Id="rId771" Type="http://schemas.openxmlformats.org/officeDocument/2006/relationships/customXml" Target="../ink/ink1232.xml"/><Relationship Id="rId869" Type="http://schemas.openxmlformats.org/officeDocument/2006/relationships/image" Target="../media/image878.png"/><Relationship Id="rId424" Type="http://schemas.openxmlformats.org/officeDocument/2006/relationships/customXml" Target="../ink/ink1058.xml"/><Relationship Id="rId631" Type="http://schemas.openxmlformats.org/officeDocument/2006/relationships/image" Target="../media/image760.png"/><Relationship Id="rId729" Type="http://schemas.openxmlformats.org/officeDocument/2006/relationships/image" Target="../media/image809.png"/><Relationship Id="rId270" Type="http://schemas.openxmlformats.org/officeDocument/2006/relationships/customXml" Target="../ink/ink981.xml"/><Relationship Id="rId368" Type="http://schemas.openxmlformats.org/officeDocument/2006/relationships/customXml" Target="../ink/ink1030.xml"/><Relationship Id="rId575" Type="http://schemas.openxmlformats.org/officeDocument/2006/relationships/image" Target="../media/image732.png"/><Relationship Id="rId782" Type="http://schemas.openxmlformats.org/officeDocument/2006/relationships/customXml" Target="../ink/ink1238.xml"/><Relationship Id="rId228" Type="http://schemas.openxmlformats.org/officeDocument/2006/relationships/customXml" Target="../ink/ink960.xml"/><Relationship Id="rId435" Type="http://schemas.openxmlformats.org/officeDocument/2006/relationships/image" Target="../media/image662.png"/><Relationship Id="rId642" Type="http://schemas.openxmlformats.org/officeDocument/2006/relationships/customXml" Target="../ink/ink1167.xml"/><Relationship Id="rId281" Type="http://schemas.openxmlformats.org/officeDocument/2006/relationships/image" Target="../media/image585.png"/><Relationship Id="rId502" Type="http://schemas.openxmlformats.org/officeDocument/2006/relationships/customXml" Target="../ink/ink1097.xml"/><Relationship Id="rId379" Type="http://schemas.openxmlformats.org/officeDocument/2006/relationships/image" Target="../media/image634.png"/><Relationship Id="rId586" Type="http://schemas.openxmlformats.org/officeDocument/2006/relationships/customXml" Target="../ink/ink1139.xml"/><Relationship Id="rId793" Type="http://schemas.openxmlformats.org/officeDocument/2006/relationships/image" Target="../media/image840.png"/><Relationship Id="rId807" Type="http://schemas.openxmlformats.org/officeDocument/2006/relationships/image" Target="../media/image847.png"/><Relationship Id="rId7" Type="http://schemas.openxmlformats.org/officeDocument/2006/relationships/image" Target="../media/image157.png"/><Relationship Id="rId239" Type="http://schemas.openxmlformats.org/officeDocument/2006/relationships/image" Target="../media/image564.png"/><Relationship Id="rId446" Type="http://schemas.openxmlformats.org/officeDocument/2006/relationships/customXml" Target="../ink/ink1069.xml"/><Relationship Id="rId653" Type="http://schemas.openxmlformats.org/officeDocument/2006/relationships/image" Target="../media/image771.png"/><Relationship Id="rId292" Type="http://schemas.openxmlformats.org/officeDocument/2006/relationships/customXml" Target="../ink/ink992.xml"/><Relationship Id="rId306" Type="http://schemas.openxmlformats.org/officeDocument/2006/relationships/customXml" Target="../ink/ink999.xml"/><Relationship Id="rId860" Type="http://schemas.openxmlformats.org/officeDocument/2006/relationships/customXml" Target="../ink/ink1277.xml"/><Relationship Id="rId513" Type="http://schemas.openxmlformats.org/officeDocument/2006/relationships/image" Target="../media/image701.png"/><Relationship Id="rId597" Type="http://schemas.openxmlformats.org/officeDocument/2006/relationships/image" Target="../media/image743.png"/><Relationship Id="rId720" Type="http://schemas.openxmlformats.org/officeDocument/2006/relationships/customXml" Target="../ink/ink1206.xml"/><Relationship Id="rId818" Type="http://schemas.openxmlformats.org/officeDocument/2006/relationships/customXml" Target="../ink/ink1256.xml"/><Relationship Id="rId457" Type="http://schemas.openxmlformats.org/officeDocument/2006/relationships/image" Target="../media/image673.png"/><Relationship Id="rId664" Type="http://schemas.openxmlformats.org/officeDocument/2006/relationships/customXml" Target="../ink/ink1178.xml"/><Relationship Id="rId871" Type="http://schemas.openxmlformats.org/officeDocument/2006/relationships/image" Target="../media/image879.png"/><Relationship Id="rId317" Type="http://schemas.openxmlformats.org/officeDocument/2006/relationships/image" Target="../media/image603.png"/><Relationship Id="rId524" Type="http://schemas.openxmlformats.org/officeDocument/2006/relationships/customXml" Target="../ink/ink1108.xml"/><Relationship Id="rId731" Type="http://schemas.openxmlformats.org/officeDocument/2006/relationships/image" Target="../media/image810.png"/><Relationship Id="rId163" Type="http://schemas.openxmlformats.org/officeDocument/2006/relationships/image" Target="../media/image526.png"/><Relationship Id="rId370" Type="http://schemas.openxmlformats.org/officeDocument/2006/relationships/customXml" Target="../ink/ink1031.xml"/><Relationship Id="rId829" Type="http://schemas.openxmlformats.org/officeDocument/2006/relationships/image" Target="../media/image858.png"/><Relationship Id="rId230" Type="http://schemas.openxmlformats.org/officeDocument/2006/relationships/customXml" Target="../ink/ink961.xml"/><Relationship Id="rId468" Type="http://schemas.openxmlformats.org/officeDocument/2006/relationships/customXml" Target="../ink/ink1080.xml"/><Relationship Id="rId675" Type="http://schemas.openxmlformats.org/officeDocument/2006/relationships/image" Target="../media/image782.png"/><Relationship Id="rId882" Type="http://schemas.openxmlformats.org/officeDocument/2006/relationships/customXml" Target="../ink/ink1289.xml"/><Relationship Id="rId328" Type="http://schemas.openxmlformats.org/officeDocument/2006/relationships/customXml" Target="../ink/ink1010.xml"/><Relationship Id="rId535" Type="http://schemas.openxmlformats.org/officeDocument/2006/relationships/image" Target="../media/image712.png"/><Relationship Id="rId742" Type="http://schemas.openxmlformats.org/officeDocument/2006/relationships/customXml" Target="../ink/ink1217.xml"/><Relationship Id="rId174" Type="http://schemas.openxmlformats.org/officeDocument/2006/relationships/customXml" Target="../ink/ink933.xml"/><Relationship Id="rId381" Type="http://schemas.openxmlformats.org/officeDocument/2006/relationships/image" Target="../media/image635.png"/><Relationship Id="rId602" Type="http://schemas.openxmlformats.org/officeDocument/2006/relationships/customXml" Target="../ink/ink1147.xml"/><Relationship Id="rId241" Type="http://schemas.openxmlformats.org/officeDocument/2006/relationships/image" Target="../media/image565.png"/><Relationship Id="rId479" Type="http://schemas.openxmlformats.org/officeDocument/2006/relationships/image" Target="../media/image684.png"/><Relationship Id="rId686" Type="http://schemas.openxmlformats.org/officeDocument/2006/relationships/customXml" Target="../ink/ink1189.xml"/><Relationship Id="rId893" Type="http://schemas.openxmlformats.org/officeDocument/2006/relationships/image" Target="../media/image888.png"/><Relationship Id="rId907" Type="http://schemas.openxmlformats.org/officeDocument/2006/relationships/image" Target="../media/image895.png"/><Relationship Id="rId339" Type="http://schemas.openxmlformats.org/officeDocument/2006/relationships/image" Target="../media/image614.png"/><Relationship Id="rId546" Type="http://schemas.openxmlformats.org/officeDocument/2006/relationships/customXml" Target="../ink/ink1119.xml"/><Relationship Id="rId753" Type="http://schemas.openxmlformats.org/officeDocument/2006/relationships/image" Target="../media/image821.png"/><Relationship Id="rId185" Type="http://schemas.openxmlformats.org/officeDocument/2006/relationships/image" Target="../media/image537.png"/><Relationship Id="rId406" Type="http://schemas.openxmlformats.org/officeDocument/2006/relationships/customXml" Target="../ink/ink1049.xml"/><Relationship Id="rId392" Type="http://schemas.openxmlformats.org/officeDocument/2006/relationships/customXml" Target="../ink/ink1042.xml"/><Relationship Id="rId613" Type="http://schemas.openxmlformats.org/officeDocument/2006/relationships/image" Target="../media/image751.png"/><Relationship Id="rId697" Type="http://schemas.openxmlformats.org/officeDocument/2006/relationships/image" Target="../media/image793.png"/><Relationship Id="rId820" Type="http://schemas.openxmlformats.org/officeDocument/2006/relationships/customXml" Target="../ink/ink1257.xml"/><Relationship Id="rId918" Type="http://schemas.openxmlformats.org/officeDocument/2006/relationships/customXml" Target="../ink/ink1308.xml"/><Relationship Id="rId252" Type="http://schemas.openxmlformats.org/officeDocument/2006/relationships/customXml" Target="../ink/ink972.xml"/><Relationship Id="rId557" Type="http://schemas.openxmlformats.org/officeDocument/2006/relationships/image" Target="../media/image723.png"/><Relationship Id="rId764" Type="http://schemas.openxmlformats.org/officeDocument/2006/relationships/image" Target="../media/image826.png"/><Relationship Id="rId196" Type="http://schemas.openxmlformats.org/officeDocument/2006/relationships/customXml" Target="../ink/ink944.xml"/><Relationship Id="rId417" Type="http://schemas.openxmlformats.org/officeDocument/2006/relationships/image" Target="../media/image653.png"/><Relationship Id="rId624" Type="http://schemas.openxmlformats.org/officeDocument/2006/relationships/customXml" Target="../ink/ink1158.xml"/><Relationship Id="rId831" Type="http://schemas.openxmlformats.org/officeDocument/2006/relationships/image" Target="../media/image859.png"/><Relationship Id="rId263" Type="http://schemas.openxmlformats.org/officeDocument/2006/relationships/image" Target="../media/image576.png"/><Relationship Id="rId470" Type="http://schemas.openxmlformats.org/officeDocument/2006/relationships/customXml" Target="../ink/ink1081.xml"/><Relationship Id="rId330" Type="http://schemas.openxmlformats.org/officeDocument/2006/relationships/customXml" Target="../ink/ink1011.xml"/><Relationship Id="rId568" Type="http://schemas.openxmlformats.org/officeDocument/2006/relationships/customXml" Target="../ink/ink1130.xml"/><Relationship Id="rId775" Type="http://schemas.openxmlformats.org/officeDocument/2006/relationships/image" Target="../media/image831.png"/><Relationship Id="rId428" Type="http://schemas.openxmlformats.org/officeDocument/2006/relationships/customXml" Target="../ink/ink1060.xml"/><Relationship Id="rId635" Type="http://schemas.openxmlformats.org/officeDocument/2006/relationships/image" Target="../media/image762.png"/><Relationship Id="rId842" Type="http://schemas.openxmlformats.org/officeDocument/2006/relationships/customXml" Target="../ink/ink1268.xml"/><Relationship Id="rId274" Type="http://schemas.openxmlformats.org/officeDocument/2006/relationships/customXml" Target="../ink/ink983.xml"/><Relationship Id="rId481" Type="http://schemas.openxmlformats.org/officeDocument/2006/relationships/image" Target="../media/image685.png"/><Relationship Id="rId702" Type="http://schemas.openxmlformats.org/officeDocument/2006/relationships/customXml" Target="../ink/ink1197.xml"/><Relationship Id="rId579" Type="http://schemas.openxmlformats.org/officeDocument/2006/relationships/image" Target="../media/image734.png"/><Relationship Id="rId786" Type="http://schemas.openxmlformats.org/officeDocument/2006/relationships/customXml" Target="../ink/ink1240.xml"/><Relationship Id="rId341" Type="http://schemas.openxmlformats.org/officeDocument/2006/relationships/image" Target="../media/image615.png"/><Relationship Id="rId439" Type="http://schemas.openxmlformats.org/officeDocument/2006/relationships/image" Target="../media/image664.png"/><Relationship Id="rId646" Type="http://schemas.openxmlformats.org/officeDocument/2006/relationships/customXml" Target="../ink/ink1169.xml"/><Relationship Id="rId201" Type="http://schemas.openxmlformats.org/officeDocument/2006/relationships/image" Target="../media/image545.png"/><Relationship Id="rId285" Type="http://schemas.openxmlformats.org/officeDocument/2006/relationships/image" Target="../media/image587.png"/><Relationship Id="rId506" Type="http://schemas.openxmlformats.org/officeDocument/2006/relationships/customXml" Target="../ink/ink1099.xml"/><Relationship Id="rId853" Type="http://schemas.openxmlformats.org/officeDocument/2006/relationships/image" Target="../media/image870.png"/><Relationship Id="rId492" Type="http://schemas.openxmlformats.org/officeDocument/2006/relationships/customXml" Target="../ink/ink1092.xml"/><Relationship Id="rId713" Type="http://schemas.openxmlformats.org/officeDocument/2006/relationships/image" Target="../media/image801.png"/><Relationship Id="rId797" Type="http://schemas.openxmlformats.org/officeDocument/2006/relationships/image" Target="../media/image842.png"/><Relationship Id="rId920" Type="http://schemas.openxmlformats.org/officeDocument/2006/relationships/customXml" Target="../ink/ink1309.xml"/><Relationship Id="rId352" Type="http://schemas.openxmlformats.org/officeDocument/2006/relationships/customXml" Target="../ink/ink1022.xml"/><Relationship Id="rId212" Type="http://schemas.openxmlformats.org/officeDocument/2006/relationships/customXml" Target="../ink/ink952.xml"/><Relationship Id="rId657" Type="http://schemas.openxmlformats.org/officeDocument/2006/relationships/image" Target="../media/image773.png"/><Relationship Id="rId864" Type="http://schemas.openxmlformats.org/officeDocument/2006/relationships/customXml" Target="../ink/ink1279.xml"/><Relationship Id="rId296" Type="http://schemas.openxmlformats.org/officeDocument/2006/relationships/customXml" Target="../ink/ink994.xml"/><Relationship Id="rId517" Type="http://schemas.openxmlformats.org/officeDocument/2006/relationships/image" Target="../media/image703.png"/><Relationship Id="rId724" Type="http://schemas.openxmlformats.org/officeDocument/2006/relationships/customXml" Target="../ink/ink1208.xml"/><Relationship Id="rId363" Type="http://schemas.openxmlformats.org/officeDocument/2006/relationships/image" Target="../media/image626.png"/><Relationship Id="rId570" Type="http://schemas.openxmlformats.org/officeDocument/2006/relationships/customXml" Target="../ink/ink1131.xml"/><Relationship Id="rId223" Type="http://schemas.openxmlformats.org/officeDocument/2006/relationships/image" Target="../media/image556.png"/><Relationship Id="rId430" Type="http://schemas.openxmlformats.org/officeDocument/2006/relationships/customXml" Target="../ink/ink1061.xml"/><Relationship Id="rId668" Type="http://schemas.openxmlformats.org/officeDocument/2006/relationships/customXml" Target="../ink/ink1180.xml"/><Relationship Id="rId875" Type="http://schemas.openxmlformats.org/officeDocument/2006/relationships/image" Target="../media/image881.png"/><Relationship Id="rId528" Type="http://schemas.openxmlformats.org/officeDocument/2006/relationships/customXml" Target="../ink/ink1110.xml"/><Relationship Id="rId735" Type="http://schemas.openxmlformats.org/officeDocument/2006/relationships/image" Target="../media/image812.png"/><Relationship Id="rId167" Type="http://schemas.openxmlformats.org/officeDocument/2006/relationships/image" Target="../media/image528.png"/><Relationship Id="rId374" Type="http://schemas.openxmlformats.org/officeDocument/2006/relationships/customXml" Target="../ink/ink1033.xml"/><Relationship Id="rId581" Type="http://schemas.openxmlformats.org/officeDocument/2006/relationships/image" Target="../media/image735.png"/><Relationship Id="rId234" Type="http://schemas.openxmlformats.org/officeDocument/2006/relationships/customXml" Target="../ink/ink963.xml"/><Relationship Id="rId679" Type="http://schemas.openxmlformats.org/officeDocument/2006/relationships/image" Target="../media/image784.png"/><Relationship Id="rId802" Type="http://schemas.openxmlformats.org/officeDocument/2006/relationships/customXml" Target="../ink/ink1248.xml"/><Relationship Id="rId886" Type="http://schemas.openxmlformats.org/officeDocument/2006/relationships/customXml" Target="../ink/ink1291.xml"/><Relationship Id="rId2" Type="http://schemas.openxmlformats.org/officeDocument/2006/relationships/notesSlide" Target="../notesSlides/notesSlide19.xml"/><Relationship Id="rId441" Type="http://schemas.openxmlformats.org/officeDocument/2006/relationships/image" Target="../media/image665.png"/><Relationship Id="rId539" Type="http://schemas.openxmlformats.org/officeDocument/2006/relationships/image" Target="../media/image714.png"/><Relationship Id="rId746" Type="http://schemas.openxmlformats.org/officeDocument/2006/relationships/customXml" Target="../ink/ink1219.xml"/><Relationship Id="rId178" Type="http://schemas.openxmlformats.org/officeDocument/2006/relationships/customXml" Target="../ink/ink935.xml"/><Relationship Id="rId301" Type="http://schemas.openxmlformats.org/officeDocument/2006/relationships/image" Target="../media/image595.png"/><Relationship Id="rId385" Type="http://schemas.openxmlformats.org/officeDocument/2006/relationships/image" Target="../media/image637.png"/><Relationship Id="rId592" Type="http://schemas.openxmlformats.org/officeDocument/2006/relationships/customXml" Target="../ink/ink1142.xml"/><Relationship Id="rId606" Type="http://schemas.openxmlformats.org/officeDocument/2006/relationships/customXml" Target="../ink/ink1149.xml"/><Relationship Id="rId813" Type="http://schemas.openxmlformats.org/officeDocument/2006/relationships/image" Target="../media/image850.png"/><Relationship Id="rId245" Type="http://schemas.openxmlformats.org/officeDocument/2006/relationships/image" Target="../media/image567.png"/><Relationship Id="rId452" Type="http://schemas.openxmlformats.org/officeDocument/2006/relationships/customXml" Target="../ink/ink1072.xml"/><Relationship Id="rId897" Type="http://schemas.openxmlformats.org/officeDocument/2006/relationships/image" Target="../media/image890.png"/><Relationship Id="rId312" Type="http://schemas.openxmlformats.org/officeDocument/2006/relationships/customXml" Target="../ink/ink1002.xml"/><Relationship Id="rId757" Type="http://schemas.openxmlformats.org/officeDocument/2006/relationships/image" Target="../media/image823.png"/><Relationship Id="rId189" Type="http://schemas.openxmlformats.org/officeDocument/2006/relationships/image" Target="../media/image539.png"/><Relationship Id="rId396" Type="http://schemas.openxmlformats.org/officeDocument/2006/relationships/customXml" Target="../ink/ink1044.xml"/><Relationship Id="rId617" Type="http://schemas.openxmlformats.org/officeDocument/2006/relationships/image" Target="../media/image753.png"/><Relationship Id="rId824" Type="http://schemas.openxmlformats.org/officeDocument/2006/relationships/customXml" Target="../ink/ink1259.xml"/><Relationship Id="rId256" Type="http://schemas.openxmlformats.org/officeDocument/2006/relationships/customXml" Target="../ink/ink974.xml"/><Relationship Id="rId463" Type="http://schemas.openxmlformats.org/officeDocument/2006/relationships/image" Target="../media/image676.png"/><Relationship Id="rId670" Type="http://schemas.openxmlformats.org/officeDocument/2006/relationships/customXml" Target="../ink/ink1181.xml"/><Relationship Id="rId323" Type="http://schemas.openxmlformats.org/officeDocument/2006/relationships/image" Target="../media/image606.png"/><Relationship Id="rId530" Type="http://schemas.openxmlformats.org/officeDocument/2006/relationships/customXml" Target="../ink/ink1111.xml"/><Relationship Id="rId768" Type="http://schemas.openxmlformats.org/officeDocument/2006/relationships/image" Target="../media/image828.png"/><Relationship Id="rId628" Type="http://schemas.openxmlformats.org/officeDocument/2006/relationships/customXml" Target="../ink/ink1160.xml"/><Relationship Id="rId835" Type="http://schemas.openxmlformats.org/officeDocument/2006/relationships/image" Target="../media/image861.png"/><Relationship Id="rId267" Type="http://schemas.openxmlformats.org/officeDocument/2006/relationships/image" Target="../media/image578.png"/><Relationship Id="rId474" Type="http://schemas.openxmlformats.org/officeDocument/2006/relationships/customXml" Target="../ink/ink1083.xml"/><Relationship Id="rId681" Type="http://schemas.openxmlformats.org/officeDocument/2006/relationships/image" Target="../media/image785.png"/><Relationship Id="rId779" Type="http://schemas.openxmlformats.org/officeDocument/2006/relationships/image" Target="../media/image833.png"/><Relationship Id="rId902" Type="http://schemas.openxmlformats.org/officeDocument/2006/relationships/customXml" Target="../ink/ink1300.xml"/><Relationship Id="rId334" Type="http://schemas.openxmlformats.org/officeDocument/2006/relationships/customXml" Target="../ink/ink1013.xml"/><Relationship Id="rId541" Type="http://schemas.openxmlformats.org/officeDocument/2006/relationships/image" Target="../media/image715.png"/><Relationship Id="rId639" Type="http://schemas.openxmlformats.org/officeDocument/2006/relationships/image" Target="../media/image764.png"/><Relationship Id="rId180" Type="http://schemas.openxmlformats.org/officeDocument/2006/relationships/customXml" Target="../ink/ink936.xml"/><Relationship Id="rId278" Type="http://schemas.openxmlformats.org/officeDocument/2006/relationships/customXml" Target="../ink/ink985.xml"/><Relationship Id="rId401" Type="http://schemas.openxmlformats.org/officeDocument/2006/relationships/image" Target="../media/image645.png"/><Relationship Id="rId846" Type="http://schemas.openxmlformats.org/officeDocument/2006/relationships/customXml" Target="../ink/ink1270.xml"/><Relationship Id="rId485" Type="http://schemas.openxmlformats.org/officeDocument/2006/relationships/image" Target="../media/image687.png"/><Relationship Id="rId692" Type="http://schemas.openxmlformats.org/officeDocument/2006/relationships/customXml" Target="../ink/ink1192.xml"/><Relationship Id="rId706" Type="http://schemas.openxmlformats.org/officeDocument/2006/relationships/customXml" Target="../ink/ink1199.xml"/><Relationship Id="rId913" Type="http://schemas.openxmlformats.org/officeDocument/2006/relationships/image" Target="../media/image898.png"/><Relationship Id="rId345" Type="http://schemas.openxmlformats.org/officeDocument/2006/relationships/image" Target="../media/image617.png"/><Relationship Id="rId387" Type="http://schemas.openxmlformats.org/officeDocument/2006/relationships/image" Target="../media/image638.png"/><Relationship Id="rId510" Type="http://schemas.openxmlformats.org/officeDocument/2006/relationships/customXml" Target="../ink/ink1101.xml"/><Relationship Id="rId552" Type="http://schemas.openxmlformats.org/officeDocument/2006/relationships/customXml" Target="../ink/ink1122.xml"/><Relationship Id="rId594" Type="http://schemas.openxmlformats.org/officeDocument/2006/relationships/customXml" Target="../ink/ink1143.xml"/><Relationship Id="rId608" Type="http://schemas.openxmlformats.org/officeDocument/2006/relationships/customXml" Target="../ink/ink1150.xml"/><Relationship Id="rId815" Type="http://schemas.openxmlformats.org/officeDocument/2006/relationships/image" Target="../media/image851.png"/><Relationship Id="rId191" Type="http://schemas.openxmlformats.org/officeDocument/2006/relationships/image" Target="../media/image540.png"/><Relationship Id="rId205" Type="http://schemas.openxmlformats.org/officeDocument/2006/relationships/image" Target="../media/image547.png"/><Relationship Id="rId247" Type="http://schemas.openxmlformats.org/officeDocument/2006/relationships/image" Target="../media/image568.png"/><Relationship Id="rId412" Type="http://schemas.openxmlformats.org/officeDocument/2006/relationships/customXml" Target="../ink/ink1052.xml"/><Relationship Id="rId857" Type="http://schemas.openxmlformats.org/officeDocument/2006/relationships/image" Target="../media/image872.png"/><Relationship Id="rId899" Type="http://schemas.openxmlformats.org/officeDocument/2006/relationships/image" Target="../media/image891.png"/><Relationship Id="rId289" Type="http://schemas.openxmlformats.org/officeDocument/2006/relationships/image" Target="../media/image589.png"/><Relationship Id="rId454" Type="http://schemas.openxmlformats.org/officeDocument/2006/relationships/customXml" Target="../ink/ink1073.xml"/><Relationship Id="rId496" Type="http://schemas.openxmlformats.org/officeDocument/2006/relationships/customXml" Target="../ink/ink1094.xml"/><Relationship Id="rId661" Type="http://schemas.openxmlformats.org/officeDocument/2006/relationships/image" Target="../media/image775.png"/><Relationship Id="rId717" Type="http://schemas.openxmlformats.org/officeDocument/2006/relationships/image" Target="../media/image803.png"/><Relationship Id="rId759" Type="http://schemas.openxmlformats.org/officeDocument/2006/relationships/image" Target="../media/image824.png"/><Relationship Id="rId314" Type="http://schemas.openxmlformats.org/officeDocument/2006/relationships/customXml" Target="../ink/ink1003.xml"/><Relationship Id="rId356" Type="http://schemas.openxmlformats.org/officeDocument/2006/relationships/customXml" Target="../ink/ink1024.xml"/><Relationship Id="rId398" Type="http://schemas.openxmlformats.org/officeDocument/2006/relationships/customXml" Target="../ink/ink1045.xml"/><Relationship Id="rId521" Type="http://schemas.openxmlformats.org/officeDocument/2006/relationships/image" Target="../media/image705.png"/><Relationship Id="rId563" Type="http://schemas.openxmlformats.org/officeDocument/2006/relationships/image" Target="../media/image726.png"/><Relationship Id="rId619" Type="http://schemas.openxmlformats.org/officeDocument/2006/relationships/image" Target="../media/image754.png"/><Relationship Id="rId770" Type="http://schemas.openxmlformats.org/officeDocument/2006/relationships/image" Target="../media/image829.png"/><Relationship Id="rId216" Type="http://schemas.openxmlformats.org/officeDocument/2006/relationships/customXml" Target="../ink/ink954.xml"/><Relationship Id="rId423" Type="http://schemas.openxmlformats.org/officeDocument/2006/relationships/image" Target="../media/image656.png"/><Relationship Id="rId826" Type="http://schemas.openxmlformats.org/officeDocument/2006/relationships/customXml" Target="../ink/ink1260.xml"/><Relationship Id="rId868" Type="http://schemas.openxmlformats.org/officeDocument/2006/relationships/customXml" Target="../ink/ink1281.xml"/><Relationship Id="rId258" Type="http://schemas.openxmlformats.org/officeDocument/2006/relationships/customXml" Target="../ink/ink975.xml"/><Relationship Id="rId465" Type="http://schemas.openxmlformats.org/officeDocument/2006/relationships/image" Target="../media/image677.png"/><Relationship Id="rId630" Type="http://schemas.openxmlformats.org/officeDocument/2006/relationships/customXml" Target="../ink/ink1161.xml"/><Relationship Id="rId672" Type="http://schemas.openxmlformats.org/officeDocument/2006/relationships/customXml" Target="../ink/ink1182.xml"/><Relationship Id="rId728" Type="http://schemas.openxmlformats.org/officeDocument/2006/relationships/customXml" Target="../ink/ink1210.xml"/><Relationship Id="rId325" Type="http://schemas.openxmlformats.org/officeDocument/2006/relationships/image" Target="../media/image607.png"/><Relationship Id="rId367" Type="http://schemas.openxmlformats.org/officeDocument/2006/relationships/image" Target="../media/image628.png"/><Relationship Id="rId532" Type="http://schemas.openxmlformats.org/officeDocument/2006/relationships/customXml" Target="../ink/ink1112.xml"/><Relationship Id="rId574" Type="http://schemas.openxmlformats.org/officeDocument/2006/relationships/customXml" Target="../ink/ink1133.xml"/><Relationship Id="rId171" Type="http://schemas.openxmlformats.org/officeDocument/2006/relationships/image" Target="../media/image530.png"/><Relationship Id="rId227" Type="http://schemas.openxmlformats.org/officeDocument/2006/relationships/image" Target="../media/image558.png"/><Relationship Id="rId781" Type="http://schemas.openxmlformats.org/officeDocument/2006/relationships/image" Target="../media/image834.png"/><Relationship Id="rId837" Type="http://schemas.openxmlformats.org/officeDocument/2006/relationships/image" Target="../media/image862.png"/><Relationship Id="rId879" Type="http://schemas.openxmlformats.org/officeDocument/2006/relationships/customXml" Target="../ink/ink1287.xml"/><Relationship Id="rId269" Type="http://schemas.openxmlformats.org/officeDocument/2006/relationships/image" Target="../media/image579.png"/><Relationship Id="rId434" Type="http://schemas.openxmlformats.org/officeDocument/2006/relationships/customXml" Target="../ink/ink1063.xml"/><Relationship Id="rId476" Type="http://schemas.openxmlformats.org/officeDocument/2006/relationships/customXml" Target="../ink/ink1084.xml"/><Relationship Id="rId641" Type="http://schemas.openxmlformats.org/officeDocument/2006/relationships/image" Target="../media/image765.png"/><Relationship Id="rId683" Type="http://schemas.openxmlformats.org/officeDocument/2006/relationships/image" Target="../media/image786.png"/><Relationship Id="rId739" Type="http://schemas.openxmlformats.org/officeDocument/2006/relationships/image" Target="../media/image814.png"/><Relationship Id="rId890" Type="http://schemas.openxmlformats.org/officeDocument/2006/relationships/customXml" Target="../ink/ink1294.xml"/><Relationship Id="rId904" Type="http://schemas.openxmlformats.org/officeDocument/2006/relationships/customXml" Target="../ink/ink1301.xml"/><Relationship Id="rId280" Type="http://schemas.openxmlformats.org/officeDocument/2006/relationships/customXml" Target="../ink/ink986.xml"/><Relationship Id="rId336" Type="http://schemas.openxmlformats.org/officeDocument/2006/relationships/customXml" Target="../ink/ink1014.xml"/><Relationship Id="rId501" Type="http://schemas.openxmlformats.org/officeDocument/2006/relationships/image" Target="../media/image695.png"/><Relationship Id="rId543" Type="http://schemas.openxmlformats.org/officeDocument/2006/relationships/image" Target="../media/image716.png"/><Relationship Id="rId182" Type="http://schemas.openxmlformats.org/officeDocument/2006/relationships/customXml" Target="../ink/ink937.xml"/><Relationship Id="rId378" Type="http://schemas.openxmlformats.org/officeDocument/2006/relationships/customXml" Target="../ink/ink1035.xml"/><Relationship Id="rId403" Type="http://schemas.openxmlformats.org/officeDocument/2006/relationships/image" Target="../media/image646.png"/><Relationship Id="rId585" Type="http://schemas.openxmlformats.org/officeDocument/2006/relationships/image" Target="../media/image737.png"/><Relationship Id="rId750" Type="http://schemas.openxmlformats.org/officeDocument/2006/relationships/customXml" Target="../ink/ink1221.xml"/><Relationship Id="rId792" Type="http://schemas.openxmlformats.org/officeDocument/2006/relationships/customXml" Target="../ink/ink1243.xml"/><Relationship Id="rId806" Type="http://schemas.openxmlformats.org/officeDocument/2006/relationships/customXml" Target="../ink/ink1250.xml"/><Relationship Id="rId848" Type="http://schemas.openxmlformats.org/officeDocument/2006/relationships/customXml" Target="../ink/ink1271.xml"/><Relationship Id="rId6" Type="http://schemas.openxmlformats.org/officeDocument/2006/relationships/image" Target="../media/image156.svg"/><Relationship Id="rId238" Type="http://schemas.openxmlformats.org/officeDocument/2006/relationships/customXml" Target="../ink/ink965.xml"/><Relationship Id="rId445" Type="http://schemas.openxmlformats.org/officeDocument/2006/relationships/image" Target="../media/image667.png"/><Relationship Id="rId487" Type="http://schemas.openxmlformats.org/officeDocument/2006/relationships/image" Target="../media/image688.png"/><Relationship Id="rId610" Type="http://schemas.openxmlformats.org/officeDocument/2006/relationships/customXml" Target="../ink/ink1151.xml"/><Relationship Id="rId652" Type="http://schemas.openxmlformats.org/officeDocument/2006/relationships/customXml" Target="../ink/ink1172.xml"/><Relationship Id="rId694" Type="http://schemas.openxmlformats.org/officeDocument/2006/relationships/customXml" Target="../ink/ink1193.xml"/><Relationship Id="rId708" Type="http://schemas.openxmlformats.org/officeDocument/2006/relationships/customXml" Target="../ink/ink1200.xml"/><Relationship Id="rId915" Type="http://schemas.openxmlformats.org/officeDocument/2006/relationships/image" Target="../media/image899.png"/><Relationship Id="rId291" Type="http://schemas.openxmlformats.org/officeDocument/2006/relationships/image" Target="../media/image590.png"/><Relationship Id="rId305" Type="http://schemas.openxmlformats.org/officeDocument/2006/relationships/image" Target="../media/image597.png"/><Relationship Id="rId347" Type="http://schemas.openxmlformats.org/officeDocument/2006/relationships/image" Target="../media/image618.png"/><Relationship Id="rId512" Type="http://schemas.openxmlformats.org/officeDocument/2006/relationships/customXml" Target="../ink/ink1102.xml"/><Relationship Id="rId389" Type="http://schemas.openxmlformats.org/officeDocument/2006/relationships/image" Target="../media/image639.png"/><Relationship Id="rId554" Type="http://schemas.openxmlformats.org/officeDocument/2006/relationships/customXml" Target="../ink/ink1123.xml"/><Relationship Id="rId596" Type="http://schemas.openxmlformats.org/officeDocument/2006/relationships/customXml" Target="../ink/ink1144.xml"/><Relationship Id="rId761" Type="http://schemas.openxmlformats.org/officeDocument/2006/relationships/customXml" Target="../ink/ink1227.xml"/><Relationship Id="rId817" Type="http://schemas.openxmlformats.org/officeDocument/2006/relationships/image" Target="../media/image852.png"/><Relationship Id="rId859" Type="http://schemas.openxmlformats.org/officeDocument/2006/relationships/image" Target="../media/image873.png"/><Relationship Id="rId193" Type="http://schemas.openxmlformats.org/officeDocument/2006/relationships/image" Target="../media/image541.png"/><Relationship Id="rId207" Type="http://schemas.openxmlformats.org/officeDocument/2006/relationships/image" Target="../media/image548.png"/><Relationship Id="rId249" Type="http://schemas.openxmlformats.org/officeDocument/2006/relationships/image" Target="../media/image569.png"/><Relationship Id="rId414" Type="http://schemas.openxmlformats.org/officeDocument/2006/relationships/customXml" Target="../ink/ink1053.xml"/><Relationship Id="rId456" Type="http://schemas.openxmlformats.org/officeDocument/2006/relationships/customXml" Target="../ink/ink1074.xml"/><Relationship Id="rId498" Type="http://schemas.openxmlformats.org/officeDocument/2006/relationships/customXml" Target="../ink/ink1095.xml"/><Relationship Id="rId621" Type="http://schemas.openxmlformats.org/officeDocument/2006/relationships/image" Target="../media/image755.png"/><Relationship Id="rId663" Type="http://schemas.openxmlformats.org/officeDocument/2006/relationships/image" Target="../media/image776.png"/><Relationship Id="rId870" Type="http://schemas.openxmlformats.org/officeDocument/2006/relationships/customXml" Target="../ink/ink1282.xml"/><Relationship Id="rId260" Type="http://schemas.openxmlformats.org/officeDocument/2006/relationships/customXml" Target="../ink/ink976.xml"/><Relationship Id="rId316" Type="http://schemas.openxmlformats.org/officeDocument/2006/relationships/customXml" Target="../ink/ink1004.xml"/><Relationship Id="rId523" Type="http://schemas.openxmlformats.org/officeDocument/2006/relationships/image" Target="../media/image706.png"/><Relationship Id="rId719" Type="http://schemas.openxmlformats.org/officeDocument/2006/relationships/image" Target="../media/image804.png"/><Relationship Id="rId358" Type="http://schemas.openxmlformats.org/officeDocument/2006/relationships/customXml" Target="../ink/ink1025.xml"/><Relationship Id="rId565" Type="http://schemas.openxmlformats.org/officeDocument/2006/relationships/image" Target="../media/image727.png"/><Relationship Id="rId730" Type="http://schemas.openxmlformats.org/officeDocument/2006/relationships/customXml" Target="../ink/ink1211.xml"/><Relationship Id="rId772" Type="http://schemas.openxmlformats.org/officeDocument/2006/relationships/image" Target="../media/image830.png"/><Relationship Id="rId828" Type="http://schemas.openxmlformats.org/officeDocument/2006/relationships/customXml" Target="../ink/ink1261.xml"/><Relationship Id="rId162" Type="http://schemas.openxmlformats.org/officeDocument/2006/relationships/customXml" Target="../ink/ink927.xml"/><Relationship Id="rId218" Type="http://schemas.openxmlformats.org/officeDocument/2006/relationships/customXml" Target="../ink/ink955.xml"/><Relationship Id="rId425" Type="http://schemas.openxmlformats.org/officeDocument/2006/relationships/image" Target="../media/image657.png"/><Relationship Id="rId467" Type="http://schemas.openxmlformats.org/officeDocument/2006/relationships/image" Target="../media/image678.png"/><Relationship Id="rId632" Type="http://schemas.openxmlformats.org/officeDocument/2006/relationships/customXml" Target="../ink/ink1162.xml"/><Relationship Id="rId271" Type="http://schemas.openxmlformats.org/officeDocument/2006/relationships/image" Target="../media/image580.png"/><Relationship Id="rId674" Type="http://schemas.openxmlformats.org/officeDocument/2006/relationships/customXml" Target="../ink/ink1183.xml"/><Relationship Id="rId881" Type="http://schemas.openxmlformats.org/officeDocument/2006/relationships/image" Target="../media/image883.png"/><Relationship Id="rId327" Type="http://schemas.openxmlformats.org/officeDocument/2006/relationships/image" Target="../media/image608.png"/><Relationship Id="rId369" Type="http://schemas.openxmlformats.org/officeDocument/2006/relationships/image" Target="../media/image629.png"/><Relationship Id="rId534" Type="http://schemas.openxmlformats.org/officeDocument/2006/relationships/customXml" Target="../ink/ink1113.xml"/><Relationship Id="rId576" Type="http://schemas.openxmlformats.org/officeDocument/2006/relationships/customXml" Target="../ink/ink1134.xml"/><Relationship Id="rId741" Type="http://schemas.openxmlformats.org/officeDocument/2006/relationships/image" Target="../media/image815.png"/><Relationship Id="rId783" Type="http://schemas.openxmlformats.org/officeDocument/2006/relationships/image" Target="../media/image835.png"/><Relationship Id="rId839" Type="http://schemas.openxmlformats.org/officeDocument/2006/relationships/image" Target="../media/image863.png"/><Relationship Id="rId173" Type="http://schemas.openxmlformats.org/officeDocument/2006/relationships/image" Target="../media/image531.png"/><Relationship Id="rId229" Type="http://schemas.openxmlformats.org/officeDocument/2006/relationships/image" Target="../media/image559.png"/><Relationship Id="rId380" Type="http://schemas.openxmlformats.org/officeDocument/2006/relationships/customXml" Target="../ink/ink1036.xml"/><Relationship Id="rId436" Type="http://schemas.openxmlformats.org/officeDocument/2006/relationships/customXml" Target="../ink/ink1064.xml"/><Relationship Id="rId601" Type="http://schemas.openxmlformats.org/officeDocument/2006/relationships/image" Target="../media/image745.png"/><Relationship Id="rId643" Type="http://schemas.openxmlformats.org/officeDocument/2006/relationships/image" Target="../media/image766.png"/><Relationship Id="rId240" Type="http://schemas.openxmlformats.org/officeDocument/2006/relationships/customXml" Target="../ink/ink966.xml"/><Relationship Id="rId478" Type="http://schemas.openxmlformats.org/officeDocument/2006/relationships/customXml" Target="../ink/ink1085.xml"/><Relationship Id="rId685" Type="http://schemas.openxmlformats.org/officeDocument/2006/relationships/image" Target="../media/image787.png"/><Relationship Id="rId850" Type="http://schemas.openxmlformats.org/officeDocument/2006/relationships/customXml" Target="../ink/ink1272.xml"/><Relationship Id="rId892" Type="http://schemas.openxmlformats.org/officeDocument/2006/relationships/customXml" Target="../ink/ink1295.xml"/><Relationship Id="rId906" Type="http://schemas.openxmlformats.org/officeDocument/2006/relationships/customXml" Target="../ink/ink1302.xml"/><Relationship Id="rId282" Type="http://schemas.openxmlformats.org/officeDocument/2006/relationships/customXml" Target="../ink/ink987.xml"/><Relationship Id="rId338" Type="http://schemas.openxmlformats.org/officeDocument/2006/relationships/customXml" Target="../ink/ink1015.xml"/><Relationship Id="rId503" Type="http://schemas.openxmlformats.org/officeDocument/2006/relationships/image" Target="../media/image696.png"/><Relationship Id="rId545" Type="http://schemas.openxmlformats.org/officeDocument/2006/relationships/image" Target="../media/image717.png"/><Relationship Id="rId587" Type="http://schemas.openxmlformats.org/officeDocument/2006/relationships/image" Target="../media/image738.png"/><Relationship Id="rId710" Type="http://schemas.openxmlformats.org/officeDocument/2006/relationships/customXml" Target="../ink/ink1201.xml"/><Relationship Id="rId752" Type="http://schemas.openxmlformats.org/officeDocument/2006/relationships/customXml" Target="../ink/ink1222.xml"/><Relationship Id="rId808" Type="http://schemas.openxmlformats.org/officeDocument/2006/relationships/customXml" Target="../ink/ink1251.xml"/><Relationship Id="rId8" Type="http://schemas.openxmlformats.org/officeDocument/2006/relationships/image" Target="../media/image158.svg"/><Relationship Id="rId184" Type="http://schemas.openxmlformats.org/officeDocument/2006/relationships/customXml" Target="../ink/ink938.xml"/><Relationship Id="rId391" Type="http://schemas.openxmlformats.org/officeDocument/2006/relationships/image" Target="../media/image640.png"/><Relationship Id="rId405" Type="http://schemas.openxmlformats.org/officeDocument/2006/relationships/image" Target="../media/image647.png"/><Relationship Id="rId447" Type="http://schemas.openxmlformats.org/officeDocument/2006/relationships/image" Target="../media/image668.png"/><Relationship Id="rId612" Type="http://schemas.openxmlformats.org/officeDocument/2006/relationships/customXml" Target="../ink/ink1152.xml"/><Relationship Id="rId794" Type="http://schemas.openxmlformats.org/officeDocument/2006/relationships/customXml" Target="../ink/ink1244.xml"/><Relationship Id="rId251" Type="http://schemas.openxmlformats.org/officeDocument/2006/relationships/image" Target="../media/image570.png"/><Relationship Id="rId489" Type="http://schemas.openxmlformats.org/officeDocument/2006/relationships/image" Target="../media/image689.png"/><Relationship Id="rId654" Type="http://schemas.openxmlformats.org/officeDocument/2006/relationships/customXml" Target="../ink/ink1173.xml"/><Relationship Id="rId696" Type="http://schemas.openxmlformats.org/officeDocument/2006/relationships/customXml" Target="../ink/ink1194.xml"/><Relationship Id="rId861" Type="http://schemas.openxmlformats.org/officeDocument/2006/relationships/image" Target="../media/image874.png"/><Relationship Id="rId917" Type="http://schemas.openxmlformats.org/officeDocument/2006/relationships/image" Target="../media/image900.png"/><Relationship Id="rId293" Type="http://schemas.openxmlformats.org/officeDocument/2006/relationships/image" Target="../media/image591.png"/><Relationship Id="rId307" Type="http://schemas.openxmlformats.org/officeDocument/2006/relationships/image" Target="../media/image598.png"/><Relationship Id="rId349" Type="http://schemas.openxmlformats.org/officeDocument/2006/relationships/image" Target="../media/image619.png"/><Relationship Id="rId514" Type="http://schemas.openxmlformats.org/officeDocument/2006/relationships/customXml" Target="../ink/ink1103.xml"/><Relationship Id="rId556" Type="http://schemas.openxmlformats.org/officeDocument/2006/relationships/customXml" Target="../ink/ink1124.xml"/><Relationship Id="rId721" Type="http://schemas.openxmlformats.org/officeDocument/2006/relationships/image" Target="../media/image805.png"/><Relationship Id="rId763" Type="http://schemas.openxmlformats.org/officeDocument/2006/relationships/customXml" Target="../ink/ink1228.xml"/><Relationship Id="rId195" Type="http://schemas.openxmlformats.org/officeDocument/2006/relationships/image" Target="../media/image542.png"/><Relationship Id="rId209" Type="http://schemas.openxmlformats.org/officeDocument/2006/relationships/image" Target="../media/image549.png"/><Relationship Id="rId360" Type="http://schemas.openxmlformats.org/officeDocument/2006/relationships/customXml" Target="../ink/ink1026.xml"/><Relationship Id="rId416" Type="http://schemas.openxmlformats.org/officeDocument/2006/relationships/customXml" Target="../ink/ink1054.xml"/><Relationship Id="rId598" Type="http://schemas.openxmlformats.org/officeDocument/2006/relationships/customXml" Target="../ink/ink1145.xml"/><Relationship Id="rId819" Type="http://schemas.openxmlformats.org/officeDocument/2006/relationships/image" Target="../media/image853.png"/><Relationship Id="rId220" Type="http://schemas.openxmlformats.org/officeDocument/2006/relationships/customXml" Target="../ink/ink956.xml"/><Relationship Id="rId458" Type="http://schemas.openxmlformats.org/officeDocument/2006/relationships/customXml" Target="../ink/ink1075.xml"/><Relationship Id="rId623" Type="http://schemas.openxmlformats.org/officeDocument/2006/relationships/image" Target="../media/image756.png"/><Relationship Id="rId665" Type="http://schemas.openxmlformats.org/officeDocument/2006/relationships/image" Target="../media/image777.png"/><Relationship Id="rId830" Type="http://schemas.openxmlformats.org/officeDocument/2006/relationships/customXml" Target="../ink/ink1262.xml"/><Relationship Id="rId872" Type="http://schemas.openxmlformats.org/officeDocument/2006/relationships/customXml" Target="../ink/ink1283.xml"/><Relationship Id="rId262" Type="http://schemas.openxmlformats.org/officeDocument/2006/relationships/customXml" Target="../ink/ink977.xml"/><Relationship Id="rId318" Type="http://schemas.openxmlformats.org/officeDocument/2006/relationships/customXml" Target="../ink/ink1005.xml"/><Relationship Id="rId525" Type="http://schemas.openxmlformats.org/officeDocument/2006/relationships/image" Target="../media/image707.png"/><Relationship Id="rId567" Type="http://schemas.openxmlformats.org/officeDocument/2006/relationships/image" Target="../media/image728.png"/><Relationship Id="rId732" Type="http://schemas.openxmlformats.org/officeDocument/2006/relationships/customXml" Target="../ink/ink1212.xml"/><Relationship Id="rId164" Type="http://schemas.openxmlformats.org/officeDocument/2006/relationships/customXml" Target="../ink/ink928.xml"/><Relationship Id="rId371" Type="http://schemas.openxmlformats.org/officeDocument/2006/relationships/image" Target="../media/image630.png"/><Relationship Id="rId774" Type="http://schemas.openxmlformats.org/officeDocument/2006/relationships/customXml" Target="../ink/ink1234.xml"/><Relationship Id="rId427" Type="http://schemas.openxmlformats.org/officeDocument/2006/relationships/image" Target="../media/image658.png"/><Relationship Id="rId469" Type="http://schemas.openxmlformats.org/officeDocument/2006/relationships/image" Target="../media/image679.png"/><Relationship Id="rId634" Type="http://schemas.openxmlformats.org/officeDocument/2006/relationships/customXml" Target="../ink/ink1163.xml"/><Relationship Id="rId676" Type="http://schemas.openxmlformats.org/officeDocument/2006/relationships/customXml" Target="../ink/ink1184.xml"/><Relationship Id="rId841" Type="http://schemas.openxmlformats.org/officeDocument/2006/relationships/image" Target="../media/image864.png"/><Relationship Id="rId883" Type="http://schemas.openxmlformats.org/officeDocument/2006/relationships/image" Target="../media/image884.png"/><Relationship Id="rId231" Type="http://schemas.openxmlformats.org/officeDocument/2006/relationships/image" Target="../media/image560.png"/><Relationship Id="rId273" Type="http://schemas.openxmlformats.org/officeDocument/2006/relationships/image" Target="../media/image581.png"/><Relationship Id="rId329" Type="http://schemas.openxmlformats.org/officeDocument/2006/relationships/image" Target="../media/image609.png"/><Relationship Id="rId480" Type="http://schemas.openxmlformats.org/officeDocument/2006/relationships/customXml" Target="../ink/ink1086.xml"/><Relationship Id="rId536" Type="http://schemas.openxmlformats.org/officeDocument/2006/relationships/customXml" Target="../ink/ink1114.xml"/><Relationship Id="rId701" Type="http://schemas.openxmlformats.org/officeDocument/2006/relationships/image" Target="../media/image795.png"/><Relationship Id="rId175" Type="http://schemas.openxmlformats.org/officeDocument/2006/relationships/image" Target="../media/image532.png"/><Relationship Id="rId340" Type="http://schemas.openxmlformats.org/officeDocument/2006/relationships/customXml" Target="../ink/ink1016.xml"/><Relationship Id="rId578" Type="http://schemas.openxmlformats.org/officeDocument/2006/relationships/customXml" Target="../ink/ink1135.xml"/><Relationship Id="rId743" Type="http://schemas.openxmlformats.org/officeDocument/2006/relationships/image" Target="../media/image816.png"/><Relationship Id="rId785" Type="http://schemas.openxmlformats.org/officeDocument/2006/relationships/image" Target="../media/image836.png"/><Relationship Id="rId200" Type="http://schemas.openxmlformats.org/officeDocument/2006/relationships/customXml" Target="../ink/ink946.xml"/><Relationship Id="rId382" Type="http://schemas.openxmlformats.org/officeDocument/2006/relationships/customXml" Target="../ink/ink1037.xml"/><Relationship Id="rId438" Type="http://schemas.openxmlformats.org/officeDocument/2006/relationships/customXml" Target="../ink/ink1065.xml"/><Relationship Id="rId603" Type="http://schemas.openxmlformats.org/officeDocument/2006/relationships/image" Target="../media/image746.png"/><Relationship Id="rId645" Type="http://schemas.openxmlformats.org/officeDocument/2006/relationships/image" Target="../media/image767.png"/><Relationship Id="rId687" Type="http://schemas.openxmlformats.org/officeDocument/2006/relationships/image" Target="../media/image788.png"/><Relationship Id="rId810" Type="http://schemas.openxmlformats.org/officeDocument/2006/relationships/customXml" Target="../ink/ink1252.xml"/><Relationship Id="rId852" Type="http://schemas.openxmlformats.org/officeDocument/2006/relationships/customXml" Target="../ink/ink1273.xml"/><Relationship Id="rId908" Type="http://schemas.openxmlformats.org/officeDocument/2006/relationships/customXml" Target="../ink/ink1303.xml"/><Relationship Id="rId242" Type="http://schemas.openxmlformats.org/officeDocument/2006/relationships/customXml" Target="../ink/ink967.xml"/><Relationship Id="rId284" Type="http://schemas.openxmlformats.org/officeDocument/2006/relationships/customXml" Target="../ink/ink988.xml"/><Relationship Id="rId491" Type="http://schemas.openxmlformats.org/officeDocument/2006/relationships/image" Target="../media/image690.png"/><Relationship Id="rId505" Type="http://schemas.openxmlformats.org/officeDocument/2006/relationships/image" Target="../media/image697.png"/><Relationship Id="rId712" Type="http://schemas.openxmlformats.org/officeDocument/2006/relationships/customXml" Target="../ink/ink1202.xml"/><Relationship Id="rId894" Type="http://schemas.openxmlformats.org/officeDocument/2006/relationships/customXml" Target="../ink/ink1296.xml"/><Relationship Id="rId547" Type="http://schemas.openxmlformats.org/officeDocument/2006/relationships/image" Target="../media/image718.png"/><Relationship Id="rId589" Type="http://schemas.openxmlformats.org/officeDocument/2006/relationships/image" Target="../media/image739.png"/><Relationship Id="rId754" Type="http://schemas.openxmlformats.org/officeDocument/2006/relationships/customXml" Target="../ink/ink1223.xml"/><Relationship Id="rId796" Type="http://schemas.openxmlformats.org/officeDocument/2006/relationships/customXml" Target="../ink/ink1245.xml"/><Relationship Id="rId186" Type="http://schemas.openxmlformats.org/officeDocument/2006/relationships/customXml" Target="../ink/ink939.xml"/><Relationship Id="rId351" Type="http://schemas.openxmlformats.org/officeDocument/2006/relationships/image" Target="../media/image620.png"/><Relationship Id="rId393" Type="http://schemas.openxmlformats.org/officeDocument/2006/relationships/image" Target="../media/image641.png"/><Relationship Id="rId407" Type="http://schemas.openxmlformats.org/officeDocument/2006/relationships/image" Target="../media/image648.png"/><Relationship Id="rId449" Type="http://schemas.openxmlformats.org/officeDocument/2006/relationships/image" Target="../media/image669.png"/><Relationship Id="rId614" Type="http://schemas.openxmlformats.org/officeDocument/2006/relationships/customXml" Target="../ink/ink1153.xml"/><Relationship Id="rId656" Type="http://schemas.openxmlformats.org/officeDocument/2006/relationships/customXml" Target="../ink/ink1174.xml"/><Relationship Id="rId821" Type="http://schemas.openxmlformats.org/officeDocument/2006/relationships/image" Target="../media/image854.png"/><Relationship Id="rId863" Type="http://schemas.openxmlformats.org/officeDocument/2006/relationships/image" Target="../media/image875.png"/><Relationship Id="rId211" Type="http://schemas.openxmlformats.org/officeDocument/2006/relationships/image" Target="../media/image550.png"/><Relationship Id="rId253" Type="http://schemas.openxmlformats.org/officeDocument/2006/relationships/image" Target="../media/image571.png"/><Relationship Id="rId295" Type="http://schemas.openxmlformats.org/officeDocument/2006/relationships/image" Target="../media/image592.png"/><Relationship Id="rId309" Type="http://schemas.openxmlformats.org/officeDocument/2006/relationships/image" Target="../media/image599.png"/><Relationship Id="rId460" Type="http://schemas.openxmlformats.org/officeDocument/2006/relationships/customXml" Target="../ink/ink1076.xml"/><Relationship Id="rId516" Type="http://schemas.openxmlformats.org/officeDocument/2006/relationships/customXml" Target="../ink/ink1104.xml"/><Relationship Id="rId698" Type="http://schemas.openxmlformats.org/officeDocument/2006/relationships/customXml" Target="../ink/ink1195.xml"/><Relationship Id="rId919" Type="http://schemas.openxmlformats.org/officeDocument/2006/relationships/image" Target="../media/image901.png"/><Relationship Id="rId320" Type="http://schemas.openxmlformats.org/officeDocument/2006/relationships/customXml" Target="../ink/ink1006.xml"/><Relationship Id="rId558" Type="http://schemas.openxmlformats.org/officeDocument/2006/relationships/customXml" Target="../ink/ink1125.xml"/><Relationship Id="rId723" Type="http://schemas.openxmlformats.org/officeDocument/2006/relationships/image" Target="../media/image806.png"/><Relationship Id="rId765" Type="http://schemas.openxmlformats.org/officeDocument/2006/relationships/customXml" Target="../ink/ink1229.xml"/><Relationship Id="rId197" Type="http://schemas.openxmlformats.org/officeDocument/2006/relationships/image" Target="../media/image543.png"/><Relationship Id="rId362" Type="http://schemas.openxmlformats.org/officeDocument/2006/relationships/customXml" Target="../ink/ink1027.xml"/><Relationship Id="rId418" Type="http://schemas.openxmlformats.org/officeDocument/2006/relationships/customXml" Target="../ink/ink1055.xml"/><Relationship Id="rId625" Type="http://schemas.openxmlformats.org/officeDocument/2006/relationships/image" Target="../media/image757.png"/><Relationship Id="rId832" Type="http://schemas.openxmlformats.org/officeDocument/2006/relationships/customXml" Target="../ink/ink1263.xml"/><Relationship Id="rId222" Type="http://schemas.openxmlformats.org/officeDocument/2006/relationships/customXml" Target="../ink/ink957.xml"/><Relationship Id="rId264" Type="http://schemas.openxmlformats.org/officeDocument/2006/relationships/customXml" Target="../ink/ink978.xml"/><Relationship Id="rId471" Type="http://schemas.openxmlformats.org/officeDocument/2006/relationships/image" Target="../media/image680.png"/><Relationship Id="rId667" Type="http://schemas.openxmlformats.org/officeDocument/2006/relationships/image" Target="../media/image778.png"/><Relationship Id="rId874" Type="http://schemas.openxmlformats.org/officeDocument/2006/relationships/customXml" Target="../ink/ink1284.xml"/><Relationship Id="rId527" Type="http://schemas.openxmlformats.org/officeDocument/2006/relationships/image" Target="../media/image708.png"/><Relationship Id="rId569" Type="http://schemas.openxmlformats.org/officeDocument/2006/relationships/image" Target="../media/image729.png"/><Relationship Id="rId734" Type="http://schemas.openxmlformats.org/officeDocument/2006/relationships/customXml" Target="../ink/ink1213.xml"/><Relationship Id="rId776" Type="http://schemas.openxmlformats.org/officeDocument/2006/relationships/customXml" Target="../ink/ink1235.xml"/><Relationship Id="rId166" Type="http://schemas.openxmlformats.org/officeDocument/2006/relationships/customXml" Target="../ink/ink929.xml"/><Relationship Id="rId331" Type="http://schemas.openxmlformats.org/officeDocument/2006/relationships/image" Target="../media/image610.png"/><Relationship Id="rId373" Type="http://schemas.openxmlformats.org/officeDocument/2006/relationships/image" Target="../media/image631.png"/><Relationship Id="rId429" Type="http://schemas.openxmlformats.org/officeDocument/2006/relationships/image" Target="../media/image659.png"/><Relationship Id="rId580" Type="http://schemas.openxmlformats.org/officeDocument/2006/relationships/customXml" Target="../ink/ink1136.xml"/><Relationship Id="rId636" Type="http://schemas.openxmlformats.org/officeDocument/2006/relationships/customXml" Target="../ink/ink1164.xml"/><Relationship Id="rId801" Type="http://schemas.openxmlformats.org/officeDocument/2006/relationships/image" Target="../media/image844.png"/><Relationship Id="rId1" Type="http://schemas.openxmlformats.org/officeDocument/2006/relationships/slideLayout" Target="../slideLayouts/slideLayout2.xml"/><Relationship Id="rId233" Type="http://schemas.openxmlformats.org/officeDocument/2006/relationships/image" Target="../media/image561.png"/><Relationship Id="rId440" Type="http://schemas.openxmlformats.org/officeDocument/2006/relationships/customXml" Target="../ink/ink1066.xml"/><Relationship Id="rId678" Type="http://schemas.openxmlformats.org/officeDocument/2006/relationships/customXml" Target="../ink/ink1185.xml"/><Relationship Id="rId843" Type="http://schemas.openxmlformats.org/officeDocument/2006/relationships/image" Target="../media/image865.png"/><Relationship Id="rId885" Type="http://schemas.openxmlformats.org/officeDocument/2006/relationships/image" Target="../media/image885.png"/><Relationship Id="rId275" Type="http://schemas.openxmlformats.org/officeDocument/2006/relationships/image" Target="../media/image582.png"/><Relationship Id="rId300" Type="http://schemas.openxmlformats.org/officeDocument/2006/relationships/customXml" Target="../ink/ink996.xml"/><Relationship Id="rId482" Type="http://schemas.openxmlformats.org/officeDocument/2006/relationships/customXml" Target="../ink/ink1087.xml"/><Relationship Id="rId538" Type="http://schemas.openxmlformats.org/officeDocument/2006/relationships/customXml" Target="../ink/ink1115.xml"/><Relationship Id="rId703" Type="http://schemas.openxmlformats.org/officeDocument/2006/relationships/image" Target="../media/image796.png"/><Relationship Id="rId745" Type="http://schemas.openxmlformats.org/officeDocument/2006/relationships/image" Target="../media/image817.png"/><Relationship Id="rId910" Type="http://schemas.openxmlformats.org/officeDocument/2006/relationships/customXml" Target="../ink/ink1304.xml"/><Relationship Id="rId177" Type="http://schemas.openxmlformats.org/officeDocument/2006/relationships/image" Target="../media/image533.png"/><Relationship Id="rId342" Type="http://schemas.openxmlformats.org/officeDocument/2006/relationships/customXml" Target="../ink/ink1017.xml"/><Relationship Id="rId384" Type="http://schemas.openxmlformats.org/officeDocument/2006/relationships/customXml" Target="../ink/ink1038.xml"/><Relationship Id="rId591" Type="http://schemas.openxmlformats.org/officeDocument/2006/relationships/image" Target="../media/image740.png"/><Relationship Id="rId605" Type="http://schemas.openxmlformats.org/officeDocument/2006/relationships/image" Target="../media/image747.png"/><Relationship Id="rId787" Type="http://schemas.openxmlformats.org/officeDocument/2006/relationships/image" Target="../media/image837.png"/><Relationship Id="rId812" Type="http://schemas.openxmlformats.org/officeDocument/2006/relationships/customXml" Target="../ink/ink1253.xml"/><Relationship Id="rId202" Type="http://schemas.openxmlformats.org/officeDocument/2006/relationships/customXml" Target="../ink/ink947.xml"/><Relationship Id="rId244" Type="http://schemas.openxmlformats.org/officeDocument/2006/relationships/customXml" Target="../ink/ink968.xml"/><Relationship Id="rId647" Type="http://schemas.openxmlformats.org/officeDocument/2006/relationships/image" Target="../media/image768.png"/><Relationship Id="rId689" Type="http://schemas.openxmlformats.org/officeDocument/2006/relationships/image" Target="../media/image789.png"/><Relationship Id="rId854" Type="http://schemas.openxmlformats.org/officeDocument/2006/relationships/customXml" Target="../ink/ink1274.xml"/><Relationship Id="rId896" Type="http://schemas.openxmlformats.org/officeDocument/2006/relationships/customXml" Target="../ink/ink1297.xml"/><Relationship Id="rId286" Type="http://schemas.openxmlformats.org/officeDocument/2006/relationships/customXml" Target="../ink/ink989.xml"/><Relationship Id="rId451" Type="http://schemas.openxmlformats.org/officeDocument/2006/relationships/image" Target="../media/image670.png"/><Relationship Id="rId493" Type="http://schemas.openxmlformats.org/officeDocument/2006/relationships/image" Target="../media/image691.png"/><Relationship Id="rId507" Type="http://schemas.openxmlformats.org/officeDocument/2006/relationships/image" Target="../media/image698.png"/><Relationship Id="rId549" Type="http://schemas.openxmlformats.org/officeDocument/2006/relationships/image" Target="../media/image719.png"/><Relationship Id="rId714" Type="http://schemas.openxmlformats.org/officeDocument/2006/relationships/customXml" Target="../ink/ink1203.xml"/><Relationship Id="rId756" Type="http://schemas.openxmlformats.org/officeDocument/2006/relationships/customXml" Target="../ink/ink1224.xml"/><Relationship Id="rId921" Type="http://schemas.openxmlformats.org/officeDocument/2006/relationships/image" Target="../media/image902.png"/><Relationship Id="rId188" Type="http://schemas.openxmlformats.org/officeDocument/2006/relationships/customXml" Target="../ink/ink940.xml"/><Relationship Id="rId311" Type="http://schemas.openxmlformats.org/officeDocument/2006/relationships/image" Target="../media/image600.png"/><Relationship Id="rId353" Type="http://schemas.openxmlformats.org/officeDocument/2006/relationships/image" Target="../media/image621.png"/><Relationship Id="rId395" Type="http://schemas.openxmlformats.org/officeDocument/2006/relationships/image" Target="../media/image642.png"/><Relationship Id="rId409" Type="http://schemas.openxmlformats.org/officeDocument/2006/relationships/image" Target="../media/image649.png"/><Relationship Id="rId560" Type="http://schemas.openxmlformats.org/officeDocument/2006/relationships/customXml" Target="../ink/ink1126.xml"/><Relationship Id="rId798" Type="http://schemas.openxmlformats.org/officeDocument/2006/relationships/customXml" Target="../ink/ink1246.xml"/><Relationship Id="rId213" Type="http://schemas.openxmlformats.org/officeDocument/2006/relationships/image" Target="../media/image551.png"/><Relationship Id="rId420" Type="http://schemas.openxmlformats.org/officeDocument/2006/relationships/customXml" Target="../ink/ink1056.xml"/><Relationship Id="rId616" Type="http://schemas.openxmlformats.org/officeDocument/2006/relationships/customXml" Target="../ink/ink1154.xml"/><Relationship Id="rId658" Type="http://schemas.openxmlformats.org/officeDocument/2006/relationships/customXml" Target="../ink/ink1175.xml"/><Relationship Id="rId823" Type="http://schemas.openxmlformats.org/officeDocument/2006/relationships/image" Target="../media/image855.png"/><Relationship Id="rId865" Type="http://schemas.openxmlformats.org/officeDocument/2006/relationships/image" Target="../media/image876.png"/><Relationship Id="rId255" Type="http://schemas.openxmlformats.org/officeDocument/2006/relationships/image" Target="../media/image572.png"/><Relationship Id="rId297" Type="http://schemas.openxmlformats.org/officeDocument/2006/relationships/image" Target="../media/image593.png"/><Relationship Id="rId462" Type="http://schemas.openxmlformats.org/officeDocument/2006/relationships/customXml" Target="../ink/ink1077.xml"/><Relationship Id="rId518" Type="http://schemas.openxmlformats.org/officeDocument/2006/relationships/customXml" Target="../ink/ink1105.xml"/><Relationship Id="rId725" Type="http://schemas.openxmlformats.org/officeDocument/2006/relationships/image" Target="../media/image807.png"/><Relationship Id="rId322" Type="http://schemas.openxmlformats.org/officeDocument/2006/relationships/customXml" Target="../ink/ink1007.xml"/><Relationship Id="rId364" Type="http://schemas.openxmlformats.org/officeDocument/2006/relationships/customXml" Target="../ink/ink1028.xml"/><Relationship Id="rId767" Type="http://schemas.openxmlformats.org/officeDocument/2006/relationships/customXml" Target="../ink/ink1230.xml"/><Relationship Id="rId199" Type="http://schemas.openxmlformats.org/officeDocument/2006/relationships/image" Target="../media/image544.png"/><Relationship Id="rId571" Type="http://schemas.openxmlformats.org/officeDocument/2006/relationships/image" Target="../media/image730.png"/><Relationship Id="rId627" Type="http://schemas.openxmlformats.org/officeDocument/2006/relationships/image" Target="../media/image758.png"/><Relationship Id="rId669" Type="http://schemas.openxmlformats.org/officeDocument/2006/relationships/image" Target="../media/image779.png"/><Relationship Id="rId834" Type="http://schemas.openxmlformats.org/officeDocument/2006/relationships/customXml" Target="../ink/ink1264.xml"/><Relationship Id="rId876" Type="http://schemas.openxmlformats.org/officeDocument/2006/relationships/customXml" Target="../ink/ink1285.xml"/><Relationship Id="rId224" Type="http://schemas.openxmlformats.org/officeDocument/2006/relationships/customXml" Target="../ink/ink958.xml"/><Relationship Id="rId266" Type="http://schemas.openxmlformats.org/officeDocument/2006/relationships/customXml" Target="../ink/ink979.xml"/><Relationship Id="rId431" Type="http://schemas.openxmlformats.org/officeDocument/2006/relationships/image" Target="../media/image660.png"/><Relationship Id="rId473" Type="http://schemas.openxmlformats.org/officeDocument/2006/relationships/image" Target="../media/image681.png"/><Relationship Id="rId529" Type="http://schemas.openxmlformats.org/officeDocument/2006/relationships/image" Target="../media/image709.png"/><Relationship Id="rId680" Type="http://schemas.openxmlformats.org/officeDocument/2006/relationships/customXml" Target="../ink/ink1186.xml"/><Relationship Id="rId736" Type="http://schemas.openxmlformats.org/officeDocument/2006/relationships/customXml" Target="../ink/ink1214.xml"/><Relationship Id="rId901" Type="http://schemas.openxmlformats.org/officeDocument/2006/relationships/image" Target="../media/image892.png"/><Relationship Id="rId168" Type="http://schemas.openxmlformats.org/officeDocument/2006/relationships/customXml" Target="../ink/ink930.xml"/><Relationship Id="rId333" Type="http://schemas.openxmlformats.org/officeDocument/2006/relationships/image" Target="../media/image611.png"/><Relationship Id="rId540" Type="http://schemas.openxmlformats.org/officeDocument/2006/relationships/customXml" Target="../ink/ink1116.xml"/><Relationship Id="rId778" Type="http://schemas.openxmlformats.org/officeDocument/2006/relationships/customXml" Target="../ink/ink1236.xml"/><Relationship Id="rId375" Type="http://schemas.openxmlformats.org/officeDocument/2006/relationships/image" Target="../media/image632.png"/><Relationship Id="rId582" Type="http://schemas.openxmlformats.org/officeDocument/2006/relationships/customXml" Target="../ink/ink1137.xml"/><Relationship Id="rId638" Type="http://schemas.openxmlformats.org/officeDocument/2006/relationships/customXml" Target="../ink/ink1165.xml"/><Relationship Id="rId803" Type="http://schemas.openxmlformats.org/officeDocument/2006/relationships/image" Target="../media/image845.png"/><Relationship Id="rId845" Type="http://schemas.openxmlformats.org/officeDocument/2006/relationships/image" Target="../media/image866.png"/><Relationship Id="rId3" Type="http://schemas.openxmlformats.org/officeDocument/2006/relationships/image" Target="../media/image153.png"/><Relationship Id="rId235" Type="http://schemas.openxmlformats.org/officeDocument/2006/relationships/image" Target="../media/image562.png"/><Relationship Id="rId277" Type="http://schemas.openxmlformats.org/officeDocument/2006/relationships/image" Target="../media/image583.png"/><Relationship Id="rId400" Type="http://schemas.openxmlformats.org/officeDocument/2006/relationships/customXml" Target="../ink/ink1046.xml"/><Relationship Id="rId442" Type="http://schemas.openxmlformats.org/officeDocument/2006/relationships/customXml" Target="../ink/ink1067.xml"/><Relationship Id="rId484" Type="http://schemas.openxmlformats.org/officeDocument/2006/relationships/customXml" Target="../ink/ink1088.xml"/><Relationship Id="rId705" Type="http://schemas.openxmlformats.org/officeDocument/2006/relationships/image" Target="../media/image797.png"/><Relationship Id="rId887" Type="http://schemas.openxmlformats.org/officeDocument/2006/relationships/image" Target="../media/image886.png"/><Relationship Id="rId302" Type="http://schemas.openxmlformats.org/officeDocument/2006/relationships/customXml" Target="../ink/ink997.xml"/><Relationship Id="rId344" Type="http://schemas.openxmlformats.org/officeDocument/2006/relationships/customXml" Target="../ink/ink1018.xml"/><Relationship Id="rId691" Type="http://schemas.openxmlformats.org/officeDocument/2006/relationships/image" Target="../media/image790.png"/><Relationship Id="rId747" Type="http://schemas.openxmlformats.org/officeDocument/2006/relationships/image" Target="../media/image818.png"/><Relationship Id="rId789" Type="http://schemas.openxmlformats.org/officeDocument/2006/relationships/image" Target="../media/image838.png"/><Relationship Id="rId912" Type="http://schemas.openxmlformats.org/officeDocument/2006/relationships/customXml" Target="../ink/ink1305.xml"/><Relationship Id="rId179" Type="http://schemas.openxmlformats.org/officeDocument/2006/relationships/image" Target="../media/image534.png"/><Relationship Id="rId386" Type="http://schemas.openxmlformats.org/officeDocument/2006/relationships/customXml" Target="../ink/ink1039.xml"/><Relationship Id="rId551" Type="http://schemas.openxmlformats.org/officeDocument/2006/relationships/image" Target="../media/image720.png"/><Relationship Id="rId593" Type="http://schemas.openxmlformats.org/officeDocument/2006/relationships/image" Target="../media/image741.png"/><Relationship Id="rId607" Type="http://schemas.openxmlformats.org/officeDocument/2006/relationships/image" Target="../media/image748.png"/><Relationship Id="rId649" Type="http://schemas.openxmlformats.org/officeDocument/2006/relationships/image" Target="../media/image769.png"/><Relationship Id="rId814" Type="http://schemas.openxmlformats.org/officeDocument/2006/relationships/customXml" Target="../ink/ink1254.xml"/><Relationship Id="rId856" Type="http://schemas.openxmlformats.org/officeDocument/2006/relationships/customXml" Target="../ink/ink1275.xml"/><Relationship Id="rId190" Type="http://schemas.openxmlformats.org/officeDocument/2006/relationships/customXml" Target="../ink/ink941.xml"/><Relationship Id="rId204" Type="http://schemas.openxmlformats.org/officeDocument/2006/relationships/customXml" Target="../ink/ink948.xml"/><Relationship Id="rId246" Type="http://schemas.openxmlformats.org/officeDocument/2006/relationships/customXml" Target="../ink/ink969.xml"/><Relationship Id="rId288" Type="http://schemas.openxmlformats.org/officeDocument/2006/relationships/customXml" Target="../ink/ink990.xml"/><Relationship Id="rId411" Type="http://schemas.openxmlformats.org/officeDocument/2006/relationships/image" Target="../media/image650.png"/><Relationship Id="rId453" Type="http://schemas.openxmlformats.org/officeDocument/2006/relationships/image" Target="../media/image671.png"/><Relationship Id="rId509" Type="http://schemas.openxmlformats.org/officeDocument/2006/relationships/image" Target="../media/image699.png"/><Relationship Id="rId660" Type="http://schemas.openxmlformats.org/officeDocument/2006/relationships/customXml" Target="../ink/ink1176.xml"/><Relationship Id="rId898" Type="http://schemas.openxmlformats.org/officeDocument/2006/relationships/customXml" Target="../ink/ink1298.xml"/><Relationship Id="rId313" Type="http://schemas.openxmlformats.org/officeDocument/2006/relationships/image" Target="../media/image601.png"/><Relationship Id="rId495" Type="http://schemas.openxmlformats.org/officeDocument/2006/relationships/image" Target="../media/image692.png"/><Relationship Id="rId716" Type="http://schemas.openxmlformats.org/officeDocument/2006/relationships/customXml" Target="../ink/ink1204.xml"/><Relationship Id="rId758" Type="http://schemas.openxmlformats.org/officeDocument/2006/relationships/customXml" Target="../ink/ink1225.xml"/><Relationship Id="rId10" Type="http://schemas.openxmlformats.org/officeDocument/2006/relationships/customXml" Target="../ink/ink926.xml"/><Relationship Id="rId355" Type="http://schemas.openxmlformats.org/officeDocument/2006/relationships/image" Target="../media/image622.png"/><Relationship Id="rId397" Type="http://schemas.openxmlformats.org/officeDocument/2006/relationships/image" Target="../media/image643.png"/><Relationship Id="rId520" Type="http://schemas.openxmlformats.org/officeDocument/2006/relationships/customXml" Target="../ink/ink1106.xml"/><Relationship Id="rId562" Type="http://schemas.openxmlformats.org/officeDocument/2006/relationships/customXml" Target="../ink/ink1127.xml"/><Relationship Id="rId618" Type="http://schemas.openxmlformats.org/officeDocument/2006/relationships/customXml" Target="../ink/ink1155.xml"/><Relationship Id="rId825" Type="http://schemas.openxmlformats.org/officeDocument/2006/relationships/image" Target="../media/image856.png"/><Relationship Id="rId215" Type="http://schemas.openxmlformats.org/officeDocument/2006/relationships/image" Target="../media/image552.png"/><Relationship Id="rId257" Type="http://schemas.openxmlformats.org/officeDocument/2006/relationships/image" Target="../media/image573.png"/><Relationship Id="rId422" Type="http://schemas.openxmlformats.org/officeDocument/2006/relationships/customXml" Target="../ink/ink1057.xml"/><Relationship Id="rId464" Type="http://schemas.openxmlformats.org/officeDocument/2006/relationships/customXml" Target="../ink/ink1078.xml"/><Relationship Id="rId867" Type="http://schemas.openxmlformats.org/officeDocument/2006/relationships/image" Target="../media/image877.png"/><Relationship Id="rId299" Type="http://schemas.openxmlformats.org/officeDocument/2006/relationships/image" Target="../media/image594.png"/><Relationship Id="rId727" Type="http://schemas.openxmlformats.org/officeDocument/2006/relationships/image" Target="../media/image808.png"/><Relationship Id="rId366" Type="http://schemas.openxmlformats.org/officeDocument/2006/relationships/customXml" Target="../ink/ink1029.xml"/><Relationship Id="rId573" Type="http://schemas.openxmlformats.org/officeDocument/2006/relationships/image" Target="../media/image731.png"/><Relationship Id="rId780" Type="http://schemas.openxmlformats.org/officeDocument/2006/relationships/customXml" Target="../ink/ink1237.xml"/><Relationship Id="rId226" Type="http://schemas.openxmlformats.org/officeDocument/2006/relationships/customXml" Target="../ink/ink959.xml"/><Relationship Id="rId433" Type="http://schemas.openxmlformats.org/officeDocument/2006/relationships/image" Target="../media/image661.png"/><Relationship Id="rId878" Type="http://schemas.openxmlformats.org/officeDocument/2006/relationships/customXml" Target="../ink/ink1286.xml"/><Relationship Id="rId640" Type="http://schemas.openxmlformats.org/officeDocument/2006/relationships/customXml" Target="../ink/ink1166.xml"/><Relationship Id="rId738" Type="http://schemas.openxmlformats.org/officeDocument/2006/relationships/customXml" Target="../ink/ink1215.xml"/><Relationship Id="rId377" Type="http://schemas.openxmlformats.org/officeDocument/2006/relationships/image" Target="../media/image633.png"/><Relationship Id="rId500" Type="http://schemas.openxmlformats.org/officeDocument/2006/relationships/customXml" Target="../ink/ink1096.xml"/><Relationship Id="rId584" Type="http://schemas.openxmlformats.org/officeDocument/2006/relationships/customXml" Target="../ink/ink1138.xml"/><Relationship Id="rId805" Type="http://schemas.openxmlformats.org/officeDocument/2006/relationships/image" Target="../media/image846.png"/><Relationship Id="rId5" Type="http://schemas.openxmlformats.org/officeDocument/2006/relationships/image" Target="../media/image155.png"/><Relationship Id="rId237" Type="http://schemas.openxmlformats.org/officeDocument/2006/relationships/image" Target="../media/image563.png"/><Relationship Id="rId791" Type="http://schemas.openxmlformats.org/officeDocument/2006/relationships/image" Target="../media/image839.png"/><Relationship Id="rId889" Type="http://schemas.openxmlformats.org/officeDocument/2006/relationships/customXml" Target="../ink/ink1293.xml"/><Relationship Id="rId444" Type="http://schemas.openxmlformats.org/officeDocument/2006/relationships/customXml" Target="../ink/ink1068.xml"/><Relationship Id="rId651" Type="http://schemas.openxmlformats.org/officeDocument/2006/relationships/image" Target="../media/image770.png"/><Relationship Id="rId749" Type="http://schemas.openxmlformats.org/officeDocument/2006/relationships/image" Target="../media/image819.png"/><Relationship Id="rId290" Type="http://schemas.openxmlformats.org/officeDocument/2006/relationships/customXml" Target="../ink/ink991.xml"/><Relationship Id="rId304" Type="http://schemas.openxmlformats.org/officeDocument/2006/relationships/customXml" Target="../ink/ink998.xml"/><Relationship Id="rId388" Type="http://schemas.openxmlformats.org/officeDocument/2006/relationships/customXml" Target="../ink/ink1040.xml"/><Relationship Id="rId511" Type="http://schemas.openxmlformats.org/officeDocument/2006/relationships/image" Target="../media/image700.png"/><Relationship Id="rId609" Type="http://schemas.openxmlformats.org/officeDocument/2006/relationships/image" Target="../media/image749.png"/><Relationship Id="rId595" Type="http://schemas.openxmlformats.org/officeDocument/2006/relationships/image" Target="../media/image742.png"/><Relationship Id="rId816" Type="http://schemas.openxmlformats.org/officeDocument/2006/relationships/customXml" Target="../ink/ink1255.xml"/><Relationship Id="rId248" Type="http://schemas.openxmlformats.org/officeDocument/2006/relationships/customXml" Target="../ink/ink970.xml"/><Relationship Id="rId455" Type="http://schemas.openxmlformats.org/officeDocument/2006/relationships/image" Target="../media/image672.png"/><Relationship Id="rId662" Type="http://schemas.openxmlformats.org/officeDocument/2006/relationships/customXml" Target="../ink/ink1177.xml"/><Relationship Id="rId315" Type="http://schemas.openxmlformats.org/officeDocument/2006/relationships/image" Target="../media/image602.png"/><Relationship Id="rId522" Type="http://schemas.openxmlformats.org/officeDocument/2006/relationships/customXml" Target="../ink/ink1107.xml"/><Relationship Id="rId161" Type="http://schemas.openxmlformats.org/officeDocument/2006/relationships/image" Target="../media/image525.png"/><Relationship Id="rId399" Type="http://schemas.openxmlformats.org/officeDocument/2006/relationships/image" Target="../media/image644.png"/><Relationship Id="rId827" Type="http://schemas.openxmlformats.org/officeDocument/2006/relationships/image" Target="../media/image857.png"/><Relationship Id="rId259" Type="http://schemas.openxmlformats.org/officeDocument/2006/relationships/image" Target="../media/image574.png"/><Relationship Id="rId466" Type="http://schemas.openxmlformats.org/officeDocument/2006/relationships/customXml" Target="../ink/ink1079.xml"/><Relationship Id="rId673" Type="http://schemas.openxmlformats.org/officeDocument/2006/relationships/image" Target="../media/image781.png"/><Relationship Id="rId880" Type="http://schemas.openxmlformats.org/officeDocument/2006/relationships/customXml" Target="../ink/ink1288.xml"/><Relationship Id="rId326" Type="http://schemas.openxmlformats.org/officeDocument/2006/relationships/customXml" Target="../ink/ink1009.xml"/><Relationship Id="rId533" Type="http://schemas.openxmlformats.org/officeDocument/2006/relationships/image" Target="../media/image711.png"/><Relationship Id="rId740" Type="http://schemas.openxmlformats.org/officeDocument/2006/relationships/customXml" Target="../ink/ink1216.xml"/><Relationship Id="rId838" Type="http://schemas.openxmlformats.org/officeDocument/2006/relationships/customXml" Target="../ink/ink1266.xml"/><Relationship Id="rId172" Type="http://schemas.openxmlformats.org/officeDocument/2006/relationships/customXml" Target="../ink/ink932.xml"/><Relationship Id="rId477" Type="http://schemas.openxmlformats.org/officeDocument/2006/relationships/image" Target="../media/image683.png"/><Relationship Id="rId600" Type="http://schemas.openxmlformats.org/officeDocument/2006/relationships/customXml" Target="../ink/ink1146.xml"/><Relationship Id="rId684" Type="http://schemas.openxmlformats.org/officeDocument/2006/relationships/customXml" Target="../ink/ink1188.xml"/><Relationship Id="rId337" Type="http://schemas.openxmlformats.org/officeDocument/2006/relationships/image" Target="../media/image613.png"/><Relationship Id="rId891" Type="http://schemas.openxmlformats.org/officeDocument/2006/relationships/image" Target="../media/image887.png"/><Relationship Id="rId905" Type="http://schemas.openxmlformats.org/officeDocument/2006/relationships/image" Target="../media/image894.png"/><Relationship Id="rId544" Type="http://schemas.openxmlformats.org/officeDocument/2006/relationships/customXml" Target="../ink/ink1118.xml"/><Relationship Id="rId751" Type="http://schemas.openxmlformats.org/officeDocument/2006/relationships/image" Target="../media/image820.png"/><Relationship Id="rId849" Type="http://schemas.openxmlformats.org/officeDocument/2006/relationships/image" Target="../media/image868.png"/><Relationship Id="rId183" Type="http://schemas.openxmlformats.org/officeDocument/2006/relationships/image" Target="../media/image536.png"/><Relationship Id="rId390" Type="http://schemas.openxmlformats.org/officeDocument/2006/relationships/customXml" Target="../ink/ink1041.xml"/><Relationship Id="rId404" Type="http://schemas.openxmlformats.org/officeDocument/2006/relationships/customXml" Target="../ink/ink1048.xml"/><Relationship Id="rId611" Type="http://schemas.openxmlformats.org/officeDocument/2006/relationships/image" Target="../media/image750.png"/><Relationship Id="rId250" Type="http://schemas.openxmlformats.org/officeDocument/2006/relationships/customXml" Target="../ink/ink971.xml"/><Relationship Id="rId488" Type="http://schemas.openxmlformats.org/officeDocument/2006/relationships/customXml" Target="../ink/ink1090.xml"/><Relationship Id="rId695" Type="http://schemas.openxmlformats.org/officeDocument/2006/relationships/image" Target="../media/image792.png"/><Relationship Id="rId709" Type="http://schemas.openxmlformats.org/officeDocument/2006/relationships/image" Target="../media/image799.png"/><Relationship Id="rId916" Type="http://schemas.openxmlformats.org/officeDocument/2006/relationships/customXml" Target="../ink/ink1307.xml"/><Relationship Id="rId348" Type="http://schemas.openxmlformats.org/officeDocument/2006/relationships/customXml" Target="../ink/ink1020.xml"/><Relationship Id="rId555" Type="http://schemas.openxmlformats.org/officeDocument/2006/relationships/image" Target="../media/image722.png"/><Relationship Id="rId762" Type="http://schemas.openxmlformats.org/officeDocument/2006/relationships/image" Target="../media/image825.png"/><Relationship Id="rId194" Type="http://schemas.openxmlformats.org/officeDocument/2006/relationships/customXml" Target="../ink/ink943.xml"/><Relationship Id="rId208" Type="http://schemas.openxmlformats.org/officeDocument/2006/relationships/customXml" Target="../ink/ink950.xml"/><Relationship Id="rId415" Type="http://schemas.openxmlformats.org/officeDocument/2006/relationships/image" Target="../media/image652.png"/><Relationship Id="rId622" Type="http://schemas.openxmlformats.org/officeDocument/2006/relationships/customXml" Target="../ink/ink1157.xml"/><Relationship Id="rId261" Type="http://schemas.openxmlformats.org/officeDocument/2006/relationships/image" Target="../media/image575.png"/><Relationship Id="rId499" Type="http://schemas.openxmlformats.org/officeDocument/2006/relationships/image" Target="../media/image694.png"/><Relationship Id="rId359" Type="http://schemas.openxmlformats.org/officeDocument/2006/relationships/image" Target="../media/image624.png"/><Relationship Id="rId566" Type="http://schemas.openxmlformats.org/officeDocument/2006/relationships/customXml" Target="../ink/ink1129.xml"/><Relationship Id="rId773" Type="http://schemas.openxmlformats.org/officeDocument/2006/relationships/customXml" Target="../ink/ink1233.xml"/><Relationship Id="rId219" Type="http://schemas.openxmlformats.org/officeDocument/2006/relationships/image" Target="../media/image554.png"/><Relationship Id="rId426" Type="http://schemas.openxmlformats.org/officeDocument/2006/relationships/customXml" Target="../ink/ink1059.xml"/><Relationship Id="rId633" Type="http://schemas.openxmlformats.org/officeDocument/2006/relationships/image" Target="../media/image761.png"/><Relationship Id="rId840" Type="http://schemas.openxmlformats.org/officeDocument/2006/relationships/customXml" Target="../ink/ink1267.xml"/><Relationship Id="rId272" Type="http://schemas.openxmlformats.org/officeDocument/2006/relationships/customXml" Target="../ink/ink982.xml"/><Relationship Id="rId577" Type="http://schemas.openxmlformats.org/officeDocument/2006/relationships/image" Target="../media/image733.png"/><Relationship Id="rId700" Type="http://schemas.openxmlformats.org/officeDocument/2006/relationships/customXml" Target="../ink/ink1196.xml"/><Relationship Id="rId784" Type="http://schemas.openxmlformats.org/officeDocument/2006/relationships/customXml" Target="../ink/ink1239.xml"/><Relationship Id="rId437" Type="http://schemas.openxmlformats.org/officeDocument/2006/relationships/image" Target="../media/image663.png"/><Relationship Id="rId644" Type="http://schemas.openxmlformats.org/officeDocument/2006/relationships/customXml" Target="../ink/ink1168.xml"/><Relationship Id="rId851" Type="http://schemas.openxmlformats.org/officeDocument/2006/relationships/image" Target="../media/image869.png"/><Relationship Id="rId283" Type="http://schemas.openxmlformats.org/officeDocument/2006/relationships/image" Target="../media/image586.png"/><Relationship Id="rId490" Type="http://schemas.openxmlformats.org/officeDocument/2006/relationships/customXml" Target="../ink/ink1091.xml"/><Relationship Id="rId504" Type="http://schemas.openxmlformats.org/officeDocument/2006/relationships/customXml" Target="../ink/ink1098.xml"/><Relationship Id="rId711" Type="http://schemas.openxmlformats.org/officeDocument/2006/relationships/image" Target="../media/image800.png"/><Relationship Id="rId350" Type="http://schemas.openxmlformats.org/officeDocument/2006/relationships/customXml" Target="../ink/ink1021.xml"/><Relationship Id="rId588" Type="http://schemas.openxmlformats.org/officeDocument/2006/relationships/customXml" Target="../ink/ink1140.xml"/><Relationship Id="rId795" Type="http://schemas.openxmlformats.org/officeDocument/2006/relationships/image" Target="../media/image841.png"/><Relationship Id="rId809" Type="http://schemas.openxmlformats.org/officeDocument/2006/relationships/image" Target="../media/image848.png"/><Relationship Id="rId9" Type="http://schemas.openxmlformats.org/officeDocument/2006/relationships/image" Target="../media/image24.jpg"/><Relationship Id="rId210" Type="http://schemas.openxmlformats.org/officeDocument/2006/relationships/customXml" Target="../ink/ink951.xml"/><Relationship Id="rId448" Type="http://schemas.openxmlformats.org/officeDocument/2006/relationships/customXml" Target="../ink/ink1070.xml"/><Relationship Id="rId655" Type="http://schemas.openxmlformats.org/officeDocument/2006/relationships/image" Target="../media/image772.png"/><Relationship Id="rId862" Type="http://schemas.openxmlformats.org/officeDocument/2006/relationships/customXml" Target="../ink/ink1278.xml"/><Relationship Id="rId294" Type="http://schemas.openxmlformats.org/officeDocument/2006/relationships/customXml" Target="../ink/ink993.xml"/><Relationship Id="rId308" Type="http://schemas.openxmlformats.org/officeDocument/2006/relationships/customXml" Target="../ink/ink1000.xml"/><Relationship Id="rId515" Type="http://schemas.openxmlformats.org/officeDocument/2006/relationships/image" Target="../media/image702.png"/><Relationship Id="rId722" Type="http://schemas.openxmlformats.org/officeDocument/2006/relationships/customXml" Target="../ink/ink1207.xml"/><Relationship Id="rId361" Type="http://schemas.openxmlformats.org/officeDocument/2006/relationships/image" Target="../media/image625.png"/><Relationship Id="rId599" Type="http://schemas.openxmlformats.org/officeDocument/2006/relationships/image" Target="../media/image744.png"/><Relationship Id="rId459" Type="http://schemas.openxmlformats.org/officeDocument/2006/relationships/image" Target="../media/image674.png"/><Relationship Id="rId666" Type="http://schemas.openxmlformats.org/officeDocument/2006/relationships/customXml" Target="../ink/ink1179.xml"/><Relationship Id="rId873" Type="http://schemas.openxmlformats.org/officeDocument/2006/relationships/image" Target="../media/image880.png"/><Relationship Id="rId221" Type="http://schemas.openxmlformats.org/officeDocument/2006/relationships/image" Target="../media/image555.png"/><Relationship Id="rId319" Type="http://schemas.openxmlformats.org/officeDocument/2006/relationships/image" Target="../media/image604.png"/><Relationship Id="rId526" Type="http://schemas.openxmlformats.org/officeDocument/2006/relationships/customXml" Target="../ink/ink1109.xml"/><Relationship Id="rId733" Type="http://schemas.openxmlformats.org/officeDocument/2006/relationships/image" Target="../media/image811.png"/><Relationship Id="rId165" Type="http://schemas.openxmlformats.org/officeDocument/2006/relationships/image" Target="../media/image527.png"/><Relationship Id="rId372" Type="http://schemas.openxmlformats.org/officeDocument/2006/relationships/customXml" Target="../ink/ink1032.xml"/><Relationship Id="rId677" Type="http://schemas.openxmlformats.org/officeDocument/2006/relationships/image" Target="../media/image783.png"/><Relationship Id="rId800" Type="http://schemas.openxmlformats.org/officeDocument/2006/relationships/customXml" Target="../ink/ink1247.xml"/><Relationship Id="rId232" Type="http://schemas.openxmlformats.org/officeDocument/2006/relationships/customXml" Target="../ink/ink962.xml"/><Relationship Id="rId884" Type="http://schemas.openxmlformats.org/officeDocument/2006/relationships/customXml" Target="../ink/ink1290.xml"/><Relationship Id="rId537" Type="http://schemas.openxmlformats.org/officeDocument/2006/relationships/image" Target="../media/image713.png"/><Relationship Id="rId744" Type="http://schemas.openxmlformats.org/officeDocument/2006/relationships/customXml" Target="../ink/ink1218.xml"/><Relationship Id="rId176" Type="http://schemas.openxmlformats.org/officeDocument/2006/relationships/customXml" Target="../ink/ink934.xml"/><Relationship Id="rId383" Type="http://schemas.openxmlformats.org/officeDocument/2006/relationships/image" Target="../media/image636.png"/><Relationship Id="rId590" Type="http://schemas.openxmlformats.org/officeDocument/2006/relationships/customXml" Target="../ink/ink1141.xml"/><Relationship Id="rId604" Type="http://schemas.openxmlformats.org/officeDocument/2006/relationships/customXml" Target="../ink/ink1148.xml"/><Relationship Id="rId811" Type="http://schemas.openxmlformats.org/officeDocument/2006/relationships/image" Target="../media/image849.png"/><Relationship Id="rId243" Type="http://schemas.openxmlformats.org/officeDocument/2006/relationships/image" Target="../media/image566.png"/><Relationship Id="rId450" Type="http://schemas.openxmlformats.org/officeDocument/2006/relationships/customXml" Target="../ink/ink1071.xml"/><Relationship Id="rId688" Type="http://schemas.openxmlformats.org/officeDocument/2006/relationships/customXml" Target="../ink/ink1190.xml"/><Relationship Id="rId895" Type="http://schemas.openxmlformats.org/officeDocument/2006/relationships/image" Target="../media/image889.png"/><Relationship Id="rId909" Type="http://schemas.openxmlformats.org/officeDocument/2006/relationships/image" Target="../media/image896.png"/><Relationship Id="rId310" Type="http://schemas.openxmlformats.org/officeDocument/2006/relationships/customXml" Target="../ink/ink1001.xml"/><Relationship Id="rId548" Type="http://schemas.openxmlformats.org/officeDocument/2006/relationships/customXml" Target="../ink/ink1120.xml"/><Relationship Id="rId755" Type="http://schemas.openxmlformats.org/officeDocument/2006/relationships/image" Target="../media/image822.png"/><Relationship Id="rId187" Type="http://schemas.openxmlformats.org/officeDocument/2006/relationships/image" Target="../media/image538.png"/><Relationship Id="rId394" Type="http://schemas.openxmlformats.org/officeDocument/2006/relationships/customXml" Target="../ink/ink1043.xml"/><Relationship Id="rId408" Type="http://schemas.openxmlformats.org/officeDocument/2006/relationships/customXml" Target="../ink/ink1050.xml"/><Relationship Id="rId615" Type="http://schemas.openxmlformats.org/officeDocument/2006/relationships/image" Target="../media/image752.png"/><Relationship Id="rId822" Type="http://schemas.openxmlformats.org/officeDocument/2006/relationships/customXml" Target="../ink/ink1258.xml"/><Relationship Id="rId254" Type="http://schemas.openxmlformats.org/officeDocument/2006/relationships/customXml" Target="../ink/ink973.xml"/><Relationship Id="rId699" Type="http://schemas.openxmlformats.org/officeDocument/2006/relationships/image" Target="../media/image794.png"/><Relationship Id="rId461" Type="http://schemas.openxmlformats.org/officeDocument/2006/relationships/image" Target="../media/image675.png"/><Relationship Id="rId559" Type="http://schemas.openxmlformats.org/officeDocument/2006/relationships/image" Target="../media/image724.png"/><Relationship Id="rId766" Type="http://schemas.openxmlformats.org/officeDocument/2006/relationships/image" Target="../media/image827.png"/><Relationship Id="rId198" Type="http://schemas.openxmlformats.org/officeDocument/2006/relationships/customXml" Target="../ink/ink945.xml"/><Relationship Id="rId321" Type="http://schemas.openxmlformats.org/officeDocument/2006/relationships/image" Target="../media/image605.png"/><Relationship Id="rId419" Type="http://schemas.openxmlformats.org/officeDocument/2006/relationships/image" Target="../media/image654.png"/><Relationship Id="rId626" Type="http://schemas.openxmlformats.org/officeDocument/2006/relationships/customXml" Target="../ink/ink1159.xml"/><Relationship Id="rId833" Type="http://schemas.openxmlformats.org/officeDocument/2006/relationships/image" Target="../media/image860.png"/><Relationship Id="rId265" Type="http://schemas.openxmlformats.org/officeDocument/2006/relationships/image" Target="../media/image577.png"/><Relationship Id="rId472" Type="http://schemas.openxmlformats.org/officeDocument/2006/relationships/customXml" Target="../ink/ink1082.xml"/><Relationship Id="rId900" Type="http://schemas.openxmlformats.org/officeDocument/2006/relationships/customXml" Target="../ink/ink1299.xml"/><Relationship Id="rId332" Type="http://schemas.openxmlformats.org/officeDocument/2006/relationships/customXml" Target="../ink/ink1012.xml"/><Relationship Id="rId777" Type="http://schemas.openxmlformats.org/officeDocument/2006/relationships/image" Target="../media/image832.png"/><Relationship Id="rId637" Type="http://schemas.openxmlformats.org/officeDocument/2006/relationships/image" Target="../media/image763.png"/><Relationship Id="rId844" Type="http://schemas.openxmlformats.org/officeDocument/2006/relationships/customXml" Target="../ink/ink1269.xml"/><Relationship Id="rId276" Type="http://schemas.openxmlformats.org/officeDocument/2006/relationships/customXml" Target="../ink/ink984.xml"/><Relationship Id="rId483" Type="http://schemas.openxmlformats.org/officeDocument/2006/relationships/image" Target="../media/image686.png"/><Relationship Id="rId690" Type="http://schemas.openxmlformats.org/officeDocument/2006/relationships/customXml" Target="../ink/ink1191.xml"/><Relationship Id="rId704" Type="http://schemas.openxmlformats.org/officeDocument/2006/relationships/customXml" Target="../ink/ink1198.xml"/><Relationship Id="rId911" Type="http://schemas.openxmlformats.org/officeDocument/2006/relationships/image" Target="../media/image897.png"/><Relationship Id="rId343" Type="http://schemas.openxmlformats.org/officeDocument/2006/relationships/image" Target="../media/image616.png"/><Relationship Id="rId550" Type="http://schemas.openxmlformats.org/officeDocument/2006/relationships/customXml" Target="../ink/ink1121.xml"/><Relationship Id="rId788" Type="http://schemas.openxmlformats.org/officeDocument/2006/relationships/customXml" Target="../ink/ink1241.xml"/><Relationship Id="rId203" Type="http://schemas.openxmlformats.org/officeDocument/2006/relationships/image" Target="../media/image546.png"/><Relationship Id="rId648" Type="http://schemas.openxmlformats.org/officeDocument/2006/relationships/customXml" Target="../ink/ink1170.xml"/><Relationship Id="rId855" Type="http://schemas.openxmlformats.org/officeDocument/2006/relationships/image" Target="../media/image871.png"/><Relationship Id="rId287" Type="http://schemas.openxmlformats.org/officeDocument/2006/relationships/image" Target="../media/image588.png"/><Relationship Id="rId410" Type="http://schemas.openxmlformats.org/officeDocument/2006/relationships/customXml" Target="../ink/ink1051.xml"/><Relationship Id="rId494" Type="http://schemas.openxmlformats.org/officeDocument/2006/relationships/customXml" Target="../ink/ink1093.xml"/><Relationship Id="rId508" Type="http://schemas.openxmlformats.org/officeDocument/2006/relationships/customXml" Target="../ink/ink1100.xml"/><Relationship Id="rId715" Type="http://schemas.openxmlformats.org/officeDocument/2006/relationships/image" Target="../media/image802.png"/><Relationship Id="rId354" Type="http://schemas.openxmlformats.org/officeDocument/2006/relationships/customXml" Target="../ink/ink1023.xml"/><Relationship Id="rId799" Type="http://schemas.openxmlformats.org/officeDocument/2006/relationships/image" Target="../media/image843.png"/><Relationship Id="rId561" Type="http://schemas.openxmlformats.org/officeDocument/2006/relationships/image" Target="../media/image725.png"/><Relationship Id="rId659" Type="http://schemas.openxmlformats.org/officeDocument/2006/relationships/image" Target="../media/image774.png"/><Relationship Id="rId866" Type="http://schemas.openxmlformats.org/officeDocument/2006/relationships/customXml" Target="../ink/ink1280.xml"/><Relationship Id="rId214" Type="http://schemas.openxmlformats.org/officeDocument/2006/relationships/customXml" Target="../ink/ink953.xml"/><Relationship Id="rId298" Type="http://schemas.openxmlformats.org/officeDocument/2006/relationships/customXml" Target="../ink/ink995.xml"/><Relationship Id="rId421" Type="http://schemas.openxmlformats.org/officeDocument/2006/relationships/image" Target="../media/image655.png"/><Relationship Id="rId519" Type="http://schemas.openxmlformats.org/officeDocument/2006/relationships/image" Target="../media/image704.png"/><Relationship Id="rId726" Type="http://schemas.openxmlformats.org/officeDocument/2006/relationships/customXml" Target="../ink/ink1209.xml"/><Relationship Id="rId365" Type="http://schemas.openxmlformats.org/officeDocument/2006/relationships/image" Target="../media/image627.png"/><Relationship Id="rId572" Type="http://schemas.openxmlformats.org/officeDocument/2006/relationships/customXml" Target="../ink/ink1132.xml"/><Relationship Id="rId225" Type="http://schemas.openxmlformats.org/officeDocument/2006/relationships/image" Target="../media/image557.png"/><Relationship Id="rId432" Type="http://schemas.openxmlformats.org/officeDocument/2006/relationships/customXml" Target="../ink/ink1062.xml"/><Relationship Id="rId877" Type="http://schemas.openxmlformats.org/officeDocument/2006/relationships/image" Target="../media/image882.png"/><Relationship Id="rId737" Type="http://schemas.openxmlformats.org/officeDocument/2006/relationships/image" Target="../media/image813.png"/><Relationship Id="rId169" Type="http://schemas.openxmlformats.org/officeDocument/2006/relationships/image" Target="../media/image529.png"/><Relationship Id="rId376" Type="http://schemas.openxmlformats.org/officeDocument/2006/relationships/customXml" Target="../ink/ink1034.xml"/><Relationship Id="rId583" Type="http://schemas.openxmlformats.org/officeDocument/2006/relationships/image" Target="../media/image736.png"/><Relationship Id="rId790" Type="http://schemas.openxmlformats.org/officeDocument/2006/relationships/customXml" Target="../ink/ink1242.xml"/><Relationship Id="rId804" Type="http://schemas.openxmlformats.org/officeDocument/2006/relationships/customXml" Target="../ink/ink1249.xml"/><Relationship Id="rId4" Type="http://schemas.openxmlformats.org/officeDocument/2006/relationships/image" Target="../media/image154.svg"/><Relationship Id="rId236" Type="http://schemas.openxmlformats.org/officeDocument/2006/relationships/customXml" Target="../ink/ink964.xml"/><Relationship Id="rId443" Type="http://schemas.openxmlformats.org/officeDocument/2006/relationships/image" Target="../media/image666.png"/><Relationship Id="rId650" Type="http://schemas.openxmlformats.org/officeDocument/2006/relationships/customXml" Target="../ink/ink1171.xml"/><Relationship Id="rId888" Type="http://schemas.openxmlformats.org/officeDocument/2006/relationships/customXml" Target="../ink/ink1292.xml"/><Relationship Id="rId303" Type="http://schemas.openxmlformats.org/officeDocument/2006/relationships/image" Target="../media/image596.png"/><Relationship Id="rId748" Type="http://schemas.openxmlformats.org/officeDocument/2006/relationships/customXml" Target="../ink/ink122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671" Type="http://schemas.openxmlformats.org/officeDocument/2006/relationships/image" Target="../media/image780.png"/><Relationship Id="rId769" Type="http://schemas.openxmlformats.org/officeDocument/2006/relationships/customXml" Target="../ink/ink1615.xml"/><Relationship Id="rId324" Type="http://schemas.openxmlformats.org/officeDocument/2006/relationships/customXml" Target="../ink/ink1392.xml"/><Relationship Id="rId531" Type="http://schemas.openxmlformats.org/officeDocument/2006/relationships/image" Target="../media/image710.png"/><Relationship Id="rId629" Type="http://schemas.openxmlformats.org/officeDocument/2006/relationships/image" Target="../media/image759.png"/><Relationship Id="rId170" Type="http://schemas.openxmlformats.org/officeDocument/2006/relationships/customXml" Target="../ink/ink1315.xml"/><Relationship Id="rId836" Type="http://schemas.openxmlformats.org/officeDocument/2006/relationships/customXml" Target="../ink/ink1649.xml"/><Relationship Id="rId268" Type="http://schemas.openxmlformats.org/officeDocument/2006/relationships/customXml" Target="../ink/ink1364.xml"/><Relationship Id="rId475" Type="http://schemas.openxmlformats.org/officeDocument/2006/relationships/image" Target="../media/image682.png"/><Relationship Id="rId682" Type="http://schemas.openxmlformats.org/officeDocument/2006/relationships/customXml" Target="../ink/ink1571.xml"/><Relationship Id="rId903" Type="http://schemas.openxmlformats.org/officeDocument/2006/relationships/image" Target="../media/image893.png"/><Relationship Id="rId335" Type="http://schemas.openxmlformats.org/officeDocument/2006/relationships/image" Target="../media/image612.png"/><Relationship Id="rId542" Type="http://schemas.openxmlformats.org/officeDocument/2006/relationships/customXml" Target="../ink/ink1501.xml"/><Relationship Id="rId181" Type="http://schemas.openxmlformats.org/officeDocument/2006/relationships/image" Target="../media/image535.png"/><Relationship Id="rId402" Type="http://schemas.openxmlformats.org/officeDocument/2006/relationships/customXml" Target="../ink/ink1431.xml"/><Relationship Id="rId847" Type="http://schemas.openxmlformats.org/officeDocument/2006/relationships/image" Target="../media/image867.png"/><Relationship Id="rId279" Type="http://schemas.openxmlformats.org/officeDocument/2006/relationships/image" Target="../media/image584.png"/><Relationship Id="rId486" Type="http://schemas.openxmlformats.org/officeDocument/2006/relationships/customXml" Target="../ink/ink1473.xml"/><Relationship Id="rId693" Type="http://schemas.openxmlformats.org/officeDocument/2006/relationships/image" Target="../media/image791.png"/><Relationship Id="rId707" Type="http://schemas.openxmlformats.org/officeDocument/2006/relationships/image" Target="../media/image798.png"/><Relationship Id="rId914" Type="http://schemas.openxmlformats.org/officeDocument/2006/relationships/customXml" Target="../ink/ink1690.xml"/><Relationship Id="rId346" Type="http://schemas.openxmlformats.org/officeDocument/2006/relationships/customXml" Target="../ink/ink1403.xml"/><Relationship Id="rId553" Type="http://schemas.openxmlformats.org/officeDocument/2006/relationships/image" Target="../media/image721.png"/><Relationship Id="rId760" Type="http://schemas.openxmlformats.org/officeDocument/2006/relationships/customXml" Target="../ink/ink1610.xml"/><Relationship Id="rId192" Type="http://schemas.openxmlformats.org/officeDocument/2006/relationships/customXml" Target="../ink/ink1326.xml"/><Relationship Id="rId206" Type="http://schemas.openxmlformats.org/officeDocument/2006/relationships/customXml" Target="../ink/ink1333.xml"/><Relationship Id="rId413" Type="http://schemas.openxmlformats.org/officeDocument/2006/relationships/image" Target="../media/image651.png"/><Relationship Id="rId858" Type="http://schemas.openxmlformats.org/officeDocument/2006/relationships/customXml" Target="../ink/ink1660.xml"/><Relationship Id="rId497" Type="http://schemas.openxmlformats.org/officeDocument/2006/relationships/image" Target="../media/image693.png"/><Relationship Id="rId620" Type="http://schemas.openxmlformats.org/officeDocument/2006/relationships/customXml" Target="../ink/ink1540.xml"/><Relationship Id="rId718" Type="http://schemas.openxmlformats.org/officeDocument/2006/relationships/customXml" Target="../ink/ink1589.xml"/><Relationship Id="rId925" Type="http://schemas.openxmlformats.org/officeDocument/2006/relationships/image" Target="../media/image7.png"/><Relationship Id="rId357" Type="http://schemas.openxmlformats.org/officeDocument/2006/relationships/image" Target="../media/image623.png"/><Relationship Id="rId217" Type="http://schemas.openxmlformats.org/officeDocument/2006/relationships/image" Target="../media/image553.png"/><Relationship Id="rId564" Type="http://schemas.openxmlformats.org/officeDocument/2006/relationships/customXml" Target="../ink/ink1512.xml"/><Relationship Id="rId771" Type="http://schemas.openxmlformats.org/officeDocument/2006/relationships/customXml" Target="../ink/ink1616.xml"/><Relationship Id="rId869" Type="http://schemas.openxmlformats.org/officeDocument/2006/relationships/image" Target="../media/image878.png"/><Relationship Id="rId424" Type="http://schemas.openxmlformats.org/officeDocument/2006/relationships/customXml" Target="../ink/ink1442.xml"/><Relationship Id="rId631" Type="http://schemas.openxmlformats.org/officeDocument/2006/relationships/image" Target="../media/image760.png"/><Relationship Id="rId729" Type="http://schemas.openxmlformats.org/officeDocument/2006/relationships/image" Target="../media/image809.png"/><Relationship Id="rId270" Type="http://schemas.openxmlformats.org/officeDocument/2006/relationships/customXml" Target="../ink/ink1365.xml"/><Relationship Id="rId368" Type="http://schemas.openxmlformats.org/officeDocument/2006/relationships/customXml" Target="../ink/ink1414.xml"/><Relationship Id="rId575" Type="http://schemas.openxmlformats.org/officeDocument/2006/relationships/image" Target="../media/image732.png"/><Relationship Id="rId782" Type="http://schemas.openxmlformats.org/officeDocument/2006/relationships/customXml" Target="../ink/ink1622.xml"/><Relationship Id="rId228" Type="http://schemas.openxmlformats.org/officeDocument/2006/relationships/customXml" Target="../ink/ink1344.xml"/><Relationship Id="rId435" Type="http://schemas.openxmlformats.org/officeDocument/2006/relationships/image" Target="../media/image662.png"/><Relationship Id="rId642" Type="http://schemas.openxmlformats.org/officeDocument/2006/relationships/customXml" Target="../ink/ink1551.xml"/><Relationship Id="rId281" Type="http://schemas.openxmlformats.org/officeDocument/2006/relationships/image" Target="../media/image585.png"/><Relationship Id="rId502" Type="http://schemas.openxmlformats.org/officeDocument/2006/relationships/customXml" Target="../ink/ink1481.xml"/><Relationship Id="rId379" Type="http://schemas.openxmlformats.org/officeDocument/2006/relationships/image" Target="../media/image634.png"/><Relationship Id="rId586" Type="http://schemas.openxmlformats.org/officeDocument/2006/relationships/customXml" Target="../ink/ink1523.xml"/><Relationship Id="rId793" Type="http://schemas.openxmlformats.org/officeDocument/2006/relationships/image" Target="../media/image840.png"/><Relationship Id="rId807" Type="http://schemas.openxmlformats.org/officeDocument/2006/relationships/image" Target="../media/image847.png"/><Relationship Id="rId239" Type="http://schemas.openxmlformats.org/officeDocument/2006/relationships/image" Target="../media/image564.png"/><Relationship Id="rId446" Type="http://schemas.openxmlformats.org/officeDocument/2006/relationships/customXml" Target="../ink/ink1453.xml"/><Relationship Id="rId653" Type="http://schemas.openxmlformats.org/officeDocument/2006/relationships/image" Target="../media/image771.png"/><Relationship Id="rId292" Type="http://schemas.openxmlformats.org/officeDocument/2006/relationships/customXml" Target="../ink/ink1376.xml"/><Relationship Id="rId306" Type="http://schemas.openxmlformats.org/officeDocument/2006/relationships/customXml" Target="../ink/ink1383.xml"/><Relationship Id="rId860" Type="http://schemas.openxmlformats.org/officeDocument/2006/relationships/customXml" Target="../ink/ink1661.xml"/><Relationship Id="rId513" Type="http://schemas.openxmlformats.org/officeDocument/2006/relationships/image" Target="../media/image701.png"/><Relationship Id="rId597" Type="http://schemas.openxmlformats.org/officeDocument/2006/relationships/image" Target="../media/image743.png"/><Relationship Id="rId720" Type="http://schemas.openxmlformats.org/officeDocument/2006/relationships/customXml" Target="../ink/ink1590.xml"/><Relationship Id="rId818" Type="http://schemas.openxmlformats.org/officeDocument/2006/relationships/customXml" Target="../ink/ink1640.xml"/><Relationship Id="rId457" Type="http://schemas.openxmlformats.org/officeDocument/2006/relationships/image" Target="../media/image673.png"/><Relationship Id="rId664" Type="http://schemas.openxmlformats.org/officeDocument/2006/relationships/customXml" Target="../ink/ink1562.xml"/><Relationship Id="rId871" Type="http://schemas.openxmlformats.org/officeDocument/2006/relationships/image" Target="../media/image879.png"/><Relationship Id="rId317" Type="http://schemas.openxmlformats.org/officeDocument/2006/relationships/image" Target="../media/image603.png"/><Relationship Id="rId524" Type="http://schemas.openxmlformats.org/officeDocument/2006/relationships/customXml" Target="../ink/ink1492.xml"/><Relationship Id="rId731" Type="http://schemas.openxmlformats.org/officeDocument/2006/relationships/image" Target="../media/image810.png"/><Relationship Id="rId163" Type="http://schemas.openxmlformats.org/officeDocument/2006/relationships/image" Target="../media/image526.png"/><Relationship Id="rId370" Type="http://schemas.openxmlformats.org/officeDocument/2006/relationships/customXml" Target="../ink/ink1415.xml"/><Relationship Id="rId829" Type="http://schemas.openxmlformats.org/officeDocument/2006/relationships/image" Target="../media/image858.png"/><Relationship Id="rId230" Type="http://schemas.openxmlformats.org/officeDocument/2006/relationships/customXml" Target="../ink/ink1345.xml"/><Relationship Id="rId468" Type="http://schemas.openxmlformats.org/officeDocument/2006/relationships/customXml" Target="../ink/ink1464.xml"/><Relationship Id="rId675" Type="http://schemas.openxmlformats.org/officeDocument/2006/relationships/image" Target="../media/image782.png"/><Relationship Id="rId882" Type="http://schemas.openxmlformats.org/officeDocument/2006/relationships/customXml" Target="../ink/ink1673.xml"/><Relationship Id="rId328" Type="http://schemas.openxmlformats.org/officeDocument/2006/relationships/customXml" Target="../ink/ink1394.xml"/><Relationship Id="rId535" Type="http://schemas.openxmlformats.org/officeDocument/2006/relationships/image" Target="../media/image712.png"/><Relationship Id="rId742" Type="http://schemas.openxmlformats.org/officeDocument/2006/relationships/customXml" Target="../ink/ink1601.xml"/><Relationship Id="rId174" Type="http://schemas.openxmlformats.org/officeDocument/2006/relationships/customXml" Target="../ink/ink1317.xml"/><Relationship Id="rId381" Type="http://schemas.openxmlformats.org/officeDocument/2006/relationships/image" Target="../media/image635.png"/><Relationship Id="rId602" Type="http://schemas.openxmlformats.org/officeDocument/2006/relationships/customXml" Target="../ink/ink1531.xml"/><Relationship Id="rId241" Type="http://schemas.openxmlformats.org/officeDocument/2006/relationships/image" Target="../media/image565.png"/><Relationship Id="rId479" Type="http://schemas.openxmlformats.org/officeDocument/2006/relationships/image" Target="../media/image684.png"/><Relationship Id="rId686" Type="http://schemas.openxmlformats.org/officeDocument/2006/relationships/customXml" Target="../ink/ink1573.xml"/><Relationship Id="rId893" Type="http://schemas.openxmlformats.org/officeDocument/2006/relationships/image" Target="../media/image888.png"/><Relationship Id="rId907" Type="http://schemas.openxmlformats.org/officeDocument/2006/relationships/image" Target="../media/image895.png"/><Relationship Id="rId339" Type="http://schemas.openxmlformats.org/officeDocument/2006/relationships/image" Target="../media/image614.png"/><Relationship Id="rId546" Type="http://schemas.openxmlformats.org/officeDocument/2006/relationships/customXml" Target="../ink/ink1503.xml"/><Relationship Id="rId753" Type="http://schemas.openxmlformats.org/officeDocument/2006/relationships/image" Target="../media/image821.png"/><Relationship Id="rId185" Type="http://schemas.openxmlformats.org/officeDocument/2006/relationships/image" Target="../media/image537.png"/><Relationship Id="rId406" Type="http://schemas.openxmlformats.org/officeDocument/2006/relationships/customXml" Target="../ink/ink1433.xml"/><Relationship Id="rId392" Type="http://schemas.openxmlformats.org/officeDocument/2006/relationships/customXml" Target="../ink/ink1426.xml"/><Relationship Id="rId613" Type="http://schemas.openxmlformats.org/officeDocument/2006/relationships/image" Target="../media/image751.png"/><Relationship Id="rId697" Type="http://schemas.openxmlformats.org/officeDocument/2006/relationships/image" Target="../media/image793.png"/><Relationship Id="rId820" Type="http://schemas.openxmlformats.org/officeDocument/2006/relationships/customXml" Target="../ink/ink1641.xml"/><Relationship Id="rId918" Type="http://schemas.openxmlformats.org/officeDocument/2006/relationships/customXml" Target="../ink/ink1692.xml"/><Relationship Id="rId252" Type="http://schemas.openxmlformats.org/officeDocument/2006/relationships/customXml" Target="../ink/ink1356.xml"/><Relationship Id="rId557" Type="http://schemas.openxmlformats.org/officeDocument/2006/relationships/image" Target="../media/image723.png"/><Relationship Id="rId764" Type="http://schemas.openxmlformats.org/officeDocument/2006/relationships/image" Target="../media/image826.png"/><Relationship Id="rId196" Type="http://schemas.openxmlformats.org/officeDocument/2006/relationships/customXml" Target="../ink/ink1328.xml"/><Relationship Id="rId417" Type="http://schemas.openxmlformats.org/officeDocument/2006/relationships/image" Target="../media/image653.png"/><Relationship Id="rId624" Type="http://schemas.openxmlformats.org/officeDocument/2006/relationships/customXml" Target="../ink/ink1542.xml"/><Relationship Id="rId831" Type="http://schemas.openxmlformats.org/officeDocument/2006/relationships/image" Target="../media/image859.png"/><Relationship Id="rId263" Type="http://schemas.openxmlformats.org/officeDocument/2006/relationships/image" Target="../media/image576.png"/><Relationship Id="rId470" Type="http://schemas.openxmlformats.org/officeDocument/2006/relationships/customXml" Target="../ink/ink1465.xml"/><Relationship Id="rId330" Type="http://schemas.openxmlformats.org/officeDocument/2006/relationships/customXml" Target="../ink/ink1395.xml"/><Relationship Id="rId568" Type="http://schemas.openxmlformats.org/officeDocument/2006/relationships/customXml" Target="../ink/ink1514.xml"/><Relationship Id="rId775" Type="http://schemas.openxmlformats.org/officeDocument/2006/relationships/image" Target="../media/image831.png"/><Relationship Id="rId428" Type="http://schemas.openxmlformats.org/officeDocument/2006/relationships/customXml" Target="../ink/ink1444.xml"/><Relationship Id="rId635" Type="http://schemas.openxmlformats.org/officeDocument/2006/relationships/image" Target="../media/image762.png"/><Relationship Id="rId842" Type="http://schemas.openxmlformats.org/officeDocument/2006/relationships/customXml" Target="../ink/ink1652.xml"/><Relationship Id="rId274" Type="http://schemas.openxmlformats.org/officeDocument/2006/relationships/customXml" Target="../ink/ink1367.xml"/><Relationship Id="rId481" Type="http://schemas.openxmlformats.org/officeDocument/2006/relationships/image" Target="../media/image685.png"/><Relationship Id="rId702" Type="http://schemas.openxmlformats.org/officeDocument/2006/relationships/customXml" Target="../ink/ink1581.xml"/><Relationship Id="rId579" Type="http://schemas.openxmlformats.org/officeDocument/2006/relationships/image" Target="../media/image734.png"/><Relationship Id="rId786" Type="http://schemas.openxmlformats.org/officeDocument/2006/relationships/customXml" Target="../ink/ink1624.xml"/><Relationship Id="rId341" Type="http://schemas.openxmlformats.org/officeDocument/2006/relationships/image" Target="../media/image615.png"/><Relationship Id="rId439" Type="http://schemas.openxmlformats.org/officeDocument/2006/relationships/image" Target="../media/image664.png"/><Relationship Id="rId646" Type="http://schemas.openxmlformats.org/officeDocument/2006/relationships/customXml" Target="../ink/ink1553.xml"/><Relationship Id="rId201" Type="http://schemas.openxmlformats.org/officeDocument/2006/relationships/image" Target="../media/image545.png"/><Relationship Id="rId285" Type="http://schemas.openxmlformats.org/officeDocument/2006/relationships/image" Target="../media/image587.png"/><Relationship Id="rId506" Type="http://schemas.openxmlformats.org/officeDocument/2006/relationships/customXml" Target="../ink/ink1483.xml"/><Relationship Id="rId853" Type="http://schemas.openxmlformats.org/officeDocument/2006/relationships/image" Target="../media/image870.png"/><Relationship Id="rId492" Type="http://schemas.openxmlformats.org/officeDocument/2006/relationships/customXml" Target="../ink/ink1476.xml"/><Relationship Id="rId713" Type="http://schemas.openxmlformats.org/officeDocument/2006/relationships/image" Target="../media/image801.png"/><Relationship Id="rId797" Type="http://schemas.openxmlformats.org/officeDocument/2006/relationships/image" Target="../media/image842.png"/><Relationship Id="rId920" Type="http://schemas.openxmlformats.org/officeDocument/2006/relationships/customXml" Target="../ink/ink1693.xml"/><Relationship Id="rId352" Type="http://schemas.openxmlformats.org/officeDocument/2006/relationships/customXml" Target="../ink/ink1406.xml"/><Relationship Id="rId212" Type="http://schemas.openxmlformats.org/officeDocument/2006/relationships/customXml" Target="../ink/ink1336.xml"/><Relationship Id="rId657" Type="http://schemas.openxmlformats.org/officeDocument/2006/relationships/image" Target="../media/image773.png"/><Relationship Id="rId864" Type="http://schemas.openxmlformats.org/officeDocument/2006/relationships/customXml" Target="../ink/ink1663.xml"/><Relationship Id="rId296" Type="http://schemas.openxmlformats.org/officeDocument/2006/relationships/customXml" Target="../ink/ink1378.xml"/><Relationship Id="rId517" Type="http://schemas.openxmlformats.org/officeDocument/2006/relationships/image" Target="../media/image703.png"/><Relationship Id="rId724" Type="http://schemas.openxmlformats.org/officeDocument/2006/relationships/customXml" Target="../ink/ink1592.xml"/><Relationship Id="rId363" Type="http://schemas.openxmlformats.org/officeDocument/2006/relationships/image" Target="../media/image626.png"/><Relationship Id="rId570" Type="http://schemas.openxmlformats.org/officeDocument/2006/relationships/customXml" Target="../ink/ink1515.xml"/><Relationship Id="rId223" Type="http://schemas.openxmlformats.org/officeDocument/2006/relationships/image" Target="../media/image556.png"/><Relationship Id="rId430" Type="http://schemas.openxmlformats.org/officeDocument/2006/relationships/customXml" Target="../ink/ink1445.xml"/><Relationship Id="rId668" Type="http://schemas.openxmlformats.org/officeDocument/2006/relationships/customXml" Target="../ink/ink1564.xml"/><Relationship Id="rId875" Type="http://schemas.openxmlformats.org/officeDocument/2006/relationships/image" Target="../media/image881.png"/><Relationship Id="rId528" Type="http://schemas.openxmlformats.org/officeDocument/2006/relationships/customXml" Target="../ink/ink1494.xml"/><Relationship Id="rId735" Type="http://schemas.openxmlformats.org/officeDocument/2006/relationships/image" Target="../media/image812.png"/><Relationship Id="rId167" Type="http://schemas.openxmlformats.org/officeDocument/2006/relationships/image" Target="../media/image528.png"/><Relationship Id="rId374" Type="http://schemas.openxmlformats.org/officeDocument/2006/relationships/customXml" Target="../ink/ink1417.xml"/><Relationship Id="rId581" Type="http://schemas.openxmlformats.org/officeDocument/2006/relationships/image" Target="../media/image735.png"/><Relationship Id="rId234" Type="http://schemas.openxmlformats.org/officeDocument/2006/relationships/customXml" Target="../ink/ink1347.xml"/><Relationship Id="rId679" Type="http://schemas.openxmlformats.org/officeDocument/2006/relationships/image" Target="../media/image784.png"/><Relationship Id="rId802" Type="http://schemas.openxmlformats.org/officeDocument/2006/relationships/customXml" Target="../ink/ink1632.xml"/><Relationship Id="rId886" Type="http://schemas.openxmlformats.org/officeDocument/2006/relationships/customXml" Target="../ink/ink1675.xml"/><Relationship Id="rId2" Type="http://schemas.openxmlformats.org/officeDocument/2006/relationships/notesSlide" Target="../notesSlides/notesSlide20.xml"/><Relationship Id="rId441" Type="http://schemas.openxmlformats.org/officeDocument/2006/relationships/image" Target="../media/image665.png"/><Relationship Id="rId539" Type="http://schemas.openxmlformats.org/officeDocument/2006/relationships/image" Target="../media/image714.png"/><Relationship Id="rId746" Type="http://schemas.openxmlformats.org/officeDocument/2006/relationships/customXml" Target="../ink/ink1603.xml"/><Relationship Id="rId178" Type="http://schemas.openxmlformats.org/officeDocument/2006/relationships/customXml" Target="../ink/ink1319.xml"/><Relationship Id="rId301" Type="http://schemas.openxmlformats.org/officeDocument/2006/relationships/image" Target="../media/image595.png"/><Relationship Id="rId385" Type="http://schemas.openxmlformats.org/officeDocument/2006/relationships/image" Target="../media/image637.png"/><Relationship Id="rId592" Type="http://schemas.openxmlformats.org/officeDocument/2006/relationships/customXml" Target="../ink/ink1526.xml"/><Relationship Id="rId606" Type="http://schemas.openxmlformats.org/officeDocument/2006/relationships/customXml" Target="../ink/ink1533.xml"/><Relationship Id="rId813" Type="http://schemas.openxmlformats.org/officeDocument/2006/relationships/image" Target="../media/image850.png"/><Relationship Id="rId245" Type="http://schemas.openxmlformats.org/officeDocument/2006/relationships/image" Target="../media/image567.png"/><Relationship Id="rId452" Type="http://schemas.openxmlformats.org/officeDocument/2006/relationships/customXml" Target="../ink/ink1456.xml"/><Relationship Id="rId897" Type="http://schemas.openxmlformats.org/officeDocument/2006/relationships/image" Target="../media/image890.png"/><Relationship Id="rId312" Type="http://schemas.openxmlformats.org/officeDocument/2006/relationships/customXml" Target="../ink/ink1386.xml"/><Relationship Id="rId757" Type="http://schemas.openxmlformats.org/officeDocument/2006/relationships/image" Target="../media/image823.png"/><Relationship Id="rId189" Type="http://schemas.openxmlformats.org/officeDocument/2006/relationships/image" Target="../media/image539.png"/><Relationship Id="rId396" Type="http://schemas.openxmlformats.org/officeDocument/2006/relationships/customXml" Target="../ink/ink1428.xml"/><Relationship Id="rId617" Type="http://schemas.openxmlformats.org/officeDocument/2006/relationships/image" Target="../media/image753.png"/><Relationship Id="rId824" Type="http://schemas.openxmlformats.org/officeDocument/2006/relationships/customXml" Target="../ink/ink1643.xml"/><Relationship Id="rId256" Type="http://schemas.openxmlformats.org/officeDocument/2006/relationships/customXml" Target="../ink/ink1358.xml"/><Relationship Id="rId463" Type="http://schemas.openxmlformats.org/officeDocument/2006/relationships/image" Target="../media/image676.png"/><Relationship Id="rId670" Type="http://schemas.openxmlformats.org/officeDocument/2006/relationships/customXml" Target="../ink/ink1565.xml"/><Relationship Id="rId323" Type="http://schemas.openxmlformats.org/officeDocument/2006/relationships/image" Target="../media/image606.png"/><Relationship Id="rId530" Type="http://schemas.openxmlformats.org/officeDocument/2006/relationships/customXml" Target="../ink/ink1495.xml"/><Relationship Id="rId768" Type="http://schemas.openxmlformats.org/officeDocument/2006/relationships/image" Target="../media/image828.png"/><Relationship Id="rId628" Type="http://schemas.openxmlformats.org/officeDocument/2006/relationships/customXml" Target="../ink/ink1544.xml"/><Relationship Id="rId835" Type="http://schemas.openxmlformats.org/officeDocument/2006/relationships/image" Target="../media/image861.png"/><Relationship Id="rId267" Type="http://schemas.openxmlformats.org/officeDocument/2006/relationships/image" Target="../media/image578.png"/><Relationship Id="rId474" Type="http://schemas.openxmlformats.org/officeDocument/2006/relationships/customXml" Target="../ink/ink1467.xml"/><Relationship Id="rId681" Type="http://schemas.openxmlformats.org/officeDocument/2006/relationships/image" Target="../media/image785.png"/><Relationship Id="rId779" Type="http://schemas.openxmlformats.org/officeDocument/2006/relationships/image" Target="../media/image833.png"/><Relationship Id="rId902" Type="http://schemas.openxmlformats.org/officeDocument/2006/relationships/customXml" Target="../ink/ink1684.xml"/><Relationship Id="rId334" Type="http://schemas.openxmlformats.org/officeDocument/2006/relationships/customXml" Target="../ink/ink1397.xml"/><Relationship Id="rId541" Type="http://schemas.openxmlformats.org/officeDocument/2006/relationships/image" Target="../media/image715.png"/><Relationship Id="rId639" Type="http://schemas.openxmlformats.org/officeDocument/2006/relationships/image" Target="../media/image764.png"/><Relationship Id="rId180" Type="http://schemas.openxmlformats.org/officeDocument/2006/relationships/customXml" Target="../ink/ink1320.xml"/><Relationship Id="rId278" Type="http://schemas.openxmlformats.org/officeDocument/2006/relationships/customXml" Target="../ink/ink1369.xml"/><Relationship Id="rId401" Type="http://schemas.openxmlformats.org/officeDocument/2006/relationships/image" Target="../media/image645.png"/><Relationship Id="rId846" Type="http://schemas.openxmlformats.org/officeDocument/2006/relationships/customXml" Target="../ink/ink1654.xml"/><Relationship Id="rId485" Type="http://schemas.openxmlformats.org/officeDocument/2006/relationships/image" Target="../media/image687.png"/><Relationship Id="rId692" Type="http://schemas.openxmlformats.org/officeDocument/2006/relationships/customXml" Target="../ink/ink1576.xml"/><Relationship Id="rId706" Type="http://schemas.openxmlformats.org/officeDocument/2006/relationships/customXml" Target="../ink/ink1583.xml"/><Relationship Id="rId913" Type="http://schemas.openxmlformats.org/officeDocument/2006/relationships/image" Target="../media/image898.png"/><Relationship Id="rId345" Type="http://schemas.openxmlformats.org/officeDocument/2006/relationships/image" Target="../media/image617.png"/><Relationship Id="rId387" Type="http://schemas.openxmlformats.org/officeDocument/2006/relationships/image" Target="../media/image638.png"/><Relationship Id="rId510" Type="http://schemas.openxmlformats.org/officeDocument/2006/relationships/customXml" Target="../ink/ink1485.xml"/><Relationship Id="rId552" Type="http://schemas.openxmlformats.org/officeDocument/2006/relationships/customXml" Target="../ink/ink1506.xml"/><Relationship Id="rId594" Type="http://schemas.openxmlformats.org/officeDocument/2006/relationships/customXml" Target="../ink/ink1527.xml"/><Relationship Id="rId608" Type="http://schemas.openxmlformats.org/officeDocument/2006/relationships/customXml" Target="../ink/ink1534.xml"/><Relationship Id="rId815" Type="http://schemas.openxmlformats.org/officeDocument/2006/relationships/image" Target="../media/image851.png"/><Relationship Id="rId191" Type="http://schemas.openxmlformats.org/officeDocument/2006/relationships/image" Target="../media/image540.png"/><Relationship Id="rId205" Type="http://schemas.openxmlformats.org/officeDocument/2006/relationships/image" Target="../media/image547.png"/><Relationship Id="rId247" Type="http://schemas.openxmlformats.org/officeDocument/2006/relationships/image" Target="../media/image568.png"/><Relationship Id="rId412" Type="http://schemas.openxmlformats.org/officeDocument/2006/relationships/customXml" Target="../ink/ink1436.xml"/><Relationship Id="rId857" Type="http://schemas.openxmlformats.org/officeDocument/2006/relationships/image" Target="../media/image872.png"/><Relationship Id="rId899" Type="http://schemas.openxmlformats.org/officeDocument/2006/relationships/image" Target="../media/image891.png"/><Relationship Id="rId289" Type="http://schemas.openxmlformats.org/officeDocument/2006/relationships/image" Target="../media/image589.png"/><Relationship Id="rId454" Type="http://schemas.openxmlformats.org/officeDocument/2006/relationships/customXml" Target="../ink/ink1457.xml"/><Relationship Id="rId496" Type="http://schemas.openxmlformats.org/officeDocument/2006/relationships/customXml" Target="../ink/ink1478.xml"/><Relationship Id="rId661" Type="http://schemas.openxmlformats.org/officeDocument/2006/relationships/image" Target="../media/image775.png"/><Relationship Id="rId717" Type="http://schemas.openxmlformats.org/officeDocument/2006/relationships/image" Target="../media/image803.png"/><Relationship Id="rId759" Type="http://schemas.openxmlformats.org/officeDocument/2006/relationships/image" Target="../media/image824.png"/><Relationship Id="rId924" Type="http://schemas.openxmlformats.org/officeDocument/2006/relationships/image" Target="../media/image6.png"/><Relationship Id="rId314" Type="http://schemas.openxmlformats.org/officeDocument/2006/relationships/customXml" Target="../ink/ink1387.xml"/><Relationship Id="rId356" Type="http://schemas.openxmlformats.org/officeDocument/2006/relationships/customXml" Target="../ink/ink1408.xml"/><Relationship Id="rId398" Type="http://schemas.openxmlformats.org/officeDocument/2006/relationships/customXml" Target="../ink/ink1429.xml"/><Relationship Id="rId521" Type="http://schemas.openxmlformats.org/officeDocument/2006/relationships/image" Target="../media/image705.png"/><Relationship Id="rId563" Type="http://schemas.openxmlformats.org/officeDocument/2006/relationships/image" Target="../media/image726.png"/><Relationship Id="rId619" Type="http://schemas.openxmlformats.org/officeDocument/2006/relationships/image" Target="../media/image754.png"/><Relationship Id="rId770" Type="http://schemas.openxmlformats.org/officeDocument/2006/relationships/image" Target="../media/image829.png"/><Relationship Id="rId216" Type="http://schemas.openxmlformats.org/officeDocument/2006/relationships/customXml" Target="../ink/ink1338.xml"/><Relationship Id="rId423" Type="http://schemas.openxmlformats.org/officeDocument/2006/relationships/image" Target="../media/image656.png"/><Relationship Id="rId826" Type="http://schemas.openxmlformats.org/officeDocument/2006/relationships/customXml" Target="../ink/ink1644.xml"/><Relationship Id="rId868" Type="http://schemas.openxmlformats.org/officeDocument/2006/relationships/customXml" Target="../ink/ink1665.xml"/><Relationship Id="rId258" Type="http://schemas.openxmlformats.org/officeDocument/2006/relationships/customXml" Target="../ink/ink1359.xml"/><Relationship Id="rId465" Type="http://schemas.openxmlformats.org/officeDocument/2006/relationships/image" Target="../media/image677.png"/><Relationship Id="rId630" Type="http://schemas.openxmlformats.org/officeDocument/2006/relationships/customXml" Target="../ink/ink1545.xml"/><Relationship Id="rId672" Type="http://schemas.openxmlformats.org/officeDocument/2006/relationships/customXml" Target="../ink/ink1566.xml"/><Relationship Id="rId728" Type="http://schemas.openxmlformats.org/officeDocument/2006/relationships/customXml" Target="../ink/ink1594.xml"/><Relationship Id="rId325" Type="http://schemas.openxmlformats.org/officeDocument/2006/relationships/image" Target="../media/image607.png"/><Relationship Id="rId367" Type="http://schemas.openxmlformats.org/officeDocument/2006/relationships/image" Target="../media/image628.png"/><Relationship Id="rId532" Type="http://schemas.openxmlformats.org/officeDocument/2006/relationships/customXml" Target="../ink/ink1496.xml"/><Relationship Id="rId574" Type="http://schemas.openxmlformats.org/officeDocument/2006/relationships/customXml" Target="../ink/ink1517.xml"/><Relationship Id="rId171" Type="http://schemas.openxmlformats.org/officeDocument/2006/relationships/image" Target="../media/image530.png"/><Relationship Id="rId227" Type="http://schemas.openxmlformats.org/officeDocument/2006/relationships/image" Target="../media/image558.png"/><Relationship Id="rId781" Type="http://schemas.openxmlformats.org/officeDocument/2006/relationships/image" Target="../media/image834.png"/><Relationship Id="rId837" Type="http://schemas.openxmlformats.org/officeDocument/2006/relationships/image" Target="../media/image862.png"/><Relationship Id="rId879" Type="http://schemas.openxmlformats.org/officeDocument/2006/relationships/customXml" Target="../ink/ink1671.xml"/><Relationship Id="rId269" Type="http://schemas.openxmlformats.org/officeDocument/2006/relationships/image" Target="../media/image579.png"/><Relationship Id="rId434" Type="http://schemas.openxmlformats.org/officeDocument/2006/relationships/customXml" Target="../ink/ink1447.xml"/><Relationship Id="rId476" Type="http://schemas.openxmlformats.org/officeDocument/2006/relationships/customXml" Target="../ink/ink1468.xml"/><Relationship Id="rId641" Type="http://schemas.openxmlformats.org/officeDocument/2006/relationships/image" Target="../media/image765.png"/><Relationship Id="rId683" Type="http://schemas.openxmlformats.org/officeDocument/2006/relationships/image" Target="../media/image786.png"/><Relationship Id="rId739" Type="http://schemas.openxmlformats.org/officeDocument/2006/relationships/image" Target="../media/image814.png"/><Relationship Id="rId890" Type="http://schemas.openxmlformats.org/officeDocument/2006/relationships/customXml" Target="../ink/ink1678.xml"/><Relationship Id="rId904" Type="http://schemas.openxmlformats.org/officeDocument/2006/relationships/customXml" Target="../ink/ink1685.xml"/><Relationship Id="rId280" Type="http://schemas.openxmlformats.org/officeDocument/2006/relationships/customXml" Target="../ink/ink1370.xml"/><Relationship Id="rId336" Type="http://schemas.openxmlformats.org/officeDocument/2006/relationships/customXml" Target="../ink/ink1398.xml"/><Relationship Id="rId501" Type="http://schemas.openxmlformats.org/officeDocument/2006/relationships/image" Target="../media/image695.png"/><Relationship Id="rId543" Type="http://schemas.openxmlformats.org/officeDocument/2006/relationships/image" Target="../media/image716.png"/><Relationship Id="rId182" Type="http://schemas.openxmlformats.org/officeDocument/2006/relationships/customXml" Target="../ink/ink1321.xml"/><Relationship Id="rId378" Type="http://schemas.openxmlformats.org/officeDocument/2006/relationships/customXml" Target="../ink/ink1419.xml"/><Relationship Id="rId403" Type="http://schemas.openxmlformats.org/officeDocument/2006/relationships/image" Target="../media/image646.png"/><Relationship Id="rId585" Type="http://schemas.openxmlformats.org/officeDocument/2006/relationships/image" Target="../media/image737.png"/><Relationship Id="rId750" Type="http://schemas.openxmlformats.org/officeDocument/2006/relationships/customXml" Target="../ink/ink1605.xml"/><Relationship Id="rId792" Type="http://schemas.openxmlformats.org/officeDocument/2006/relationships/customXml" Target="../ink/ink1627.xml"/><Relationship Id="rId806" Type="http://schemas.openxmlformats.org/officeDocument/2006/relationships/customXml" Target="../ink/ink1634.xml"/><Relationship Id="rId848" Type="http://schemas.openxmlformats.org/officeDocument/2006/relationships/customXml" Target="../ink/ink1655.xml"/><Relationship Id="rId238" Type="http://schemas.openxmlformats.org/officeDocument/2006/relationships/customXml" Target="../ink/ink1349.xml"/><Relationship Id="rId445" Type="http://schemas.openxmlformats.org/officeDocument/2006/relationships/image" Target="../media/image667.png"/><Relationship Id="rId487" Type="http://schemas.openxmlformats.org/officeDocument/2006/relationships/image" Target="../media/image688.png"/><Relationship Id="rId610" Type="http://schemas.openxmlformats.org/officeDocument/2006/relationships/customXml" Target="../ink/ink1535.xml"/><Relationship Id="rId652" Type="http://schemas.openxmlformats.org/officeDocument/2006/relationships/customXml" Target="../ink/ink1556.xml"/><Relationship Id="rId694" Type="http://schemas.openxmlformats.org/officeDocument/2006/relationships/customXml" Target="../ink/ink1577.xml"/><Relationship Id="rId708" Type="http://schemas.openxmlformats.org/officeDocument/2006/relationships/customXml" Target="../ink/ink1584.xml"/><Relationship Id="rId915" Type="http://schemas.openxmlformats.org/officeDocument/2006/relationships/image" Target="../media/image899.png"/><Relationship Id="rId291" Type="http://schemas.openxmlformats.org/officeDocument/2006/relationships/image" Target="../media/image590.png"/><Relationship Id="rId305" Type="http://schemas.openxmlformats.org/officeDocument/2006/relationships/image" Target="../media/image597.png"/><Relationship Id="rId347" Type="http://schemas.openxmlformats.org/officeDocument/2006/relationships/image" Target="../media/image618.png"/><Relationship Id="rId512" Type="http://schemas.openxmlformats.org/officeDocument/2006/relationships/customXml" Target="../ink/ink1486.xml"/><Relationship Id="rId389" Type="http://schemas.openxmlformats.org/officeDocument/2006/relationships/image" Target="../media/image639.png"/><Relationship Id="rId554" Type="http://schemas.openxmlformats.org/officeDocument/2006/relationships/customXml" Target="../ink/ink1507.xml"/><Relationship Id="rId596" Type="http://schemas.openxmlformats.org/officeDocument/2006/relationships/customXml" Target="../ink/ink1528.xml"/><Relationship Id="rId761" Type="http://schemas.openxmlformats.org/officeDocument/2006/relationships/customXml" Target="../ink/ink1611.xml"/><Relationship Id="rId817" Type="http://schemas.openxmlformats.org/officeDocument/2006/relationships/image" Target="../media/image852.png"/><Relationship Id="rId859" Type="http://schemas.openxmlformats.org/officeDocument/2006/relationships/image" Target="../media/image873.png"/><Relationship Id="rId193" Type="http://schemas.openxmlformats.org/officeDocument/2006/relationships/image" Target="../media/image541.png"/><Relationship Id="rId207" Type="http://schemas.openxmlformats.org/officeDocument/2006/relationships/image" Target="../media/image548.png"/><Relationship Id="rId249" Type="http://schemas.openxmlformats.org/officeDocument/2006/relationships/image" Target="../media/image569.png"/><Relationship Id="rId414" Type="http://schemas.openxmlformats.org/officeDocument/2006/relationships/customXml" Target="../ink/ink1437.xml"/><Relationship Id="rId456" Type="http://schemas.openxmlformats.org/officeDocument/2006/relationships/customXml" Target="../ink/ink1458.xml"/><Relationship Id="rId498" Type="http://schemas.openxmlformats.org/officeDocument/2006/relationships/customXml" Target="../ink/ink1479.xml"/><Relationship Id="rId621" Type="http://schemas.openxmlformats.org/officeDocument/2006/relationships/image" Target="../media/image755.png"/><Relationship Id="rId663" Type="http://schemas.openxmlformats.org/officeDocument/2006/relationships/image" Target="../media/image776.png"/><Relationship Id="rId870" Type="http://schemas.openxmlformats.org/officeDocument/2006/relationships/customXml" Target="../ink/ink1666.xml"/><Relationship Id="rId260" Type="http://schemas.openxmlformats.org/officeDocument/2006/relationships/customXml" Target="../ink/ink1360.xml"/><Relationship Id="rId316" Type="http://schemas.openxmlformats.org/officeDocument/2006/relationships/customXml" Target="../ink/ink1388.xml"/><Relationship Id="rId523" Type="http://schemas.openxmlformats.org/officeDocument/2006/relationships/image" Target="../media/image706.png"/><Relationship Id="rId719" Type="http://schemas.openxmlformats.org/officeDocument/2006/relationships/image" Target="../media/image804.png"/><Relationship Id="rId926" Type="http://schemas.openxmlformats.org/officeDocument/2006/relationships/image" Target="../media/image8.png"/><Relationship Id="rId358" Type="http://schemas.openxmlformats.org/officeDocument/2006/relationships/customXml" Target="../ink/ink1409.xml"/><Relationship Id="rId565" Type="http://schemas.openxmlformats.org/officeDocument/2006/relationships/image" Target="../media/image727.png"/><Relationship Id="rId730" Type="http://schemas.openxmlformats.org/officeDocument/2006/relationships/customXml" Target="../ink/ink1595.xml"/><Relationship Id="rId772" Type="http://schemas.openxmlformats.org/officeDocument/2006/relationships/image" Target="../media/image830.png"/><Relationship Id="rId828" Type="http://schemas.openxmlformats.org/officeDocument/2006/relationships/customXml" Target="../ink/ink1645.xml"/><Relationship Id="rId162" Type="http://schemas.openxmlformats.org/officeDocument/2006/relationships/customXml" Target="../ink/ink1311.xml"/><Relationship Id="rId218" Type="http://schemas.openxmlformats.org/officeDocument/2006/relationships/customXml" Target="../ink/ink1339.xml"/><Relationship Id="rId425" Type="http://schemas.openxmlformats.org/officeDocument/2006/relationships/image" Target="../media/image657.png"/><Relationship Id="rId467" Type="http://schemas.openxmlformats.org/officeDocument/2006/relationships/image" Target="../media/image678.png"/><Relationship Id="rId632" Type="http://schemas.openxmlformats.org/officeDocument/2006/relationships/customXml" Target="../ink/ink1546.xml"/><Relationship Id="rId271" Type="http://schemas.openxmlformats.org/officeDocument/2006/relationships/image" Target="../media/image580.png"/><Relationship Id="rId674" Type="http://schemas.openxmlformats.org/officeDocument/2006/relationships/customXml" Target="../ink/ink1567.xml"/><Relationship Id="rId881" Type="http://schemas.openxmlformats.org/officeDocument/2006/relationships/image" Target="../media/image883.png"/><Relationship Id="rId327" Type="http://schemas.openxmlformats.org/officeDocument/2006/relationships/image" Target="../media/image608.png"/><Relationship Id="rId369" Type="http://schemas.openxmlformats.org/officeDocument/2006/relationships/image" Target="../media/image629.png"/><Relationship Id="rId534" Type="http://schemas.openxmlformats.org/officeDocument/2006/relationships/customXml" Target="../ink/ink1497.xml"/><Relationship Id="rId576" Type="http://schemas.openxmlformats.org/officeDocument/2006/relationships/customXml" Target="../ink/ink1518.xml"/><Relationship Id="rId741" Type="http://schemas.openxmlformats.org/officeDocument/2006/relationships/image" Target="../media/image815.png"/><Relationship Id="rId783" Type="http://schemas.openxmlformats.org/officeDocument/2006/relationships/image" Target="../media/image835.png"/><Relationship Id="rId839" Type="http://schemas.openxmlformats.org/officeDocument/2006/relationships/image" Target="../media/image863.png"/><Relationship Id="rId173" Type="http://schemas.openxmlformats.org/officeDocument/2006/relationships/image" Target="../media/image531.png"/><Relationship Id="rId229" Type="http://schemas.openxmlformats.org/officeDocument/2006/relationships/image" Target="../media/image559.png"/><Relationship Id="rId380" Type="http://schemas.openxmlformats.org/officeDocument/2006/relationships/customXml" Target="../ink/ink1420.xml"/><Relationship Id="rId436" Type="http://schemas.openxmlformats.org/officeDocument/2006/relationships/customXml" Target="../ink/ink1448.xml"/><Relationship Id="rId601" Type="http://schemas.openxmlformats.org/officeDocument/2006/relationships/image" Target="../media/image745.png"/><Relationship Id="rId643" Type="http://schemas.openxmlformats.org/officeDocument/2006/relationships/image" Target="../media/image766.png"/><Relationship Id="rId240" Type="http://schemas.openxmlformats.org/officeDocument/2006/relationships/customXml" Target="../ink/ink1350.xml"/><Relationship Id="rId478" Type="http://schemas.openxmlformats.org/officeDocument/2006/relationships/customXml" Target="../ink/ink1469.xml"/><Relationship Id="rId685" Type="http://schemas.openxmlformats.org/officeDocument/2006/relationships/image" Target="../media/image787.png"/><Relationship Id="rId850" Type="http://schemas.openxmlformats.org/officeDocument/2006/relationships/customXml" Target="../ink/ink1656.xml"/><Relationship Id="rId892" Type="http://schemas.openxmlformats.org/officeDocument/2006/relationships/customXml" Target="../ink/ink1679.xml"/><Relationship Id="rId906" Type="http://schemas.openxmlformats.org/officeDocument/2006/relationships/customXml" Target="../ink/ink1686.xml"/><Relationship Id="rId282" Type="http://schemas.openxmlformats.org/officeDocument/2006/relationships/customXml" Target="../ink/ink1371.xml"/><Relationship Id="rId338" Type="http://schemas.openxmlformats.org/officeDocument/2006/relationships/customXml" Target="../ink/ink1399.xml"/><Relationship Id="rId503" Type="http://schemas.openxmlformats.org/officeDocument/2006/relationships/image" Target="../media/image696.png"/><Relationship Id="rId545" Type="http://schemas.openxmlformats.org/officeDocument/2006/relationships/image" Target="../media/image717.png"/><Relationship Id="rId587" Type="http://schemas.openxmlformats.org/officeDocument/2006/relationships/image" Target="../media/image738.png"/><Relationship Id="rId710" Type="http://schemas.openxmlformats.org/officeDocument/2006/relationships/customXml" Target="../ink/ink1585.xml"/><Relationship Id="rId752" Type="http://schemas.openxmlformats.org/officeDocument/2006/relationships/customXml" Target="../ink/ink1606.xml"/><Relationship Id="rId808" Type="http://schemas.openxmlformats.org/officeDocument/2006/relationships/customXml" Target="../ink/ink1635.xml"/><Relationship Id="rId184" Type="http://schemas.openxmlformats.org/officeDocument/2006/relationships/customXml" Target="../ink/ink1322.xml"/><Relationship Id="rId391" Type="http://schemas.openxmlformats.org/officeDocument/2006/relationships/image" Target="../media/image640.png"/><Relationship Id="rId405" Type="http://schemas.openxmlformats.org/officeDocument/2006/relationships/image" Target="../media/image647.png"/><Relationship Id="rId447" Type="http://schemas.openxmlformats.org/officeDocument/2006/relationships/image" Target="../media/image668.png"/><Relationship Id="rId612" Type="http://schemas.openxmlformats.org/officeDocument/2006/relationships/customXml" Target="../ink/ink1536.xml"/><Relationship Id="rId794" Type="http://schemas.openxmlformats.org/officeDocument/2006/relationships/customXml" Target="../ink/ink1628.xml"/><Relationship Id="rId251" Type="http://schemas.openxmlformats.org/officeDocument/2006/relationships/image" Target="../media/image570.png"/><Relationship Id="rId489" Type="http://schemas.openxmlformats.org/officeDocument/2006/relationships/image" Target="../media/image689.png"/><Relationship Id="rId654" Type="http://schemas.openxmlformats.org/officeDocument/2006/relationships/customXml" Target="../ink/ink1557.xml"/><Relationship Id="rId696" Type="http://schemas.openxmlformats.org/officeDocument/2006/relationships/customXml" Target="../ink/ink1578.xml"/><Relationship Id="rId861" Type="http://schemas.openxmlformats.org/officeDocument/2006/relationships/image" Target="../media/image874.png"/><Relationship Id="rId917" Type="http://schemas.openxmlformats.org/officeDocument/2006/relationships/image" Target="../media/image900.png"/><Relationship Id="rId293" Type="http://schemas.openxmlformats.org/officeDocument/2006/relationships/image" Target="../media/image591.png"/><Relationship Id="rId307" Type="http://schemas.openxmlformats.org/officeDocument/2006/relationships/image" Target="../media/image598.png"/><Relationship Id="rId349" Type="http://schemas.openxmlformats.org/officeDocument/2006/relationships/image" Target="../media/image619.png"/><Relationship Id="rId514" Type="http://schemas.openxmlformats.org/officeDocument/2006/relationships/customXml" Target="../ink/ink1487.xml"/><Relationship Id="rId556" Type="http://schemas.openxmlformats.org/officeDocument/2006/relationships/customXml" Target="../ink/ink1508.xml"/><Relationship Id="rId721" Type="http://schemas.openxmlformats.org/officeDocument/2006/relationships/image" Target="../media/image805.png"/><Relationship Id="rId763" Type="http://schemas.openxmlformats.org/officeDocument/2006/relationships/customXml" Target="../ink/ink1612.xml"/><Relationship Id="rId195" Type="http://schemas.openxmlformats.org/officeDocument/2006/relationships/image" Target="../media/image542.png"/><Relationship Id="rId209" Type="http://schemas.openxmlformats.org/officeDocument/2006/relationships/image" Target="../media/image549.png"/><Relationship Id="rId360" Type="http://schemas.openxmlformats.org/officeDocument/2006/relationships/customXml" Target="../ink/ink1410.xml"/><Relationship Id="rId416" Type="http://schemas.openxmlformats.org/officeDocument/2006/relationships/customXml" Target="../ink/ink1438.xml"/><Relationship Id="rId598" Type="http://schemas.openxmlformats.org/officeDocument/2006/relationships/customXml" Target="../ink/ink1529.xml"/><Relationship Id="rId819" Type="http://schemas.openxmlformats.org/officeDocument/2006/relationships/image" Target="../media/image853.png"/><Relationship Id="rId220" Type="http://schemas.openxmlformats.org/officeDocument/2006/relationships/customXml" Target="../ink/ink1340.xml"/><Relationship Id="rId458" Type="http://schemas.openxmlformats.org/officeDocument/2006/relationships/customXml" Target="../ink/ink1459.xml"/><Relationship Id="rId623" Type="http://schemas.openxmlformats.org/officeDocument/2006/relationships/image" Target="../media/image756.png"/><Relationship Id="rId665" Type="http://schemas.openxmlformats.org/officeDocument/2006/relationships/image" Target="../media/image777.png"/><Relationship Id="rId830" Type="http://schemas.openxmlformats.org/officeDocument/2006/relationships/customXml" Target="../ink/ink1646.xml"/><Relationship Id="rId872" Type="http://schemas.openxmlformats.org/officeDocument/2006/relationships/customXml" Target="../ink/ink1667.xml"/><Relationship Id="rId262" Type="http://schemas.openxmlformats.org/officeDocument/2006/relationships/customXml" Target="../ink/ink1361.xml"/><Relationship Id="rId318" Type="http://schemas.openxmlformats.org/officeDocument/2006/relationships/customXml" Target="../ink/ink1389.xml"/><Relationship Id="rId525" Type="http://schemas.openxmlformats.org/officeDocument/2006/relationships/image" Target="../media/image707.png"/><Relationship Id="rId567" Type="http://schemas.openxmlformats.org/officeDocument/2006/relationships/image" Target="../media/image728.png"/><Relationship Id="rId732" Type="http://schemas.openxmlformats.org/officeDocument/2006/relationships/customXml" Target="../ink/ink1596.xml"/><Relationship Id="rId164" Type="http://schemas.openxmlformats.org/officeDocument/2006/relationships/customXml" Target="../ink/ink1312.xml"/><Relationship Id="rId371" Type="http://schemas.openxmlformats.org/officeDocument/2006/relationships/image" Target="../media/image630.png"/><Relationship Id="rId774" Type="http://schemas.openxmlformats.org/officeDocument/2006/relationships/customXml" Target="../ink/ink1618.xml"/><Relationship Id="rId427" Type="http://schemas.openxmlformats.org/officeDocument/2006/relationships/image" Target="../media/image658.png"/><Relationship Id="rId469" Type="http://schemas.openxmlformats.org/officeDocument/2006/relationships/image" Target="../media/image679.png"/><Relationship Id="rId634" Type="http://schemas.openxmlformats.org/officeDocument/2006/relationships/customXml" Target="../ink/ink1547.xml"/><Relationship Id="rId676" Type="http://schemas.openxmlformats.org/officeDocument/2006/relationships/customXml" Target="../ink/ink1568.xml"/><Relationship Id="rId841" Type="http://schemas.openxmlformats.org/officeDocument/2006/relationships/image" Target="../media/image864.png"/><Relationship Id="rId883" Type="http://schemas.openxmlformats.org/officeDocument/2006/relationships/image" Target="../media/image884.png"/><Relationship Id="rId231" Type="http://schemas.openxmlformats.org/officeDocument/2006/relationships/image" Target="../media/image560.png"/><Relationship Id="rId273" Type="http://schemas.openxmlformats.org/officeDocument/2006/relationships/image" Target="../media/image581.png"/><Relationship Id="rId329" Type="http://schemas.openxmlformats.org/officeDocument/2006/relationships/image" Target="../media/image609.png"/><Relationship Id="rId480" Type="http://schemas.openxmlformats.org/officeDocument/2006/relationships/customXml" Target="../ink/ink1470.xml"/><Relationship Id="rId536" Type="http://schemas.openxmlformats.org/officeDocument/2006/relationships/customXml" Target="../ink/ink1498.xml"/><Relationship Id="rId701" Type="http://schemas.openxmlformats.org/officeDocument/2006/relationships/image" Target="../media/image795.png"/><Relationship Id="rId175" Type="http://schemas.openxmlformats.org/officeDocument/2006/relationships/image" Target="../media/image532.png"/><Relationship Id="rId340" Type="http://schemas.openxmlformats.org/officeDocument/2006/relationships/customXml" Target="../ink/ink1400.xml"/><Relationship Id="rId578" Type="http://schemas.openxmlformats.org/officeDocument/2006/relationships/customXml" Target="../ink/ink1519.xml"/><Relationship Id="rId743" Type="http://schemas.openxmlformats.org/officeDocument/2006/relationships/image" Target="../media/image816.png"/><Relationship Id="rId785" Type="http://schemas.openxmlformats.org/officeDocument/2006/relationships/image" Target="../media/image836.png"/><Relationship Id="rId200" Type="http://schemas.openxmlformats.org/officeDocument/2006/relationships/customXml" Target="../ink/ink1330.xml"/><Relationship Id="rId382" Type="http://schemas.openxmlformats.org/officeDocument/2006/relationships/customXml" Target="../ink/ink1421.xml"/><Relationship Id="rId438" Type="http://schemas.openxmlformats.org/officeDocument/2006/relationships/customXml" Target="../ink/ink1449.xml"/><Relationship Id="rId603" Type="http://schemas.openxmlformats.org/officeDocument/2006/relationships/image" Target="../media/image746.png"/><Relationship Id="rId645" Type="http://schemas.openxmlformats.org/officeDocument/2006/relationships/image" Target="../media/image767.png"/><Relationship Id="rId687" Type="http://schemas.openxmlformats.org/officeDocument/2006/relationships/image" Target="../media/image788.png"/><Relationship Id="rId810" Type="http://schemas.openxmlformats.org/officeDocument/2006/relationships/customXml" Target="../ink/ink1636.xml"/><Relationship Id="rId852" Type="http://schemas.openxmlformats.org/officeDocument/2006/relationships/customXml" Target="../ink/ink1657.xml"/><Relationship Id="rId908" Type="http://schemas.openxmlformats.org/officeDocument/2006/relationships/customXml" Target="../ink/ink1687.xml"/><Relationship Id="rId242" Type="http://schemas.openxmlformats.org/officeDocument/2006/relationships/customXml" Target="../ink/ink1351.xml"/><Relationship Id="rId284" Type="http://schemas.openxmlformats.org/officeDocument/2006/relationships/customXml" Target="../ink/ink1372.xml"/><Relationship Id="rId491" Type="http://schemas.openxmlformats.org/officeDocument/2006/relationships/image" Target="../media/image690.png"/><Relationship Id="rId505" Type="http://schemas.openxmlformats.org/officeDocument/2006/relationships/image" Target="../media/image697.png"/><Relationship Id="rId712" Type="http://schemas.openxmlformats.org/officeDocument/2006/relationships/customXml" Target="../ink/ink1586.xml"/><Relationship Id="rId894" Type="http://schemas.openxmlformats.org/officeDocument/2006/relationships/customXml" Target="../ink/ink1680.xml"/><Relationship Id="rId547" Type="http://schemas.openxmlformats.org/officeDocument/2006/relationships/image" Target="../media/image718.png"/><Relationship Id="rId589" Type="http://schemas.openxmlformats.org/officeDocument/2006/relationships/image" Target="../media/image739.png"/><Relationship Id="rId754" Type="http://schemas.openxmlformats.org/officeDocument/2006/relationships/customXml" Target="../ink/ink1607.xml"/><Relationship Id="rId796" Type="http://schemas.openxmlformats.org/officeDocument/2006/relationships/customXml" Target="../ink/ink1629.xml"/><Relationship Id="rId186" Type="http://schemas.openxmlformats.org/officeDocument/2006/relationships/customXml" Target="../ink/ink1323.xml"/><Relationship Id="rId351" Type="http://schemas.openxmlformats.org/officeDocument/2006/relationships/image" Target="../media/image620.png"/><Relationship Id="rId393" Type="http://schemas.openxmlformats.org/officeDocument/2006/relationships/image" Target="../media/image641.png"/><Relationship Id="rId407" Type="http://schemas.openxmlformats.org/officeDocument/2006/relationships/image" Target="../media/image648.png"/><Relationship Id="rId449" Type="http://schemas.openxmlformats.org/officeDocument/2006/relationships/image" Target="../media/image669.png"/><Relationship Id="rId614" Type="http://schemas.openxmlformats.org/officeDocument/2006/relationships/customXml" Target="../ink/ink1537.xml"/><Relationship Id="rId656" Type="http://schemas.openxmlformats.org/officeDocument/2006/relationships/customXml" Target="../ink/ink1558.xml"/><Relationship Id="rId821" Type="http://schemas.openxmlformats.org/officeDocument/2006/relationships/image" Target="../media/image854.png"/><Relationship Id="rId863" Type="http://schemas.openxmlformats.org/officeDocument/2006/relationships/image" Target="../media/image875.png"/><Relationship Id="rId211" Type="http://schemas.openxmlformats.org/officeDocument/2006/relationships/image" Target="../media/image550.png"/><Relationship Id="rId253" Type="http://schemas.openxmlformats.org/officeDocument/2006/relationships/image" Target="../media/image571.png"/><Relationship Id="rId295" Type="http://schemas.openxmlformats.org/officeDocument/2006/relationships/image" Target="../media/image592.png"/><Relationship Id="rId309" Type="http://schemas.openxmlformats.org/officeDocument/2006/relationships/image" Target="../media/image599.png"/><Relationship Id="rId460" Type="http://schemas.openxmlformats.org/officeDocument/2006/relationships/customXml" Target="../ink/ink1460.xml"/><Relationship Id="rId516" Type="http://schemas.openxmlformats.org/officeDocument/2006/relationships/customXml" Target="../ink/ink1488.xml"/><Relationship Id="rId698" Type="http://schemas.openxmlformats.org/officeDocument/2006/relationships/customXml" Target="../ink/ink1579.xml"/><Relationship Id="rId919" Type="http://schemas.openxmlformats.org/officeDocument/2006/relationships/image" Target="../media/image901.png"/><Relationship Id="rId320" Type="http://schemas.openxmlformats.org/officeDocument/2006/relationships/customXml" Target="../ink/ink1390.xml"/><Relationship Id="rId558" Type="http://schemas.openxmlformats.org/officeDocument/2006/relationships/customXml" Target="../ink/ink1509.xml"/><Relationship Id="rId723" Type="http://schemas.openxmlformats.org/officeDocument/2006/relationships/image" Target="../media/image806.png"/><Relationship Id="rId765" Type="http://schemas.openxmlformats.org/officeDocument/2006/relationships/customXml" Target="../ink/ink1613.xml"/><Relationship Id="rId197" Type="http://schemas.openxmlformats.org/officeDocument/2006/relationships/image" Target="../media/image543.png"/><Relationship Id="rId362" Type="http://schemas.openxmlformats.org/officeDocument/2006/relationships/customXml" Target="../ink/ink1411.xml"/><Relationship Id="rId418" Type="http://schemas.openxmlformats.org/officeDocument/2006/relationships/customXml" Target="../ink/ink1439.xml"/><Relationship Id="rId625" Type="http://schemas.openxmlformats.org/officeDocument/2006/relationships/image" Target="../media/image757.png"/><Relationship Id="rId832" Type="http://schemas.openxmlformats.org/officeDocument/2006/relationships/customXml" Target="../ink/ink1647.xml"/><Relationship Id="rId222" Type="http://schemas.openxmlformats.org/officeDocument/2006/relationships/customXml" Target="../ink/ink1341.xml"/><Relationship Id="rId264" Type="http://schemas.openxmlformats.org/officeDocument/2006/relationships/customXml" Target="../ink/ink1362.xml"/><Relationship Id="rId471" Type="http://schemas.openxmlformats.org/officeDocument/2006/relationships/image" Target="../media/image680.png"/><Relationship Id="rId667" Type="http://schemas.openxmlformats.org/officeDocument/2006/relationships/image" Target="../media/image778.png"/><Relationship Id="rId874" Type="http://schemas.openxmlformats.org/officeDocument/2006/relationships/customXml" Target="../ink/ink1668.xml"/><Relationship Id="rId527" Type="http://schemas.openxmlformats.org/officeDocument/2006/relationships/image" Target="../media/image708.png"/><Relationship Id="rId569" Type="http://schemas.openxmlformats.org/officeDocument/2006/relationships/image" Target="../media/image729.png"/><Relationship Id="rId734" Type="http://schemas.openxmlformats.org/officeDocument/2006/relationships/customXml" Target="../ink/ink1597.xml"/><Relationship Id="rId776" Type="http://schemas.openxmlformats.org/officeDocument/2006/relationships/customXml" Target="../ink/ink1619.xml"/><Relationship Id="rId166" Type="http://schemas.openxmlformats.org/officeDocument/2006/relationships/customXml" Target="../ink/ink1313.xml"/><Relationship Id="rId331" Type="http://schemas.openxmlformats.org/officeDocument/2006/relationships/image" Target="../media/image610.png"/><Relationship Id="rId373" Type="http://schemas.openxmlformats.org/officeDocument/2006/relationships/image" Target="../media/image631.png"/><Relationship Id="rId429" Type="http://schemas.openxmlformats.org/officeDocument/2006/relationships/image" Target="../media/image659.png"/><Relationship Id="rId580" Type="http://schemas.openxmlformats.org/officeDocument/2006/relationships/customXml" Target="../ink/ink1520.xml"/><Relationship Id="rId636" Type="http://schemas.openxmlformats.org/officeDocument/2006/relationships/customXml" Target="../ink/ink1548.xml"/><Relationship Id="rId801" Type="http://schemas.openxmlformats.org/officeDocument/2006/relationships/image" Target="../media/image844.png"/><Relationship Id="rId1" Type="http://schemas.openxmlformats.org/officeDocument/2006/relationships/slideLayout" Target="../slideLayouts/slideLayout2.xml"/><Relationship Id="rId233" Type="http://schemas.openxmlformats.org/officeDocument/2006/relationships/image" Target="../media/image561.png"/><Relationship Id="rId440" Type="http://schemas.openxmlformats.org/officeDocument/2006/relationships/customXml" Target="../ink/ink1450.xml"/><Relationship Id="rId678" Type="http://schemas.openxmlformats.org/officeDocument/2006/relationships/customXml" Target="../ink/ink1569.xml"/><Relationship Id="rId843" Type="http://schemas.openxmlformats.org/officeDocument/2006/relationships/image" Target="../media/image865.png"/><Relationship Id="rId885" Type="http://schemas.openxmlformats.org/officeDocument/2006/relationships/image" Target="../media/image885.png"/><Relationship Id="rId275" Type="http://schemas.openxmlformats.org/officeDocument/2006/relationships/image" Target="../media/image582.png"/><Relationship Id="rId300" Type="http://schemas.openxmlformats.org/officeDocument/2006/relationships/customXml" Target="../ink/ink1380.xml"/><Relationship Id="rId482" Type="http://schemas.openxmlformats.org/officeDocument/2006/relationships/customXml" Target="../ink/ink1471.xml"/><Relationship Id="rId538" Type="http://schemas.openxmlformats.org/officeDocument/2006/relationships/customXml" Target="../ink/ink1499.xml"/><Relationship Id="rId703" Type="http://schemas.openxmlformats.org/officeDocument/2006/relationships/image" Target="../media/image796.png"/><Relationship Id="rId745" Type="http://schemas.openxmlformats.org/officeDocument/2006/relationships/image" Target="../media/image817.png"/><Relationship Id="rId910" Type="http://schemas.openxmlformats.org/officeDocument/2006/relationships/customXml" Target="../ink/ink1688.xml"/><Relationship Id="rId177" Type="http://schemas.openxmlformats.org/officeDocument/2006/relationships/image" Target="../media/image533.png"/><Relationship Id="rId342" Type="http://schemas.openxmlformats.org/officeDocument/2006/relationships/customXml" Target="../ink/ink1401.xml"/><Relationship Id="rId384" Type="http://schemas.openxmlformats.org/officeDocument/2006/relationships/customXml" Target="../ink/ink1422.xml"/><Relationship Id="rId591" Type="http://schemas.openxmlformats.org/officeDocument/2006/relationships/image" Target="../media/image740.png"/><Relationship Id="rId605" Type="http://schemas.openxmlformats.org/officeDocument/2006/relationships/image" Target="../media/image747.png"/><Relationship Id="rId787" Type="http://schemas.openxmlformats.org/officeDocument/2006/relationships/image" Target="../media/image837.png"/><Relationship Id="rId812" Type="http://schemas.openxmlformats.org/officeDocument/2006/relationships/customXml" Target="../ink/ink1637.xml"/><Relationship Id="rId202" Type="http://schemas.openxmlformats.org/officeDocument/2006/relationships/customXml" Target="../ink/ink1331.xml"/><Relationship Id="rId244" Type="http://schemas.openxmlformats.org/officeDocument/2006/relationships/customXml" Target="../ink/ink1352.xml"/><Relationship Id="rId647" Type="http://schemas.openxmlformats.org/officeDocument/2006/relationships/image" Target="../media/image768.png"/><Relationship Id="rId689" Type="http://schemas.openxmlformats.org/officeDocument/2006/relationships/image" Target="../media/image789.png"/><Relationship Id="rId854" Type="http://schemas.openxmlformats.org/officeDocument/2006/relationships/customXml" Target="../ink/ink1658.xml"/><Relationship Id="rId896" Type="http://schemas.openxmlformats.org/officeDocument/2006/relationships/customXml" Target="../ink/ink1681.xml"/><Relationship Id="rId286" Type="http://schemas.openxmlformats.org/officeDocument/2006/relationships/customXml" Target="../ink/ink1373.xml"/><Relationship Id="rId451" Type="http://schemas.openxmlformats.org/officeDocument/2006/relationships/image" Target="../media/image670.png"/><Relationship Id="rId493" Type="http://schemas.openxmlformats.org/officeDocument/2006/relationships/image" Target="../media/image691.png"/><Relationship Id="rId507" Type="http://schemas.openxmlformats.org/officeDocument/2006/relationships/image" Target="../media/image698.png"/><Relationship Id="rId549" Type="http://schemas.openxmlformats.org/officeDocument/2006/relationships/image" Target="../media/image719.png"/><Relationship Id="rId714" Type="http://schemas.openxmlformats.org/officeDocument/2006/relationships/customXml" Target="../ink/ink1587.xml"/><Relationship Id="rId756" Type="http://schemas.openxmlformats.org/officeDocument/2006/relationships/customXml" Target="../ink/ink1608.xml"/><Relationship Id="rId921" Type="http://schemas.openxmlformats.org/officeDocument/2006/relationships/image" Target="../media/image902.png"/><Relationship Id="rId188" Type="http://schemas.openxmlformats.org/officeDocument/2006/relationships/customXml" Target="../ink/ink1324.xml"/><Relationship Id="rId311" Type="http://schemas.openxmlformats.org/officeDocument/2006/relationships/image" Target="../media/image600.png"/><Relationship Id="rId353" Type="http://schemas.openxmlformats.org/officeDocument/2006/relationships/image" Target="../media/image621.png"/><Relationship Id="rId395" Type="http://schemas.openxmlformats.org/officeDocument/2006/relationships/image" Target="../media/image642.png"/><Relationship Id="rId409" Type="http://schemas.openxmlformats.org/officeDocument/2006/relationships/image" Target="../media/image649.png"/><Relationship Id="rId560" Type="http://schemas.openxmlformats.org/officeDocument/2006/relationships/customXml" Target="../ink/ink1510.xml"/><Relationship Id="rId798" Type="http://schemas.openxmlformats.org/officeDocument/2006/relationships/customXml" Target="../ink/ink1630.xml"/><Relationship Id="rId213" Type="http://schemas.openxmlformats.org/officeDocument/2006/relationships/image" Target="../media/image551.png"/><Relationship Id="rId420" Type="http://schemas.openxmlformats.org/officeDocument/2006/relationships/customXml" Target="../ink/ink1440.xml"/><Relationship Id="rId616" Type="http://schemas.openxmlformats.org/officeDocument/2006/relationships/customXml" Target="../ink/ink1538.xml"/><Relationship Id="rId658" Type="http://schemas.openxmlformats.org/officeDocument/2006/relationships/customXml" Target="../ink/ink1559.xml"/><Relationship Id="rId823" Type="http://schemas.openxmlformats.org/officeDocument/2006/relationships/image" Target="../media/image855.png"/><Relationship Id="rId865" Type="http://schemas.openxmlformats.org/officeDocument/2006/relationships/image" Target="../media/image876.png"/><Relationship Id="rId255" Type="http://schemas.openxmlformats.org/officeDocument/2006/relationships/image" Target="../media/image572.png"/><Relationship Id="rId297" Type="http://schemas.openxmlformats.org/officeDocument/2006/relationships/image" Target="../media/image593.png"/><Relationship Id="rId462" Type="http://schemas.openxmlformats.org/officeDocument/2006/relationships/customXml" Target="../ink/ink1461.xml"/><Relationship Id="rId518" Type="http://schemas.openxmlformats.org/officeDocument/2006/relationships/customXml" Target="../ink/ink1489.xml"/><Relationship Id="rId725" Type="http://schemas.openxmlformats.org/officeDocument/2006/relationships/image" Target="../media/image807.png"/><Relationship Id="rId322" Type="http://schemas.openxmlformats.org/officeDocument/2006/relationships/customXml" Target="../ink/ink1391.xml"/><Relationship Id="rId364" Type="http://schemas.openxmlformats.org/officeDocument/2006/relationships/customXml" Target="../ink/ink1412.xml"/><Relationship Id="rId767" Type="http://schemas.openxmlformats.org/officeDocument/2006/relationships/customXml" Target="../ink/ink1614.xml"/><Relationship Id="rId199" Type="http://schemas.openxmlformats.org/officeDocument/2006/relationships/image" Target="../media/image544.png"/><Relationship Id="rId571" Type="http://schemas.openxmlformats.org/officeDocument/2006/relationships/image" Target="../media/image730.png"/><Relationship Id="rId627" Type="http://schemas.openxmlformats.org/officeDocument/2006/relationships/image" Target="../media/image758.png"/><Relationship Id="rId669" Type="http://schemas.openxmlformats.org/officeDocument/2006/relationships/image" Target="../media/image779.png"/><Relationship Id="rId834" Type="http://schemas.openxmlformats.org/officeDocument/2006/relationships/customXml" Target="../ink/ink1648.xml"/><Relationship Id="rId876" Type="http://schemas.openxmlformats.org/officeDocument/2006/relationships/customXml" Target="../ink/ink1669.xml"/><Relationship Id="rId224" Type="http://schemas.openxmlformats.org/officeDocument/2006/relationships/customXml" Target="../ink/ink1342.xml"/><Relationship Id="rId266" Type="http://schemas.openxmlformats.org/officeDocument/2006/relationships/customXml" Target="../ink/ink1363.xml"/><Relationship Id="rId431" Type="http://schemas.openxmlformats.org/officeDocument/2006/relationships/image" Target="../media/image660.png"/><Relationship Id="rId473" Type="http://schemas.openxmlformats.org/officeDocument/2006/relationships/image" Target="../media/image681.png"/><Relationship Id="rId529" Type="http://schemas.openxmlformats.org/officeDocument/2006/relationships/image" Target="../media/image709.png"/><Relationship Id="rId680" Type="http://schemas.openxmlformats.org/officeDocument/2006/relationships/customXml" Target="../ink/ink1570.xml"/><Relationship Id="rId736" Type="http://schemas.openxmlformats.org/officeDocument/2006/relationships/customXml" Target="../ink/ink1598.xml"/><Relationship Id="rId901" Type="http://schemas.openxmlformats.org/officeDocument/2006/relationships/image" Target="../media/image892.png"/><Relationship Id="rId168" Type="http://schemas.openxmlformats.org/officeDocument/2006/relationships/customXml" Target="../ink/ink1314.xml"/><Relationship Id="rId333" Type="http://schemas.openxmlformats.org/officeDocument/2006/relationships/image" Target="../media/image611.png"/><Relationship Id="rId540" Type="http://schemas.openxmlformats.org/officeDocument/2006/relationships/customXml" Target="../ink/ink1500.xml"/><Relationship Id="rId778" Type="http://schemas.openxmlformats.org/officeDocument/2006/relationships/customXml" Target="../ink/ink1620.xml"/><Relationship Id="rId375" Type="http://schemas.openxmlformats.org/officeDocument/2006/relationships/image" Target="../media/image632.png"/><Relationship Id="rId582" Type="http://schemas.openxmlformats.org/officeDocument/2006/relationships/customXml" Target="../ink/ink1521.xml"/><Relationship Id="rId638" Type="http://schemas.openxmlformats.org/officeDocument/2006/relationships/customXml" Target="../ink/ink1549.xml"/><Relationship Id="rId803" Type="http://schemas.openxmlformats.org/officeDocument/2006/relationships/image" Target="../media/image845.png"/><Relationship Id="rId845" Type="http://schemas.openxmlformats.org/officeDocument/2006/relationships/image" Target="../media/image866.png"/><Relationship Id="rId3" Type="http://schemas.openxmlformats.org/officeDocument/2006/relationships/image" Target="../media/image24.jpg"/><Relationship Id="rId235" Type="http://schemas.openxmlformats.org/officeDocument/2006/relationships/image" Target="../media/image562.png"/><Relationship Id="rId277" Type="http://schemas.openxmlformats.org/officeDocument/2006/relationships/image" Target="../media/image583.png"/><Relationship Id="rId400" Type="http://schemas.openxmlformats.org/officeDocument/2006/relationships/customXml" Target="../ink/ink1430.xml"/><Relationship Id="rId442" Type="http://schemas.openxmlformats.org/officeDocument/2006/relationships/customXml" Target="../ink/ink1451.xml"/><Relationship Id="rId484" Type="http://schemas.openxmlformats.org/officeDocument/2006/relationships/customXml" Target="../ink/ink1472.xml"/><Relationship Id="rId705" Type="http://schemas.openxmlformats.org/officeDocument/2006/relationships/image" Target="../media/image797.png"/><Relationship Id="rId887" Type="http://schemas.openxmlformats.org/officeDocument/2006/relationships/image" Target="../media/image886.png"/><Relationship Id="rId302" Type="http://schemas.openxmlformats.org/officeDocument/2006/relationships/customXml" Target="../ink/ink1381.xml"/><Relationship Id="rId344" Type="http://schemas.openxmlformats.org/officeDocument/2006/relationships/customXml" Target="../ink/ink1402.xml"/><Relationship Id="rId691" Type="http://schemas.openxmlformats.org/officeDocument/2006/relationships/image" Target="../media/image790.png"/><Relationship Id="rId747" Type="http://schemas.openxmlformats.org/officeDocument/2006/relationships/image" Target="../media/image818.png"/><Relationship Id="rId789" Type="http://schemas.openxmlformats.org/officeDocument/2006/relationships/image" Target="../media/image838.png"/><Relationship Id="rId912" Type="http://schemas.openxmlformats.org/officeDocument/2006/relationships/customXml" Target="../ink/ink1689.xml"/><Relationship Id="rId179" Type="http://schemas.openxmlformats.org/officeDocument/2006/relationships/image" Target="../media/image534.png"/><Relationship Id="rId386" Type="http://schemas.openxmlformats.org/officeDocument/2006/relationships/customXml" Target="../ink/ink1423.xml"/><Relationship Id="rId551" Type="http://schemas.openxmlformats.org/officeDocument/2006/relationships/image" Target="../media/image720.png"/><Relationship Id="rId593" Type="http://schemas.openxmlformats.org/officeDocument/2006/relationships/image" Target="../media/image741.png"/><Relationship Id="rId607" Type="http://schemas.openxmlformats.org/officeDocument/2006/relationships/image" Target="../media/image748.png"/><Relationship Id="rId649" Type="http://schemas.openxmlformats.org/officeDocument/2006/relationships/image" Target="../media/image769.png"/><Relationship Id="rId814" Type="http://schemas.openxmlformats.org/officeDocument/2006/relationships/customXml" Target="../ink/ink1638.xml"/><Relationship Id="rId856" Type="http://schemas.openxmlformats.org/officeDocument/2006/relationships/customXml" Target="../ink/ink1659.xml"/><Relationship Id="rId190" Type="http://schemas.openxmlformats.org/officeDocument/2006/relationships/customXml" Target="../ink/ink1325.xml"/><Relationship Id="rId204" Type="http://schemas.openxmlformats.org/officeDocument/2006/relationships/customXml" Target="../ink/ink1332.xml"/><Relationship Id="rId246" Type="http://schemas.openxmlformats.org/officeDocument/2006/relationships/customXml" Target="../ink/ink1353.xml"/><Relationship Id="rId288" Type="http://schemas.openxmlformats.org/officeDocument/2006/relationships/customXml" Target="../ink/ink1374.xml"/><Relationship Id="rId411" Type="http://schemas.openxmlformats.org/officeDocument/2006/relationships/image" Target="../media/image650.png"/><Relationship Id="rId453" Type="http://schemas.openxmlformats.org/officeDocument/2006/relationships/image" Target="../media/image671.png"/><Relationship Id="rId509" Type="http://schemas.openxmlformats.org/officeDocument/2006/relationships/image" Target="../media/image699.png"/><Relationship Id="rId660" Type="http://schemas.openxmlformats.org/officeDocument/2006/relationships/customXml" Target="../ink/ink1560.xml"/><Relationship Id="rId898" Type="http://schemas.openxmlformats.org/officeDocument/2006/relationships/customXml" Target="../ink/ink1682.xml"/><Relationship Id="rId313" Type="http://schemas.openxmlformats.org/officeDocument/2006/relationships/image" Target="../media/image601.png"/><Relationship Id="rId495" Type="http://schemas.openxmlformats.org/officeDocument/2006/relationships/image" Target="../media/image692.png"/><Relationship Id="rId716" Type="http://schemas.openxmlformats.org/officeDocument/2006/relationships/customXml" Target="../ink/ink1588.xml"/><Relationship Id="rId758" Type="http://schemas.openxmlformats.org/officeDocument/2006/relationships/customXml" Target="../ink/ink1609.xml"/><Relationship Id="rId923" Type="http://schemas.openxmlformats.org/officeDocument/2006/relationships/image" Target="../media/image5.png"/><Relationship Id="rId355" Type="http://schemas.openxmlformats.org/officeDocument/2006/relationships/image" Target="../media/image622.png"/><Relationship Id="rId397" Type="http://schemas.openxmlformats.org/officeDocument/2006/relationships/image" Target="../media/image643.png"/><Relationship Id="rId520" Type="http://schemas.openxmlformats.org/officeDocument/2006/relationships/customXml" Target="../ink/ink1490.xml"/><Relationship Id="rId562" Type="http://schemas.openxmlformats.org/officeDocument/2006/relationships/customXml" Target="../ink/ink1511.xml"/><Relationship Id="rId618" Type="http://schemas.openxmlformats.org/officeDocument/2006/relationships/customXml" Target="../ink/ink1539.xml"/><Relationship Id="rId825" Type="http://schemas.openxmlformats.org/officeDocument/2006/relationships/image" Target="../media/image856.png"/><Relationship Id="rId215" Type="http://schemas.openxmlformats.org/officeDocument/2006/relationships/image" Target="../media/image552.png"/><Relationship Id="rId257" Type="http://schemas.openxmlformats.org/officeDocument/2006/relationships/image" Target="../media/image573.png"/><Relationship Id="rId422" Type="http://schemas.openxmlformats.org/officeDocument/2006/relationships/customXml" Target="../ink/ink1441.xml"/><Relationship Id="rId464" Type="http://schemas.openxmlformats.org/officeDocument/2006/relationships/customXml" Target="../ink/ink1462.xml"/><Relationship Id="rId867" Type="http://schemas.openxmlformats.org/officeDocument/2006/relationships/image" Target="../media/image877.png"/><Relationship Id="rId299" Type="http://schemas.openxmlformats.org/officeDocument/2006/relationships/image" Target="../media/image594.png"/><Relationship Id="rId727" Type="http://schemas.openxmlformats.org/officeDocument/2006/relationships/image" Target="../media/image808.png"/><Relationship Id="rId366" Type="http://schemas.openxmlformats.org/officeDocument/2006/relationships/customXml" Target="../ink/ink1413.xml"/><Relationship Id="rId573" Type="http://schemas.openxmlformats.org/officeDocument/2006/relationships/image" Target="../media/image731.png"/><Relationship Id="rId780" Type="http://schemas.openxmlformats.org/officeDocument/2006/relationships/customXml" Target="../ink/ink1621.xml"/><Relationship Id="rId226" Type="http://schemas.openxmlformats.org/officeDocument/2006/relationships/customXml" Target="../ink/ink1343.xml"/><Relationship Id="rId433" Type="http://schemas.openxmlformats.org/officeDocument/2006/relationships/image" Target="../media/image661.png"/><Relationship Id="rId878" Type="http://schemas.openxmlformats.org/officeDocument/2006/relationships/customXml" Target="../ink/ink1670.xml"/><Relationship Id="rId640" Type="http://schemas.openxmlformats.org/officeDocument/2006/relationships/customXml" Target="../ink/ink1550.xml"/><Relationship Id="rId738" Type="http://schemas.openxmlformats.org/officeDocument/2006/relationships/customXml" Target="../ink/ink1599.xml"/><Relationship Id="rId377" Type="http://schemas.openxmlformats.org/officeDocument/2006/relationships/image" Target="../media/image633.png"/><Relationship Id="rId500" Type="http://schemas.openxmlformats.org/officeDocument/2006/relationships/customXml" Target="../ink/ink1480.xml"/><Relationship Id="rId584" Type="http://schemas.openxmlformats.org/officeDocument/2006/relationships/customXml" Target="../ink/ink1522.xml"/><Relationship Id="rId805" Type="http://schemas.openxmlformats.org/officeDocument/2006/relationships/image" Target="../media/image846.png"/><Relationship Id="rId237" Type="http://schemas.openxmlformats.org/officeDocument/2006/relationships/image" Target="../media/image563.png"/><Relationship Id="rId791" Type="http://schemas.openxmlformats.org/officeDocument/2006/relationships/image" Target="../media/image839.png"/><Relationship Id="rId889" Type="http://schemas.openxmlformats.org/officeDocument/2006/relationships/customXml" Target="../ink/ink1677.xml"/><Relationship Id="rId444" Type="http://schemas.openxmlformats.org/officeDocument/2006/relationships/customXml" Target="../ink/ink1452.xml"/><Relationship Id="rId651" Type="http://schemas.openxmlformats.org/officeDocument/2006/relationships/image" Target="../media/image770.png"/><Relationship Id="rId749" Type="http://schemas.openxmlformats.org/officeDocument/2006/relationships/image" Target="../media/image819.png"/><Relationship Id="rId290" Type="http://schemas.openxmlformats.org/officeDocument/2006/relationships/customXml" Target="../ink/ink1375.xml"/><Relationship Id="rId304" Type="http://schemas.openxmlformats.org/officeDocument/2006/relationships/customXml" Target="../ink/ink1382.xml"/><Relationship Id="rId388" Type="http://schemas.openxmlformats.org/officeDocument/2006/relationships/customXml" Target="../ink/ink1424.xml"/><Relationship Id="rId511" Type="http://schemas.openxmlformats.org/officeDocument/2006/relationships/image" Target="../media/image700.png"/><Relationship Id="rId609" Type="http://schemas.openxmlformats.org/officeDocument/2006/relationships/image" Target="../media/image749.png"/><Relationship Id="rId595" Type="http://schemas.openxmlformats.org/officeDocument/2006/relationships/image" Target="../media/image742.png"/><Relationship Id="rId816" Type="http://schemas.openxmlformats.org/officeDocument/2006/relationships/customXml" Target="../ink/ink1639.xml"/><Relationship Id="rId248" Type="http://schemas.openxmlformats.org/officeDocument/2006/relationships/customXml" Target="../ink/ink1354.xml"/><Relationship Id="rId455" Type="http://schemas.openxmlformats.org/officeDocument/2006/relationships/image" Target="../media/image672.png"/><Relationship Id="rId662" Type="http://schemas.openxmlformats.org/officeDocument/2006/relationships/customXml" Target="../ink/ink1561.xml"/><Relationship Id="rId315" Type="http://schemas.openxmlformats.org/officeDocument/2006/relationships/image" Target="../media/image602.png"/><Relationship Id="rId522" Type="http://schemas.openxmlformats.org/officeDocument/2006/relationships/customXml" Target="../ink/ink1491.xml"/><Relationship Id="rId161" Type="http://schemas.openxmlformats.org/officeDocument/2006/relationships/image" Target="../media/image525.png"/><Relationship Id="rId399" Type="http://schemas.openxmlformats.org/officeDocument/2006/relationships/image" Target="../media/image644.png"/><Relationship Id="rId827" Type="http://schemas.openxmlformats.org/officeDocument/2006/relationships/image" Target="../media/image857.png"/><Relationship Id="rId259" Type="http://schemas.openxmlformats.org/officeDocument/2006/relationships/image" Target="../media/image574.png"/><Relationship Id="rId466" Type="http://schemas.openxmlformats.org/officeDocument/2006/relationships/customXml" Target="../ink/ink1463.xml"/><Relationship Id="rId673" Type="http://schemas.openxmlformats.org/officeDocument/2006/relationships/image" Target="../media/image781.png"/><Relationship Id="rId880" Type="http://schemas.openxmlformats.org/officeDocument/2006/relationships/customXml" Target="../ink/ink1672.xml"/><Relationship Id="rId326" Type="http://schemas.openxmlformats.org/officeDocument/2006/relationships/customXml" Target="../ink/ink1393.xml"/><Relationship Id="rId533" Type="http://schemas.openxmlformats.org/officeDocument/2006/relationships/image" Target="../media/image711.png"/><Relationship Id="rId740" Type="http://schemas.openxmlformats.org/officeDocument/2006/relationships/customXml" Target="../ink/ink1600.xml"/><Relationship Id="rId838" Type="http://schemas.openxmlformats.org/officeDocument/2006/relationships/customXml" Target="../ink/ink1650.xml"/><Relationship Id="rId172" Type="http://schemas.openxmlformats.org/officeDocument/2006/relationships/customXml" Target="../ink/ink1316.xml"/><Relationship Id="rId477" Type="http://schemas.openxmlformats.org/officeDocument/2006/relationships/image" Target="../media/image683.png"/><Relationship Id="rId600" Type="http://schemas.openxmlformats.org/officeDocument/2006/relationships/customXml" Target="../ink/ink1530.xml"/><Relationship Id="rId684" Type="http://schemas.openxmlformats.org/officeDocument/2006/relationships/customXml" Target="../ink/ink1572.xml"/><Relationship Id="rId337" Type="http://schemas.openxmlformats.org/officeDocument/2006/relationships/image" Target="../media/image613.png"/><Relationship Id="rId891" Type="http://schemas.openxmlformats.org/officeDocument/2006/relationships/image" Target="../media/image887.png"/><Relationship Id="rId905" Type="http://schemas.openxmlformats.org/officeDocument/2006/relationships/image" Target="../media/image894.png"/><Relationship Id="rId544" Type="http://schemas.openxmlformats.org/officeDocument/2006/relationships/customXml" Target="../ink/ink1502.xml"/><Relationship Id="rId751" Type="http://schemas.openxmlformats.org/officeDocument/2006/relationships/image" Target="../media/image820.png"/><Relationship Id="rId849" Type="http://schemas.openxmlformats.org/officeDocument/2006/relationships/image" Target="../media/image868.png"/><Relationship Id="rId183" Type="http://schemas.openxmlformats.org/officeDocument/2006/relationships/image" Target="../media/image536.png"/><Relationship Id="rId390" Type="http://schemas.openxmlformats.org/officeDocument/2006/relationships/customXml" Target="../ink/ink1425.xml"/><Relationship Id="rId404" Type="http://schemas.openxmlformats.org/officeDocument/2006/relationships/customXml" Target="../ink/ink1432.xml"/><Relationship Id="rId611" Type="http://schemas.openxmlformats.org/officeDocument/2006/relationships/image" Target="../media/image750.png"/><Relationship Id="rId250" Type="http://schemas.openxmlformats.org/officeDocument/2006/relationships/customXml" Target="../ink/ink1355.xml"/><Relationship Id="rId488" Type="http://schemas.openxmlformats.org/officeDocument/2006/relationships/customXml" Target="../ink/ink1474.xml"/><Relationship Id="rId695" Type="http://schemas.openxmlformats.org/officeDocument/2006/relationships/image" Target="../media/image792.png"/><Relationship Id="rId709" Type="http://schemas.openxmlformats.org/officeDocument/2006/relationships/image" Target="../media/image799.png"/><Relationship Id="rId916" Type="http://schemas.openxmlformats.org/officeDocument/2006/relationships/customXml" Target="../ink/ink1691.xml"/><Relationship Id="rId348" Type="http://schemas.openxmlformats.org/officeDocument/2006/relationships/customXml" Target="../ink/ink1404.xml"/><Relationship Id="rId555" Type="http://schemas.openxmlformats.org/officeDocument/2006/relationships/image" Target="../media/image722.png"/><Relationship Id="rId762" Type="http://schemas.openxmlformats.org/officeDocument/2006/relationships/image" Target="../media/image825.png"/><Relationship Id="rId194" Type="http://schemas.openxmlformats.org/officeDocument/2006/relationships/customXml" Target="../ink/ink1327.xml"/><Relationship Id="rId208" Type="http://schemas.openxmlformats.org/officeDocument/2006/relationships/customXml" Target="../ink/ink1334.xml"/><Relationship Id="rId415" Type="http://schemas.openxmlformats.org/officeDocument/2006/relationships/image" Target="../media/image652.png"/><Relationship Id="rId622" Type="http://schemas.openxmlformats.org/officeDocument/2006/relationships/customXml" Target="../ink/ink1541.xml"/><Relationship Id="rId261" Type="http://schemas.openxmlformats.org/officeDocument/2006/relationships/image" Target="../media/image575.png"/><Relationship Id="rId499" Type="http://schemas.openxmlformats.org/officeDocument/2006/relationships/image" Target="../media/image694.png"/><Relationship Id="rId359" Type="http://schemas.openxmlformats.org/officeDocument/2006/relationships/image" Target="../media/image624.png"/><Relationship Id="rId566" Type="http://schemas.openxmlformats.org/officeDocument/2006/relationships/customXml" Target="../ink/ink1513.xml"/><Relationship Id="rId773" Type="http://schemas.openxmlformats.org/officeDocument/2006/relationships/customXml" Target="../ink/ink1617.xml"/><Relationship Id="rId219" Type="http://schemas.openxmlformats.org/officeDocument/2006/relationships/image" Target="../media/image554.png"/><Relationship Id="rId426" Type="http://schemas.openxmlformats.org/officeDocument/2006/relationships/customXml" Target="../ink/ink1443.xml"/><Relationship Id="rId633" Type="http://schemas.openxmlformats.org/officeDocument/2006/relationships/image" Target="../media/image761.png"/><Relationship Id="rId840" Type="http://schemas.openxmlformats.org/officeDocument/2006/relationships/customXml" Target="../ink/ink1651.xml"/><Relationship Id="rId272" Type="http://schemas.openxmlformats.org/officeDocument/2006/relationships/customXml" Target="../ink/ink1366.xml"/><Relationship Id="rId577" Type="http://schemas.openxmlformats.org/officeDocument/2006/relationships/image" Target="../media/image733.png"/><Relationship Id="rId700" Type="http://schemas.openxmlformats.org/officeDocument/2006/relationships/customXml" Target="../ink/ink1580.xml"/><Relationship Id="rId784" Type="http://schemas.openxmlformats.org/officeDocument/2006/relationships/customXml" Target="../ink/ink1623.xml"/><Relationship Id="rId437" Type="http://schemas.openxmlformats.org/officeDocument/2006/relationships/image" Target="../media/image663.png"/><Relationship Id="rId644" Type="http://schemas.openxmlformats.org/officeDocument/2006/relationships/customXml" Target="../ink/ink1552.xml"/><Relationship Id="rId851" Type="http://schemas.openxmlformats.org/officeDocument/2006/relationships/image" Target="../media/image869.png"/><Relationship Id="rId283" Type="http://schemas.openxmlformats.org/officeDocument/2006/relationships/image" Target="../media/image586.png"/><Relationship Id="rId490" Type="http://schemas.openxmlformats.org/officeDocument/2006/relationships/customXml" Target="../ink/ink1475.xml"/><Relationship Id="rId504" Type="http://schemas.openxmlformats.org/officeDocument/2006/relationships/customXml" Target="../ink/ink1482.xml"/><Relationship Id="rId711" Type="http://schemas.openxmlformats.org/officeDocument/2006/relationships/image" Target="../media/image800.png"/><Relationship Id="rId350" Type="http://schemas.openxmlformats.org/officeDocument/2006/relationships/customXml" Target="../ink/ink1405.xml"/><Relationship Id="rId588" Type="http://schemas.openxmlformats.org/officeDocument/2006/relationships/customXml" Target="../ink/ink1524.xml"/><Relationship Id="rId795" Type="http://schemas.openxmlformats.org/officeDocument/2006/relationships/image" Target="../media/image841.png"/><Relationship Id="rId809" Type="http://schemas.openxmlformats.org/officeDocument/2006/relationships/image" Target="../media/image848.png"/><Relationship Id="rId210" Type="http://schemas.openxmlformats.org/officeDocument/2006/relationships/customXml" Target="../ink/ink1335.xml"/><Relationship Id="rId448" Type="http://schemas.openxmlformats.org/officeDocument/2006/relationships/customXml" Target="../ink/ink1454.xml"/><Relationship Id="rId655" Type="http://schemas.openxmlformats.org/officeDocument/2006/relationships/image" Target="../media/image772.png"/><Relationship Id="rId862" Type="http://schemas.openxmlformats.org/officeDocument/2006/relationships/customXml" Target="../ink/ink1662.xml"/><Relationship Id="rId294" Type="http://schemas.openxmlformats.org/officeDocument/2006/relationships/customXml" Target="../ink/ink1377.xml"/><Relationship Id="rId308" Type="http://schemas.openxmlformats.org/officeDocument/2006/relationships/customXml" Target="../ink/ink1384.xml"/><Relationship Id="rId515" Type="http://schemas.openxmlformats.org/officeDocument/2006/relationships/image" Target="../media/image702.png"/><Relationship Id="rId722" Type="http://schemas.openxmlformats.org/officeDocument/2006/relationships/customXml" Target="../ink/ink1591.xml"/><Relationship Id="rId361" Type="http://schemas.openxmlformats.org/officeDocument/2006/relationships/image" Target="../media/image625.png"/><Relationship Id="rId599" Type="http://schemas.openxmlformats.org/officeDocument/2006/relationships/image" Target="../media/image744.png"/><Relationship Id="rId459" Type="http://schemas.openxmlformats.org/officeDocument/2006/relationships/image" Target="../media/image674.png"/><Relationship Id="rId666" Type="http://schemas.openxmlformats.org/officeDocument/2006/relationships/customXml" Target="../ink/ink1563.xml"/><Relationship Id="rId873" Type="http://schemas.openxmlformats.org/officeDocument/2006/relationships/image" Target="../media/image880.png"/><Relationship Id="rId221" Type="http://schemas.openxmlformats.org/officeDocument/2006/relationships/image" Target="../media/image555.png"/><Relationship Id="rId319" Type="http://schemas.openxmlformats.org/officeDocument/2006/relationships/image" Target="../media/image604.png"/><Relationship Id="rId526" Type="http://schemas.openxmlformats.org/officeDocument/2006/relationships/customXml" Target="../ink/ink1493.xml"/><Relationship Id="rId733" Type="http://schemas.openxmlformats.org/officeDocument/2006/relationships/image" Target="../media/image811.png"/><Relationship Id="rId165" Type="http://schemas.openxmlformats.org/officeDocument/2006/relationships/image" Target="../media/image527.png"/><Relationship Id="rId372" Type="http://schemas.openxmlformats.org/officeDocument/2006/relationships/customXml" Target="../ink/ink1416.xml"/><Relationship Id="rId677" Type="http://schemas.openxmlformats.org/officeDocument/2006/relationships/image" Target="../media/image783.png"/><Relationship Id="rId800" Type="http://schemas.openxmlformats.org/officeDocument/2006/relationships/customXml" Target="../ink/ink1631.xml"/><Relationship Id="rId232" Type="http://schemas.openxmlformats.org/officeDocument/2006/relationships/customXml" Target="../ink/ink1346.xml"/><Relationship Id="rId884" Type="http://schemas.openxmlformats.org/officeDocument/2006/relationships/customXml" Target="../ink/ink1674.xml"/><Relationship Id="rId537" Type="http://schemas.openxmlformats.org/officeDocument/2006/relationships/image" Target="../media/image713.png"/><Relationship Id="rId744" Type="http://schemas.openxmlformats.org/officeDocument/2006/relationships/customXml" Target="../ink/ink1602.xml"/><Relationship Id="rId176" Type="http://schemas.openxmlformats.org/officeDocument/2006/relationships/customXml" Target="../ink/ink1318.xml"/><Relationship Id="rId383" Type="http://schemas.openxmlformats.org/officeDocument/2006/relationships/image" Target="../media/image636.png"/><Relationship Id="rId590" Type="http://schemas.openxmlformats.org/officeDocument/2006/relationships/customXml" Target="../ink/ink1525.xml"/><Relationship Id="rId604" Type="http://schemas.openxmlformats.org/officeDocument/2006/relationships/customXml" Target="../ink/ink1532.xml"/><Relationship Id="rId811" Type="http://schemas.openxmlformats.org/officeDocument/2006/relationships/image" Target="../media/image849.png"/><Relationship Id="rId243" Type="http://schemas.openxmlformats.org/officeDocument/2006/relationships/image" Target="../media/image566.png"/><Relationship Id="rId450" Type="http://schemas.openxmlformats.org/officeDocument/2006/relationships/customXml" Target="../ink/ink1455.xml"/><Relationship Id="rId688" Type="http://schemas.openxmlformats.org/officeDocument/2006/relationships/customXml" Target="../ink/ink1574.xml"/><Relationship Id="rId895" Type="http://schemas.openxmlformats.org/officeDocument/2006/relationships/image" Target="../media/image889.png"/><Relationship Id="rId909" Type="http://schemas.openxmlformats.org/officeDocument/2006/relationships/image" Target="../media/image896.png"/><Relationship Id="rId310" Type="http://schemas.openxmlformats.org/officeDocument/2006/relationships/customXml" Target="../ink/ink1385.xml"/><Relationship Id="rId548" Type="http://schemas.openxmlformats.org/officeDocument/2006/relationships/customXml" Target="../ink/ink1504.xml"/><Relationship Id="rId755" Type="http://schemas.openxmlformats.org/officeDocument/2006/relationships/image" Target="../media/image822.png"/><Relationship Id="rId187" Type="http://schemas.openxmlformats.org/officeDocument/2006/relationships/image" Target="../media/image538.png"/><Relationship Id="rId394" Type="http://schemas.openxmlformats.org/officeDocument/2006/relationships/customXml" Target="../ink/ink1427.xml"/><Relationship Id="rId408" Type="http://schemas.openxmlformats.org/officeDocument/2006/relationships/customXml" Target="../ink/ink1434.xml"/><Relationship Id="rId615" Type="http://schemas.openxmlformats.org/officeDocument/2006/relationships/image" Target="../media/image752.png"/><Relationship Id="rId822" Type="http://schemas.openxmlformats.org/officeDocument/2006/relationships/customXml" Target="../ink/ink1642.xml"/><Relationship Id="rId254" Type="http://schemas.openxmlformats.org/officeDocument/2006/relationships/customXml" Target="../ink/ink1357.xml"/><Relationship Id="rId699" Type="http://schemas.openxmlformats.org/officeDocument/2006/relationships/image" Target="../media/image794.png"/><Relationship Id="rId461" Type="http://schemas.openxmlformats.org/officeDocument/2006/relationships/image" Target="../media/image675.png"/><Relationship Id="rId559" Type="http://schemas.openxmlformats.org/officeDocument/2006/relationships/image" Target="../media/image724.png"/><Relationship Id="rId766" Type="http://schemas.openxmlformats.org/officeDocument/2006/relationships/image" Target="../media/image827.png"/><Relationship Id="rId198" Type="http://schemas.openxmlformats.org/officeDocument/2006/relationships/customXml" Target="../ink/ink1329.xml"/><Relationship Id="rId321" Type="http://schemas.openxmlformats.org/officeDocument/2006/relationships/image" Target="../media/image605.png"/><Relationship Id="rId419" Type="http://schemas.openxmlformats.org/officeDocument/2006/relationships/image" Target="../media/image654.png"/><Relationship Id="rId626" Type="http://schemas.openxmlformats.org/officeDocument/2006/relationships/customXml" Target="../ink/ink1543.xml"/><Relationship Id="rId833" Type="http://schemas.openxmlformats.org/officeDocument/2006/relationships/image" Target="../media/image860.png"/><Relationship Id="rId265" Type="http://schemas.openxmlformats.org/officeDocument/2006/relationships/image" Target="../media/image577.png"/><Relationship Id="rId472" Type="http://schemas.openxmlformats.org/officeDocument/2006/relationships/customXml" Target="../ink/ink1466.xml"/><Relationship Id="rId900" Type="http://schemas.openxmlformats.org/officeDocument/2006/relationships/customXml" Target="../ink/ink1683.xml"/><Relationship Id="rId332" Type="http://schemas.openxmlformats.org/officeDocument/2006/relationships/customXml" Target="../ink/ink1396.xml"/><Relationship Id="rId777" Type="http://schemas.openxmlformats.org/officeDocument/2006/relationships/image" Target="../media/image832.png"/><Relationship Id="rId637" Type="http://schemas.openxmlformats.org/officeDocument/2006/relationships/image" Target="../media/image763.png"/><Relationship Id="rId844" Type="http://schemas.openxmlformats.org/officeDocument/2006/relationships/customXml" Target="../ink/ink1653.xml"/><Relationship Id="rId276" Type="http://schemas.openxmlformats.org/officeDocument/2006/relationships/customXml" Target="../ink/ink1368.xml"/><Relationship Id="rId483" Type="http://schemas.openxmlformats.org/officeDocument/2006/relationships/image" Target="../media/image686.png"/><Relationship Id="rId690" Type="http://schemas.openxmlformats.org/officeDocument/2006/relationships/customXml" Target="../ink/ink1575.xml"/><Relationship Id="rId704" Type="http://schemas.openxmlformats.org/officeDocument/2006/relationships/customXml" Target="../ink/ink1582.xml"/><Relationship Id="rId911" Type="http://schemas.openxmlformats.org/officeDocument/2006/relationships/image" Target="../media/image897.png"/><Relationship Id="rId343" Type="http://schemas.openxmlformats.org/officeDocument/2006/relationships/image" Target="../media/image616.png"/><Relationship Id="rId550" Type="http://schemas.openxmlformats.org/officeDocument/2006/relationships/customXml" Target="../ink/ink1505.xml"/><Relationship Id="rId788" Type="http://schemas.openxmlformats.org/officeDocument/2006/relationships/customXml" Target="../ink/ink1625.xml"/><Relationship Id="rId203" Type="http://schemas.openxmlformats.org/officeDocument/2006/relationships/image" Target="../media/image546.png"/><Relationship Id="rId648" Type="http://schemas.openxmlformats.org/officeDocument/2006/relationships/customXml" Target="../ink/ink1554.xml"/><Relationship Id="rId855" Type="http://schemas.openxmlformats.org/officeDocument/2006/relationships/image" Target="../media/image871.png"/><Relationship Id="rId287" Type="http://schemas.openxmlformats.org/officeDocument/2006/relationships/image" Target="../media/image588.png"/><Relationship Id="rId410" Type="http://schemas.openxmlformats.org/officeDocument/2006/relationships/customXml" Target="../ink/ink1435.xml"/><Relationship Id="rId494" Type="http://schemas.openxmlformats.org/officeDocument/2006/relationships/customXml" Target="../ink/ink1477.xml"/><Relationship Id="rId508" Type="http://schemas.openxmlformats.org/officeDocument/2006/relationships/customXml" Target="../ink/ink1484.xml"/><Relationship Id="rId715" Type="http://schemas.openxmlformats.org/officeDocument/2006/relationships/image" Target="../media/image802.png"/><Relationship Id="rId922" Type="http://schemas.openxmlformats.org/officeDocument/2006/relationships/image" Target="../media/image4.png"/><Relationship Id="rId354" Type="http://schemas.openxmlformats.org/officeDocument/2006/relationships/customXml" Target="../ink/ink1407.xml"/><Relationship Id="rId799" Type="http://schemas.openxmlformats.org/officeDocument/2006/relationships/image" Target="../media/image843.png"/><Relationship Id="rId561" Type="http://schemas.openxmlformats.org/officeDocument/2006/relationships/image" Target="../media/image725.png"/><Relationship Id="rId659" Type="http://schemas.openxmlformats.org/officeDocument/2006/relationships/image" Target="../media/image774.png"/><Relationship Id="rId866" Type="http://schemas.openxmlformats.org/officeDocument/2006/relationships/customXml" Target="../ink/ink1664.xml"/><Relationship Id="rId214" Type="http://schemas.openxmlformats.org/officeDocument/2006/relationships/customXml" Target="../ink/ink1337.xml"/><Relationship Id="rId298" Type="http://schemas.openxmlformats.org/officeDocument/2006/relationships/customXml" Target="../ink/ink1379.xml"/><Relationship Id="rId421" Type="http://schemas.openxmlformats.org/officeDocument/2006/relationships/image" Target="../media/image655.png"/><Relationship Id="rId519" Type="http://schemas.openxmlformats.org/officeDocument/2006/relationships/image" Target="../media/image704.png"/><Relationship Id="rId726" Type="http://schemas.openxmlformats.org/officeDocument/2006/relationships/customXml" Target="../ink/ink1593.xml"/><Relationship Id="rId365" Type="http://schemas.openxmlformats.org/officeDocument/2006/relationships/image" Target="../media/image627.png"/><Relationship Id="rId572" Type="http://schemas.openxmlformats.org/officeDocument/2006/relationships/customXml" Target="../ink/ink1516.xml"/><Relationship Id="rId225" Type="http://schemas.openxmlformats.org/officeDocument/2006/relationships/image" Target="../media/image557.png"/><Relationship Id="rId432" Type="http://schemas.openxmlformats.org/officeDocument/2006/relationships/customXml" Target="../ink/ink1446.xml"/><Relationship Id="rId877" Type="http://schemas.openxmlformats.org/officeDocument/2006/relationships/image" Target="../media/image882.png"/><Relationship Id="rId737" Type="http://schemas.openxmlformats.org/officeDocument/2006/relationships/image" Target="../media/image813.png"/><Relationship Id="rId169" Type="http://schemas.openxmlformats.org/officeDocument/2006/relationships/image" Target="../media/image529.png"/><Relationship Id="rId376" Type="http://schemas.openxmlformats.org/officeDocument/2006/relationships/customXml" Target="../ink/ink1418.xml"/><Relationship Id="rId583" Type="http://schemas.openxmlformats.org/officeDocument/2006/relationships/image" Target="../media/image736.png"/><Relationship Id="rId790" Type="http://schemas.openxmlformats.org/officeDocument/2006/relationships/customXml" Target="../ink/ink1626.xml"/><Relationship Id="rId804" Type="http://schemas.openxmlformats.org/officeDocument/2006/relationships/customXml" Target="../ink/ink1633.xml"/><Relationship Id="rId4" Type="http://schemas.openxmlformats.org/officeDocument/2006/relationships/customXml" Target="../ink/ink1310.xml"/><Relationship Id="rId236" Type="http://schemas.openxmlformats.org/officeDocument/2006/relationships/customXml" Target="../ink/ink1348.xml"/><Relationship Id="rId443" Type="http://schemas.openxmlformats.org/officeDocument/2006/relationships/image" Target="../media/image666.png"/><Relationship Id="rId650" Type="http://schemas.openxmlformats.org/officeDocument/2006/relationships/customXml" Target="../ink/ink1555.xml"/><Relationship Id="rId888" Type="http://schemas.openxmlformats.org/officeDocument/2006/relationships/customXml" Target="../ink/ink1676.xml"/><Relationship Id="rId303" Type="http://schemas.openxmlformats.org/officeDocument/2006/relationships/image" Target="../media/image596.png"/><Relationship Id="rId748" Type="http://schemas.openxmlformats.org/officeDocument/2006/relationships/customXml" Target="../ink/ink1604.xml"/></Relationships>
</file>

<file path=ppt/slides/_rels/slide21.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36.png"/><Relationship Id="rId7" Type="http://schemas.openxmlformats.org/officeDocument/2006/relationships/image" Target="../media/image1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0.svg"/><Relationship Id="rId5" Type="http://schemas.openxmlformats.org/officeDocument/2006/relationships/image" Target="../media/image159.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62.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0.svg"/><Relationship Id="rId5" Type="http://schemas.openxmlformats.org/officeDocument/2006/relationships/image" Target="../media/image6.png"/><Relationship Id="rId10" Type="http://schemas.openxmlformats.org/officeDocument/2006/relationships/image" Target="../media/image159.png"/><Relationship Id="rId4" Type="http://schemas.openxmlformats.org/officeDocument/2006/relationships/image" Target="../media/image5.pn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6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image" Target="../media/image38.png"/><Relationship Id="rId42" Type="http://schemas.openxmlformats.org/officeDocument/2006/relationships/customXml" Target="../ink/ink15.xml"/><Relationship Id="rId63" Type="http://schemas.openxmlformats.org/officeDocument/2006/relationships/image" Target="../media/image57.png"/><Relationship Id="rId84" Type="http://schemas.openxmlformats.org/officeDocument/2006/relationships/customXml" Target="../ink/ink38.xml"/><Relationship Id="rId138" Type="http://schemas.openxmlformats.org/officeDocument/2006/relationships/customXml" Target="../ink/ink67.xml"/><Relationship Id="rId159" Type="http://schemas.openxmlformats.org/officeDocument/2006/relationships/image" Target="../media/image26.svg"/><Relationship Id="rId107" Type="http://schemas.openxmlformats.org/officeDocument/2006/relationships/image" Target="../media/image77.png"/><Relationship Id="rId32" Type="http://schemas.openxmlformats.org/officeDocument/2006/relationships/image" Target="../media/image43.png"/><Relationship Id="rId53" Type="http://schemas.openxmlformats.org/officeDocument/2006/relationships/customXml" Target="../ink/ink21.xml"/><Relationship Id="rId74" Type="http://schemas.openxmlformats.org/officeDocument/2006/relationships/customXml" Target="../ink/ink32.xml"/><Relationship Id="rId128" Type="http://schemas.openxmlformats.org/officeDocument/2006/relationships/image" Target="../media/image87.png"/><Relationship Id="rId149" Type="http://schemas.openxmlformats.org/officeDocument/2006/relationships/image" Target="../media/image96.png"/><Relationship Id="rId5" Type="http://schemas.openxmlformats.org/officeDocument/2006/relationships/image" Target="../media/image20.jpeg"/><Relationship Id="rId95" Type="http://schemas.openxmlformats.org/officeDocument/2006/relationships/image" Target="../media/image71.png"/><Relationship Id="rId160" Type="http://schemas.openxmlformats.org/officeDocument/2006/relationships/image" Target="../media/image27.png"/><Relationship Id="rId22" Type="http://schemas.openxmlformats.org/officeDocument/2006/relationships/customXml" Target="../ink/ink4.xml"/><Relationship Id="rId27" Type="http://schemas.openxmlformats.org/officeDocument/2006/relationships/customXml" Target="../ink/ink7.xml"/><Relationship Id="rId43" Type="http://schemas.openxmlformats.org/officeDocument/2006/relationships/image" Target="../media/image48.png"/><Relationship Id="rId48" Type="http://schemas.openxmlformats.org/officeDocument/2006/relationships/customXml" Target="../ink/ink18.xml"/><Relationship Id="rId64" Type="http://schemas.openxmlformats.org/officeDocument/2006/relationships/customXml" Target="../ink/ink27.xml"/><Relationship Id="rId69" Type="http://schemas.openxmlformats.org/officeDocument/2006/relationships/image" Target="../media/image60.png"/><Relationship Id="rId113" Type="http://schemas.openxmlformats.org/officeDocument/2006/relationships/image" Target="../media/image80.png"/><Relationship Id="rId118" Type="http://schemas.openxmlformats.org/officeDocument/2006/relationships/customXml" Target="../ink/ink56.xml"/><Relationship Id="rId134" Type="http://schemas.openxmlformats.org/officeDocument/2006/relationships/image" Target="../media/image90.png"/><Relationship Id="rId139" Type="http://schemas.openxmlformats.org/officeDocument/2006/relationships/image" Target="../media/image92.png"/><Relationship Id="rId80" Type="http://schemas.openxmlformats.org/officeDocument/2006/relationships/customXml" Target="../ink/ink36.xml"/><Relationship Id="rId85" Type="http://schemas.openxmlformats.org/officeDocument/2006/relationships/customXml" Target="../ink/ink39.xml"/><Relationship Id="rId150" Type="http://schemas.openxmlformats.org/officeDocument/2006/relationships/customXml" Target="../ink/ink74.xml"/><Relationship Id="rId155" Type="http://schemas.openxmlformats.org/officeDocument/2006/relationships/image" Target="../media/image99.png"/><Relationship Id="rId17" Type="http://schemas.openxmlformats.org/officeDocument/2006/relationships/image" Target="../media/image35.png"/><Relationship Id="rId33" Type="http://schemas.openxmlformats.org/officeDocument/2006/relationships/customXml" Target="../ink/ink10.xml"/><Relationship Id="rId38" Type="http://schemas.openxmlformats.org/officeDocument/2006/relationships/customXml" Target="../ink/ink13.xml"/><Relationship Id="rId59" Type="http://schemas.openxmlformats.org/officeDocument/2006/relationships/image" Target="../media/image55.png"/><Relationship Id="rId103" Type="http://schemas.openxmlformats.org/officeDocument/2006/relationships/image" Target="../media/image75.png"/><Relationship Id="rId108" Type="http://schemas.openxmlformats.org/officeDocument/2006/relationships/customXml" Target="../ink/ink51.xml"/><Relationship Id="rId124" Type="http://schemas.openxmlformats.org/officeDocument/2006/relationships/image" Target="../media/image85.png"/><Relationship Id="rId129" Type="http://schemas.openxmlformats.org/officeDocument/2006/relationships/customXml" Target="../ink/ink62.xml"/><Relationship Id="rId54" Type="http://schemas.openxmlformats.org/officeDocument/2006/relationships/image" Target="../media/image53.png"/><Relationship Id="rId70" Type="http://schemas.openxmlformats.org/officeDocument/2006/relationships/customXml" Target="../ink/ink30.xml"/><Relationship Id="rId75" Type="http://schemas.openxmlformats.org/officeDocument/2006/relationships/image" Target="../media/image63.png"/><Relationship Id="rId91" Type="http://schemas.openxmlformats.org/officeDocument/2006/relationships/customXml" Target="../ink/ink42.xml"/><Relationship Id="rId96" Type="http://schemas.openxmlformats.org/officeDocument/2006/relationships/customXml" Target="../ink/ink45.xml"/><Relationship Id="rId140" Type="http://schemas.openxmlformats.org/officeDocument/2006/relationships/customXml" Target="../ink/ink68.xml"/><Relationship Id="rId145" Type="http://schemas.openxmlformats.org/officeDocument/2006/relationships/image" Target="../media/image94.png"/><Relationship Id="rId161"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21.png"/><Relationship Id="rId23" Type="http://schemas.openxmlformats.org/officeDocument/2006/relationships/image" Target="../media/image39.png"/><Relationship Id="rId28" Type="http://schemas.openxmlformats.org/officeDocument/2006/relationships/image" Target="../media/image41.png"/><Relationship Id="rId49" Type="http://schemas.openxmlformats.org/officeDocument/2006/relationships/customXml" Target="../ink/ink19.xml"/><Relationship Id="rId114" Type="http://schemas.openxmlformats.org/officeDocument/2006/relationships/customXml" Target="../ink/ink54.xml"/><Relationship Id="rId119" Type="http://schemas.openxmlformats.org/officeDocument/2006/relationships/image" Target="../media/image83.png"/><Relationship Id="rId44" Type="http://schemas.openxmlformats.org/officeDocument/2006/relationships/customXml" Target="../ink/ink16.xml"/><Relationship Id="rId60" Type="http://schemas.openxmlformats.org/officeDocument/2006/relationships/customXml" Target="../ink/ink25.xml"/><Relationship Id="rId65" Type="http://schemas.openxmlformats.org/officeDocument/2006/relationships/image" Target="../media/image58.png"/><Relationship Id="rId81" Type="http://schemas.openxmlformats.org/officeDocument/2006/relationships/image" Target="../media/image65.png"/><Relationship Id="rId86" Type="http://schemas.openxmlformats.org/officeDocument/2006/relationships/image" Target="../media/image67.png"/><Relationship Id="rId130" Type="http://schemas.openxmlformats.org/officeDocument/2006/relationships/image" Target="../media/image88.png"/><Relationship Id="rId135" Type="http://schemas.openxmlformats.org/officeDocument/2006/relationships/customXml" Target="../ink/ink65.xml"/><Relationship Id="rId151" Type="http://schemas.openxmlformats.org/officeDocument/2006/relationships/image" Target="../media/image97.png"/><Relationship Id="rId156" Type="http://schemas.openxmlformats.org/officeDocument/2006/relationships/customXml" Target="../ink/ink77.xml"/><Relationship Id="rId18" Type="http://schemas.openxmlformats.org/officeDocument/2006/relationships/image" Target="../media/image23.png"/><Relationship Id="rId39" Type="http://schemas.openxmlformats.org/officeDocument/2006/relationships/image" Target="../media/image46.png"/><Relationship Id="rId109" Type="http://schemas.openxmlformats.org/officeDocument/2006/relationships/image" Target="../media/image78.png"/><Relationship Id="rId34" Type="http://schemas.openxmlformats.org/officeDocument/2006/relationships/image" Target="../media/image44.png"/><Relationship Id="rId50" Type="http://schemas.openxmlformats.org/officeDocument/2006/relationships/image" Target="../media/image51.png"/><Relationship Id="rId55" Type="http://schemas.openxmlformats.org/officeDocument/2006/relationships/customXml" Target="../ink/ink22.xml"/><Relationship Id="rId76" Type="http://schemas.openxmlformats.org/officeDocument/2006/relationships/customXml" Target="../ink/ink33.xml"/><Relationship Id="rId97" Type="http://schemas.openxmlformats.org/officeDocument/2006/relationships/image" Target="../media/image72.png"/><Relationship Id="rId104" Type="http://schemas.openxmlformats.org/officeDocument/2006/relationships/customXml" Target="../ink/ink49.xml"/><Relationship Id="rId120" Type="http://schemas.openxmlformats.org/officeDocument/2006/relationships/customXml" Target="../ink/ink57.xml"/><Relationship Id="rId125" Type="http://schemas.openxmlformats.org/officeDocument/2006/relationships/customXml" Target="../ink/ink60.xml"/><Relationship Id="rId141" Type="http://schemas.openxmlformats.org/officeDocument/2006/relationships/customXml" Target="../ink/ink69.xml"/><Relationship Id="rId146" Type="http://schemas.openxmlformats.org/officeDocument/2006/relationships/customXml" Target="../ink/ink72.xml"/><Relationship Id="rId7" Type="http://schemas.openxmlformats.org/officeDocument/2006/relationships/image" Target="../media/image22.svg"/><Relationship Id="rId71" Type="http://schemas.openxmlformats.org/officeDocument/2006/relationships/image" Target="../media/image61.png"/><Relationship Id="rId92" Type="http://schemas.openxmlformats.org/officeDocument/2006/relationships/image" Target="../media/image70.png"/><Relationship Id="rId2" Type="http://schemas.openxmlformats.org/officeDocument/2006/relationships/notesSlide" Target="../notesSlides/notesSlide6.xml"/><Relationship Id="rId29" Type="http://schemas.openxmlformats.org/officeDocument/2006/relationships/customXml" Target="../ink/ink8.xml"/><Relationship Id="rId24" Type="http://schemas.openxmlformats.org/officeDocument/2006/relationships/customXml" Target="../ink/ink5.xml"/><Relationship Id="rId40" Type="http://schemas.openxmlformats.org/officeDocument/2006/relationships/customXml" Target="../ink/ink14.xml"/><Relationship Id="rId45" Type="http://schemas.openxmlformats.org/officeDocument/2006/relationships/image" Target="../media/image49.png"/><Relationship Id="rId66" Type="http://schemas.openxmlformats.org/officeDocument/2006/relationships/customXml" Target="../ink/ink28.xml"/><Relationship Id="rId87" Type="http://schemas.openxmlformats.org/officeDocument/2006/relationships/customXml" Target="../ink/ink40.xml"/><Relationship Id="rId110" Type="http://schemas.openxmlformats.org/officeDocument/2006/relationships/customXml" Target="../ink/ink52.xml"/><Relationship Id="rId115" Type="http://schemas.openxmlformats.org/officeDocument/2006/relationships/image" Target="../media/image81.png"/><Relationship Id="rId131" Type="http://schemas.openxmlformats.org/officeDocument/2006/relationships/customXml" Target="../ink/ink63.xml"/><Relationship Id="rId136" Type="http://schemas.openxmlformats.org/officeDocument/2006/relationships/image" Target="../media/image91.png"/><Relationship Id="rId157" Type="http://schemas.openxmlformats.org/officeDocument/2006/relationships/image" Target="../media/image100.png"/><Relationship Id="rId61" Type="http://schemas.openxmlformats.org/officeDocument/2006/relationships/image" Target="../media/image56.png"/><Relationship Id="rId82" Type="http://schemas.openxmlformats.org/officeDocument/2006/relationships/customXml" Target="../ink/ink37.xml"/><Relationship Id="rId152" Type="http://schemas.openxmlformats.org/officeDocument/2006/relationships/customXml" Target="../ink/ink75.xml"/><Relationship Id="rId19" Type="http://schemas.openxmlformats.org/officeDocument/2006/relationships/image" Target="../media/image24.jpg"/><Relationship Id="rId30" Type="http://schemas.openxmlformats.org/officeDocument/2006/relationships/image" Target="../media/image42.png"/><Relationship Id="rId35" Type="http://schemas.openxmlformats.org/officeDocument/2006/relationships/customXml" Target="../ink/ink11.xml"/><Relationship Id="rId56" Type="http://schemas.openxmlformats.org/officeDocument/2006/relationships/customXml" Target="../ink/ink23.xml"/><Relationship Id="rId77" Type="http://schemas.openxmlformats.org/officeDocument/2006/relationships/image" Target="../media/image64.png"/><Relationship Id="rId100" Type="http://schemas.openxmlformats.org/officeDocument/2006/relationships/customXml" Target="../ink/ink47.xml"/><Relationship Id="rId105" Type="http://schemas.openxmlformats.org/officeDocument/2006/relationships/image" Target="../media/image76.png"/><Relationship Id="rId126" Type="http://schemas.openxmlformats.org/officeDocument/2006/relationships/image" Target="../media/image86.png"/><Relationship Id="rId147" Type="http://schemas.openxmlformats.org/officeDocument/2006/relationships/image" Target="../media/image95.png"/><Relationship Id="rId8" Type="http://schemas.openxmlformats.org/officeDocument/2006/relationships/customXml" Target="../ink/ink1.xml"/><Relationship Id="rId51" Type="http://schemas.openxmlformats.org/officeDocument/2006/relationships/customXml" Target="../ink/ink20.xml"/><Relationship Id="rId72" Type="http://schemas.openxmlformats.org/officeDocument/2006/relationships/customXml" Target="../ink/ink31.xml"/><Relationship Id="rId93" Type="http://schemas.openxmlformats.org/officeDocument/2006/relationships/customXml" Target="../ink/ink43.xml"/><Relationship Id="rId98" Type="http://schemas.openxmlformats.org/officeDocument/2006/relationships/customXml" Target="../ink/ink46.xml"/><Relationship Id="rId121" Type="http://schemas.openxmlformats.org/officeDocument/2006/relationships/image" Target="../media/image84.png"/><Relationship Id="rId142" Type="http://schemas.openxmlformats.org/officeDocument/2006/relationships/customXml" Target="../ink/ink70.xml"/><Relationship Id="rId3" Type="http://schemas.openxmlformats.org/officeDocument/2006/relationships/image" Target="../media/image18.jpeg"/><Relationship Id="rId25" Type="http://schemas.openxmlformats.org/officeDocument/2006/relationships/customXml" Target="../ink/ink6.xml"/><Relationship Id="rId46" Type="http://schemas.openxmlformats.org/officeDocument/2006/relationships/customXml" Target="../ink/ink17.xml"/><Relationship Id="rId67" Type="http://schemas.openxmlformats.org/officeDocument/2006/relationships/image" Target="../media/image59.png"/><Relationship Id="rId116" Type="http://schemas.openxmlformats.org/officeDocument/2006/relationships/customXml" Target="../ink/ink55.xml"/><Relationship Id="rId137" Type="http://schemas.openxmlformats.org/officeDocument/2006/relationships/customXml" Target="../ink/ink66.xml"/><Relationship Id="rId158" Type="http://schemas.openxmlformats.org/officeDocument/2006/relationships/image" Target="../media/image25.png"/><Relationship Id="rId20" Type="http://schemas.openxmlformats.org/officeDocument/2006/relationships/customXml" Target="../ink/ink3.xml"/><Relationship Id="rId41" Type="http://schemas.openxmlformats.org/officeDocument/2006/relationships/image" Target="../media/image47.png"/><Relationship Id="rId62" Type="http://schemas.openxmlformats.org/officeDocument/2006/relationships/customXml" Target="../ink/ink26.xml"/><Relationship Id="rId83" Type="http://schemas.openxmlformats.org/officeDocument/2006/relationships/image" Target="../media/image66.png"/><Relationship Id="rId88" Type="http://schemas.openxmlformats.org/officeDocument/2006/relationships/image" Target="../media/image68.png"/><Relationship Id="rId111" Type="http://schemas.openxmlformats.org/officeDocument/2006/relationships/image" Target="../media/image79.png"/><Relationship Id="rId132" Type="http://schemas.openxmlformats.org/officeDocument/2006/relationships/image" Target="../media/image89.png"/><Relationship Id="rId153" Type="http://schemas.openxmlformats.org/officeDocument/2006/relationships/image" Target="../media/image98.png"/><Relationship Id="rId15" Type="http://schemas.openxmlformats.org/officeDocument/2006/relationships/image" Target="../media/image34.png"/><Relationship Id="rId36" Type="http://schemas.openxmlformats.org/officeDocument/2006/relationships/image" Target="../media/image45.png"/><Relationship Id="rId57" Type="http://schemas.openxmlformats.org/officeDocument/2006/relationships/image" Target="../media/image54.png"/><Relationship Id="rId106" Type="http://schemas.openxmlformats.org/officeDocument/2006/relationships/customXml" Target="../ink/ink50.xml"/><Relationship Id="rId127" Type="http://schemas.openxmlformats.org/officeDocument/2006/relationships/customXml" Target="../ink/ink61.xml"/><Relationship Id="rId31" Type="http://schemas.openxmlformats.org/officeDocument/2006/relationships/customXml" Target="../ink/ink9.xml"/><Relationship Id="rId52" Type="http://schemas.openxmlformats.org/officeDocument/2006/relationships/image" Target="../media/image52.png"/><Relationship Id="rId73" Type="http://schemas.openxmlformats.org/officeDocument/2006/relationships/image" Target="../media/image62.png"/><Relationship Id="rId78" Type="http://schemas.openxmlformats.org/officeDocument/2006/relationships/customXml" Target="../ink/ink34.xml"/><Relationship Id="rId94" Type="http://schemas.openxmlformats.org/officeDocument/2006/relationships/customXml" Target="../ink/ink44.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58.xml"/><Relationship Id="rId143" Type="http://schemas.openxmlformats.org/officeDocument/2006/relationships/image" Target="../media/image93.png"/><Relationship Id="rId148" Type="http://schemas.openxmlformats.org/officeDocument/2006/relationships/customXml" Target="../ink/ink73.xml"/><Relationship Id="rId4" Type="http://schemas.openxmlformats.org/officeDocument/2006/relationships/image" Target="../media/image19.jpeg"/><Relationship Id="rId26" Type="http://schemas.openxmlformats.org/officeDocument/2006/relationships/image" Target="../media/image40.png"/><Relationship Id="rId47" Type="http://schemas.openxmlformats.org/officeDocument/2006/relationships/image" Target="../media/image50.png"/><Relationship Id="rId68" Type="http://schemas.openxmlformats.org/officeDocument/2006/relationships/customXml" Target="../ink/ink29.xml"/><Relationship Id="rId89" Type="http://schemas.openxmlformats.org/officeDocument/2006/relationships/customXml" Target="../ink/ink41.xml"/><Relationship Id="rId112" Type="http://schemas.openxmlformats.org/officeDocument/2006/relationships/customXml" Target="../ink/ink53.xml"/><Relationship Id="rId133" Type="http://schemas.openxmlformats.org/officeDocument/2006/relationships/customXml" Target="../ink/ink64.xml"/><Relationship Id="rId154" Type="http://schemas.openxmlformats.org/officeDocument/2006/relationships/customXml" Target="../ink/ink76.xml"/><Relationship Id="rId16" Type="http://schemas.openxmlformats.org/officeDocument/2006/relationships/customXml" Target="../ink/ink2.xml"/><Relationship Id="rId37" Type="http://schemas.openxmlformats.org/officeDocument/2006/relationships/customXml" Target="../ink/ink12.xml"/><Relationship Id="rId58" Type="http://schemas.openxmlformats.org/officeDocument/2006/relationships/customXml" Target="../ink/ink24.xml"/><Relationship Id="rId79" Type="http://schemas.openxmlformats.org/officeDocument/2006/relationships/customXml" Target="../ink/ink35.xml"/><Relationship Id="rId102" Type="http://schemas.openxmlformats.org/officeDocument/2006/relationships/customXml" Target="../ink/ink48.xml"/><Relationship Id="rId123" Type="http://schemas.openxmlformats.org/officeDocument/2006/relationships/customXml" Target="../ink/ink59.xml"/><Relationship Id="rId144" Type="http://schemas.openxmlformats.org/officeDocument/2006/relationships/customXml" Target="../ink/ink71.xml"/><Relationship Id="rId90"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image" Target="../media/image38.png"/><Relationship Id="rId42" Type="http://schemas.openxmlformats.org/officeDocument/2006/relationships/customXml" Target="../ink/ink91.xml"/><Relationship Id="rId63" Type="http://schemas.openxmlformats.org/officeDocument/2006/relationships/image" Target="../media/image57.png"/><Relationship Id="rId84" Type="http://schemas.openxmlformats.org/officeDocument/2006/relationships/customXml" Target="../ink/ink114.xml"/><Relationship Id="rId138" Type="http://schemas.openxmlformats.org/officeDocument/2006/relationships/customXml" Target="../ink/ink143.xml"/><Relationship Id="rId159" Type="http://schemas.openxmlformats.org/officeDocument/2006/relationships/image" Target="../media/image5.png"/><Relationship Id="rId107" Type="http://schemas.openxmlformats.org/officeDocument/2006/relationships/image" Target="../media/image77.png"/><Relationship Id="rId32" Type="http://schemas.openxmlformats.org/officeDocument/2006/relationships/image" Target="../media/image43.png"/><Relationship Id="rId53" Type="http://schemas.openxmlformats.org/officeDocument/2006/relationships/customXml" Target="../ink/ink97.xml"/><Relationship Id="rId74" Type="http://schemas.openxmlformats.org/officeDocument/2006/relationships/customXml" Target="../ink/ink108.xml"/><Relationship Id="rId128" Type="http://schemas.openxmlformats.org/officeDocument/2006/relationships/image" Target="../media/image87.png"/><Relationship Id="rId149" Type="http://schemas.openxmlformats.org/officeDocument/2006/relationships/image" Target="../media/image96.png"/><Relationship Id="rId95" Type="http://schemas.openxmlformats.org/officeDocument/2006/relationships/image" Target="../media/image71.png"/><Relationship Id="rId160" Type="http://schemas.openxmlformats.org/officeDocument/2006/relationships/image" Target="../media/image6.png"/><Relationship Id="rId22" Type="http://schemas.openxmlformats.org/officeDocument/2006/relationships/customXml" Target="../ink/ink80.xml"/><Relationship Id="rId27" Type="http://schemas.openxmlformats.org/officeDocument/2006/relationships/customXml" Target="../ink/ink83.xml"/><Relationship Id="rId43" Type="http://schemas.openxmlformats.org/officeDocument/2006/relationships/image" Target="../media/image48.png"/><Relationship Id="rId48" Type="http://schemas.openxmlformats.org/officeDocument/2006/relationships/customXml" Target="../ink/ink94.xml"/><Relationship Id="rId64" Type="http://schemas.openxmlformats.org/officeDocument/2006/relationships/customXml" Target="../ink/ink103.xml"/><Relationship Id="rId69" Type="http://schemas.openxmlformats.org/officeDocument/2006/relationships/image" Target="../media/image60.png"/><Relationship Id="rId113" Type="http://schemas.openxmlformats.org/officeDocument/2006/relationships/image" Target="../media/image80.png"/><Relationship Id="rId118" Type="http://schemas.openxmlformats.org/officeDocument/2006/relationships/customXml" Target="../ink/ink132.xml"/><Relationship Id="rId134" Type="http://schemas.openxmlformats.org/officeDocument/2006/relationships/image" Target="../media/image90.png"/><Relationship Id="rId139" Type="http://schemas.openxmlformats.org/officeDocument/2006/relationships/image" Target="../media/image92.png"/><Relationship Id="rId80" Type="http://schemas.openxmlformats.org/officeDocument/2006/relationships/customXml" Target="../ink/ink112.xml"/><Relationship Id="rId85" Type="http://schemas.openxmlformats.org/officeDocument/2006/relationships/customXml" Target="../ink/ink115.xml"/><Relationship Id="rId150" Type="http://schemas.openxmlformats.org/officeDocument/2006/relationships/customXml" Target="../ink/ink150.xml"/><Relationship Id="rId155" Type="http://schemas.openxmlformats.org/officeDocument/2006/relationships/image" Target="../media/image99.png"/><Relationship Id="rId17" Type="http://schemas.openxmlformats.org/officeDocument/2006/relationships/image" Target="../media/image35.png"/><Relationship Id="rId33" Type="http://schemas.openxmlformats.org/officeDocument/2006/relationships/customXml" Target="../ink/ink86.xml"/><Relationship Id="rId38" Type="http://schemas.openxmlformats.org/officeDocument/2006/relationships/customXml" Target="../ink/ink89.xml"/><Relationship Id="rId59" Type="http://schemas.openxmlformats.org/officeDocument/2006/relationships/image" Target="../media/image55.png"/><Relationship Id="rId103" Type="http://schemas.openxmlformats.org/officeDocument/2006/relationships/image" Target="../media/image75.png"/><Relationship Id="rId108" Type="http://schemas.openxmlformats.org/officeDocument/2006/relationships/customXml" Target="../ink/ink127.xml"/><Relationship Id="rId124" Type="http://schemas.openxmlformats.org/officeDocument/2006/relationships/image" Target="../media/image85.png"/><Relationship Id="rId129" Type="http://schemas.openxmlformats.org/officeDocument/2006/relationships/customXml" Target="../ink/ink138.xml"/><Relationship Id="rId54" Type="http://schemas.openxmlformats.org/officeDocument/2006/relationships/image" Target="../media/image53.png"/><Relationship Id="rId70" Type="http://schemas.openxmlformats.org/officeDocument/2006/relationships/customXml" Target="../ink/ink106.xml"/><Relationship Id="rId75" Type="http://schemas.openxmlformats.org/officeDocument/2006/relationships/image" Target="../media/image63.png"/><Relationship Id="rId91" Type="http://schemas.openxmlformats.org/officeDocument/2006/relationships/customXml" Target="../ink/ink118.xml"/><Relationship Id="rId96" Type="http://schemas.openxmlformats.org/officeDocument/2006/relationships/customXml" Target="../ink/ink121.xml"/><Relationship Id="rId140" Type="http://schemas.openxmlformats.org/officeDocument/2006/relationships/customXml" Target="../ink/ink144.xml"/><Relationship Id="rId145" Type="http://schemas.openxmlformats.org/officeDocument/2006/relationships/image" Target="../media/image94.png"/><Relationship Id="rId161" Type="http://schemas.openxmlformats.org/officeDocument/2006/relationships/image" Target="../media/image7.png"/><Relationship Id="rId1" Type="http://schemas.openxmlformats.org/officeDocument/2006/relationships/slideLayout" Target="../slideLayouts/slideLayout2.xml"/><Relationship Id="rId23" Type="http://schemas.openxmlformats.org/officeDocument/2006/relationships/image" Target="../media/image39.png"/><Relationship Id="rId28" Type="http://schemas.openxmlformats.org/officeDocument/2006/relationships/image" Target="../media/image41.png"/><Relationship Id="rId49" Type="http://schemas.openxmlformats.org/officeDocument/2006/relationships/customXml" Target="../ink/ink95.xml"/><Relationship Id="rId114" Type="http://schemas.openxmlformats.org/officeDocument/2006/relationships/customXml" Target="../ink/ink130.xml"/><Relationship Id="rId119" Type="http://schemas.openxmlformats.org/officeDocument/2006/relationships/image" Target="../media/image83.png"/><Relationship Id="rId44" Type="http://schemas.openxmlformats.org/officeDocument/2006/relationships/customXml" Target="../ink/ink92.xml"/><Relationship Id="rId60" Type="http://schemas.openxmlformats.org/officeDocument/2006/relationships/customXml" Target="../ink/ink101.xml"/><Relationship Id="rId65" Type="http://schemas.openxmlformats.org/officeDocument/2006/relationships/image" Target="../media/image58.png"/><Relationship Id="rId81" Type="http://schemas.openxmlformats.org/officeDocument/2006/relationships/image" Target="../media/image65.png"/><Relationship Id="rId86" Type="http://schemas.openxmlformats.org/officeDocument/2006/relationships/image" Target="../media/image67.png"/><Relationship Id="rId130" Type="http://schemas.openxmlformats.org/officeDocument/2006/relationships/image" Target="../media/image88.png"/><Relationship Id="rId135" Type="http://schemas.openxmlformats.org/officeDocument/2006/relationships/customXml" Target="../ink/ink141.xml"/><Relationship Id="rId151" Type="http://schemas.openxmlformats.org/officeDocument/2006/relationships/image" Target="../media/image97.png"/><Relationship Id="rId156" Type="http://schemas.openxmlformats.org/officeDocument/2006/relationships/customXml" Target="../ink/ink153.xml"/><Relationship Id="rId18" Type="http://schemas.openxmlformats.org/officeDocument/2006/relationships/image" Target="../media/image23.png"/><Relationship Id="rId39" Type="http://schemas.openxmlformats.org/officeDocument/2006/relationships/image" Target="../media/image46.png"/><Relationship Id="rId109" Type="http://schemas.openxmlformats.org/officeDocument/2006/relationships/image" Target="../media/image78.png"/><Relationship Id="rId34" Type="http://schemas.openxmlformats.org/officeDocument/2006/relationships/image" Target="../media/image44.png"/><Relationship Id="rId50" Type="http://schemas.openxmlformats.org/officeDocument/2006/relationships/image" Target="../media/image51.png"/><Relationship Id="rId55" Type="http://schemas.openxmlformats.org/officeDocument/2006/relationships/customXml" Target="../ink/ink98.xml"/><Relationship Id="rId76" Type="http://schemas.openxmlformats.org/officeDocument/2006/relationships/customXml" Target="../ink/ink109.xml"/><Relationship Id="rId97" Type="http://schemas.openxmlformats.org/officeDocument/2006/relationships/image" Target="../media/image72.png"/><Relationship Id="rId104" Type="http://schemas.openxmlformats.org/officeDocument/2006/relationships/customXml" Target="../ink/ink125.xml"/><Relationship Id="rId120" Type="http://schemas.openxmlformats.org/officeDocument/2006/relationships/customXml" Target="../ink/ink133.xml"/><Relationship Id="rId125" Type="http://schemas.openxmlformats.org/officeDocument/2006/relationships/customXml" Target="../ink/ink136.xml"/><Relationship Id="rId141" Type="http://schemas.openxmlformats.org/officeDocument/2006/relationships/customXml" Target="../ink/ink145.xml"/><Relationship Id="rId146" Type="http://schemas.openxmlformats.org/officeDocument/2006/relationships/customXml" Target="../ink/ink148.xml"/><Relationship Id="rId71" Type="http://schemas.openxmlformats.org/officeDocument/2006/relationships/image" Target="../media/image61.png"/><Relationship Id="rId92" Type="http://schemas.openxmlformats.org/officeDocument/2006/relationships/image" Target="../media/image70.png"/><Relationship Id="rId162" Type="http://schemas.openxmlformats.org/officeDocument/2006/relationships/image" Target="../media/image8.png"/><Relationship Id="rId2" Type="http://schemas.openxmlformats.org/officeDocument/2006/relationships/notesSlide" Target="../notesSlides/notesSlide8.xml"/><Relationship Id="rId29" Type="http://schemas.openxmlformats.org/officeDocument/2006/relationships/customXml" Target="../ink/ink84.xml"/><Relationship Id="rId24" Type="http://schemas.openxmlformats.org/officeDocument/2006/relationships/customXml" Target="../ink/ink81.xml"/><Relationship Id="rId40" Type="http://schemas.openxmlformats.org/officeDocument/2006/relationships/customXml" Target="../ink/ink90.xml"/><Relationship Id="rId45" Type="http://schemas.openxmlformats.org/officeDocument/2006/relationships/image" Target="../media/image49.png"/><Relationship Id="rId66" Type="http://schemas.openxmlformats.org/officeDocument/2006/relationships/customXml" Target="../ink/ink104.xml"/><Relationship Id="rId87" Type="http://schemas.openxmlformats.org/officeDocument/2006/relationships/customXml" Target="../ink/ink116.xml"/><Relationship Id="rId110" Type="http://schemas.openxmlformats.org/officeDocument/2006/relationships/customXml" Target="../ink/ink128.xml"/><Relationship Id="rId115" Type="http://schemas.openxmlformats.org/officeDocument/2006/relationships/image" Target="../media/image81.png"/><Relationship Id="rId131" Type="http://schemas.openxmlformats.org/officeDocument/2006/relationships/customXml" Target="../ink/ink139.xml"/><Relationship Id="rId136" Type="http://schemas.openxmlformats.org/officeDocument/2006/relationships/image" Target="../media/image91.png"/><Relationship Id="rId157" Type="http://schemas.openxmlformats.org/officeDocument/2006/relationships/image" Target="../media/image100.png"/><Relationship Id="rId61" Type="http://schemas.openxmlformats.org/officeDocument/2006/relationships/image" Target="../media/image56.png"/><Relationship Id="rId82" Type="http://schemas.openxmlformats.org/officeDocument/2006/relationships/customXml" Target="../ink/ink113.xml"/><Relationship Id="rId152" Type="http://schemas.openxmlformats.org/officeDocument/2006/relationships/customXml" Target="../ink/ink151.xml"/><Relationship Id="rId19" Type="http://schemas.openxmlformats.org/officeDocument/2006/relationships/image" Target="../media/image24.jpg"/><Relationship Id="rId30" Type="http://schemas.openxmlformats.org/officeDocument/2006/relationships/image" Target="../media/image42.png"/><Relationship Id="rId35" Type="http://schemas.openxmlformats.org/officeDocument/2006/relationships/customXml" Target="../ink/ink87.xml"/><Relationship Id="rId56" Type="http://schemas.openxmlformats.org/officeDocument/2006/relationships/customXml" Target="../ink/ink99.xml"/><Relationship Id="rId77" Type="http://schemas.openxmlformats.org/officeDocument/2006/relationships/image" Target="../media/image64.png"/><Relationship Id="rId100" Type="http://schemas.openxmlformats.org/officeDocument/2006/relationships/customXml" Target="../ink/ink123.xml"/><Relationship Id="rId105" Type="http://schemas.openxmlformats.org/officeDocument/2006/relationships/image" Target="../media/image76.png"/><Relationship Id="rId126" Type="http://schemas.openxmlformats.org/officeDocument/2006/relationships/image" Target="../media/image86.png"/><Relationship Id="rId147" Type="http://schemas.openxmlformats.org/officeDocument/2006/relationships/image" Target="../media/image95.png"/><Relationship Id="rId51" Type="http://schemas.openxmlformats.org/officeDocument/2006/relationships/customXml" Target="../ink/ink96.xml"/><Relationship Id="rId72" Type="http://schemas.openxmlformats.org/officeDocument/2006/relationships/customXml" Target="../ink/ink107.xml"/><Relationship Id="rId93" Type="http://schemas.openxmlformats.org/officeDocument/2006/relationships/customXml" Target="../ink/ink119.xml"/><Relationship Id="rId98" Type="http://schemas.openxmlformats.org/officeDocument/2006/relationships/customXml" Target="../ink/ink122.xml"/><Relationship Id="rId121" Type="http://schemas.openxmlformats.org/officeDocument/2006/relationships/image" Target="../media/image84.png"/><Relationship Id="rId142" Type="http://schemas.openxmlformats.org/officeDocument/2006/relationships/customXml" Target="../ink/ink146.xml"/><Relationship Id="rId3" Type="http://schemas.openxmlformats.org/officeDocument/2006/relationships/customXml" Target="../ink/ink78.xml"/><Relationship Id="rId25" Type="http://schemas.openxmlformats.org/officeDocument/2006/relationships/customXml" Target="../ink/ink82.xml"/><Relationship Id="rId46" Type="http://schemas.openxmlformats.org/officeDocument/2006/relationships/customXml" Target="../ink/ink93.xml"/><Relationship Id="rId67" Type="http://schemas.openxmlformats.org/officeDocument/2006/relationships/image" Target="../media/image59.png"/><Relationship Id="rId116" Type="http://schemas.openxmlformats.org/officeDocument/2006/relationships/customXml" Target="../ink/ink131.xml"/><Relationship Id="rId137" Type="http://schemas.openxmlformats.org/officeDocument/2006/relationships/customXml" Target="../ink/ink142.xml"/><Relationship Id="rId158" Type="http://schemas.openxmlformats.org/officeDocument/2006/relationships/image" Target="../media/image4.png"/><Relationship Id="rId20" Type="http://schemas.openxmlformats.org/officeDocument/2006/relationships/customXml" Target="../ink/ink79.xml"/><Relationship Id="rId41" Type="http://schemas.openxmlformats.org/officeDocument/2006/relationships/image" Target="../media/image47.png"/><Relationship Id="rId62" Type="http://schemas.openxmlformats.org/officeDocument/2006/relationships/customXml" Target="../ink/ink102.xml"/><Relationship Id="rId83" Type="http://schemas.openxmlformats.org/officeDocument/2006/relationships/image" Target="../media/image66.png"/><Relationship Id="rId88" Type="http://schemas.openxmlformats.org/officeDocument/2006/relationships/image" Target="../media/image68.png"/><Relationship Id="rId111" Type="http://schemas.openxmlformats.org/officeDocument/2006/relationships/image" Target="../media/image79.png"/><Relationship Id="rId132" Type="http://schemas.openxmlformats.org/officeDocument/2006/relationships/image" Target="../media/image89.png"/><Relationship Id="rId153" Type="http://schemas.openxmlformats.org/officeDocument/2006/relationships/image" Target="../media/image98.png"/><Relationship Id="rId15" Type="http://schemas.openxmlformats.org/officeDocument/2006/relationships/image" Target="../media/image34.png"/><Relationship Id="rId36" Type="http://schemas.openxmlformats.org/officeDocument/2006/relationships/image" Target="../media/image45.png"/><Relationship Id="rId57" Type="http://schemas.openxmlformats.org/officeDocument/2006/relationships/image" Target="../media/image54.png"/><Relationship Id="rId106" Type="http://schemas.openxmlformats.org/officeDocument/2006/relationships/customXml" Target="../ink/ink126.xml"/><Relationship Id="rId127" Type="http://schemas.openxmlformats.org/officeDocument/2006/relationships/customXml" Target="../ink/ink137.xml"/><Relationship Id="rId31" Type="http://schemas.openxmlformats.org/officeDocument/2006/relationships/customXml" Target="../ink/ink85.xml"/><Relationship Id="rId52" Type="http://schemas.openxmlformats.org/officeDocument/2006/relationships/image" Target="../media/image52.png"/><Relationship Id="rId73" Type="http://schemas.openxmlformats.org/officeDocument/2006/relationships/image" Target="../media/image62.png"/><Relationship Id="rId78" Type="http://schemas.openxmlformats.org/officeDocument/2006/relationships/customXml" Target="../ink/ink110.xml"/><Relationship Id="rId94" Type="http://schemas.openxmlformats.org/officeDocument/2006/relationships/customXml" Target="../ink/ink120.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134.xml"/><Relationship Id="rId143" Type="http://schemas.openxmlformats.org/officeDocument/2006/relationships/image" Target="../media/image93.png"/><Relationship Id="rId148" Type="http://schemas.openxmlformats.org/officeDocument/2006/relationships/customXml" Target="../ink/ink149.xml"/><Relationship Id="rId26" Type="http://schemas.openxmlformats.org/officeDocument/2006/relationships/image" Target="../media/image40.png"/><Relationship Id="rId47" Type="http://schemas.openxmlformats.org/officeDocument/2006/relationships/image" Target="../media/image50.png"/><Relationship Id="rId68" Type="http://schemas.openxmlformats.org/officeDocument/2006/relationships/customXml" Target="../ink/ink105.xml"/><Relationship Id="rId89" Type="http://schemas.openxmlformats.org/officeDocument/2006/relationships/customXml" Target="../ink/ink117.xml"/><Relationship Id="rId112" Type="http://schemas.openxmlformats.org/officeDocument/2006/relationships/customXml" Target="../ink/ink129.xml"/><Relationship Id="rId133" Type="http://schemas.openxmlformats.org/officeDocument/2006/relationships/customXml" Target="../ink/ink140.xml"/><Relationship Id="rId154" Type="http://schemas.openxmlformats.org/officeDocument/2006/relationships/customXml" Target="../ink/ink152.xml"/><Relationship Id="rId37" Type="http://schemas.openxmlformats.org/officeDocument/2006/relationships/customXml" Target="../ink/ink88.xml"/><Relationship Id="rId58" Type="http://schemas.openxmlformats.org/officeDocument/2006/relationships/customXml" Target="../ink/ink100.xml"/><Relationship Id="rId79" Type="http://schemas.openxmlformats.org/officeDocument/2006/relationships/customXml" Target="../ink/ink111.xml"/><Relationship Id="rId102" Type="http://schemas.openxmlformats.org/officeDocument/2006/relationships/customXml" Target="../ink/ink124.xml"/><Relationship Id="rId123" Type="http://schemas.openxmlformats.org/officeDocument/2006/relationships/customXml" Target="../ink/ink135.xml"/><Relationship Id="rId144" Type="http://schemas.openxmlformats.org/officeDocument/2006/relationships/customXml" Target="../ink/ink147.xml"/><Relationship Id="rId90"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075" y="99142"/>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96B6E3F5-9AD4-0B5F-620E-E50DDC2C0C76}"/>
              </a:ext>
            </a:extLst>
          </p:cNvPr>
          <p:cNvSpPr>
            <a:spLocks noGrp="1"/>
          </p:cNvSpPr>
          <p:nvPr>
            <p:ph type="ctrTitle"/>
          </p:nvPr>
        </p:nvSpPr>
        <p:spPr/>
        <p:txBody>
          <a:bodyPr>
            <a:normAutofit/>
          </a:bodyPr>
          <a:lstStyle/>
          <a:p>
            <a:r>
              <a:rPr lang="en-GB" dirty="0"/>
              <a:t>Classical causes </a:t>
            </a:r>
            <a:br>
              <a:rPr lang="en-GB" dirty="0"/>
            </a:br>
            <a:r>
              <a:rPr lang="en-GB" dirty="0"/>
              <a:t>of hypogonadism</a:t>
            </a:r>
          </a:p>
        </p:txBody>
      </p:sp>
      <p:sp>
        <p:nvSpPr>
          <p:cNvPr id="2" name="TextBox 1">
            <a:extLst>
              <a:ext uri="{FF2B5EF4-FFF2-40B4-BE49-F238E27FC236}">
                <a16:creationId xmlns:a16="http://schemas.microsoft.com/office/drawing/2014/main" id="{051D7212-38FF-5D91-0EE3-3BA1C64E2B5F}"/>
              </a:ext>
            </a:extLst>
          </p:cNvPr>
          <p:cNvSpPr txBox="1"/>
          <p:nvPr/>
        </p:nvSpPr>
        <p:spPr>
          <a:xfrm>
            <a:off x="8745999" y="5877580"/>
            <a:ext cx="2872966" cy="523220"/>
          </a:xfrm>
          <a:prstGeom prst="rect">
            <a:avLst/>
          </a:prstGeom>
          <a:noFill/>
        </p:spPr>
        <p:txBody>
          <a:bodyPr wrap="none" rtlCol="0">
            <a:spAutoFit/>
          </a:bodyPr>
          <a:lstStyle/>
          <a:p>
            <a:pPr algn="r"/>
            <a:r>
              <a:rPr lang="en-GB" sz="1400" dirty="0"/>
              <a:t>Date of preparation: May 2023</a:t>
            </a:r>
          </a:p>
          <a:p>
            <a:pPr algn="r"/>
            <a:r>
              <a:rPr lang="en-GB" sz="1400" dirty="0"/>
              <a:t>Version 1.0</a:t>
            </a:r>
          </a:p>
        </p:txBody>
      </p:sp>
    </p:spTree>
    <p:extLst>
      <p:ext uri="{BB962C8B-B14F-4D97-AF65-F5344CB8AC3E}">
        <p14:creationId xmlns:p14="http://schemas.microsoft.com/office/powerpoint/2010/main" val="31231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0A104A76-4649-30DA-BBBB-4AEC62858C5A}"/>
              </a:ext>
            </a:extLst>
          </p:cNvPr>
          <p:cNvGrpSpPr/>
          <p:nvPr/>
        </p:nvGrpSpPr>
        <p:grpSpPr>
          <a:xfrm>
            <a:off x="541414" y="3247146"/>
            <a:ext cx="10652453" cy="2440692"/>
            <a:chOff x="541414" y="3247146"/>
            <a:chExt cx="10652453" cy="2440692"/>
          </a:xfrm>
        </p:grpSpPr>
        <p:sp>
          <p:nvSpPr>
            <p:cNvPr id="122" name="Rectangle: Rounded Corners 121">
              <a:extLst>
                <a:ext uri="{FF2B5EF4-FFF2-40B4-BE49-F238E27FC236}">
                  <a16:creationId xmlns:a16="http://schemas.microsoft.com/office/drawing/2014/main" id="{4EB1C0C0-791F-F965-8534-BE4BEAD98408}"/>
                </a:ext>
              </a:extLst>
            </p:cNvPr>
            <p:cNvSpPr/>
            <p:nvPr/>
          </p:nvSpPr>
          <p:spPr>
            <a:xfrm>
              <a:off x="541414" y="3247146"/>
              <a:ext cx="10652453" cy="2440692"/>
            </a:xfrm>
            <a:prstGeom prst="roundRect">
              <a:avLst>
                <a:gd name="adj" fmla="val 6910"/>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6DD57190-A912-1487-0A70-EFC8DA1647FF}"/>
                </a:ext>
              </a:extLst>
            </p:cNvPr>
            <p:cNvSpPr/>
            <p:nvPr/>
          </p:nvSpPr>
          <p:spPr>
            <a:xfrm>
              <a:off x="1447369" y="3266196"/>
              <a:ext cx="384231" cy="1965724"/>
            </a:xfrm>
            <a:prstGeom prst="rect">
              <a:avLst/>
            </a:prstGeom>
            <a:gradFill flip="none" rotWithShape="1">
              <a:gsLst>
                <a:gs pos="0">
                  <a:schemeClr val="bg1"/>
                </a:gs>
                <a:gs pos="50000">
                  <a:schemeClr val="accent6"/>
                </a:gs>
                <a:gs pos="100000">
                  <a:schemeClr val="bg1"/>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Rectangle 18">
              <a:extLst>
                <a:ext uri="{FF2B5EF4-FFF2-40B4-BE49-F238E27FC236}">
                  <a16:creationId xmlns:a16="http://schemas.microsoft.com/office/drawing/2014/main" id="{90BC6167-357F-DAF0-C412-CAB5A718065F}"/>
                </a:ext>
              </a:extLst>
            </p:cNvPr>
            <p:cNvSpPr/>
            <p:nvPr/>
          </p:nvSpPr>
          <p:spPr>
            <a:xfrm>
              <a:off x="2535203" y="3266196"/>
              <a:ext cx="384231" cy="1965724"/>
            </a:xfrm>
            <a:prstGeom prst="rect">
              <a:avLst/>
            </a:prstGeom>
            <a:gradFill flip="none" rotWithShape="1">
              <a:gsLst>
                <a:gs pos="0">
                  <a:schemeClr val="bg1"/>
                </a:gs>
                <a:gs pos="50000">
                  <a:schemeClr val="accent6"/>
                </a:gs>
                <a:gs pos="100000">
                  <a:schemeClr val="bg1"/>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7" name="Rectangle 106">
              <a:extLst>
                <a:ext uri="{FF2B5EF4-FFF2-40B4-BE49-F238E27FC236}">
                  <a16:creationId xmlns:a16="http://schemas.microsoft.com/office/drawing/2014/main" id="{8547723A-DE80-DF2C-B063-70B5B742ACB8}"/>
                </a:ext>
              </a:extLst>
            </p:cNvPr>
            <p:cNvSpPr/>
            <p:nvPr/>
          </p:nvSpPr>
          <p:spPr>
            <a:xfrm>
              <a:off x="3723878" y="3266196"/>
              <a:ext cx="384231" cy="1965724"/>
            </a:xfrm>
            <a:prstGeom prst="rect">
              <a:avLst/>
            </a:prstGeom>
            <a:gradFill flip="none" rotWithShape="1">
              <a:gsLst>
                <a:gs pos="0">
                  <a:schemeClr val="bg1"/>
                </a:gs>
                <a:gs pos="50000">
                  <a:schemeClr val="accent6"/>
                </a:gs>
                <a:gs pos="100000">
                  <a:schemeClr val="bg1"/>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5" name="Rectangle 124">
              <a:extLst>
                <a:ext uri="{FF2B5EF4-FFF2-40B4-BE49-F238E27FC236}">
                  <a16:creationId xmlns:a16="http://schemas.microsoft.com/office/drawing/2014/main" id="{73EECFBC-34CE-5B50-460B-E1D96D396C35}"/>
                </a:ext>
              </a:extLst>
            </p:cNvPr>
            <p:cNvSpPr/>
            <p:nvPr/>
          </p:nvSpPr>
          <p:spPr>
            <a:xfrm>
              <a:off x="5828819" y="3266196"/>
              <a:ext cx="384231" cy="1965724"/>
            </a:xfrm>
            <a:prstGeom prst="rect">
              <a:avLst/>
            </a:prstGeom>
            <a:gradFill flip="none" rotWithShape="1">
              <a:gsLst>
                <a:gs pos="0">
                  <a:schemeClr val="bg1"/>
                </a:gs>
                <a:gs pos="50000">
                  <a:schemeClr val="accent6"/>
                </a:gs>
                <a:gs pos="100000">
                  <a:schemeClr val="bg1"/>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a:bodyPr>
          <a:lstStyle/>
          <a:p>
            <a:r>
              <a:rPr lang="en-GB" dirty="0"/>
              <a:t>Possible diagnostic phenotypic features </a:t>
            </a:r>
            <a:br>
              <a:rPr lang="en-GB" dirty="0"/>
            </a:br>
            <a:r>
              <a:rPr lang="en-GB" dirty="0"/>
              <a:t>of Klinefelter syndrome by life stage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984478"/>
            <a:ext cx="10031603" cy="369332"/>
          </a:xfrm>
          <a:prstGeom prst="rect">
            <a:avLst/>
          </a:prstGeom>
          <a:noFill/>
        </p:spPr>
        <p:txBody>
          <a:bodyPr wrap="square" rtlCol="0" anchor="b">
            <a:spAutoFit/>
          </a:bodyPr>
          <a:lstStyle/>
          <a:p>
            <a:r>
              <a:rPr lang="en-GB" sz="900" dirty="0">
                <a:solidFill>
                  <a:srgbClr val="005294"/>
                </a:solidFill>
              </a:rPr>
              <a:t>The figure shows key phenotypic features and their estimated frequencies that may prompt further clinical investigation by karyotyping (adapted from Herlihy </a:t>
            </a:r>
            <a:r>
              <a:rPr lang="en-GB" sz="900" i="1" dirty="0">
                <a:solidFill>
                  <a:srgbClr val="005294"/>
                </a:solidFill>
              </a:rPr>
              <a:t>et al.</a:t>
            </a:r>
            <a:r>
              <a:rPr lang="en-GB" sz="900" dirty="0">
                <a:solidFill>
                  <a:srgbClr val="005294"/>
                </a:solidFill>
              </a:rPr>
              <a:t> 2011).</a:t>
            </a:r>
          </a:p>
          <a:p>
            <a:r>
              <a:rPr lang="en-GB" sz="900" b="1" dirty="0">
                <a:solidFill>
                  <a:srgbClr val="005294"/>
                </a:solidFill>
              </a:rPr>
              <a:t>1.</a:t>
            </a:r>
            <a:r>
              <a:rPr lang="en-GB" sz="900" dirty="0">
                <a:solidFill>
                  <a:srgbClr val="005294"/>
                </a:solidFill>
              </a:rPr>
              <a:t> Herlihy AS </a:t>
            </a:r>
            <a:r>
              <a:rPr lang="en-GB" sz="900" i="1" dirty="0">
                <a:solidFill>
                  <a:srgbClr val="005294"/>
                </a:solidFill>
              </a:rPr>
              <a:t>et al. Med J </a:t>
            </a:r>
            <a:r>
              <a:rPr lang="en-GB" sz="900" i="1" dirty="0" err="1">
                <a:solidFill>
                  <a:srgbClr val="005294"/>
                </a:solidFill>
              </a:rPr>
              <a:t>Aust</a:t>
            </a:r>
            <a:r>
              <a:rPr lang="en-GB" sz="900" dirty="0">
                <a:solidFill>
                  <a:srgbClr val="005294"/>
                </a:solidFill>
              </a:rPr>
              <a:t> 2011;194:24–8; </a:t>
            </a:r>
            <a:r>
              <a:rPr lang="en-GB" sz="900" b="1" dirty="0">
                <a:solidFill>
                  <a:srgbClr val="005294"/>
                </a:solidFill>
              </a:rPr>
              <a:t>2.</a:t>
            </a:r>
            <a:r>
              <a:rPr lang="en-GB" sz="900" dirty="0">
                <a:solidFill>
                  <a:srgbClr val="005294"/>
                </a:solidFill>
              </a:rPr>
              <a:t> </a:t>
            </a:r>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10763073" cy="18469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E7E6E6">
                    <a:lumMod val="25000"/>
                  </a:srgbClr>
                </a:solidFill>
              </a:rPr>
              <a:t>The ‘classic’ Klinefelter syndrome phenotype (tall stature, gynaecomastia, </a:t>
            </a:r>
            <a:r>
              <a:rPr lang="en-GB" sz="1800" dirty="0" err="1">
                <a:solidFill>
                  <a:srgbClr val="E7E6E6">
                    <a:lumMod val="25000"/>
                  </a:srgbClr>
                </a:solidFill>
              </a:rPr>
              <a:t>undervirilisation</a:t>
            </a:r>
            <a:r>
              <a:rPr lang="en-GB" sz="1800" dirty="0">
                <a:solidFill>
                  <a:srgbClr val="E7E6E6">
                    <a:lumMod val="25000"/>
                  </a:srgbClr>
                </a:solidFill>
              </a:rPr>
              <a:t>) is </a:t>
            </a:r>
            <a:r>
              <a:rPr lang="en-GB" sz="1800" b="1" dirty="0">
                <a:solidFill>
                  <a:schemeClr val="tx1"/>
                </a:solidFill>
              </a:rPr>
              <a:t>not always apparent</a:t>
            </a:r>
            <a:r>
              <a:rPr lang="en-GB" sz="1800" baseline="30000" dirty="0">
                <a:solidFill>
                  <a:srgbClr val="E7E6E6">
                    <a:lumMod val="25000"/>
                  </a:srgbClr>
                </a:solidFill>
              </a:rPr>
              <a:t>1</a:t>
            </a:r>
          </a:p>
          <a:p>
            <a:r>
              <a:rPr lang="en-GB" sz="1800" dirty="0">
                <a:solidFill>
                  <a:srgbClr val="E7E6E6">
                    <a:lumMod val="25000"/>
                  </a:srgbClr>
                </a:solidFill>
              </a:rPr>
              <a:t>The most universal and reliable indicator of Klinefelter syndrome is </a:t>
            </a:r>
            <a:r>
              <a:rPr lang="en-GB" sz="1800" b="1" dirty="0">
                <a:solidFill>
                  <a:schemeClr val="tx1"/>
                </a:solidFill>
              </a:rPr>
              <a:t>small testicular size</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which is perceptible from adolescence</a:t>
            </a:r>
            <a:r>
              <a:rPr lang="en-GB" sz="1800" baseline="30000" dirty="0">
                <a:solidFill>
                  <a:srgbClr val="E7E6E6">
                    <a:lumMod val="25000"/>
                  </a:srgbClr>
                </a:solidFill>
              </a:rPr>
              <a:t>1</a:t>
            </a:r>
            <a:endParaRPr lang="en-GB" sz="1800" dirty="0">
              <a:solidFill>
                <a:srgbClr val="E7E6E6">
                  <a:lumMod val="25000"/>
                </a:srgbClr>
              </a:solidFill>
            </a:endParaRPr>
          </a:p>
          <a:p>
            <a:r>
              <a:rPr lang="en-GB" sz="1800" dirty="0">
                <a:solidFill>
                  <a:srgbClr val="E7E6E6">
                    <a:lumMod val="25000"/>
                  </a:srgbClr>
                </a:solidFill>
              </a:rPr>
              <a:t>Certain phenotypic features of Klinefelter syndrome appear at different specific life stages, which may assist diagnosis:</a:t>
            </a:r>
            <a:r>
              <a:rPr lang="en-GB" sz="1800" baseline="30000" dirty="0">
                <a:solidFill>
                  <a:srgbClr val="E7E6E6">
                    <a:lumMod val="25000"/>
                  </a:srgbClr>
                </a:solidFill>
              </a:rPr>
              <a:t>1,2</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131" name="Group 130">
            <a:extLst>
              <a:ext uri="{FF2B5EF4-FFF2-40B4-BE49-F238E27FC236}">
                <a16:creationId xmlns:a16="http://schemas.microsoft.com/office/drawing/2014/main" id="{C184567E-F7A3-531C-2CFC-2215EADC5955}"/>
              </a:ext>
            </a:extLst>
          </p:cNvPr>
          <p:cNvGrpSpPr/>
          <p:nvPr/>
        </p:nvGrpSpPr>
        <p:grpSpPr>
          <a:xfrm>
            <a:off x="612567" y="4975402"/>
            <a:ext cx="1027253" cy="647617"/>
            <a:chOff x="612567" y="4937302"/>
            <a:chExt cx="1027253" cy="647617"/>
          </a:xfrm>
        </p:grpSpPr>
        <p:pic>
          <p:nvPicPr>
            <p:cNvPr id="110" name="Graphic 109">
              <a:extLst>
                <a:ext uri="{FF2B5EF4-FFF2-40B4-BE49-F238E27FC236}">
                  <a16:creationId xmlns:a16="http://schemas.microsoft.com/office/drawing/2014/main" id="{B9C856E7-A69C-E25F-2075-3608E77B85DF}"/>
                </a:ext>
              </a:extLst>
            </p:cNvPr>
            <p:cNvPicPr>
              <a:picLocks/>
            </p:cNvPicPr>
            <p:nvPr/>
          </p:nvPicPr>
          <p:blipFill rotWithShape="1">
            <a:blip r:embed="rId3">
              <a:extLst>
                <a:ext uri="{96DAC541-7B7A-43D3-8B79-37D633B846F1}">
                  <asvg:svgBlip xmlns:asvg="http://schemas.microsoft.com/office/drawing/2016/SVG/main" r:embed="rId4"/>
                </a:ext>
              </a:extLst>
            </a:blip>
            <a:srcRect l="21693" t="8090" r="22317" b="8643"/>
            <a:stretch/>
          </p:blipFill>
          <p:spPr>
            <a:xfrm>
              <a:off x="1034069" y="4937302"/>
              <a:ext cx="184249" cy="274012"/>
            </a:xfrm>
            <a:prstGeom prst="rect">
              <a:avLst/>
            </a:prstGeom>
          </p:spPr>
        </p:pic>
        <p:sp>
          <p:nvSpPr>
            <p:cNvPr id="116" name="TextBox 115">
              <a:extLst>
                <a:ext uri="{FF2B5EF4-FFF2-40B4-BE49-F238E27FC236}">
                  <a16:creationId xmlns:a16="http://schemas.microsoft.com/office/drawing/2014/main" id="{4725D58B-19BF-8223-D9B2-9A151E4A56CB}"/>
                </a:ext>
              </a:extLst>
            </p:cNvPr>
            <p:cNvSpPr txBox="1"/>
            <p:nvPr/>
          </p:nvSpPr>
          <p:spPr>
            <a:xfrm>
              <a:off x="612567" y="5264960"/>
              <a:ext cx="1027253" cy="319959"/>
            </a:xfrm>
            <a:prstGeom prst="rect">
              <a:avLst/>
            </a:prstGeom>
            <a:noFill/>
          </p:spPr>
          <p:txBody>
            <a:bodyPr wrap="square" lIns="0" tIns="0" rIns="0" bIns="0" rtlCol="0">
              <a:spAutoFit/>
            </a:bodyPr>
            <a:lstStyle/>
            <a:p>
              <a:pPr algn="ctr">
                <a:lnSpc>
                  <a:spcPct val="90000"/>
                </a:lnSpc>
              </a:pPr>
              <a:r>
                <a:rPr lang="en-GB" sz="1200" dirty="0" err="1">
                  <a:solidFill>
                    <a:srgbClr val="000000"/>
                  </a:solidFill>
                  <a:latin typeface="+mj-lt"/>
                </a:rPr>
                <a:t>Newborn</a:t>
              </a:r>
              <a:endParaRPr lang="en-GB" sz="1100" dirty="0">
                <a:solidFill>
                  <a:srgbClr val="000000"/>
                </a:solidFill>
                <a:latin typeface="+mj-lt"/>
              </a:endParaRPr>
            </a:p>
            <a:p>
              <a:pPr algn="ctr">
                <a:lnSpc>
                  <a:spcPct val="90000"/>
                </a:lnSpc>
              </a:pPr>
              <a:r>
                <a:rPr lang="en-GB" sz="1100" dirty="0">
                  <a:solidFill>
                    <a:srgbClr val="000000"/>
                  </a:solidFill>
                </a:rPr>
                <a:t>0–1 years</a:t>
              </a:r>
            </a:p>
          </p:txBody>
        </p:sp>
      </p:grpSp>
      <p:grpSp>
        <p:nvGrpSpPr>
          <p:cNvPr id="132" name="Group 131">
            <a:extLst>
              <a:ext uri="{FF2B5EF4-FFF2-40B4-BE49-F238E27FC236}">
                <a16:creationId xmlns:a16="http://schemas.microsoft.com/office/drawing/2014/main" id="{33885349-A47C-142F-D9E8-95D6D6A5A1DC}"/>
              </a:ext>
            </a:extLst>
          </p:cNvPr>
          <p:cNvGrpSpPr/>
          <p:nvPr/>
        </p:nvGrpSpPr>
        <p:grpSpPr>
          <a:xfrm>
            <a:off x="1623292" y="4880526"/>
            <a:ext cx="1027253" cy="742493"/>
            <a:chOff x="1623292" y="4842426"/>
            <a:chExt cx="1027253" cy="742493"/>
          </a:xfrm>
        </p:grpSpPr>
        <p:pic>
          <p:nvPicPr>
            <p:cNvPr id="111" name="Graphic 110">
              <a:extLst>
                <a:ext uri="{FF2B5EF4-FFF2-40B4-BE49-F238E27FC236}">
                  <a16:creationId xmlns:a16="http://schemas.microsoft.com/office/drawing/2014/main" id="{A30E5795-369F-5D4D-C931-03EC779F112A}"/>
                </a:ext>
              </a:extLst>
            </p:cNvPr>
            <p:cNvPicPr>
              <a:picLocks/>
            </p:cNvPicPr>
            <p:nvPr/>
          </p:nvPicPr>
          <p:blipFill rotWithShape="1">
            <a:blip r:embed="rId5">
              <a:extLst>
                <a:ext uri="{96DAC541-7B7A-43D3-8B79-37D633B846F1}">
                  <asvg:svgBlip xmlns:asvg="http://schemas.microsoft.com/office/drawing/2016/SVG/main" r:embed="rId6"/>
                </a:ext>
              </a:extLst>
            </a:blip>
            <a:srcRect l="11817" r="13262"/>
            <a:stretch/>
          </p:blipFill>
          <p:spPr>
            <a:xfrm>
              <a:off x="1998731" y="4842426"/>
              <a:ext cx="276374" cy="368888"/>
            </a:xfrm>
            <a:prstGeom prst="rect">
              <a:avLst/>
            </a:prstGeom>
          </p:spPr>
        </p:pic>
        <p:sp>
          <p:nvSpPr>
            <p:cNvPr id="118" name="TextBox 117">
              <a:extLst>
                <a:ext uri="{FF2B5EF4-FFF2-40B4-BE49-F238E27FC236}">
                  <a16:creationId xmlns:a16="http://schemas.microsoft.com/office/drawing/2014/main" id="{FE8AF86E-A0AD-3EEB-DF28-142CEF618497}"/>
                </a:ext>
              </a:extLst>
            </p:cNvPr>
            <p:cNvSpPr txBox="1"/>
            <p:nvPr/>
          </p:nvSpPr>
          <p:spPr>
            <a:xfrm>
              <a:off x="1623292" y="5264960"/>
              <a:ext cx="1027253" cy="31995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Infant</a:t>
              </a:r>
              <a:endParaRPr lang="en-GB" sz="1100" dirty="0">
                <a:solidFill>
                  <a:srgbClr val="000000"/>
                </a:solidFill>
                <a:latin typeface="+mj-lt"/>
              </a:endParaRPr>
            </a:p>
            <a:p>
              <a:pPr algn="ctr">
                <a:lnSpc>
                  <a:spcPct val="90000"/>
                </a:lnSpc>
              </a:pPr>
              <a:r>
                <a:rPr lang="en-GB" sz="1100" dirty="0">
                  <a:solidFill>
                    <a:srgbClr val="000000"/>
                  </a:solidFill>
                </a:rPr>
                <a:t>3–5 years</a:t>
              </a:r>
            </a:p>
          </p:txBody>
        </p:sp>
      </p:grpSp>
      <p:grpSp>
        <p:nvGrpSpPr>
          <p:cNvPr id="133" name="Group 132">
            <a:extLst>
              <a:ext uri="{FF2B5EF4-FFF2-40B4-BE49-F238E27FC236}">
                <a16:creationId xmlns:a16="http://schemas.microsoft.com/office/drawing/2014/main" id="{62DE53CD-CC6A-C3D9-8B96-8262D0C0F478}"/>
              </a:ext>
            </a:extLst>
          </p:cNvPr>
          <p:cNvGrpSpPr/>
          <p:nvPr/>
        </p:nvGrpSpPr>
        <p:grpSpPr>
          <a:xfrm>
            <a:off x="2777550" y="4667521"/>
            <a:ext cx="1027253" cy="955498"/>
            <a:chOff x="2777550" y="4629421"/>
            <a:chExt cx="1027253" cy="955498"/>
          </a:xfrm>
        </p:grpSpPr>
        <p:pic>
          <p:nvPicPr>
            <p:cNvPr id="112" name="Graphic 111">
              <a:extLst>
                <a:ext uri="{FF2B5EF4-FFF2-40B4-BE49-F238E27FC236}">
                  <a16:creationId xmlns:a16="http://schemas.microsoft.com/office/drawing/2014/main" id="{8DC27389-8820-067C-16B8-1128127890B8}"/>
                </a:ext>
              </a:extLst>
            </p:cNvPr>
            <p:cNvPicPr>
              <a:picLocks/>
            </p:cNvPicPr>
            <p:nvPr/>
          </p:nvPicPr>
          <p:blipFill rotWithShape="1">
            <a:blip r:embed="rId7">
              <a:extLst>
                <a:ext uri="{96DAC541-7B7A-43D3-8B79-37D633B846F1}">
                  <asvg:svgBlip xmlns:asvg="http://schemas.microsoft.com/office/drawing/2016/SVG/main" r:embed="rId8"/>
                </a:ext>
              </a:extLst>
            </a:blip>
            <a:srcRect l="17862" r="17475"/>
            <a:stretch/>
          </p:blipFill>
          <p:spPr>
            <a:xfrm>
              <a:off x="3103042" y="4629421"/>
              <a:ext cx="376268" cy="581893"/>
            </a:xfrm>
            <a:prstGeom prst="rect">
              <a:avLst/>
            </a:prstGeom>
          </p:spPr>
        </p:pic>
        <p:sp>
          <p:nvSpPr>
            <p:cNvPr id="119" name="TextBox 118">
              <a:extLst>
                <a:ext uri="{FF2B5EF4-FFF2-40B4-BE49-F238E27FC236}">
                  <a16:creationId xmlns:a16="http://schemas.microsoft.com/office/drawing/2014/main" id="{FED69B20-3F21-E1F0-B765-342A1BE3D807}"/>
                </a:ext>
              </a:extLst>
            </p:cNvPr>
            <p:cNvSpPr txBox="1"/>
            <p:nvPr/>
          </p:nvSpPr>
          <p:spPr>
            <a:xfrm>
              <a:off x="2777550" y="5264960"/>
              <a:ext cx="1027253" cy="31995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Child</a:t>
              </a:r>
              <a:endParaRPr lang="en-GB" sz="1100" dirty="0">
                <a:solidFill>
                  <a:srgbClr val="000000"/>
                </a:solidFill>
                <a:latin typeface="+mj-lt"/>
              </a:endParaRPr>
            </a:p>
            <a:p>
              <a:pPr algn="ctr">
                <a:lnSpc>
                  <a:spcPct val="90000"/>
                </a:lnSpc>
              </a:pPr>
              <a:r>
                <a:rPr lang="en-GB" sz="1100" dirty="0">
                  <a:solidFill>
                    <a:srgbClr val="000000"/>
                  </a:solidFill>
                </a:rPr>
                <a:t>6–10 years</a:t>
              </a:r>
            </a:p>
          </p:txBody>
        </p:sp>
      </p:grpSp>
      <p:grpSp>
        <p:nvGrpSpPr>
          <p:cNvPr id="134" name="Group 133">
            <a:extLst>
              <a:ext uri="{FF2B5EF4-FFF2-40B4-BE49-F238E27FC236}">
                <a16:creationId xmlns:a16="http://schemas.microsoft.com/office/drawing/2014/main" id="{7F1BC1AB-5142-3383-E2E6-1FF1AFCBA4C8}"/>
              </a:ext>
            </a:extLst>
          </p:cNvPr>
          <p:cNvGrpSpPr/>
          <p:nvPr/>
        </p:nvGrpSpPr>
        <p:grpSpPr>
          <a:xfrm>
            <a:off x="4442462" y="4408882"/>
            <a:ext cx="1027253" cy="1214137"/>
            <a:chOff x="4442462" y="4370782"/>
            <a:chExt cx="1027253" cy="1214137"/>
          </a:xfrm>
        </p:grpSpPr>
        <p:pic>
          <p:nvPicPr>
            <p:cNvPr id="114" name="Graphic 113">
              <a:extLst>
                <a:ext uri="{FF2B5EF4-FFF2-40B4-BE49-F238E27FC236}">
                  <a16:creationId xmlns:a16="http://schemas.microsoft.com/office/drawing/2014/main" id="{CC39BF05-1848-C1A5-9EE1-6A3C14C3C2CF}"/>
                </a:ext>
              </a:extLst>
            </p:cNvPr>
            <p:cNvPicPr>
              <a:picLocks/>
            </p:cNvPicPr>
            <p:nvPr/>
          </p:nvPicPr>
          <p:blipFill rotWithShape="1">
            <a:blip r:embed="rId9">
              <a:extLst>
                <a:ext uri="{96DAC541-7B7A-43D3-8B79-37D633B846F1}">
                  <asvg:svgBlip xmlns:asvg="http://schemas.microsoft.com/office/drawing/2016/SVG/main" r:embed="rId10"/>
                </a:ext>
              </a:extLst>
            </a:blip>
            <a:srcRect l="27205" r="27446"/>
            <a:stretch/>
          </p:blipFill>
          <p:spPr>
            <a:xfrm>
              <a:off x="4765502" y="4370782"/>
              <a:ext cx="381172" cy="840532"/>
            </a:xfrm>
            <a:prstGeom prst="rect">
              <a:avLst/>
            </a:prstGeom>
          </p:spPr>
        </p:pic>
        <p:sp>
          <p:nvSpPr>
            <p:cNvPr id="120" name="TextBox 119">
              <a:extLst>
                <a:ext uri="{FF2B5EF4-FFF2-40B4-BE49-F238E27FC236}">
                  <a16:creationId xmlns:a16="http://schemas.microsoft.com/office/drawing/2014/main" id="{E5DC2A17-3425-8F65-9257-5BD5C062A6A6}"/>
                </a:ext>
              </a:extLst>
            </p:cNvPr>
            <p:cNvSpPr txBox="1"/>
            <p:nvPr/>
          </p:nvSpPr>
          <p:spPr>
            <a:xfrm>
              <a:off x="4442462" y="5264960"/>
              <a:ext cx="1027253" cy="31995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Adolescent</a:t>
              </a:r>
              <a:endParaRPr lang="en-GB" sz="1100" dirty="0">
                <a:solidFill>
                  <a:srgbClr val="000000"/>
                </a:solidFill>
                <a:latin typeface="+mj-lt"/>
              </a:endParaRPr>
            </a:p>
            <a:p>
              <a:pPr algn="ctr">
                <a:lnSpc>
                  <a:spcPct val="90000"/>
                </a:lnSpc>
              </a:pPr>
              <a:r>
                <a:rPr lang="en-GB" sz="1100" dirty="0">
                  <a:solidFill>
                    <a:srgbClr val="000000"/>
                  </a:solidFill>
                </a:rPr>
                <a:t>11–19 years</a:t>
              </a:r>
            </a:p>
          </p:txBody>
        </p:sp>
      </p:grpSp>
      <p:grpSp>
        <p:nvGrpSpPr>
          <p:cNvPr id="135" name="Group 134">
            <a:extLst>
              <a:ext uri="{FF2B5EF4-FFF2-40B4-BE49-F238E27FC236}">
                <a16:creationId xmlns:a16="http://schemas.microsoft.com/office/drawing/2014/main" id="{9D7A080B-5CE3-824C-B1E9-A3CCCA31466B}"/>
              </a:ext>
            </a:extLst>
          </p:cNvPr>
          <p:cNvGrpSpPr/>
          <p:nvPr/>
        </p:nvGrpSpPr>
        <p:grpSpPr>
          <a:xfrm>
            <a:off x="8083462" y="4353757"/>
            <a:ext cx="1027253" cy="1269262"/>
            <a:chOff x="8083462" y="4315657"/>
            <a:chExt cx="1027253" cy="1269262"/>
          </a:xfrm>
        </p:grpSpPr>
        <p:pic>
          <p:nvPicPr>
            <p:cNvPr id="115" name="Graphic 114">
              <a:extLst>
                <a:ext uri="{FF2B5EF4-FFF2-40B4-BE49-F238E27FC236}">
                  <a16:creationId xmlns:a16="http://schemas.microsoft.com/office/drawing/2014/main" id="{3DE1FD13-2F65-6F03-031C-8867B73D3889}"/>
                </a:ext>
              </a:extLst>
            </p:cNvPr>
            <p:cNvPicPr>
              <a:picLocks/>
            </p:cNvPicPr>
            <p:nvPr/>
          </p:nvPicPr>
          <p:blipFill rotWithShape="1">
            <a:blip r:embed="rId11">
              <a:extLst>
                <a:ext uri="{96DAC541-7B7A-43D3-8B79-37D633B846F1}">
                  <asvg:svgBlip xmlns:asvg="http://schemas.microsoft.com/office/drawing/2016/SVG/main" r:embed="rId12"/>
                </a:ext>
              </a:extLst>
            </a:blip>
            <a:srcRect l="26946" r="27364"/>
            <a:stretch/>
          </p:blipFill>
          <p:spPr>
            <a:xfrm>
              <a:off x="8392476" y="4315657"/>
              <a:ext cx="409225" cy="895657"/>
            </a:xfrm>
            <a:prstGeom prst="rect">
              <a:avLst/>
            </a:prstGeom>
          </p:spPr>
        </p:pic>
        <p:sp>
          <p:nvSpPr>
            <p:cNvPr id="121" name="TextBox 120">
              <a:extLst>
                <a:ext uri="{FF2B5EF4-FFF2-40B4-BE49-F238E27FC236}">
                  <a16:creationId xmlns:a16="http://schemas.microsoft.com/office/drawing/2014/main" id="{ED8DC801-B45B-9130-E976-1D5C31CF4064}"/>
                </a:ext>
              </a:extLst>
            </p:cNvPr>
            <p:cNvSpPr txBox="1"/>
            <p:nvPr/>
          </p:nvSpPr>
          <p:spPr>
            <a:xfrm>
              <a:off x="8083462" y="5264960"/>
              <a:ext cx="1027253" cy="31995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Adult</a:t>
              </a:r>
              <a:endParaRPr lang="en-GB" sz="1100" dirty="0">
                <a:solidFill>
                  <a:srgbClr val="000000"/>
                </a:solidFill>
                <a:latin typeface="+mj-lt"/>
              </a:endParaRPr>
            </a:p>
            <a:p>
              <a:pPr algn="ctr">
                <a:lnSpc>
                  <a:spcPct val="90000"/>
                </a:lnSpc>
              </a:pPr>
              <a:r>
                <a:rPr lang="en-GB" sz="1100" dirty="0">
                  <a:solidFill>
                    <a:srgbClr val="000000"/>
                  </a:solidFill>
                </a:rPr>
                <a:t>20+ years</a:t>
              </a:r>
            </a:p>
          </p:txBody>
        </p:sp>
      </p:grpSp>
      <p:grpSp>
        <p:nvGrpSpPr>
          <p:cNvPr id="127" name="Group 126">
            <a:extLst>
              <a:ext uri="{FF2B5EF4-FFF2-40B4-BE49-F238E27FC236}">
                <a16:creationId xmlns:a16="http://schemas.microsoft.com/office/drawing/2014/main" id="{70EADC6C-15FB-4F35-3D71-A7EE01635F50}"/>
              </a:ext>
            </a:extLst>
          </p:cNvPr>
          <p:cNvGrpSpPr/>
          <p:nvPr/>
        </p:nvGrpSpPr>
        <p:grpSpPr>
          <a:xfrm>
            <a:off x="668700" y="3279447"/>
            <a:ext cx="10451420" cy="1297514"/>
            <a:chOff x="668700" y="3279447"/>
            <a:chExt cx="10451420" cy="1297514"/>
          </a:xfrm>
        </p:grpSpPr>
        <p:grpSp>
          <p:nvGrpSpPr>
            <p:cNvPr id="142" name="Group 141">
              <a:extLst>
                <a:ext uri="{FF2B5EF4-FFF2-40B4-BE49-F238E27FC236}">
                  <a16:creationId xmlns:a16="http://schemas.microsoft.com/office/drawing/2014/main" id="{0DF208C9-9BA2-934D-D9F0-01B1B7C678A1}"/>
                </a:ext>
              </a:extLst>
            </p:cNvPr>
            <p:cNvGrpSpPr/>
            <p:nvPr/>
          </p:nvGrpSpPr>
          <p:grpSpPr>
            <a:xfrm>
              <a:off x="668700" y="3279447"/>
              <a:ext cx="1798890" cy="246221"/>
              <a:chOff x="668700" y="3279447"/>
              <a:chExt cx="1798890" cy="246221"/>
            </a:xfrm>
          </p:grpSpPr>
          <p:sp>
            <p:nvSpPr>
              <p:cNvPr id="117" name="TextBox 116">
                <a:extLst>
                  <a:ext uri="{FF2B5EF4-FFF2-40B4-BE49-F238E27FC236}">
                    <a16:creationId xmlns:a16="http://schemas.microsoft.com/office/drawing/2014/main" id="{C9227631-0C97-B479-1DF7-BA17E28EDCFE}"/>
                  </a:ext>
                </a:extLst>
              </p:cNvPr>
              <p:cNvSpPr txBox="1"/>
              <p:nvPr/>
            </p:nvSpPr>
            <p:spPr>
              <a:xfrm>
                <a:off x="668700" y="3279447"/>
                <a:ext cx="1798890" cy="246221"/>
              </a:xfrm>
              <a:prstGeom prst="rect">
                <a:avLst/>
              </a:prstGeom>
              <a:noFill/>
            </p:spPr>
            <p:txBody>
              <a:bodyPr wrap="none" rtlCol="0" anchor="ctr">
                <a:spAutoFit/>
              </a:bodyPr>
              <a:lstStyle/>
              <a:p>
                <a:r>
                  <a:rPr lang="en-GB" sz="1000" dirty="0">
                    <a:solidFill>
                      <a:schemeClr val="accent5"/>
                    </a:solidFill>
                    <a:latin typeface="+mj-lt"/>
                  </a:rPr>
                  <a:t>Cryptorchidism</a:t>
                </a:r>
                <a:r>
                  <a:rPr lang="en-GB" sz="1000" dirty="0">
                    <a:solidFill>
                      <a:schemeClr val="accent5"/>
                    </a:solidFill>
                  </a:rPr>
                  <a:t> (27–37%)</a:t>
                </a:r>
              </a:p>
            </p:txBody>
          </p:sp>
          <p:cxnSp>
            <p:nvCxnSpPr>
              <p:cNvPr id="137" name="Straight Arrow Connector 136">
                <a:extLst>
                  <a:ext uri="{FF2B5EF4-FFF2-40B4-BE49-F238E27FC236}">
                    <a16:creationId xmlns:a16="http://schemas.microsoft.com/office/drawing/2014/main" id="{B904814D-99D8-FD41-28BB-833C12923B30}"/>
                  </a:ext>
                </a:extLst>
              </p:cNvPr>
              <p:cNvCxnSpPr>
                <a:cxnSpLocks/>
              </p:cNvCxnSpPr>
              <p:nvPr/>
            </p:nvCxnSpPr>
            <p:spPr>
              <a:xfrm>
                <a:off x="764540" y="3515459"/>
                <a:ext cx="1043940" cy="0"/>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F04EEB50-F2DE-42B3-BB30-17752FE6432A}"/>
                </a:ext>
              </a:extLst>
            </p:cNvPr>
            <p:cNvGrpSpPr/>
            <p:nvPr/>
          </p:nvGrpSpPr>
          <p:grpSpPr>
            <a:xfrm>
              <a:off x="1086989" y="3805094"/>
              <a:ext cx="1672253" cy="246221"/>
              <a:chOff x="1216909" y="3618315"/>
              <a:chExt cx="1672253" cy="246221"/>
            </a:xfrm>
          </p:grpSpPr>
          <p:sp>
            <p:nvSpPr>
              <p:cNvPr id="123" name="TextBox 122">
                <a:extLst>
                  <a:ext uri="{FF2B5EF4-FFF2-40B4-BE49-F238E27FC236}">
                    <a16:creationId xmlns:a16="http://schemas.microsoft.com/office/drawing/2014/main" id="{3A3F8013-19DE-4A5E-8BF9-F7D3EF99F365}"/>
                  </a:ext>
                </a:extLst>
              </p:cNvPr>
              <p:cNvSpPr txBox="1"/>
              <p:nvPr/>
            </p:nvSpPr>
            <p:spPr>
              <a:xfrm>
                <a:off x="1216909" y="3618315"/>
                <a:ext cx="1672253" cy="246221"/>
              </a:xfrm>
              <a:prstGeom prst="rect">
                <a:avLst/>
              </a:prstGeom>
              <a:noFill/>
            </p:spPr>
            <p:txBody>
              <a:bodyPr wrap="none" rtlCol="0" anchor="ctr">
                <a:spAutoFit/>
              </a:bodyPr>
              <a:lstStyle/>
              <a:p>
                <a:r>
                  <a:rPr lang="en-GB" sz="1000" dirty="0">
                    <a:solidFill>
                      <a:schemeClr val="accent5"/>
                    </a:solidFill>
                    <a:latin typeface="+mj-lt"/>
                  </a:rPr>
                  <a:t>Delayed speech</a:t>
                </a:r>
                <a:r>
                  <a:rPr lang="en-GB" sz="1000" dirty="0">
                    <a:solidFill>
                      <a:schemeClr val="accent5"/>
                    </a:solidFill>
                  </a:rPr>
                  <a:t> (&gt;40%)</a:t>
                </a:r>
              </a:p>
            </p:txBody>
          </p:sp>
          <p:cxnSp>
            <p:nvCxnSpPr>
              <p:cNvPr id="140" name="Straight Arrow Connector 139">
                <a:extLst>
                  <a:ext uri="{FF2B5EF4-FFF2-40B4-BE49-F238E27FC236}">
                    <a16:creationId xmlns:a16="http://schemas.microsoft.com/office/drawing/2014/main" id="{A1094F11-24B0-5271-2791-17438EC3B984}"/>
                  </a:ext>
                </a:extLst>
              </p:cNvPr>
              <p:cNvCxnSpPr>
                <a:cxnSpLocks/>
              </p:cNvCxnSpPr>
              <p:nvPr/>
            </p:nvCxnSpPr>
            <p:spPr>
              <a:xfrm>
                <a:off x="1310640" y="3838761"/>
                <a:ext cx="1257300" cy="0"/>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C98FEAAB-95A5-F1FD-49B5-56AE03DF73D3}"/>
                </a:ext>
              </a:extLst>
            </p:cNvPr>
            <p:cNvGrpSpPr/>
            <p:nvPr/>
          </p:nvGrpSpPr>
          <p:grpSpPr>
            <a:xfrm>
              <a:off x="2221608" y="4330740"/>
              <a:ext cx="2457072" cy="246221"/>
              <a:chOff x="1216909" y="3618315"/>
              <a:chExt cx="2457072" cy="246221"/>
            </a:xfrm>
          </p:grpSpPr>
          <p:sp>
            <p:nvSpPr>
              <p:cNvPr id="148" name="TextBox 147">
                <a:extLst>
                  <a:ext uri="{FF2B5EF4-FFF2-40B4-BE49-F238E27FC236}">
                    <a16:creationId xmlns:a16="http://schemas.microsoft.com/office/drawing/2014/main" id="{32D06047-CBE9-E800-74D1-1CF3B8E53151}"/>
                  </a:ext>
                </a:extLst>
              </p:cNvPr>
              <p:cNvSpPr txBox="1"/>
              <p:nvPr/>
            </p:nvSpPr>
            <p:spPr>
              <a:xfrm>
                <a:off x="1216909" y="3618315"/>
                <a:ext cx="1888659" cy="246221"/>
              </a:xfrm>
              <a:prstGeom prst="rect">
                <a:avLst/>
              </a:prstGeom>
              <a:noFill/>
            </p:spPr>
            <p:txBody>
              <a:bodyPr wrap="none" rtlCol="0" anchor="ctr">
                <a:spAutoFit/>
              </a:bodyPr>
              <a:lstStyle/>
              <a:p>
                <a:r>
                  <a:rPr lang="en-GB" sz="1000" dirty="0">
                    <a:solidFill>
                      <a:schemeClr val="accent5"/>
                    </a:solidFill>
                    <a:latin typeface="+mj-lt"/>
                  </a:rPr>
                  <a:t>Learning difficulties</a:t>
                </a:r>
                <a:r>
                  <a:rPr lang="en-GB" sz="1000" dirty="0">
                    <a:solidFill>
                      <a:schemeClr val="accent5"/>
                    </a:solidFill>
                  </a:rPr>
                  <a:t> (&gt;75%)</a:t>
                </a:r>
              </a:p>
            </p:txBody>
          </p:sp>
          <p:cxnSp>
            <p:nvCxnSpPr>
              <p:cNvPr id="149" name="Straight Arrow Connector 148">
                <a:extLst>
                  <a:ext uri="{FF2B5EF4-FFF2-40B4-BE49-F238E27FC236}">
                    <a16:creationId xmlns:a16="http://schemas.microsoft.com/office/drawing/2014/main" id="{3A04B256-B82F-DCFF-EBCD-2FAF36276ECA}"/>
                  </a:ext>
                </a:extLst>
              </p:cNvPr>
              <p:cNvCxnSpPr>
                <a:cxnSpLocks/>
              </p:cNvCxnSpPr>
              <p:nvPr/>
            </p:nvCxnSpPr>
            <p:spPr>
              <a:xfrm>
                <a:off x="1310640" y="3838761"/>
                <a:ext cx="2363341" cy="0"/>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5B4A56D0-0153-5624-1847-0E13DB1593FF}"/>
                </a:ext>
              </a:extLst>
            </p:cNvPr>
            <p:cNvGrpSpPr/>
            <p:nvPr/>
          </p:nvGrpSpPr>
          <p:grpSpPr>
            <a:xfrm>
              <a:off x="4367293" y="3279447"/>
              <a:ext cx="6056867" cy="246221"/>
              <a:chOff x="1216909" y="3618315"/>
              <a:chExt cx="6056867" cy="246221"/>
            </a:xfrm>
          </p:grpSpPr>
          <p:sp>
            <p:nvSpPr>
              <p:cNvPr id="152" name="TextBox 151">
                <a:extLst>
                  <a:ext uri="{FF2B5EF4-FFF2-40B4-BE49-F238E27FC236}">
                    <a16:creationId xmlns:a16="http://schemas.microsoft.com/office/drawing/2014/main" id="{D12D6427-1D8C-265C-DB0E-C555946E9A92}"/>
                  </a:ext>
                </a:extLst>
              </p:cNvPr>
              <p:cNvSpPr txBox="1"/>
              <p:nvPr/>
            </p:nvSpPr>
            <p:spPr>
              <a:xfrm>
                <a:off x="1216909" y="3618315"/>
                <a:ext cx="2763898" cy="246221"/>
              </a:xfrm>
              <a:prstGeom prst="rect">
                <a:avLst/>
              </a:prstGeom>
              <a:noFill/>
            </p:spPr>
            <p:txBody>
              <a:bodyPr wrap="none" rtlCol="0" anchor="ctr">
                <a:spAutoFit/>
              </a:bodyPr>
              <a:lstStyle/>
              <a:p>
                <a:r>
                  <a:rPr lang="en-GB" sz="1000" dirty="0">
                    <a:solidFill>
                      <a:schemeClr val="accent5"/>
                    </a:solidFill>
                    <a:latin typeface="+mj-lt"/>
                  </a:rPr>
                  <a:t>Decreased testosterone levels</a:t>
                </a:r>
                <a:r>
                  <a:rPr lang="en-GB" sz="1000" dirty="0">
                    <a:solidFill>
                      <a:schemeClr val="accent5"/>
                    </a:solidFill>
                  </a:rPr>
                  <a:t> (63–85%)</a:t>
                </a:r>
              </a:p>
            </p:txBody>
          </p:sp>
          <p:cxnSp>
            <p:nvCxnSpPr>
              <p:cNvPr id="153" name="Straight Arrow Connector 152">
                <a:extLst>
                  <a:ext uri="{FF2B5EF4-FFF2-40B4-BE49-F238E27FC236}">
                    <a16:creationId xmlns:a16="http://schemas.microsoft.com/office/drawing/2014/main" id="{E0DB386A-0DEB-E932-0F82-662A2BE944BB}"/>
                  </a:ext>
                </a:extLst>
              </p:cNvPr>
              <p:cNvCxnSpPr>
                <a:cxnSpLocks/>
              </p:cNvCxnSpPr>
              <p:nvPr/>
            </p:nvCxnSpPr>
            <p:spPr>
              <a:xfrm>
                <a:off x="1310640" y="3838761"/>
                <a:ext cx="5963136"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4CB18479-608E-5572-D594-868641644E82}"/>
                </a:ext>
              </a:extLst>
            </p:cNvPr>
            <p:cNvGrpSpPr/>
            <p:nvPr/>
          </p:nvGrpSpPr>
          <p:grpSpPr>
            <a:xfrm>
              <a:off x="4584118" y="4064444"/>
              <a:ext cx="6337882" cy="246221"/>
              <a:chOff x="1216909" y="3618315"/>
              <a:chExt cx="6337882" cy="246221"/>
            </a:xfrm>
          </p:grpSpPr>
          <p:sp>
            <p:nvSpPr>
              <p:cNvPr id="157" name="TextBox 156">
                <a:extLst>
                  <a:ext uri="{FF2B5EF4-FFF2-40B4-BE49-F238E27FC236}">
                    <a16:creationId xmlns:a16="http://schemas.microsoft.com/office/drawing/2014/main" id="{BD519009-0787-CBD8-2108-111285341CE0}"/>
                  </a:ext>
                </a:extLst>
              </p:cNvPr>
              <p:cNvSpPr txBox="1"/>
              <p:nvPr/>
            </p:nvSpPr>
            <p:spPr>
              <a:xfrm>
                <a:off x="1216909" y="3618315"/>
                <a:ext cx="2510624" cy="246221"/>
              </a:xfrm>
              <a:prstGeom prst="rect">
                <a:avLst/>
              </a:prstGeom>
              <a:noFill/>
            </p:spPr>
            <p:txBody>
              <a:bodyPr wrap="none" rtlCol="0" anchor="ctr">
                <a:spAutoFit/>
              </a:bodyPr>
              <a:lstStyle/>
              <a:p>
                <a:r>
                  <a:rPr lang="en-GB" sz="1000" dirty="0">
                    <a:solidFill>
                      <a:schemeClr val="accent5"/>
                    </a:solidFill>
                    <a:latin typeface="+mj-lt"/>
                  </a:rPr>
                  <a:t>Small testes</a:t>
                </a:r>
                <a:r>
                  <a:rPr lang="en-GB" sz="1000" dirty="0">
                    <a:solidFill>
                      <a:schemeClr val="accent5"/>
                    </a:solidFill>
                  </a:rPr>
                  <a:t> (&gt;95%), </a:t>
                </a:r>
                <a:r>
                  <a:rPr lang="en-GB" sz="1000" dirty="0">
                    <a:solidFill>
                      <a:schemeClr val="accent5"/>
                    </a:solidFill>
                    <a:latin typeface="+mj-lt"/>
                  </a:rPr>
                  <a:t>infertility</a:t>
                </a:r>
                <a:r>
                  <a:rPr lang="en-GB" sz="1000" dirty="0">
                    <a:solidFill>
                      <a:schemeClr val="accent5"/>
                    </a:solidFill>
                  </a:rPr>
                  <a:t> (&gt;99%)</a:t>
                </a:r>
              </a:p>
            </p:txBody>
          </p:sp>
          <p:cxnSp>
            <p:nvCxnSpPr>
              <p:cNvPr id="160" name="Straight Arrow Connector 159">
                <a:extLst>
                  <a:ext uri="{FF2B5EF4-FFF2-40B4-BE49-F238E27FC236}">
                    <a16:creationId xmlns:a16="http://schemas.microsoft.com/office/drawing/2014/main" id="{AED6D2ED-AE30-32E3-A085-0034295CF10B}"/>
                  </a:ext>
                </a:extLst>
              </p:cNvPr>
              <p:cNvCxnSpPr>
                <a:cxnSpLocks/>
              </p:cNvCxnSpPr>
              <p:nvPr/>
            </p:nvCxnSpPr>
            <p:spPr>
              <a:xfrm>
                <a:off x="1310640" y="3838761"/>
                <a:ext cx="6244151"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94E3CB89-B950-504F-B0C1-67BD4E5367A0}"/>
                </a:ext>
              </a:extLst>
            </p:cNvPr>
            <p:cNvGrpSpPr/>
            <p:nvPr/>
          </p:nvGrpSpPr>
          <p:grpSpPr>
            <a:xfrm>
              <a:off x="4849904" y="3802779"/>
              <a:ext cx="5929856" cy="246221"/>
              <a:chOff x="4849904" y="4282348"/>
              <a:chExt cx="5929856" cy="246221"/>
            </a:xfrm>
          </p:grpSpPr>
          <p:grpSp>
            <p:nvGrpSpPr>
              <p:cNvPr id="22" name="Group 21">
                <a:extLst>
                  <a:ext uri="{FF2B5EF4-FFF2-40B4-BE49-F238E27FC236}">
                    <a16:creationId xmlns:a16="http://schemas.microsoft.com/office/drawing/2014/main" id="{99A833B6-D40F-59F2-38C7-484A3064428F}"/>
                  </a:ext>
                </a:extLst>
              </p:cNvPr>
              <p:cNvGrpSpPr/>
              <p:nvPr/>
            </p:nvGrpSpPr>
            <p:grpSpPr>
              <a:xfrm>
                <a:off x="4849904" y="4282348"/>
                <a:ext cx="1949676" cy="246221"/>
                <a:chOff x="1216909" y="3618315"/>
                <a:chExt cx="1949676" cy="246221"/>
              </a:xfrm>
            </p:grpSpPr>
            <p:sp>
              <p:nvSpPr>
                <p:cNvPr id="105" name="TextBox 104">
                  <a:extLst>
                    <a:ext uri="{FF2B5EF4-FFF2-40B4-BE49-F238E27FC236}">
                      <a16:creationId xmlns:a16="http://schemas.microsoft.com/office/drawing/2014/main" id="{56C0EAF5-5C94-A503-2A6F-855153CEB168}"/>
                    </a:ext>
                  </a:extLst>
                </p:cNvPr>
                <p:cNvSpPr txBox="1"/>
                <p:nvPr/>
              </p:nvSpPr>
              <p:spPr>
                <a:xfrm>
                  <a:off x="1216909" y="3618315"/>
                  <a:ext cx="1832553" cy="246221"/>
                </a:xfrm>
                <a:prstGeom prst="rect">
                  <a:avLst/>
                </a:prstGeom>
                <a:noFill/>
              </p:spPr>
              <p:txBody>
                <a:bodyPr wrap="none" rtlCol="0" anchor="ctr">
                  <a:spAutoFit/>
                </a:bodyPr>
                <a:lstStyle/>
                <a:p>
                  <a:r>
                    <a:rPr lang="en-GB" sz="1000" dirty="0">
                      <a:solidFill>
                        <a:schemeClr val="accent5"/>
                      </a:solidFill>
                      <a:latin typeface="+mj-lt"/>
                    </a:rPr>
                    <a:t>Gynaecomastia</a:t>
                  </a:r>
                  <a:r>
                    <a:rPr lang="en-GB" sz="1000" dirty="0">
                      <a:solidFill>
                        <a:schemeClr val="accent5"/>
                      </a:solidFill>
                    </a:rPr>
                    <a:t> (38–75%)</a:t>
                  </a:r>
                </a:p>
              </p:txBody>
            </p:sp>
            <p:cxnSp>
              <p:nvCxnSpPr>
                <p:cNvPr id="106" name="Straight Arrow Connector 105">
                  <a:extLst>
                    <a:ext uri="{FF2B5EF4-FFF2-40B4-BE49-F238E27FC236}">
                      <a16:creationId xmlns:a16="http://schemas.microsoft.com/office/drawing/2014/main" id="{B5E64C64-7C8A-F1E4-7E07-0D50DDFC3790}"/>
                    </a:ext>
                  </a:extLst>
                </p:cNvPr>
                <p:cNvCxnSpPr>
                  <a:cxnSpLocks/>
                </p:cNvCxnSpPr>
                <p:nvPr/>
              </p:nvCxnSpPr>
              <p:spPr>
                <a:xfrm>
                  <a:off x="1310640" y="3838761"/>
                  <a:ext cx="1855945"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DC2FD605-CD25-A04C-32AB-CC65857AA2FA}"/>
                  </a:ext>
                </a:extLst>
              </p:cNvPr>
              <p:cNvGrpSpPr/>
              <p:nvPr/>
            </p:nvGrpSpPr>
            <p:grpSpPr>
              <a:xfrm>
                <a:off x="6832706" y="4282348"/>
                <a:ext cx="3947054" cy="246221"/>
                <a:chOff x="1216909" y="3618315"/>
                <a:chExt cx="3947054" cy="246221"/>
              </a:xfrm>
            </p:grpSpPr>
            <p:sp>
              <p:nvSpPr>
                <p:cNvPr id="113" name="TextBox 112">
                  <a:extLst>
                    <a:ext uri="{FF2B5EF4-FFF2-40B4-BE49-F238E27FC236}">
                      <a16:creationId xmlns:a16="http://schemas.microsoft.com/office/drawing/2014/main" id="{B0873078-BDB4-40EE-92FB-552E870D92DD}"/>
                    </a:ext>
                  </a:extLst>
                </p:cNvPr>
                <p:cNvSpPr txBox="1"/>
                <p:nvPr/>
              </p:nvSpPr>
              <p:spPr>
                <a:xfrm>
                  <a:off x="1216909" y="3618315"/>
                  <a:ext cx="3557384" cy="246221"/>
                </a:xfrm>
                <a:prstGeom prst="rect">
                  <a:avLst/>
                </a:prstGeom>
                <a:noFill/>
              </p:spPr>
              <p:txBody>
                <a:bodyPr wrap="none" rtlCol="0" anchor="ctr">
                  <a:spAutoFit/>
                </a:bodyPr>
                <a:lstStyle/>
                <a:p>
                  <a:r>
                    <a:rPr lang="en-GB" sz="1000" dirty="0">
                      <a:solidFill>
                        <a:schemeClr val="accent5"/>
                      </a:solidFill>
                      <a:latin typeface="+mj-lt"/>
                    </a:rPr>
                    <a:t>Metabolic syndrome</a:t>
                  </a:r>
                  <a:r>
                    <a:rPr lang="en-GB" sz="1000" dirty="0">
                      <a:solidFill>
                        <a:schemeClr val="accent5"/>
                      </a:solidFill>
                    </a:rPr>
                    <a:t> (46%), </a:t>
                  </a:r>
                  <a:r>
                    <a:rPr lang="en-GB" sz="1000" dirty="0">
                      <a:solidFill>
                        <a:schemeClr val="accent5"/>
                      </a:solidFill>
                      <a:latin typeface="+mj-lt"/>
                    </a:rPr>
                    <a:t>type 2 diabetes</a:t>
                  </a:r>
                  <a:r>
                    <a:rPr lang="en-GB" sz="1000" dirty="0">
                      <a:solidFill>
                        <a:schemeClr val="accent5"/>
                      </a:solidFill>
                    </a:rPr>
                    <a:t> (10–39%)</a:t>
                  </a:r>
                </a:p>
              </p:txBody>
            </p:sp>
            <p:cxnSp>
              <p:nvCxnSpPr>
                <p:cNvPr id="124" name="Straight Arrow Connector 123">
                  <a:extLst>
                    <a:ext uri="{FF2B5EF4-FFF2-40B4-BE49-F238E27FC236}">
                      <a16:creationId xmlns:a16="http://schemas.microsoft.com/office/drawing/2014/main" id="{126AF658-522C-421A-6E75-8EF7FB464976}"/>
                    </a:ext>
                  </a:extLst>
                </p:cNvPr>
                <p:cNvCxnSpPr>
                  <a:cxnSpLocks/>
                </p:cNvCxnSpPr>
                <p:nvPr/>
              </p:nvCxnSpPr>
              <p:spPr>
                <a:xfrm>
                  <a:off x="1310640" y="3838761"/>
                  <a:ext cx="3853323"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953AEA40-E6A2-7EB0-51AB-FF50D1A64D57}"/>
                </a:ext>
              </a:extLst>
            </p:cNvPr>
            <p:cNvGrpSpPr/>
            <p:nvPr/>
          </p:nvGrpSpPr>
          <p:grpSpPr>
            <a:xfrm>
              <a:off x="4523215" y="3541113"/>
              <a:ext cx="6596905" cy="246221"/>
              <a:chOff x="4523215" y="3873670"/>
              <a:chExt cx="6596905" cy="246221"/>
            </a:xfrm>
          </p:grpSpPr>
          <p:grpSp>
            <p:nvGrpSpPr>
              <p:cNvPr id="12" name="Group 11">
                <a:extLst>
                  <a:ext uri="{FF2B5EF4-FFF2-40B4-BE49-F238E27FC236}">
                    <a16:creationId xmlns:a16="http://schemas.microsoft.com/office/drawing/2014/main" id="{81B7401D-6ED4-4A78-2019-FFEFD211C2CE}"/>
                  </a:ext>
                </a:extLst>
              </p:cNvPr>
              <p:cNvGrpSpPr/>
              <p:nvPr/>
            </p:nvGrpSpPr>
            <p:grpSpPr>
              <a:xfrm>
                <a:off x="4523215" y="3873670"/>
                <a:ext cx="3502882" cy="246221"/>
                <a:chOff x="1216909" y="3618315"/>
                <a:chExt cx="3502882" cy="246221"/>
              </a:xfrm>
            </p:grpSpPr>
            <p:sp>
              <p:nvSpPr>
                <p:cNvPr id="16" name="TextBox 15">
                  <a:extLst>
                    <a:ext uri="{FF2B5EF4-FFF2-40B4-BE49-F238E27FC236}">
                      <a16:creationId xmlns:a16="http://schemas.microsoft.com/office/drawing/2014/main" id="{D007DC5D-43A5-138A-C892-9C680B7D181D}"/>
                    </a:ext>
                  </a:extLst>
                </p:cNvPr>
                <p:cNvSpPr txBox="1"/>
                <p:nvPr/>
              </p:nvSpPr>
              <p:spPr>
                <a:xfrm>
                  <a:off x="1216909" y="3618315"/>
                  <a:ext cx="3502882" cy="246221"/>
                </a:xfrm>
                <a:prstGeom prst="rect">
                  <a:avLst/>
                </a:prstGeom>
                <a:noFill/>
              </p:spPr>
              <p:txBody>
                <a:bodyPr wrap="none" rtlCol="0" anchor="ctr">
                  <a:spAutoFit/>
                </a:bodyPr>
                <a:lstStyle/>
                <a:p>
                  <a:r>
                    <a:rPr lang="en-GB" sz="1000" spc="-10" dirty="0">
                      <a:solidFill>
                        <a:schemeClr val="accent5"/>
                      </a:solidFill>
                      <a:latin typeface="+mj-lt"/>
                    </a:rPr>
                    <a:t>Decreased facial</a:t>
                  </a:r>
                  <a:r>
                    <a:rPr lang="en-GB" sz="1000" spc="-10" dirty="0">
                      <a:solidFill>
                        <a:schemeClr val="accent5"/>
                      </a:solidFill>
                    </a:rPr>
                    <a:t> (60–80%) </a:t>
                  </a:r>
                  <a:r>
                    <a:rPr lang="en-GB" sz="1000" spc="-10" dirty="0">
                      <a:solidFill>
                        <a:schemeClr val="accent5"/>
                      </a:solidFill>
                      <a:latin typeface="+mj-lt"/>
                    </a:rPr>
                    <a:t>and pubic hair</a:t>
                  </a:r>
                  <a:r>
                    <a:rPr lang="en-GB" sz="1000" spc="-10" dirty="0">
                      <a:solidFill>
                        <a:schemeClr val="accent5"/>
                      </a:solidFill>
                    </a:rPr>
                    <a:t> (30–60%)</a:t>
                  </a:r>
                </a:p>
              </p:txBody>
            </p:sp>
            <p:cxnSp>
              <p:nvCxnSpPr>
                <p:cNvPr id="18" name="Straight Arrow Connector 17">
                  <a:extLst>
                    <a:ext uri="{FF2B5EF4-FFF2-40B4-BE49-F238E27FC236}">
                      <a16:creationId xmlns:a16="http://schemas.microsoft.com/office/drawing/2014/main" id="{AE3A321D-8248-D6C5-3B89-FB75447E2B83}"/>
                    </a:ext>
                  </a:extLst>
                </p:cNvPr>
                <p:cNvCxnSpPr>
                  <a:cxnSpLocks/>
                </p:cNvCxnSpPr>
                <p:nvPr/>
              </p:nvCxnSpPr>
              <p:spPr>
                <a:xfrm>
                  <a:off x="1310640" y="3838761"/>
                  <a:ext cx="3371354"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C9528014-2046-E96F-4AB7-5F5DBFFBD054}"/>
                  </a:ext>
                </a:extLst>
              </p:cNvPr>
              <p:cNvGrpSpPr/>
              <p:nvPr/>
            </p:nvGrpSpPr>
            <p:grpSpPr>
              <a:xfrm>
                <a:off x="8008347" y="3873670"/>
                <a:ext cx="3111773" cy="246221"/>
                <a:chOff x="1216909" y="3618315"/>
                <a:chExt cx="3111773" cy="246221"/>
              </a:xfrm>
            </p:grpSpPr>
            <p:sp>
              <p:nvSpPr>
                <p:cNvPr id="136" name="TextBox 135">
                  <a:extLst>
                    <a:ext uri="{FF2B5EF4-FFF2-40B4-BE49-F238E27FC236}">
                      <a16:creationId xmlns:a16="http://schemas.microsoft.com/office/drawing/2014/main" id="{7D94A9AE-D37B-871E-6C83-BA94621E914E}"/>
                    </a:ext>
                  </a:extLst>
                </p:cNvPr>
                <p:cNvSpPr txBox="1"/>
                <p:nvPr/>
              </p:nvSpPr>
              <p:spPr>
                <a:xfrm>
                  <a:off x="1216909" y="3618315"/>
                  <a:ext cx="2629246" cy="246221"/>
                </a:xfrm>
                <a:prstGeom prst="rect">
                  <a:avLst/>
                </a:prstGeom>
                <a:noFill/>
              </p:spPr>
              <p:txBody>
                <a:bodyPr wrap="none" rtlCol="0" anchor="ctr">
                  <a:spAutoFit/>
                </a:bodyPr>
                <a:lstStyle/>
                <a:p>
                  <a:r>
                    <a:rPr lang="en-GB" sz="1000" dirty="0">
                      <a:solidFill>
                        <a:schemeClr val="accent5"/>
                      </a:solidFill>
                      <a:latin typeface="+mj-lt"/>
                    </a:rPr>
                    <a:t>Osteopenia</a:t>
                  </a:r>
                  <a:r>
                    <a:rPr lang="en-GB" sz="1000" dirty="0">
                      <a:solidFill>
                        <a:schemeClr val="accent5"/>
                      </a:solidFill>
                    </a:rPr>
                    <a:t> (~40%), </a:t>
                  </a:r>
                  <a:r>
                    <a:rPr lang="en-GB" sz="1000" dirty="0">
                      <a:solidFill>
                        <a:schemeClr val="accent5"/>
                      </a:solidFill>
                      <a:latin typeface="+mj-lt"/>
                    </a:rPr>
                    <a:t>osteoporosis</a:t>
                  </a:r>
                  <a:r>
                    <a:rPr lang="en-GB" sz="1000" dirty="0">
                      <a:solidFill>
                        <a:schemeClr val="accent5"/>
                      </a:solidFill>
                    </a:rPr>
                    <a:t> (10%)</a:t>
                  </a:r>
                </a:p>
              </p:txBody>
            </p:sp>
            <p:cxnSp>
              <p:nvCxnSpPr>
                <p:cNvPr id="138" name="Straight Arrow Connector 137">
                  <a:extLst>
                    <a:ext uri="{FF2B5EF4-FFF2-40B4-BE49-F238E27FC236}">
                      <a16:creationId xmlns:a16="http://schemas.microsoft.com/office/drawing/2014/main" id="{8B0154E2-9CFF-52C8-FCC9-11CB286EAFF2}"/>
                    </a:ext>
                  </a:extLst>
                </p:cNvPr>
                <p:cNvCxnSpPr>
                  <a:cxnSpLocks/>
                </p:cNvCxnSpPr>
                <p:nvPr/>
              </p:nvCxnSpPr>
              <p:spPr>
                <a:xfrm>
                  <a:off x="1310640" y="3838761"/>
                  <a:ext cx="3018042" cy="0"/>
                </a:xfrm>
                <a:prstGeom prst="straightConnector1">
                  <a:avLst/>
                </a:prstGeom>
                <a:ln w="28575">
                  <a:solidFill>
                    <a:schemeClr val="tx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5221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250"/>
                                        <p:tgtEl>
                                          <p:spTgt spid="131"/>
                                        </p:tgtEl>
                                      </p:cBhvr>
                                    </p:animEffect>
                                    <p:anim calcmode="lin" valueType="num">
                                      <p:cBhvr>
                                        <p:cTn id="12" dur="250" fill="hold"/>
                                        <p:tgtEl>
                                          <p:spTgt spid="131"/>
                                        </p:tgtEl>
                                        <p:attrNameLst>
                                          <p:attrName>ppt_x</p:attrName>
                                        </p:attrNameLst>
                                      </p:cBhvr>
                                      <p:tavLst>
                                        <p:tav tm="0">
                                          <p:val>
                                            <p:strVal val="#ppt_x"/>
                                          </p:val>
                                        </p:tav>
                                        <p:tav tm="100000">
                                          <p:val>
                                            <p:strVal val="#ppt_x"/>
                                          </p:val>
                                        </p:tav>
                                      </p:tavLst>
                                    </p:anim>
                                    <p:anim calcmode="lin" valueType="num">
                                      <p:cBhvr>
                                        <p:cTn id="13" dur="250" fill="hold"/>
                                        <p:tgtEl>
                                          <p:spTgt spid="131"/>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250"/>
                                        <p:tgtEl>
                                          <p:spTgt spid="132"/>
                                        </p:tgtEl>
                                      </p:cBhvr>
                                    </p:animEffect>
                                    <p:anim calcmode="lin" valueType="num">
                                      <p:cBhvr>
                                        <p:cTn id="18" dur="250" fill="hold"/>
                                        <p:tgtEl>
                                          <p:spTgt spid="132"/>
                                        </p:tgtEl>
                                        <p:attrNameLst>
                                          <p:attrName>ppt_x</p:attrName>
                                        </p:attrNameLst>
                                      </p:cBhvr>
                                      <p:tavLst>
                                        <p:tav tm="0">
                                          <p:val>
                                            <p:strVal val="#ppt_x"/>
                                          </p:val>
                                        </p:tav>
                                        <p:tav tm="100000">
                                          <p:val>
                                            <p:strVal val="#ppt_x"/>
                                          </p:val>
                                        </p:tav>
                                      </p:tavLst>
                                    </p:anim>
                                    <p:anim calcmode="lin" valueType="num">
                                      <p:cBhvr>
                                        <p:cTn id="19" dur="250" fill="hold"/>
                                        <p:tgtEl>
                                          <p:spTgt spid="1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250"/>
                                        <p:tgtEl>
                                          <p:spTgt spid="133"/>
                                        </p:tgtEl>
                                      </p:cBhvr>
                                    </p:animEffect>
                                    <p:anim calcmode="lin" valueType="num">
                                      <p:cBhvr>
                                        <p:cTn id="24" dur="250" fill="hold"/>
                                        <p:tgtEl>
                                          <p:spTgt spid="133"/>
                                        </p:tgtEl>
                                        <p:attrNameLst>
                                          <p:attrName>ppt_x</p:attrName>
                                        </p:attrNameLst>
                                      </p:cBhvr>
                                      <p:tavLst>
                                        <p:tav tm="0">
                                          <p:val>
                                            <p:strVal val="#ppt_x"/>
                                          </p:val>
                                        </p:tav>
                                        <p:tav tm="100000">
                                          <p:val>
                                            <p:strVal val="#ppt_x"/>
                                          </p:val>
                                        </p:tav>
                                      </p:tavLst>
                                    </p:anim>
                                    <p:anim calcmode="lin" valueType="num">
                                      <p:cBhvr>
                                        <p:cTn id="25" dur="250" fill="hold"/>
                                        <p:tgtEl>
                                          <p:spTgt spid="133"/>
                                        </p:tgtEl>
                                        <p:attrNameLst>
                                          <p:attrName>ppt_y</p:attrName>
                                        </p:attrNameLst>
                                      </p:cBhvr>
                                      <p:tavLst>
                                        <p:tav tm="0">
                                          <p:val>
                                            <p:strVal val="#ppt_y+.1"/>
                                          </p:val>
                                        </p:tav>
                                        <p:tav tm="100000">
                                          <p:val>
                                            <p:strVal val="#ppt_y"/>
                                          </p:val>
                                        </p:tav>
                                      </p:tavLst>
                                    </p:anim>
                                  </p:childTnLst>
                                </p:cTn>
                              </p:par>
                              <p:par>
                                <p:cTn id="26" presetID="17" presetClass="entr" presetSubtype="8"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 calcmode="lin" valueType="num">
                                      <p:cBhvr>
                                        <p:cTn id="28" dur="500" fill="hold"/>
                                        <p:tgtEl>
                                          <p:spTgt spid="127"/>
                                        </p:tgtEl>
                                        <p:attrNameLst>
                                          <p:attrName>ppt_x</p:attrName>
                                        </p:attrNameLst>
                                      </p:cBhvr>
                                      <p:tavLst>
                                        <p:tav tm="0">
                                          <p:val>
                                            <p:strVal val="#ppt_x-#ppt_w/2"/>
                                          </p:val>
                                        </p:tav>
                                        <p:tav tm="100000">
                                          <p:val>
                                            <p:strVal val="#ppt_x"/>
                                          </p:val>
                                        </p:tav>
                                      </p:tavLst>
                                    </p:anim>
                                    <p:anim calcmode="lin" valueType="num">
                                      <p:cBhvr>
                                        <p:cTn id="29" dur="500" fill="hold"/>
                                        <p:tgtEl>
                                          <p:spTgt spid="127"/>
                                        </p:tgtEl>
                                        <p:attrNameLst>
                                          <p:attrName>ppt_y</p:attrName>
                                        </p:attrNameLst>
                                      </p:cBhvr>
                                      <p:tavLst>
                                        <p:tav tm="0">
                                          <p:val>
                                            <p:strVal val="#ppt_y"/>
                                          </p:val>
                                        </p:tav>
                                        <p:tav tm="100000">
                                          <p:val>
                                            <p:strVal val="#ppt_y"/>
                                          </p:val>
                                        </p:tav>
                                      </p:tavLst>
                                    </p:anim>
                                    <p:anim calcmode="lin" valueType="num">
                                      <p:cBhvr>
                                        <p:cTn id="30" dur="500" fill="hold"/>
                                        <p:tgtEl>
                                          <p:spTgt spid="127"/>
                                        </p:tgtEl>
                                        <p:attrNameLst>
                                          <p:attrName>ppt_w</p:attrName>
                                        </p:attrNameLst>
                                      </p:cBhvr>
                                      <p:tavLst>
                                        <p:tav tm="0">
                                          <p:val>
                                            <p:fltVal val="0"/>
                                          </p:val>
                                        </p:tav>
                                        <p:tav tm="100000">
                                          <p:val>
                                            <p:strVal val="#ppt_w"/>
                                          </p:val>
                                        </p:tav>
                                      </p:tavLst>
                                    </p:anim>
                                    <p:anim calcmode="lin" valueType="num">
                                      <p:cBhvr>
                                        <p:cTn id="31" dur="500" fill="hold"/>
                                        <p:tgtEl>
                                          <p:spTgt spid="127"/>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250"/>
                                        <p:tgtEl>
                                          <p:spTgt spid="134"/>
                                        </p:tgtEl>
                                      </p:cBhvr>
                                    </p:animEffect>
                                    <p:anim calcmode="lin" valueType="num">
                                      <p:cBhvr>
                                        <p:cTn id="36" dur="250" fill="hold"/>
                                        <p:tgtEl>
                                          <p:spTgt spid="134"/>
                                        </p:tgtEl>
                                        <p:attrNameLst>
                                          <p:attrName>ppt_x</p:attrName>
                                        </p:attrNameLst>
                                      </p:cBhvr>
                                      <p:tavLst>
                                        <p:tav tm="0">
                                          <p:val>
                                            <p:strVal val="#ppt_x"/>
                                          </p:val>
                                        </p:tav>
                                        <p:tav tm="100000">
                                          <p:val>
                                            <p:strVal val="#ppt_x"/>
                                          </p:val>
                                        </p:tav>
                                      </p:tavLst>
                                    </p:anim>
                                    <p:anim calcmode="lin" valueType="num">
                                      <p:cBhvr>
                                        <p:cTn id="37" dur="250" fill="hold"/>
                                        <p:tgtEl>
                                          <p:spTgt spid="134"/>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nodeType="after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250"/>
                                        <p:tgtEl>
                                          <p:spTgt spid="135"/>
                                        </p:tgtEl>
                                      </p:cBhvr>
                                    </p:animEffect>
                                    <p:anim calcmode="lin" valueType="num">
                                      <p:cBhvr>
                                        <p:cTn id="42" dur="250" fill="hold"/>
                                        <p:tgtEl>
                                          <p:spTgt spid="135"/>
                                        </p:tgtEl>
                                        <p:attrNameLst>
                                          <p:attrName>ppt_x</p:attrName>
                                        </p:attrNameLst>
                                      </p:cBhvr>
                                      <p:tavLst>
                                        <p:tav tm="0">
                                          <p:val>
                                            <p:strVal val="#ppt_x"/>
                                          </p:val>
                                        </p:tav>
                                        <p:tav tm="100000">
                                          <p:val>
                                            <p:strVal val="#ppt_x"/>
                                          </p:val>
                                        </p:tav>
                                      </p:tavLst>
                                    </p:anim>
                                    <p:anim calcmode="lin" valueType="num">
                                      <p:cBhvr>
                                        <p:cTn id="43" dur="25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499159" cy="1169046"/>
          </a:xfrm>
        </p:spPr>
        <p:txBody>
          <a:bodyPr anchor="b">
            <a:normAutofit/>
          </a:bodyPr>
          <a:lstStyle/>
          <a:p>
            <a:r>
              <a:rPr lang="en-GB" sz="3100" dirty="0"/>
              <a:t>Individuals with Klinefelter syndrome tend to have </a:t>
            </a:r>
            <a:br>
              <a:rPr lang="en-GB" sz="3100" dirty="0"/>
            </a:br>
            <a:r>
              <a:rPr lang="en-GB" sz="3100" dirty="0"/>
              <a:t>a poorer quality of life and socioeconomic status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984478"/>
            <a:ext cx="10031603" cy="369332"/>
          </a:xfrm>
          <a:prstGeom prst="rect">
            <a:avLst/>
          </a:prstGeom>
          <a:noFill/>
        </p:spPr>
        <p:txBody>
          <a:bodyPr wrap="square" rtlCol="0" anchor="b">
            <a:spAutoFit/>
          </a:bodyPr>
          <a:lstStyle/>
          <a:p>
            <a:r>
              <a:rPr lang="en-GB" sz="900" dirty="0">
                <a:solidFill>
                  <a:srgbClr val="005294"/>
                </a:solidFill>
              </a:rPr>
              <a:t>HR, hazard ratio; OR, odds ratio.</a:t>
            </a:r>
          </a:p>
          <a:p>
            <a:r>
              <a:rPr lang="en-GB" sz="900" dirty="0" err="1">
                <a:solidFill>
                  <a:srgbClr val="005294"/>
                </a:solidFill>
              </a:rPr>
              <a:t>Bojesen</a:t>
            </a:r>
            <a:r>
              <a:rPr lang="en-GB" sz="900" dirty="0">
                <a:solidFill>
                  <a:srgbClr val="005294"/>
                </a:solidFill>
              </a:rPr>
              <a:t> A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2011;96:2098–104</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10763073" cy="178279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E7E6E6">
                    <a:lumMod val="25000"/>
                  </a:srgbClr>
                </a:solidFill>
              </a:rPr>
              <a:t>In a Danish registry study comparing 1049 individuals with Klinefelter syndrome </a:t>
            </a:r>
            <a:br>
              <a:rPr lang="en-GB" sz="1800" dirty="0">
                <a:solidFill>
                  <a:srgbClr val="E7E6E6">
                    <a:lumMod val="25000"/>
                  </a:srgbClr>
                </a:solidFill>
              </a:rPr>
            </a:br>
            <a:r>
              <a:rPr lang="en-GB" sz="1800" dirty="0">
                <a:solidFill>
                  <a:srgbClr val="E7E6E6">
                    <a:lumMod val="25000"/>
                  </a:srgbClr>
                </a:solidFill>
              </a:rPr>
              <a:t>and 100,824 age- and time-matched controls, the former cohort:</a:t>
            </a:r>
          </a:p>
          <a:p>
            <a:pPr lvl="1"/>
            <a:r>
              <a:rPr lang="en-GB" sz="1800" dirty="0">
                <a:solidFill>
                  <a:srgbClr val="E7E6E6">
                    <a:lumMod val="25000"/>
                  </a:srgbClr>
                </a:solidFill>
              </a:rPr>
              <a:t>Had </a:t>
            </a:r>
            <a:r>
              <a:rPr lang="en-GB" sz="1800" b="1" dirty="0">
                <a:solidFill>
                  <a:schemeClr val="tx1"/>
                </a:solidFill>
              </a:rPr>
              <a:t>significantly fewer partnerships</a:t>
            </a:r>
            <a:r>
              <a:rPr lang="en-GB" sz="1800" dirty="0">
                <a:solidFill>
                  <a:srgbClr val="E7E6E6">
                    <a:lumMod val="25000"/>
                  </a:srgbClr>
                </a:solidFill>
              </a:rPr>
              <a:t> (HR 0.66) and entered into them later in life (median age 27.1 </a:t>
            </a:r>
            <a:r>
              <a:rPr lang="en-GB" sz="1800" i="1" dirty="0">
                <a:solidFill>
                  <a:srgbClr val="E7E6E6">
                    <a:lumMod val="25000"/>
                  </a:srgbClr>
                </a:solidFill>
              </a:rPr>
              <a:t>vs</a:t>
            </a:r>
            <a:r>
              <a:rPr lang="en-GB" sz="1800" dirty="0">
                <a:solidFill>
                  <a:srgbClr val="E7E6E6">
                    <a:lumMod val="25000"/>
                  </a:srgbClr>
                </a:solidFill>
              </a:rPr>
              <a:t> 24.6 years)</a:t>
            </a:r>
          </a:p>
          <a:p>
            <a:pPr lvl="1"/>
            <a:r>
              <a:rPr lang="en-GB" sz="1800" dirty="0">
                <a:solidFill>
                  <a:srgbClr val="E7E6E6">
                    <a:lumMod val="25000"/>
                  </a:srgbClr>
                </a:solidFill>
              </a:rPr>
              <a:t>Had a </a:t>
            </a:r>
            <a:r>
              <a:rPr lang="en-GB" sz="1800" b="1" dirty="0">
                <a:solidFill>
                  <a:schemeClr val="tx1"/>
                </a:solidFill>
              </a:rPr>
              <a:t>lower educational level</a:t>
            </a:r>
            <a:r>
              <a:rPr lang="en-GB" sz="1800" dirty="0">
                <a:solidFill>
                  <a:srgbClr val="E7E6E6">
                    <a:lumMod val="25000"/>
                  </a:srgbClr>
                </a:solidFill>
              </a:rPr>
              <a:t> (HR 0.27) and received a </a:t>
            </a:r>
            <a:r>
              <a:rPr lang="en-GB" sz="1800" b="1" dirty="0">
                <a:solidFill>
                  <a:schemeClr val="tx1"/>
                </a:solidFill>
              </a:rPr>
              <a:t>lower annual income</a:t>
            </a:r>
          </a:p>
          <a:p>
            <a:pPr lvl="1"/>
            <a:r>
              <a:rPr lang="en-GB" sz="1800" dirty="0">
                <a:solidFill>
                  <a:srgbClr val="E7E6E6">
                    <a:lumMod val="25000"/>
                  </a:srgbClr>
                </a:solidFill>
              </a:rPr>
              <a:t>Were </a:t>
            </a:r>
            <a:r>
              <a:rPr lang="en-GB" sz="1800" b="1" dirty="0">
                <a:solidFill>
                  <a:schemeClr val="tx1"/>
                </a:solidFill>
              </a:rPr>
              <a:t>more likely to leave the workforce</a:t>
            </a:r>
            <a:r>
              <a:rPr lang="en-GB" sz="1800" dirty="0">
                <a:solidFill>
                  <a:srgbClr val="E7E6E6">
                    <a:lumMod val="25000"/>
                  </a:srgbClr>
                </a:solidFill>
              </a:rPr>
              <a:t> at a younger age (43.5 </a:t>
            </a:r>
            <a:r>
              <a:rPr lang="en-GB" sz="1800" i="1" dirty="0">
                <a:solidFill>
                  <a:srgbClr val="E7E6E6">
                    <a:lumMod val="25000"/>
                  </a:srgbClr>
                </a:solidFill>
              </a:rPr>
              <a:t>vs</a:t>
            </a:r>
            <a:r>
              <a:rPr lang="en-GB" sz="1800" dirty="0">
                <a:solidFill>
                  <a:srgbClr val="E7E6E6">
                    <a:lumMod val="25000"/>
                  </a:srgbClr>
                </a:solidFill>
              </a:rPr>
              <a:t> 60.3 years)</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70" name="Group 69">
            <a:extLst>
              <a:ext uri="{FF2B5EF4-FFF2-40B4-BE49-F238E27FC236}">
                <a16:creationId xmlns:a16="http://schemas.microsoft.com/office/drawing/2014/main" id="{2BA42597-AB72-04CB-C847-8075C5BB7F96}"/>
              </a:ext>
            </a:extLst>
          </p:cNvPr>
          <p:cNvGrpSpPr/>
          <p:nvPr/>
        </p:nvGrpSpPr>
        <p:grpSpPr>
          <a:xfrm>
            <a:off x="460938" y="3195419"/>
            <a:ext cx="10763073" cy="2531747"/>
            <a:chOff x="370506" y="3195419"/>
            <a:chExt cx="10763073" cy="2531747"/>
          </a:xfrm>
        </p:grpSpPr>
        <p:sp>
          <p:nvSpPr>
            <p:cNvPr id="122" name="Rectangle: Rounded Corners 121">
              <a:extLst>
                <a:ext uri="{FF2B5EF4-FFF2-40B4-BE49-F238E27FC236}">
                  <a16:creationId xmlns:a16="http://schemas.microsoft.com/office/drawing/2014/main" id="{4EB1C0C0-791F-F965-8534-BE4BEAD98408}"/>
                </a:ext>
              </a:extLst>
            </p:cNvPr>
            <p:cNvSpPr/>
            <p:nvPr/>
          </p:nvSpPr>
          <p:spPr>
            <a:xfrm>
              <a:off x="370506" y="3195419"/>
              <a:ext cx="10763073" cy="2531747"/>
            </a:xfrm>
            <a:prstGeom prst="roundRect">
              <a:avLst>
                <a:gd name="adj" fmla="val 6910"/>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F4D3961A-D935-9185-3F5B-1E11E1263B5A}"/>
                </a:ext>
              </a:extLst>
            </p:cNvPr>
            <p:cNvGrpSpPr/>
            <p:nvPr/>
          </p:nvGrpSpPr>
          <p:grpSpPr>
            <a:xfrm>
              <a:off x="7865318" y="3598006"/>
              <a:ext cx="3114021" cy="1697270"/>
              <a:chOff x="7865318" y="3598006"/>
              <a:chExt cx="3114021" cy="1697270"/>
            </a:xfrm>
          </p:grpSpPr>
          <p:grpSp>
            <p:nvGrpSpPr>
              <p:cNvPr id="19" name="Group 18">
                <a:extLst>
                  <a:ext uri="{FF2B5EF4-FFF2-40B4-BE49-F238E27FC236}">
                    <a16:creationId xmlns:a16="http://schemas.microsoft.com/office/drawing/2014/main" id="{DC016786-868D-B4CA-D2B7-20687F9595FB}"/>
                  </a:ext>
                </a:extLst>
              </p:cNvPr>
              <p:cNvGrpSpPr/>
              <p:nvPr/>
            </p:nvGrpSpPr>
            <p:grpSpPr>
              <a:xfrm>
                <a:off x="7865318" y="3598006"/>
                <a:ext cx="3114021" cy="1697270"/>
                <a:chOff x="7075469" y="3598006"/>
                <a:chExt cx="2800975" cy="1697270"/>
              </a:xfrm>
            </p:grpSpPr>
            <p:pic>
              <p:nvPicPr>
                <p:cNvPr id="9" name="Picture 8">
                  <a:extLst>
                    <a:ext uri="{FF2B5EF4-FFF2-40B4-BE49-F238E27FC236}">
                      <a16:creationId xmlns:a16="http://schemas.microsoft.com/office/drawing/2014/main" id="{15C0A5A5-FAB4-1A45-FD92-DF52201E8D42}"/>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7604" r="1458" b="10124"/>
                <a:stretch/>
              </p:blipFill>
              <p:spPr>
                <a:xfrm>
                  <a:off x="7075469" y="3749115"/>
                  <a:ext cx="2800975" cy="1545436"/>
                </a:xfrm>
                <a:prstGeom prst="rect">
                  <a:avLst/>
                </a:prstGeom>
              </p:spPr>
            </p:pic>
            <p:grpSp>
              <p:nvGrpSpPr>
                <p:cNvPr id="51" name="Group 50">
                  <a:extLst>
                    <a:ext uri="{FF2B5EF4-FFF2-40B4-BE49-F238E27FC236}">
                      <a16:creationId xmlns:a16="http://schemas.microsoft.com/office/drawing/2014/main" id="{9FF3FB98-4464-F91B-75EE-4A319B4A6363}"/>
                    </a:ext>
                  </a:extLst>
                </p:cNvPr>
                <p:cNvGrpSpPr/>
                <p:nvPr/>
              </p:nvGrpSpPr>
              <p:grpSpPr>
                <a:xfrm>
                  <a:off x="7075469" y="3598006"/>
                  <a:ext cx="2800975" cy="1697270"/>
                  <a:chOff x="2125980" y="3545015"/>
                  <a:chExt cx="2727963" cy="2010824"/>
                </a:xfrm>
              </p:grpSpPr>
              <p:cxnSp>
                <p:nvCxnSpPr>
                  <p:cNvPr id="52" name="Straight Connector 51">
                    <a:extLst>
                      <a:ext uri="{FF2B5EF4-FFF2-40B4-BE49-F238E27FC236}">
                        <a16:creationId xmlns:a16="http://schemas.microsoft.com/office/drawing/2014/main" id="{9A8F3AA3-B2C9-D314-9FCA-857BAA86159F}"/>
                      </a:ext>
                    </a:extLst>
                  </p:cNvPr>
                  <p:cNvCxnSpPr>
                    <a:cxnSpLocks/>
                  </p:cNvCxnSpPr>
                  <p:nvPr/>
                </p:nvCxnSpPr>
                <p:spPr>
                  <a:xfrm>
                    <a:off x="2125980" y="3545015"/>
                    <a:ext cx="0" cy="200996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2217A4-0E20-14D0-CD3A-A6EA1BAF9A32}"/>
                      </a:ext>
                    </a:extLst>
                  </p:cNvPr>
                  <p:cNvCxnSpPr>
                    <a:cxnSpLocks/>
                  </p:cNvCxnSpPr>
                  <p:nvPr/>
                </p:nvCxnSpPr>
                <p:spPr>
                  <a:xfrm flipH="1">
                    <a:off x="2125980" y="5555839"/>
                    <a:ext cx="27279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8" name="TextBox 57">
                <a:extLst>
                  <a:ext uri="{FF2B5EF4-FFF2-40B4-BE49-F238E27FC236}">
                    <a16:creationId xmlns:a16="http://schemas.microsoft.com/office/drawing/2014/main" id="{81D46E4B-0939-D507-E269-FC7E2B4F83BB}"/>
                  </a:ext>
                </a:extLst>
              </p:cNvPr>
              <p:cNvSpPr txBox="1"/>
              <p:nvPr/>
            </p:nvSpPr>
            <p:spPr>
              <a:xfrm>
                <a:off x="10361723" y="4813555"/>
                <a:ext cx="558165" cy="338554"/>
              </a:xfrm>
              <a:prstGeom prst="rect">
                <a:avLst/>
              </a:prstGeom>
              <a:noFill/>
            </p:spPr>
            <p:txBody>
              <a:bodyPr wrap="none" rtlCol="0" anchor="ctr">
                <a:spAutoFit/>
              </a:bodyPr>
              <a:lstStyle/>
              <a:p>
                <a:pPr algn="ctr"/>
                <a:r>
                  <a:rPr lang="en-GB" sz="800" dirty="0">
                    <a:solidFill>
                      <a:schemeClr val="accent5"/>
                    </a:solidFill>
                  </a:rPr>
                  <a:t>Control</a:t>
                </a:r>
              </a:p>
              <a:p>
                <a:pPr algn="ctr"/>
                <a:r>
                  <a:rPr lang="en-GB" sz="800" dirty="0">
                    <a:solidFill>
                      <a:schemeClr val="accent5"/>
                    </a:solidFill>
                  </a:rPr>
                  <a:t>cohort</a:t>
                </a:r>
              </a:p>
            </p:txBody>
          </p:sp>
          <p:sp>
            <p:nvSpPr>
              <p:cNvPr id="68" name="TextBox 67">
                <a:extLst>
                  <a:ext uri="{FF2B5EF4-FFF2-40B4-BE49-F238E27FC236}">
                    <a16:creationId xmlns:a16="http://schemas.microsoft.com/office/drawing/2014/main" id="{F71E4CE0-D08C-BDE4-1E6E-D8EC0629D66B}"/>
                  </a:ext>
                </a:extLst>
              </p:cNvPr>
              <p:cNvSpPr txBox="1"/>
              <p:nvPr/>
            </p:nvSpPr>
            <p:spPr>
              <a:xfrm>
                <a:off x="9935729" y="3737903"/>
                <a:ext cx="705995" cy="338554"/>
              </a:xfrm>
              <a:prstGeom prst="rect">
                <a:avLst/>
              </a:prstGeom>
              <a:noFill/>
            </p:spPr>
            <p:txBody>
              <a:bodyPr wrap="square" rtlCol="0" anchor="ctr">
                <a:spAutoFit/>
              </a:bodyPr>
              <a:lstStyle/>
              <a:p>
                <a:pPr algn="ctr"/>
                <a:r>
                  <a:rPr lang="en-GB" sz="800" dirty="0">
                    <a:solidFill>
                      <a:schemeClr val="accent5"/>
                    </a:solidFill>
                    <a:latin typeface="+mj-lt"/>
                  </a:rPr>
                  <a:t>Klinefelter</a:t>
                </a:r>
              </a:p>
              <a:p>
                <a:pPr algn="ctr"/>
                <a:r>
                  <a:rPr lang="en-GB" sz="800" dirty="0">
                    <a:solidFill>
                      <a:schemeClr val="accent5"/>
                    </a:solidFill>
                    <a:latin typeface="+mj-lt"/>
                  </a:rPr>
                  <a:t>cohort</a:t>
                </a:r>
              </a:p>
            </p:txBody>
          </p:sp>
        </p:grpSp>
        <p:grpSp>
          <p:nvGrpSpPr>
            <p:cNvPr id="30" name="Group 29">
              <a:extLst>
                <a:ext uri="{FF2B5EF4-FFF2-40B4-BE49-F238E27FC236}">
                  <a16:creationId xmlns:a16="http://schemas.microsoft.com/office/drawing/2014/main" id="{A60EAFC5-026C-7750-CEFB-8B55F47BC3AD}"/>
                </a:ext>
              </a:extLst>
            </p:cNvPr>
            <p:cNvGrpSpPr/>
            <p:nvPr/>
          </p:nvGrpSpPr>
          <p:grpSpPr>
            <a:xfrm>
              <a:off x="966182" y="3598006"/>
              <a:ext cx="3152531" cy="1697270"/>
              <a:chOff x="966182" y="3598006"/>
              <a:chExt cx="3152531" cy="1697270"/>
            </a:xfrm>
          </p:grpSpPr>
          <p:grpSp>
            <p:nvGrpSpPr>
              <p:cNvPr id="17" name="Group 16">
                <a:extLst>
                  <a:ext uri="{FF2B5EF4-FFF2-40B4-BE49-F238E27FC236}">
                    <a16:creationId xmlns:a16="http://schemas.microsoft.com/office/drawing/2014/main" id="{2BCC990C-DA1A-24C0-E9F4-F08F9E86E603}"/>
                  </a:ext>
                </a:extLst>
              </p:cNvPr>
              <p:cNvGrpSpPr/>
              <p:nvPr/>
            </p:nvGrpSpPr>
            <p:grpSpPr>
              <a:xfrm>
                <a:off x="966182" y="3598006"/>
                <a:ext cx="3108344" cy="1697270"/>
                <a:chOff x="1070908" y="3598006"/>
                <a:chExt cx="2800976" cy="1697270"/>
              </a:xfrm>
            </p:grpSpPr>
            <p:pic>
              <p:nvPicPr>
                <p:cNvPr id="7" name="Picture 6">
                  <a:extLst>
                    <a:ext uri="{FF2B5EF4-FFF2-40B4-BE49-F238E27FC236}">
                      <a16:creationId xmlns:a16="http://schemas.microsoft.com/office/drawing/2014/main" id="{BE1CE428-D3FB-2B3E-1F3A-EE562D85AEDC}"/>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rcRect l="7691" t="6365" r="1185" b="9586"/>
                <a:stretch/>
              </p:blipFill>
              <p:spPr>
                <a:xfrm>
                  <a:off x="1070908" y="3868614"/>
                  <a:ext cx="2796519" cy="1425937"/>
                </a:xfrm>
                <a:prstGeom prst="rect">
                  <a:avLst/>
                </a:prstGeom>
              </p:spPr>
            </p:pic>
            <p:grpSp>
              <p:nvGrpSpPr>
                <p:cNvPr id="44" name="Group 43">
                  <a:extLst>
                    <a:ext uri="{FF2B5EF4-FFF2-40B4-BE49-F238E27FC236}">
                      <a16:creationId xmlns:a16="http://schemas.microsoft.com/office/drawing/2014/main" id="{2EB6A324-F52E-36AD-2BA1-4DE009F5AEB0}"/>
                    </a:ext>
                  </a:extLst>
                </p:cNvPr>
                <p:cNvGrpSpPr/>
                <p:nvPr/>
              </p:nvGrpSpPr>
              <p:grpSpPr>
                <a:xfrm>
                  <a:off x="1070909" y="3598006"/>
                  <a:ext cx="2800975" cy="1697270"/>
                  <a:chOff x="2125980" y="3545015"/>
                  <a:chExt cx="2727963" cy="2010824"/>
                </a:xfrm>
              </p:grpSpPr>
              <p:cxnSp>
                <p:nvCxnSpPr>
                  <p:cNvPr id="34" name="Straight Connector 33">
                    <a:extLst>
                      <a:ext uri="{FF2B5EF4-FFF2-40B4-BE49-F238E27FC236}">
                        <a16:creationId xmlns:a16="http://schemas.microsoft.com/office/drawing/2014/main" id="{2436EF59-8193-9CAF-F110-EB2FE5473B7E}"/>
                      </a:ext>
                    </a:extLst>
                  </p:cNvPr>
                  <p:cNvCxnSpPr>
                    <a:cxnSpLocks/>
                  </p:cNvCxnSpPr>
                  <p:nvPr/>
                </p:nvCxnSpPr>
                <p:spPr>
                  <a:xfrm>
                    <a:off x="2125980" y="3545015"/>
                    <a:ext cx="0" cy="200996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F13494-2D55-68F5-8C64-C0A7B8A67941}"/>
                      </a:ext>
                    </a:extLst>
                  </p:cNvPr>
                  <p:cNvCxnSpPr>
                    <a:cxnSpLocks/>
                  </p:cNvCxnSpPr>
                  <p:nvPr/>
                </p:nvCxnSpPr>
                <p:spPr>
                  <a:xfrm flipH="1">
                    <a:off x="2125980" y="5555839"/>
                    <a:ext cx="27279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27" name="TextBox 26">
                <a:extLst>
                  <a:ext uri="{FF2B5EF4-FFF2-40B4-BE49-F238E27FC236}">
                    <a16:creationId xmlns:a16="http://schemas.microsoft.com/office/drawing/2014/main" id="{8089C4FC-0CF3-3334-C5E8-1E323173C286}"/>
                  </a:ext>
                </a:extLst>
              </p:cNvPr>
              <p:cNvSpPr txBox="1"/>
              <p:nvPr/>
            </p:nvSpPr>
            <p:spPr>
              <a:xfrm>
                <a:off x="3198268" y="3659108"/>
                <a:ext cx="920444" cy="215444"/>
              </a:xfrm>
              <a:prstGeom prst="rect">
                <a:avLst/>
              </a:prstGeom>
              <a:solidFill>
                <a:schemeClr val="bg1"/>
              </a:solidFill>
            </p:spPr>
            <p:txBody>
              <a:bodyPr wrap="none" rtlCol="0" anchor="ctr">
                <a:spAutoFit/>
              </a:bodyPr>
              <a:lstStyle/>
              <a:p>
                <a:pPr algn="r"/>
                <a:r>
                  <a:rPr lang="en-GB" sz="800" dirty="0">
                    <a:solidFill>
                      <a:schemeClr val="accent5"/>
                    </a:solidFill>
                  </a:rPr>
                  <a:t>Control cohort</a:t>
                </a:r>
              </a:p>
            </p:txBody>
          </p:sp>
          <p:sp>
            <p:nvSpPr>
              <p:cNvPr id="28" name="TextBox 27">
                <a:extLst>
                  <a:ext uri="{FF2B5EF4-FFF2-40B4-BE49-F238E27FC236}">
                    <a16:creationId xmlns:a16="http://schemas.microsoft.com/office/drawing/2014/main" id="{67140B07-A1C3-BD10-A5C3-476662D1E9C2}"/>
                  </a:ext>
                </a:extLst>
              </p:cNvPr>
              <p:cNvSpPr txBox="1"/>
              <p:nvPr/>
            </p:nvSpPr>
            <p:spPr>
              <a:xfrm>
                <a:off x="2621291" y="4101373"/>
                <a:ext cx="1497422" cy="215444"/>
              </a:xfrm>
              <a:prstGeom prst="rect">
                <a:avLst/>
              </a:prstGeom>
              <a:solidFill>
                <a:schemeClr val="bg1"/>
              </a:solidFill>
            </p:spPr>
            <p:txBody>
              <a:bodyPr wrap="square" rtlCol="0" anchor="ctr">
                <a:spAutoFit/>
              </a:bodyPr>
              <a:lstStyle/>
              <a:p>
                <a:pPr algn="r"/>
                <a:r>
                  <a:rPr lang="en-GB" sz="800" dirty="0">
                    <a:solidFill>
                      <a:schemeClr val="accent5"/>
                    </a:solidFill>
                    <a:latin typeface="+mj-lt"/>
                  </a:rPr>
                  <a:t>Klinefelter cohort</a:t>
                </a:r>
              </a:p>
            </p:txBody>
          </p:sp>
          <p:sp>
            <p:nvSpPr>
              <p:cNvPr id="29" name="Rectangle 28">
                <a:extLst>
                  <a:ext uri="{FF2B5EF4-FFF2-40B4-BE49-F238E27FC236}">
                    <a16:creationId xmlns:a16="http://schemas.microsoft.com/office/drawing/2014/main" id="{C2A4E280-9E2A-4E9F-2DF8-B4B83DA5EA2E}"/>
                  </a:ext>
                </a:extLst>
              </p:cNvPr>
              <p:cNvSpPr/>
              <p:nvPr/>
            </p:nvSpPr>
            <p:spPr>
              <a:xfrm>
                <a:off x="1834830" y="4605282"/>
                <a:ext cx="1674185" cy="335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7D16C54-4870-6C7A-5577-BBD8CCA7411C}"/>
                  </a:ext>
                </a:extLst>
              </p:cNvPr>
              <p:cNvSpPr txBox="1"/>
              <p:nvPr/>
            </p:nvSpPr>
            <p:spPr>
              <a:xfrm>
                <a:off x="2124114" y="4708963"/>
                <a:ext cx="1606530" cy="338554"/>
              </a:xfrm>
              <a:prstGeom prst="rect">
                <a:avLst/>
              </a:prstGeom>
              <a:solidFill>
                <a:schemeClr val="accent1">
                  <a:lumMod val="20000"/>
                  <a:lumOff val="80000"/>
                </a:schemeClr>
              </a:solidFill>
            </p:spPr>
            <p:txBody>
              <a:bodyPr wrap="none" rtlCol="0" anchor="ctr">
                <a:spAutoFit/>
              </a:bodyPr>
              <a:lstStyle/>
              <a:p>
                <a:r>
                  <a:rPr lang="en-GB" sz="800" dirty="0">
                    <a:solidFill>
                      <a:schemeClr val="accent5"/>
                    </a:solidFill>
                  </a:rPr>
                  <a:t>HR (95% CI): 0.66 (0.59–0.72)</a:t>
                </a:r>
              </a:p>
              <a:p>
                <a:r>
                  <a:rPr lang="en-GB" sz="800" dirty="0">
                    <a:solidFill>
                      <a:schemeClr val="accent5"/>
                    </a:solidFill>
                  </a:rPr>
                  <a:t>p&lt;0.001</a:t>
                </a:r>
              </a:p>
            </p:txBody>
          </p:sp>
        </p:grpSp>
        <p:sp>
          <p:nvSpPr>
            <p:cNvPr id="31" name="TextBox 30">
              <a:extLst>
                <a:ext uri="{FF2B5EF4-FFF2-40B4-BE49-F238E27FC236}">
                  <a16:creationId xmlns:a16="http://schemas.microsoft.com/office/drawing/2014/main" id="{DE7719B2-38D8-8AFD-EAD8-711D6077A8E1}"/>
                </a:ext>
              </a:extLst>
            </p:cNvPr>
            <p:cNvSpPr txBox="1"/>
            <p:nvPr/>
          </p:nvSpPr>
          <p:spPr>
            <a:xfrm>
              <a:off x="966182" y="3305889"/>
              <a:ext cx="3060764" cy="246221"/>
            </a:xfrm>
            <a:prstGeom prst="rect">
              <a:avLst/>
            </a:prstGeom>
            <a:noFill/>
          </p:spPr>
          <p:txBody>
            <a:bodyPr wrap="square" rtlCol="0" anchor="ctr">
              <a:spAutoFit/>
            </a:bodyPr>
            <a:lstStyle/>
            <a:p>
              <a:pPr algn="ctr"/>
              <a:r>
                <a:rPr lang="en-GB" sz="1000" dirty="0">
                  <a:solidFill>
                    <a:schemeClr val="accent5"/>
                  </a:solidFill>
                  <a:latin typeface="+mj-lt"/>
                </a:rPr>
                <a:t>Proportion who have ever had a partner</a:t>
              </a:r>
              <a:endParaRPr lang="en-GB" sz="1000" dirty="0">
                <a:solidFill>
                  <a:schemeClr val="accent5"/>
                </a:solidFill>
              </a:endParaRPr>
            </a:p>
          </p:txBody>
        </p:sp>
        <p:grpSp>
          <p:nvGrpSpPr>
            <p:cNvPr id="18" name="Group 17">
              <a:extLst>
                <a:ext uri="{FF2B5EF4-FFF2-40B4-BE49-F238E27FC236}">
                  <a16:creationId xmlns:a16="http://schemas.microsoft.com/office/drawing/2014/main" id="{BBC14A63-D1AE-9331-9476-9B4CB755B9FF}"/>
                </a:ext>
              </a:extLst>
            </p:cNvPr>
            <p:cNvGrpSpPr/>
            <p:nvPr/>
          </p:nvGrpSpPr>
          <p:grpSpPr>
            <a:xfrm>
              <a:off x="4411400" y="3322327"/>
              <a:ext cx="3108344" cy="1972950"/>
              <a:chOff x="4065569" y="3346585"/>
              <a:chExt cx="2800975" cy="1948691"/>
            </a:xfrm>
          </p:grpSpPr>
          <p:pic>
            <p:nvPicPr>
              <p:cNvPr id="13" name="Picture 12">
                <a:extLst>
                  <a:ext uri="{FF2B5EF4-FFF2-40B4-BE49-F238E27FC236}">
                    <a16:creationId xmlns:a16="http://schemas.microsoft.com/office/drawing/2014/main" id="{59027DA5-A7EE-6E84-29AE-89BDDCE72859}"/>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Lst>
              </a:blip>
              <a:srcRect l="8854" r="2305" b="10444"/>
              <a:stretch/>
            </p:blipFill>
            <p:spPr>
              <a:xfrm>
                <a:off x="4076390" y="3346585"/>
                <a:ext cx="2790152" cy="1943336"/>
              </a:xfrm>
              <a:prstGeom prst="rect">
                <a:avLst/>
              </a:prstGeom>
            </p:spPr>
          </p:pic>
          <p:grpSp>
            <p:nvGrpSpPr>
              <p:cNvPr id="45" name="Group 44">
                <a:extLst>
                  <a:ext uri="{FF2B5EF4-FFF2-40B4-BE49-F238E27FC236}">
                    <a16:creationId xmlns:a16="http://schemas.microsoft.com/office/drawing/2014/main" id="{B39E8AB6-7E00-68C7-F80F-E50C37EDC72B}"/>
                  </a:ext>
                </a:extLst>
              </p:cNvPr>
              <p:cNvGrpSpPr/>
              <p:nvPr/>
            </p:nvGrpSpPr>
            <p:grpSpPr>
              <a:xfrm>
                <a:off x="4065569" y="3598006"/>
                <a:ext cx="2800975" cy="1697270"/>
                <a:chOff x="2125980" y="3545015"/>
                <a:chExt cx="2727963" cy="2010824"/>
              </a:xfrm>
            </p:grpSpPr>
            <p:cxnSp>
              <p:nvCxnSpPr>
                <p:cNvPr id="49" name="Straight Connector 48">
                  <a:extLst>
                    <a:ext uri="{FF2B5EF4-FFF2-40B4-BE49-F238E27FC236}">
                      <a16:creationId xmlns:a16="http://schemas.microsoft.com/office/drawing/2014/main" id="{4D4686B8-CE36-3C2C-2FF7-E46D4C37E0E8}"/>
                    </a:ext>
                  </a:extLst>
                </p:cNvPr>
                <p:cNvCxnSpPr>
                  <a:cxnSpLocks/>
                </p:cNvCxnSpPr>
                <p:nvPr/>
              </p:nvCxnSpPr>
              <p:spPr>
                <a:xfrm>
                  <a:off x="2125980" y="3545015"/>
                  <a:ext cx="0" cy="200996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8F663E-6A02-F646-B45C-8D77E2F52061}"/>
                    </a:ext>
                  </a:extLst>
                </p:cNvPr>
                <p:cNvCxnSpPr>
                  <a:cxnSpLocks/>
                </p:cNvCxnSpPr>
                <p:nvPr/>
              </p:nvCxnSpPr>
              <p:spPr>
                <a:xfrm flipH="1">
                  <a:off x="2125980" y="5555839"/>
                  <a:ext cx="27279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2C5399D3-C5A2-2E9D-9A62-E8F7A97DC3FB}"/>
                </a:ext>
              </a:extLst>
            </p:cNvPr>
            <p:cNvSpPr txBox="1"/>
            <p:nvPr/>
          </p:nvSpPr>
          <p:spPr>
            <a:xfrm>
              <a:off x="674389" y="3682422"/>
              <a:ext cx="324128" cy="246221"/>
            </a:xfrm>
            <a:prstGeom prst="rect">
              <a:avLst/>
            </a:prstGeom>
            <a:noFill/>
          </p:spPr>
          <p:txBody>
            <a:bodyPr wrap="none" rtlCol="0" anchor="ctr">
              <a:spAutoFit/>
            </a:bodyPr>
            <a:lstStyle/>
            <a:p>
              <a:pPr algn="r"/>
              <a:r>
                <a:rPr lang="en-GB" sz="1000" dirty="0">
                  <a:solidFill>
                    <a:schemeClr val="accent5"/>
                  </a:solidFill>
                </a:rPr>
                <a:t>1.0</a:t>
              </a:r>
            </a:p>
          </p:txBody>
        </p:sp>
        <p:sp>
          <p:nvSpPr>
            <p:cNvPr id="5" name="TextBox 4">
              <a:extLst>
                <a:ext uri="{FF2B5EF4-FFF2-40B4-BE49-F238E27FC236}">
                  <a16:creationId xmlns:a16="http://schemas.microsoft.com/office/drawing/2014/main" id="{F29D13EB-0100-4693-EBDF-6B4AAAABB6C5}"/>
                </a:ext>
              </a:extLst>
            </p:cNvPr>
            <p:cNvSpPr txBox="1"/>
            <p:nvPr/>
          </p:nvSpPr>
          <p:spPr>
            <a:xfrm rot="16200000">
              <a:off x="-444848" y="4362384"/>
              <a:ext cx="2058262" cy="139782"/>
            </a:xfrm>
            <a:prstGeom prst="rect">
              <a:avLst/>
            </a:prstGeom>
            <a:noFill/>
          </p:spPr>
          <p:txBody>
            <a:bodyPr wrap="square" lIns="0" tIns="0" rIns="0" bIns="0" rtlCol="0">
              <a:spAutoFit/>
            </a:bodyPr>
            <a:lstStyle/>
            <a:p>
              <a:pPr algn="ctr">
                <a:lnSpc>
                  <a:spcPct val="90000"/>
                </a:lnSpc>
              </a:pPr>
              <a:r>
                <a:rPr lang="en-GB" sz="1000" dirty="0">
                  <a:solidFill>
                    <a:srgbClr val="000000"/>
                  </a:solidFill>
                  <a:latin typeface="+mj-lt"/>
                </a:rPr>
                <a:t>Proportion of population</a:t>
              </a:r>
            </a:p>
          </p:txBody>
        </p:sp>
        <p:sp>
          <p:nvSpPr>
            <p:cNvPr id="10" name="TextBox 9">
              <a:extLst>
                <a:ext uri="{FF2B5EF4-FFF2-40B4-BE49-F238E27FC236}">
                  <a16:creationId xmlns:a16="http://schemas.microsoft.com/office/drawing/2014/main" id="{FE8C4A9C-280A-904D-3F6C-01419761FD3A}"/>
                </a:ext>
              </a:extLst>
            </p:cNvPr>
            <p:cNvSpPr txBox="1"/>
            <p:nvPr/>
          </p:nvSpPr>
          <p:spPr>
            <a:xfrm>
              <a:off x="7865318" y="3395544"/>
              <a:ext cx="3114020" cy="246221"/>
            </a:xfrm>
            <a:prstGeom prst="rect">
              <a:avLst/>
            </a:prstGeom>
            <a:noFill/>
          </p:spPr>
          <p:txBody>
            <a:bodyPr wrap="square" rtlCol="0" anchor="ctr">
              <a:spAutoFit/>
            </a:bodyPr>
            <a:lstStyle/>
            <a:p>
              <a:pPr algn="ctr"/>
              <a:r>
                <a:rPr lang="en-GB" sz="1000" dirty="0">
                  <a:solidFill>
                    <a:schemeClr val="accent5"/>
                  </a:solidFill>
                  <a:latin typeface="+mj-lt"/>
                </a:rPr>
                <a:t>Proportion who have left the workforce</a:t>
              </a:r>
              <a:endParaRPr lang="en-GB" sz="1000" dirty="0">
                <a:solidFill>
                  <a:schemeClr val="accent5"/>
                </a:solidFill>
              </a:endParaRPr>
            </a:p>
          </p:txBody>
        </p:sp>
        <p:sp>
          <p:nvSpPr>
            <p:cNvPr id="12" name="TextBox 11">
              <a:extLst>
                <a:ext uri="{FF2B5EF4-FFF2-40B4-BE49-F238E27FC236}">
                  <a16:creationId xmlns:a16="http://schemas.microsoft.com/office/drawing/2014/main" id="{DD466257-105D-1284-62B0-2898131007D0}"/>
                </a:ext>
              </a:extLst>
            </p:cNvPr>
            <p:cNvSpPr txBox="1"/>
            <p:nvPr/>
          </p:nvSpPr>
          <p:spPr>
            <a:xfrm>
              <a:off x="4404228" y="3208821"/>
              <a:ext cx="3126375" cy="400110"/>
            </a:xfrm>
            <a:prstGeom prst="rect">
              <a:avLst/>
            </a:prstGeom>
            <a:noFill/>
          </p:spPr>
          <p:txBody>
            <a:bodyPr wrap="square" rtlCol="0" anchor="ctr">
              <a:spAutoFit/>
            </a:bodyPr>
            <a:lstStyle/>
            <a:p>
              <a:pPr algn="ctr"/>
              <a:r>
                <a:rPr lang="en-GB" sz="1000" dirty="0">
                  <a:solidFill>
                    <a:schemeClr val="accent5"/>
                  </a:solidFill>
                  <a:latin typeface="+mj-lt"/>
                </a:rPr>
                <a:t>Likelihood of males with Klinefelter syndrome</a:t>
              </a:r>
              <a:br>
                <a:rPr lang="en-GB" sz="1000" dirty="0">
                  <a:solidFill>
                    <a:schemeClr val="accent5"/>
                  </a:solidFill>
                  <a:latin typeface="+mj-lt"/>
                </a:rPr>
              </a:br>
              <a:r>
                <a:rPr lang="en-GB" sz="1000" dirty="0">
                  <a:solidFill>
                    <a:schemeClr val="accent5"/>
                  </a:solidFill>
                  <a:latin typeface="+mj-lt"/>
                </a:rPr>
                <a:t>having income above the median for controls</a:t>
              </a:r>
              <a:endParaRPr lang="en-GB" sz="1000" dirty="0">
                <a:solidFill>
                  <a:schemeClr val="accent5"/>
                </a:solidFill>
              </a:endParaRPr>
            </a:p>
          </p:txBody>
        </p:sp>
        <p:sp>
          <p:nvSpPr>
            <p:cNvPr id="21" name="TextBox 20">
              <a:extLst>
                <a:ext uri="{FF2B5EF4-FFF2-40B4-BE49-F238E27FC236}">
                  <a16:creationId xmlns:a16="http://schemas.microsoft.com/office/drawing/2014/main" id="{B42649A3-3311-26C2-E12A-3BBFB69B50EE}"/>
                </a:ext>
              </a:extLst>
            </p:cNvPr>
            <p:cNvSpPr txBox="1"/>
            <p:nvPr/>
          </p:nvSpPr>
          <p:spPr>
            <a:xfrm>
              <a:off x="4368690" y="5088173"/>
              <a:ext cx="2217274" cy="215444"/>
            </a:xfrm>
            <a:prstGeom prst="rect">
              <a:avLst/>
            </a:prstGeom>
            <a:noFill/>
          </p:spPr>
          <p:txBody>
            <a:bodyPr wrap="none" rtlCol="0" anchor="ctr">
              <a:spAutoFit/>
            </a:bodyPr>
            <a:lstStyle/>
            <a:p>
              <a:r>
                <a:rPr lang="en-GB" sz="800" dirty="0">
                  <a:solidFill>
                    <a:schemeClr val="accent5"/>
                  </a:solidFill>
                </a:rPr>
                <a:t>OR (bold line) and 95% CIs (lighter lines)</a:t>
              </a:r>
            </a:p>
          </p:txBody>
        </p:sp>
        <p:sp>
          <p:nvSpPr>
            <p:cNvPr id="22" name="TextBox 21">
              <a:extLst>
                <a:ext uri="{FF2B5EF4-FFF2-40B4-BE49-F238E27FC236}">
                  <a16:creationId xmlns:a16="http://schemas.microsoft.com/office/drawing/2014/main" id="{D3FA4638-A752-202E-E851-4B8091F8BB55}"/>
                </a:ext>
              </a:extLst>
            </p:cNvPr>
            <p:cNvSpPr txBox="1"/>
            <p:nvPr/>
          </p:nvSpPr>
          <p:spPr>
            <a:xfrm>
              <a:off x="631108" y="3979602"/>
              <a:ext cx="367409" cy="246221"/>
            </a:xfrm>
            <a:prstGeom prst="rect">
              <a:avLst/>
            </a:prstGeom>
            <a:noFill/>
          </p:spPr>
          <p:txBody>
            <a:bodyPr wrap="none" rtlCol="0" anchor="ctr">
              <a:spAutoFit/>
            </a:bodyPr>
            <a:lstStyle/>
            <a:p>
              <a:pPr algn="r"/>
              <a:r>
                <a:rPr lang="en-GB" sz="1000" dirty="0">
                  <a:solidFill>
                    <a:schemeClr val="accent5"/>
                  </a:solidFill>
                </a:rPr>
                <a:t>0.8</a:t>
              </a:r>
            </a:p>
          </p:txBody>
        </p:sp>
        <p:sp>
          <p:nvSpPr>
            <p:cNvPr id="24" name="TextBox 23">
              <a:extLst>
                <a:ext uri="{FF2B5EF4-FFF2-40B4-BE49-F238E27FC236}">
                  <a16:creationId xmlns:a16="http://schemas.microsoft.com/office/drawing/2014/main" id="{AB9C26CB-9CE6-28A1-03C5-BE018DD8EBB2}"/>
                </a:ext>
              </a:extLst>
            </p:cNvPr>
            <p:cNvSpPr txBox="1"/>
            <p:nvPr/>
          </p:nvSpPr>
          <p:spPr>
            <a:xfrm>
              <a:off x="631108" y="4284402"/>
              <a:ext cx="367409" cy="246221"/>
            </a:xfrm>
            <a:prstGeom prst="rect">
              <a:avLst/>
            </a:prstGeom>
            <a:noFill/>
          </p:spPr>
          <p:txBody>
            <a:bodyPr wrap="none" rtlCol="0" anchor="ctr">
              <a:spAutoFit/>
            </a:bodyPr>
            <a:lstStyle/>
            <a:p>
              <a:pPr algn="r"/>
              <a:r>
                <a:rPr lang="en-GB" sz="1000" dirty="0">
                  <a:solidFill>
                    <a:schemeClr val="accent5"/>
                  </a:solidFill>
                </a:rPr>
                <a:t>0.6</a:t>
              </a:r>
            </a:p>
          </p:txBody>
        </p:sp>
        <p:sp>
          <p:nvSpPr>
            <p:cNvPr id="25" name="TextBox 24">
              <a:extLst>
                <a:ext uri="{FF2B5EF4-FFF2-40B4-BE49-F238E27FC236}">
                  <a16:creationId xmlns:a16="http://schemas.microsoft.com/office/drawing/2014/main" id="{A9C14C4D-05FE-CDF8-565B-951CB643E9AD}"/>
                </a:ext>
              </a:extLst>
            </p:cNvPr>
            <p:cNvSpPr txBox="1"/>
            <p:nvPr/>
          </p:nvSpPr>
          <p:spPr>
            <a:xfrm>
              <a:off x="632711" y="4573962"/>
              <a:ext cx="365806" cy="246221"/>
            </a:xfrm>
            <a:prstGeom prst="rect">
              <a:avLst/>
            </a:prstGeom>
            <a:noFill/>
          </p:spPr>
          <p:txBody>
            <a:bodyPr wrap="none" rtlCol="0" anchor="ctr">
              <a:spAutoFit/>
            </a:bodyPr>
            <a:lstStyle/>
            <a:p>
              <a:pPr algn="r"/>
              <a:r>
                <a:rPr lang="en-GB" sz="1000" dirty="0">
                  <a:solidFill>
                    <a:schemeClr val="accent5"/>
                  </a:solidFill>
                </a:rPr>
                <a:t>0.4</a:t>
              </a:r>
            </a:p>
          </p:txBody>
        </p:sp>
        <p:sp>
          <p:nvSpPr>
            <p:cNvPr id="26" name="TextBox 25">
              <a:extLst>
                <a:ext uri="{FF2B5EF4-FFF2-40B4-BE49-F238E27FC236}">
                  <a16:creationId xmlns:a16="http://schemas.microsoft.com/office/drawing/2014/main" id="{42112153-4AB5-9F7C-3EFA-B94A89CEAAD1}"/>
                </a:ext>
              </a:extLst>
            </p:cNvPr>
            <p:cNvSpPr txBox="1"/>
            <p:nvPr/>
          </p:nvSpPr>
          <p:spPr>
            <a:xfrm>
              <a:off x="637520" y="4878762"/>
              <a:ext cx="360997" cy="246221"/>
            </a:xfrm>
            <a:prstGeom prst="rect">
              <a:avLst/>
            </a:prstGeom>
            <a:noFill/>
          </p:spPr>
          <p:txBody>
            <a:bodyPr wrap="none" rtlCol="0" anchor="ctr">
              <a:spAutoFit/>
            </a:bodyPr>
            <a:lstStyle/>
            <a:p>
              <a:pPr algn="r"/>
              <a:r>
                <a:rPr lang="en-GB" sz="1000" dirty="0">
                  <a:solidFill>
                    <a:schemeClr val="accent5"/>
                  </a:solidFill>
                </a:rPr>
                <a:t>0.2</a:t>
              </a:r>
            </a:p>
          </p:txBody>
        </p:sp>
        <p:sp>
          <p:nvSpPr>
            <p:cNvPr id="33" name="TextBox 32">
              <a:extLst>
                <a:ext uri="{FF2B5EF4-FFF2-40B4-BE49-F238E27FC236}">
                  <a16:creationId xmlns:a16="http://schemas.microsoft.com/office/drawing/2014/main" id="{DA27EE60-732C-1727-5D83-5CDA6A380F7B}"/>
                </a:ext>
              </a:extLst>
            </p:cNvPr>
            <p:cNvSpPr txBox="1"/>
            <p:nvPr/>
          </p:nvSpPr>
          <p:spPr>
            <a:xfrm>
              <a:off x="735303" y="5175942"/>
              <a:ext cx="263214" cy="246221"/>
            </a:xfrm>
            <a:prstGeom prst="rect">
              <a:avLst/>
            </a:prstGeom>
            <a:noFill/>
          </p:spPr>
          <p:txBody>
            <a:bodyPr wrap="none" rtlCol="0" anchor="ctr">
              <a:spAutoFit/>
            </a:bodyPr>
            <a:lstStyle/>
            <a:p>
              <a:pPr algn="r"/>
              <a:r>
                <a:rPr lang="en-GB" sz="1000" dirty="0">
                  <a:solidFill>
                    <a:schemeClr val="accent5"/>
                  </a:solidFill>
                </a:rPr>
                <a:t>0</a:t>
              </a:r>
            </a:p>
          </p:txBody>
        </p:sp>
        <p:grpSp>
          <p:nvGrpSpPr>
            <p:cNvPr id="40" name="Group 39">
              <a:extLst>
                <a:ext uri="{FF2B5EF4-FFF2-40B4-BE49-F238E27FC236}">
                  <a16:creationId xmlns:a16="http://schemas.microsoft.com/office/drawing/2014/main" id="{CC09F027-1C0F-CAFD-6B7E-03C20B818FA9}"/>
                </a:ext>
              </a:extLst>
            </p:cNvPr>
            <p:cNvGrpSpPr/>
            <p:nvPr/>
          </p:nvGrpSpPr>
          <p:grpSpPr>
            <a:xfrm>
              <a:off x="906526" y="5278995"/>
              <a:ext cx="3283088" cy="388370"/>
              <a:chOff x="906526" y="5278995"/>
              <a:chExt cx="3283088" cy="388370"/>
            </a:xfrm>
          </p:grpSpPr>
          <p:sp>
            <p:nvSpPr>
              <p:cNvPr id="6" name="TextBox 5">
                <a:extLst>
                  <a:ext uri="{FF2B5EF4-FFF2-40B4-BE49-F238E27FC236}">
                    <a16:creationId xmlns:a16="http://schemas.microsoft.com/office/drawing/2014/main" id="{DFCC8C0E-C6D1-9089-6ABC-CFE76D614003}"/>
                  </a:ext>
                </a:extLst>
              </p:cNvPr>
              <p:cNvSpPr txBox="1"/>
              <p:nvPr/>
            </p:nvSpPr>
            <p:spPr>
              <a:xfrm>
                <a:off x="1521343" y="5527583"/>
                <a:ext cx="2058262" cy="139782"/>
              </a:xfrm>
              <a:prstGeom prst="rect">
                <a:avLst/>
              </a:prstGeom>
              <a:noFill/>
            </p:spPr>
            <p:txBody>
              <a:bodyPr wrap="square" lIns="0" tIns="0" rIns="0" bIns="0" rtlCol="0">
                <a:spAutoFit/>
              </a:bodyPr>
              <a:lstStyle/>
              <a:p>
                <a:pPr algn="ctr">
                  <a:lnSpc>
                    <a:spcPct val="90000"/>
                  </a:lnSpc>
                </a:pPr>
                <a:r>
                  <a:rPr lang="en-GB" sz="1000" dirty="0">
                    <a:solidFill>
                      <a:srgbClr val="000000"/>
                    </a:solidFill>
                    <a:latin typeface="+mj-lt"/>
                  </a:rPr>
                  <a:t>Age (years)</a:t>
                </a:r>
              </a:p>
            </p:txBody>
          </p:sp>
          <p:sp>
            <p:nvSpPr>
              <p:cNvPr id="8" name="TextBox 7">
                <a:extLst>
                  <a:ext uri="{FF2B5EF4-FFF2-40B4-BE49-F238E27FC236}">
                    <a16:creationId xmlns:a16="http://schemas.microsoft.com/office/drawing/2014/main" id="{7D975E0C-06B6-B2E4-82AD-35BD2A3E7F45}"/>
                  </a:ext>
                </a:extLst>
              </p:cNvPr>
              <p:cNvSpPr txBox="1"/>
              <p:nvPr/>
            </p:nvSpPr>
            <p:spPr>
              <a:xfrm>
                <a:off x="906526" y="5278995"/>
                <a:ext cx="336952" cy="246221"/>
              </a:xfrm>
              <a:prstGeom prst="rect">
                <a:avLst/>
              </a:prstGeom>
              <a:noFill/>
            </p:spPr>
            <p:txBody>
              <a:bodyPr wrap="none" rtlCol="0" anchor="ctr">
                <a:spAutoFit/>
              </a:bodyPr>
              <a:lstStyle/>
              <a:p>
                <a:pPr algn="ctr"/>
                <a:r>
                  <a:rPr lang="en-GB" sz="1000" dirty="0">
                    <a:solidFill>
                      <a:schemeClr val="accent5"/>
                    </a:solidFill>
                  </a:rPr>
                  <a:t>20</a:t>
                </a:r>
              </a:p>
            </p:txBody>
          </p:sp>
          <p:sp>
            <p:nvSpPr>
              <p:cNvPr id="35" name="TextBox 34">
                <a:extLst>
                  <a:ext uri="{FF2B5EF4-FFF2-40B4-BE49-F238E27FC236}">
                    <a16:creationId xmlns:a16="http://schemas.microsoft.com/office/drawing/2014/main" id="{14DD7466-40A3-4A0C-93AC-7442559E4E84}"/>
                  </a:ext>
                </a:extLst>
              </p:cNvPr>
              <p:cNvSpPr txBox="1"/>
              <p:nvPr/>
            </p:nvSpPr>
            <p:spPr>
              <a:xfrm>
                <a:off x="1496275" y="5278995"/>
                <a:ext cx="338555" cy="246221"/>
              </a:xfrm>
              <a:prstGeom prst="rect">
                <a:avLst/>
              </a:prstGeom>
              <a:noFill/>
            </p:spPr>
            <p:txBody>
              <a:bodyPr wrap="none" rtlCol="0" anchor="ctr">
                <a:spAutoFit/>
              </a:bodyPr>
              <a:lstStyle/>
              <a:p>
                <a:pPr algn="ctr"/>
                <a:r>
                  <a:rPr lang="en-GB" sz="1000" dirty="0">
                    <a:solidFill>
                      <a:schemeClr val="accent5"/>
                    </a:solidFill>
                  </a:rPr>
                  <a:t>30</a:t>
                </a:r>
              </a:p>
            </p:txBody>
          </p:sp>
          <p:sp>
            <p:nvSpPr>
              <p:cNvPr id="36" name="TextBox 35">
                <a:extLst>
                  <a:ext uri="{FF2B5EF4-FFF2-40B4-BE49-F238E27FC236}">
                    <a16:creationId xmlns:a16="http://schemas.microsoft.com/office/drawing/2014/main" id="{D54AD914-514A-4CA8-11D8-E1B8589FF093}"/>
                  </a:ext>
                </a:extLst>
              </p:cNvPr>
              <p:cNvSpPr txBox="1"/>
              <p:nvPr/>
            </p:nvSpPr>
            <p:spPr>
              <a:xfrm>
                <a:off x="2083318" y="5278995"/>
                <a:ext cx="341760" cy="246221"/>
              </a:xfrm>
              <a:prstGeom prst="rect">
                <a:avLst/>
              </a:prstGeom>
              <a:noFill/>
            </p:spPr>
            <p:txBody>
              <a:bodyPr wrap="none" rtlCol="0" anchor="ctr">
                <a:spAutoFit/>
              </a:bodyPr>
              <a:lstStyle/>
              <a:p>
                <a:pPr algn="ctr"/>
                <a:r>
                  <a:rPr lang="en-GB" sz="1000" dirty="0">
                    <a:solidFill>
                      <a:schemeClr val="accent5"/>
                    </a:solidFill>
                  </a:rPr>
                  <a:t>40</a:t>
                </a:r>
              </a:p>
            </p:txBody>
          </p:sp>
          <p:sp>
            <p:nvSpPr>
              <p:cNvPr id="37" name="TextBox 36">
                <a:extLst>
                  <a:ext uri="{FF2B5EF4-FFF2-40B4-BE49-F238E27FC236}">
                    <a16:creationId xmlns:a16="http://schemas.microsoft.com/office/drawing/2014/main" id="{99A2C2E9-E9C2-9F85-2176-E28CF7729C5C}"/>
                  </a:ext>
                </a:extLst>
              </p:cNvPr>
              <p:cNvSpPr txBox="1"/>
              <p:nvPr/>
            </p:nvSpPr>
            <p:spPr>
              <a:xfrm>
                <a:off x="2673868" y="5278995"/>
                <a:ext cx="341760" cy="246221"/>
              </a:xfrm>
              <a:prstGeom prst="rect">
                <a:avLst/>
              </a:prstGeom>
              <a:noFill/>
            </p:spPr>
            <p:txBody>
              <a:bodyPr wrap="none" rtlCol="0" anchor="ctr">
                <a:spAutoFit/>
              </a:bodyPr>
              <a:lstStyle/>
              <a:p>
                <a:pPr algn="ctr"/>
                <a:r>
                  <a:rPr lang="en-GB" sz="1000" dirty="0">
                    <a:solidFill>
                      <a:schemeClr val="accent5"/>
                    </a:solidFill>
                  </a:rPr>
                  <a:t>50</a:t>
                </a:r>
              </a:p>
            </p:txBody>
          </p:sp>
          <p:sp>
            <p:nvSpPr>
              <p:cNvPr id="38" name="TextBox 37">
                <a:extLst>
                  <a:ext uri="{FF2B5EF4-FFF2-40B4-BE49-F238E27FC236}">
                    <a16:creationId xmlns:a16="http://schemas.microsoft.com/office/drawing/2014/main" id="{27ED522C-3434-D951-79CB-51D5B996D227}"/>
                  </a:ext>
                </a:extLst>
              </p:cNvPr>
              <p:cNvSpPr txBox="1"/>
              <p:nvPr/>
            </p:nvSpPr>
            <p:spPr>
              <a:xfrm>
                <a:off x="3261310" y="5278995"/>
                <a:ext cx="343364" cy="246221"/>
              </a:xfrm>
              <a:prstGeom prst="rect">
                <a:avLst/>
              </a:prstGeom>
              <a:noFill/>
            </p:spPr>
            <p:txBody>
              <a:bodyPr wrap="none" rtlCol="0" anchor="ctr">
                <a:spAutoFit/>
              </a:bodyPr>
              <a:lstStyle/>
              <a:p>
                <a:pPr algn="ctr"/>
                <a:r>
                  <a:rPr lang="en-GB" sz="1000" dirty="0">
                    <a:solidFill>
                      <a:schemeClr val="accent5"/>
                    </a:solidFill>
                  </a:rPr>
                  <a:t>60</a:t>
                </a:r>
              </a:p>
            </p:txBody>
          </p:sp>
          <p:sp>
            <p:nvSpPr>
              <p:cNvPr id="39" name="TextBox 38">
                <a:extLst>
                  <a:ext uri="{FF2B5EF4-FFF2-40B4-BE49-F238E27FC236}">
                    <a16:creationId xmlns:a16="http://schemas.microsoft.com/office/drawing/2014/main" id="{E719AB06-1DB2-5340-CF7B-6CFCAAA91757}"/>
                  </a:ext>
                </a:extLst>
              </p:cNvPr>
              <p:cNvSpPr txBox="1"/>
              <p:nvPr/>
            </p:nvSpPr>
            <p:spPr>
              <a:xfrm>
                <a:off x="3857471" y="5278995"/>
                <a:ext cx="332143" cy="246221"/>
              </a:xfrm>
              <a:prstGeom prst="rect">
                <a:avLst/>
              </a:prstGeom>
              <a:noFill/>
            </p:spPr>
            <p:txBody>
              <a:bodyPr wrap="none" rtlCol="0" anchor="ctr">
                <a:spAutoFit/>
              </a:bodyPr>
              <a:lstStyle/>
              <a:p>
                <a:pPr algn="ctr"/>
                <a:r>
                  <a:rPr lang="en-GB" sz="1000" dirty="0">
                    <a:solidFill>
                      <a:schemeClr val="accent5"/>
                    </a:solidFill>
                  </a:rPr>
                  <a:t>70</a:t>
                </a:r>
              </a:p>
            </p:txBody>
          </p:sp>
        </p:grpSp>
        <p:grpSp>
          <p:nvGrpSpPr>
            <p:cNvPr id="42" name="Group 41">
              <a:extLst>
                <a:ext uri="{FF2B5EF4-FFF2-40B4-BE49-F238E27FC236}">
                  <a16:creationId xmlns:a16="http://schemas.microsoft.com/office/drawing/2014/main" id="{ADD54B93-B4AD-9EAD-E5EB-24E5F0CA12C5}"/>
                </a:ext>
              </a:extLst>
            </p:cNvPr>
            <p:cNvGrpSpPr/>
            <p:nvPr/>
          </p:nvGrpSpPr>
          <p:grpSpPr>
            <a:xfrm>
              <a:off x="4387960" y="5278995"/>
              <a:ext cx="3288698" cy="388370"/>
              <a:chOff x="906526" y="5278995"/>
              <a:chExt cx="3288698" cy="388370"/>
            </a:xfrm>
          </p:grpSpPr>
          <p:sp>
            <p:nvSpPr>
              <p:cNvPr id="43" name="TextBox 42">
                <a:extLst>
                  <a:ext uri="{FF2B5EF4-FFF2-40B4-BE49-F238E27FC236}">
                    <a16:creationId xmlns:a16="http://schemas.microsoft.com/office/drawing/2014/main" id="{E91BE536-81D8-58DB-E919-FA1FB957E6BF}"/>
                  </a:ext>
                </a:extLst>
              </p:cNvPr>
              <p:cNvSpPr txBox="1"/>
              <p:nvPr/>
            </p:nvSpPr>
            <p:spPr>
              <a:xfrm>
                <a:off x="1521343" y="5527583"/>
                <a:ext cx="2058262" cy="139782"/>
              </a:xfrm>
              <a:prstGeom prst="rect">
                <a:avLst/>
              </a:prstGeom>
              <a:noFill/>
            </p:spPr>
            <p:txBody>
              <a:bodyPr wrap="square" lIns="0" tIns="0" rIns="0" bIns="0" rtlCol="0">
                <a:spAutoFit/>
              </a:bodyPr>
              <a:lstStyle/>
              <a:p>
                <a:pPr algn="ctr">
                  <a:lnSpc>
                    <a:spcPct val="90000"/>
                  </a:lnSpc>
                </a:pPr>
                <a:r>
                  <a:rPr lang="en-GB" sz="1000" dirty="0">
                    <a:solidFill>
                      <a:srgbClr val="000000"/>
                    </a:solidFill>
                    <a:latin typeface="+mj-lt"/>
                  </a:rPr>
                  <a:t>Age (years)</a:t>
                </a:r>
              </a:p>
            </p:txBody>
          </p:sp>
          <p:sp>
            <p:nvSpPr>
              <p:cNvPr id="54" name="TextBox 53">
                <a:extLst>
                  <a:ext uri="{FF2B5EF4-FFF2-40B4-BE49-F238E27FC236}">
                    <a16:creationId xmlns:a16="http://schemas.microsoft.com/office/drawing/2014/main" id="{05A333DB-60D8-F09E-41FC-1321238151DB}"/>
                  </a:ext>
                </a:extLst>
              </p:cNvPr>
              <p:cNvSpPr txBox="1"/>
              <p:nvPr/>
            </p:nvSpPr>
            <p:spPr>
              <a:xfrm>
                <a:off x="906526" y="5278995"/>
                <a:ext cx="336952" cy="246221"/>
              </a:xfrm>
              <a:prstGeom prst="rect">
                <a:avLst/>
              </a:prstGeom>
              <a:noFill/>
            </p:spPr>
            <p:txBody>
              <a:bodyPr wrap="none" rtlCol="0" anchor="ctr">
                <a:spAutoFit/>
              </a:bodyPr>
              <a:lstStyle/>
              <a:p>
                <a:pPr algn="ctr"/>
                <a:r>
                  <a:rPr lang="en-GB" sz="1000" dirty="0">
                    <a:solidFill>
                      <a:schemeClr val="accent5"/>
                    </a:solidFill>
                  </a:rPr>
                  <a:t>20</a:t>
                </a:r>
              </a:p>
            </p:txBody>
          </p:sp>
          <p:sp>
            <p:nvSpPr>
              <p:cNvPr id="55" name="TextBox 54">
                <a:extLst>
                  <a:ext uri="{FF2B5EF4-FFF2-40B4-BE49-F238E27FC236}">
                    <a16:creationId xmlns:a16="http://schemas.microsoft.com/office/drawing/2014/main" id="{CDAD47FC-F487-AC6D-510C-88FA43EA4C1A}"/>
                  </a:ext>
                </a:extLst>
              </p:cNvPr>
              <p:cNvSpPr txBox="1"/>
              <p:nvPr/>
            </p:nvSpPr>
            <p:spPr>
              <a:xfrm>
                <a:off x="1639150" y="5278995"/>
                <a:ext cx="338555" cy="246221"/>
              </a:xfrm>
              <a:prstGeom prst="rect">
                <a:avLst/>
              </a:prstGeom>
              <a:noFill/>
            </p:spPr>
            <p:txBody>
              <a:bodyPr wrap="none" rtlCol="0" anchor="ctr">
                <a:spAutoFit/>
              </a:bodyPr>
              <a:lstStyle/>
              <a:p>
                <a:pPr algn="ctr"/>
                <a:r>
                  <a:rPr lang="en-GB" sz="1000" dirty="0">
                    <a:solidFill>
                      <a:schemeClr val="accent5"/>
                    </a:solidFill>
                  </a:rPr>
                  <a:t>30</a:t>
                </a:r>
              </a:p>
            </p:txBody>
          </p:sp>
          <p:sp>
            <p:nvSpPr>
              <p:cNvPr id="56" name="TextBox 55">
                <a:extLst>
                  <a:ext uri="{FF2B5EF4-FFF2-40B4-BE49-F238E27FC236}">
                    <a16:creationId xmlns:a16="http://schemas.microsoft.com/office/drawing/2014/main" id="{628D6A3A-9EF5-E7FA-AE01-D0230383D4B6}"/>
                  </a:ext>
                </a:extLst>
              </p:cNvPr>
              <p:cNvSpPr txBox="1"/>
              <p:nvPr/>
            </p:nvSpPr>
            <p:spPr>
              <a:xfrm>
                <a:off x="2374783" y="5278995"/>
                <a:ext cx="341760" cy="246221"/>
              </a:xfrm>
              <a:prstGeom prst="rect">
                <a:avLst/>
              </a:prstGeom>
              <a:noFill/>
            </p:spPr>
            <p:txBody>
              <a:bodyPr wrap="none" rtlCol="0" anchor="ctr">
                <a:spAutoFit/>
              </a:bodyPr>
              <a:lstStyle/>
              <a:p>
                <a:pPr algn="ctr"/>
                <a:r>
                  <a:rPr lang="en-GB" sz="1000" dirty="0">
                    <a:solidFill>
                      <a:schemeClr val="accent5"/>
                    </a:solidFill>
                  </a:rPr>
                  <a:t>40</a:t>
                </a:r>
              </a:p>
            </p:txBody>
          </p:sp>
          <p:sp>
            <p:nvSpPr>
              <p:cNvPr id="57" name="TextBox 56">
                <a:extLst>
                  <a:ext uri="{FF2B5EF4-FFF2-40B4-BE49-F238E27FC236}">
                    <a16:creationId xmlns:a16="http://schemas.microsoft.com/office/drawing/2014/main" id="{CDAB6CC6-BEA0-2A03-33D2-552D5A0202F9}"/>
                  </a:ext>
                </a:extLst>
              </p:cNvPr>
              <p:cNvSpPr txBox="1"/>
              <p:nvPr/>
            </p:nvSpPr>
            <p:spPr>
              <a:xfrm>
                <a:off x="3113923" y="5278995"/>
                <a:ext cx="341760" cy="246221"/>
              </a:xfrm>
              <a:prstGeom prst="rect">
                <a:avLst/>
              </a:prstGeom>
              <a:noFill/>
            </p:spPr>
            <p:txBody>
              <a:bodyPr wrap="none" rtlCol="0" anchor="ctr">
                <a:spAutoFit/>
              </a:bodyPr>
              <a:lstStyle/>
              <a:p>
                <a:pPr algn="ctr"/>
                <a:r>
                  <a:rPr lang="en-GB" sz="1000" dirty="0">
                    <a:solidFill>
                      <a:schemeClr val="accent5"/>
                    </a:solidFill>
                  </a:rPr>
                  <a:t>50</a:t>
                </a:r>
              </a:p>
            </p:txBody>
          </p:sp>
          <p:sp>
            <p:nvSpPr>
              <p:cNvPr id="59" name="TextBox 58">
                <a:extLst>
                  <a:ext uri="{FF2B5EF4-FFF2-40B4-BE49-F238E27FC236}">
                    <a16:creationId xmlns:a16="http://schemas.microsoft.com/office/drawing/2014/main" id="{5BC7C9B0-1672-5620-8157-FBC14340512F}"/>
                  </a:ext>
                </a:extLst>
              </p:cNvPr>
              <p:cNvSpPr txBox="1"/>
              <p:nvPr/>
            </p:nvSpPr>
            <p:spPr>
              <a:xfrm>
                <a:off x="3851860" y="5278995"/>
                <a:ext cx="343364" cy="246221"/>
              </a:xfrm>
              <a:prstGeom prst="rect">
                <a:avLst/>
              </a:prstGeom>
              <a:noFill/>
            </p:spPr>
            <p:txBody>
              <a:bodyPr wrap="none" rtlCol="0" anchor="ctr">
                <a:spAutoFit/>
              </a:bodyPr>
              <a:lstStyle/>
              <a:p>
                <a:pPr algn="ctr"/>
                <a:r>
                  <a:rPr lang="en-GB" sz="1000" dirty="0">
                    <a:solidFill>
                      <a:schemeClr val="accent5"/>
                    </a:solidFill>
                  </a:rPr>
                  <a:t>60</a:t>
                </a:r>
              </a:p>
            </p:txBody>
          </p:sp>
        </p:grpSp>
        <p:grpSp>
          <p:nvGrpSpPr>
            <p:cNvPr id="60" name="Group 59">
              <a:extLst>
                <a:ext uri="{FF2B5EF4-FFF2-40B4-BE49-F238E27FC236}">
                  <a16:creationId xmlns:a16="http://schemas.microsoft.com/office/drawing/2014/main" id="{A0A470A6-CBDB-945A-FD03-9E97691F5666}"/>
                </a:ext>
              </a:extLst>
            </p:cNvPr>
            <p:cNvGrpSpPr/>
            <p:nvPr/>
          </p:nvGrpSpPr>
          <p:grpSpPr>
            <a:xfrm>
              <a:off x="7813776" y="5278995"/>
              <a:ext cx="3283088" cy="388370"/>
              <a:chOff x="906526" y="5278995"/>
              <a:chExt cx="3283088" cy="388370"/>
            </a:xfrm>
          </p:grpSpPr>
          <p:sp>
            <p:nvSpPr>
              <p:cNvPr id="61" name="TextBox 60">
                <a:extLst>
                  <a:ext uri="{FF2B5EF4-FFF2-40B4-BE49-F238E27FC236}">
                    <a16:creationId xmlns:a16="http://schemas.microsoft.com/office/drawing/2014/main" id="{05DAC660-6C05-59F8-6285-D7556DE13029}"/>
                  </a:ext>
                </a:extLst>
              </p:cNvPr>
              <p:cNvSpPr txBox="1"/>
              <p:nvPr/>
            </p:nvSpPr>
            <p:spPr>
              <a:xfrm>
                <a:off x="1521343" y="5527583"/>
                <a:ext cx="2058262" cy="139782"/>
              </a:xfrm>
              <a:prstGeom prst="rect">
                <a:avLst/>
              </a:prstGeom>
              <a:noFill/>
            </p:spPr>
            <p:txBody>
              <a:bodyPr wrap="square" lIns="0" tIns="0" rIns="0" bIns="0" rtlCol="0">
                <a:spAutoFit/>
              </a:bodyPr>
              <a:lstStyle/>
              <a:p>
                <a:pPr algn="ctr">
                  <a:lnSpc>
                    <a:spcPct val="90000"/>
                  </a:lnSpc>
                </a:pPr>
                <a:r>
                  <a:rPr lang="en-GB" sz="1000" dirty="0">
                    <a:solidFill>
                      <a:srgbClr val="000000"/>
                    </a:solidFill>
                    <a:latin typeface="+mj-lt"/>
                  </a:rPr>
                  <a:t>Age (years)</a:t>
                </a:r>
              </a:p>
            </p:txBody>
          </p:sp>
          <p:sp>
            <p:nvSpPr>
              <p:cNvPr id="62" name="TextBox 61">
                <a:extLst>
                  <a:ext uri="{FF2B5EF4-FFF2-40B4-BE49-F238E27FC236}">
                    <a16:creationId xmlns:a16="http://schemas.microsoft.com/office/drawing/2014/main" id="{AD4F8225-9513-F5E6-6F7D-14F32C6AFFF5}"/>
                  </a:ext>
                </a:extLst>
              </p:cNvPr>
              <p:cNvSpPr txBox="1"/>
              <p:nvPr/>
            </p:nvSpPr>
            <p:spPr>
              <a:xfrm>
                <a:off x="906526" y="5278995"/>
                <a:ext cx="336952" cy="246221"/>
              </a:xfrm>
              <a:prstGeom prst="rect">
                <a:avLst/>
              </a:prstGeom>
              <a:noFill/>
            </p:spPr>
            <p:txBody>
              <a:bodyPr wrap="none" rtlCol="0" anchor="ctr">
                <a:spAutoFit/>
              </a:bodyPr>
              <a:lstStyle/>
              <a:p>
                <a:pPr algn="ctr"/>
                <a:r>
                  <a:rPr lang="en-GB" sz="1000" dirty="0">
                    <a:solidFill>
                      <a:schemeClr val="accent5"/>
                    </a:solidFill>
                  </a:rPr>
                  <a:t>20</a:t>
                </a:r>
              </a:p>
            </p:txBody>
          </p:sp>
          <p:sp>
            <p:nvSpPr>
              <p:cNvPr id="63" name="TextBox 62">
                <a:extLst>
                  <a:ext uri="{FF2B5EF4-FFF2-40B4-BE49-F238E27FC236}">
                    <a16:creationId xmlns:a16="http://schemas.microsoft.com/office/drawing/2014/main" id="{9E23C9A6-DFF3-A326-68D8-1E92ACA626E8}"/>
                  </a:ext>
                </a:extLst>
              </p:cNvPr>
              <p:cNvSpPr txBox="1"/>
              <p:nvPr/>
            </p:nvSpPr>
            <p:spPr>
              <a:xfrm>
                <a:off x="1496275" y="5278995"/>
                <a:ext cx="338555" cy="246221"/>
              </a:xfrm>
              <a:prstGeom prst="rect">
                <a:avLst/>
              </a:prstGeom>
              <a:noFill/>
            </p:spPr>
            <p:txBody>
              <a:bodyPr wrap="none" rtlCol="0" anchor="ctr">
                <a:spAutoFit/>
              </a:bodyPr>
              <a:lstStyle/>
              <a:p>
                <a:pPr algn="ctr"/>
                <a:r>
                  <a:rPr lang="en-GB" sz="1000" dirty="0">
                    <a:solidFill>
                      <a:schemeClr val="accent5"/>
                    </a:solidFill>
                  </a:rPr>
                  <a:t>30</a:t>
                </a:r>
              </a:p>
            </p:txBody>
          </p:sp>
          <p:sp>
            <p:nvSpPr>
              <p:cNvPr id="64" name="TextBox 63">
                <a:extLst>
                  <a:ext uri="{FF2B5EF4-FFF2-40B4-BE49-F238E27FC236}">
                    <a16:creationId xmlns:a16="http://schemas.microsoft.com/office/drawing/2014/main" id="{C63FDBF2-4541-D3E3-4034-D2B932558F18}"/>
                  </a:ext>
                </a:extLst>
              </p:cNvPr>
              <p:cNvSpPr txBox="1"/>
              <p:nvPr/>
            </p:nvSpPr>
            <p:spPr>
              <a:xfrm>
                <a:off x="2083318" y="5278995"/>
                <a:ext cx="341760" cy="246221"/>
              </a:xfrm>
              <a:prstGeom prst="rect">
                <a:avLst/>
              </a:prstGeom>
              <a:noFill/>
            </p:spPr>
            <p:txBody>
              <a:bodyPr wrap="none" rtlCol="0" anchor="ctr">
                <a:spAutoFit/>
              </a:bodyPr>
              <a:lstStyle/>
              <a:p>
                <a:pPr algn="ctr"/>
                <a:r>
                  <a:rPr lang="en-GB" sz="1000" dirty="0">
                    <a:solidFill>
                      <a:schemeClr val="accent5"/>
                    </a:solidFill>
                  </a:rPr>
                  <a:t>40</a:t>
                </a:r>
              </a:p>
            </p:txBody>
          </p:sp>
          <p:sp>
            <p:nvSpPr>
              <p:cNvPr id="65" name="TextBox 64">
                <a:extLst>
                  <a:ext uri="{FF2B5EF4-FFF2-40B4-BE49-F238E27FC236}">
                    <a16:creationId xmlns:a16="http://schemas.microsoft.com/office/drawing/2014/main" id="{92D713D9-ADFE-6B6F-A610-B04328DF37B8}"/>
                  </a:ext>
                </a:extLst>
              </p:cNvPr>
              <p:cNvSpPr txBox="1"/>
              <p:nvPr/>
            </p:nvSpPr>
            <p:spPr>
              <a:xfrm>
                <a:off x="2673868" y="5278995"/>
                <a:ext cx="341760" cy="246221"/>
              </a:xfrm>
              <a:prstGeom prst="rect">
                <a:avLst/>
              </a:prstGeom>
              <a:noFill/>
            </p:spPr>
            <p:txBody>
              <a:bodyPr wrap="none" rtlCol="0" anchor="ctr">
                <a:spAutoFit/>
              </a:bodyPr>
              <a:lstStyle/>
              <a:p>
                <a:pPr algn="ctr"/>
                <a:r>
                  <a:rPr lang="en-GB" sz="1000" dirty="0">
                    <a:solidFill>
                      <a:schemeClr val="accent5"/>
                    </a:solidFill>
                  </a:rPr>
                  <a:t>50</a:t>
                </a:r>
              </a:p>
            </p:txBody>
          </p:sp>
          <p:sp>
            <p:nvSpPr>
              <p:cNvPr id="66" name="TextBox 65">
                <a:extLst>
                  <a:ext uri="{FF2B5EF4-FFF2-40B4-BE49-F238E27FC236}">
                    <a16:creationId xmlns:a16="http://schemas.microsoft.com/office/drawing/2014/main" id="{50B2CDE2-69C4-61C9-BA10-051BA660F9F8}"/>
                  </a:ext>
                </a:extLst>
              </p:cNvPr>
              <p:cNvSpPr txBox="1"/>
              <p:nvPr/>
            </p:nvSpPr>
            <p:spPr>
              <a:xfrm>
                <a:off x="3261310" y="5278995"/>
                <a:ext cx="343364" cy="246221"/>
              </a:xfrm>
              <a:prstGeom prst="rect">
                <a:avLst/>
              </a:prstGeom>
              <a:noFill/>
            </p:spPr>
            <p:txBody>
              <a:bodyPr wrap="none" rtlCol="0" anchor="ctr">
                <a:spAutoFit/>
              </a:bodyPr>
              <a:lstStyle/>
              <a:p>
                <a:pPr algn="ctr"/>
                <a:r>
                  <a:rPr lang="en-GB" sz="1000" dirty="0">
                    <a:solidFill>
                      <a:schemeClr val="accent5"/>
                    </a:solidFill>
                  </a:rPr>
                  <a:t>60</a:t>
                </a:r>
              </a:p>
            </p:txBody>
          </p:sp>
          <p:sp>
            <p:nvSpPr>
              <p:cNvPr id="67" name="TextBox 66">
                <a:extLst>
                  <a:ext uri="{FF2B5EF4-FFF2-40B4-BE49-F238E27FC236}">
                    <a16:creationId xmlns:a16="http://schemas.microsoft.com/office/drawing/2014/main" id="{C201C12B-D8D0-1990-5580-41ADCA11D8FA}"/>
                  </a:ext>
                </a:extLst>
              </p:cNvPr>
              <p:cNvSpPr txBox="1"/>
              <p:nvPr/>
            </p:nvSpPr>
            <p:spPr>
              <a:xfrm>
                <a:off x="3857471" y="5278995"/>
                <a:ext cx="332143" cy="246221"/>
              </a:xfrm>
              <a:prstGeom prst="rect">
                <a:avLst/>
              </a:prstGeom>
              <a:noFill/>
            </p:spPr>
            <p:txBody>
              <a:bodyPr wrap="none" rtlCol="0" anchor="ctr">
                <a:spAutoFit/>
              </a:bodyPr>
              <a:lstStyle/>
              <a:p>
                <a:pPr algn="ctr"/>
                <a:r>
                  <a:rPr lang="en-GB" sz="1000" dirty="0">
                    <a:solidFill>
                      <a:schemeClr val="accent5"/>
                    </a:solidFill>
                  </a:rPr>
                  <a:t>70</a:t>
                </a:r>
              </a:p>
            </p:txBody>
          </p:sp>
        </p:grpSp>
        <p:grpSp>
          <p:nvGrpSpPr>
            <p:cNvPr id="79" name="Group 78">
              <a:extLst>
                <a:ext uri="{FF2B5EF4-FFF2-40B4-BE49-F238E27FC236}">
                  <a16:creationId xmlns:a16="http://schemas.microsoft.com/office/drawing/2014/main" id="{1778610E-837A-78D5-6302-A1B02510BC34}"/>
                </a:ext>
              </a:extLst>
            </p:cNvPr>
            <p:cNvGrpSpPr/>
            <p:nvPr/>
          </p:nvGrpSpPr>
          <p:grpSpPr>
            <a:xfrm>
              <a:off x="4077331" y="3682422"/>
              <a:ext cx="367409" cy="1739741"/>
              <a:chOff x="783508" y="3834822"/>
              <a:chExt cx="367409" cy="1739741"/>
            </a:xfrm>
          </p:grpSpPr>
          <p:sp>
            <p:nvSpPr>
              <p:cNvPr id="73" name="TextBox 72">
                <a:extLst>
                  <a:ext uri="{FF2B5EF4-FFF2-40B4-BE49-F238E27FC236}">
                    <a16:creationId xmlns:a16="http://schemas.microsoft.com/office/drawing/2014/main" id="{A8D5CFA0-8872-6503-AA5B-B707BEEC6344}"/>
                  </a:ext>
                </a:extLst>
              </p:cNvPr>
              <p:cNvSpPr txBox="1"/>
              <p:nvPr/>
            </p:nvSpPr>
            <p:spPr>
              <a:xfrm>
                <a:off x="826789" y="3834822"/>
                <a:ext cx="324128" cy="246221"/>
              </a:xfrm>
              <a:prstGeom prst="rect">
                <a:avLst/>
              </a:prstGeom>
              <a:noFill/>
            </p:spPr>
            <p:txBody>
              <a:bodyPr wrap="none" rtlCol="0" anchor="ctr">
                <a:spAutoFit/>
              </a:bodyPr>
              <a:lstStyle/>
              <a:p>
                <a:pPr algn="r"/>
                <a:r>
                  <a:rPr lang="en-GB" sz="1000" dirty="0">
                    <a:solidFill>
                      <a:schemeClr val="accent5"/>
                    </a:solidFill>
                  </a:rPr>
                  <a:t>1.0</a:t>
                </a:r>
              </a:p>
            </p:txBody>
          </p:sp>
          <p:sp>
            <p:nvSpPr>
              <p:cNvPr id="74" name="TextBox 73">
                <a:extLst>
                  <a:ext uri="{FF2B5EF4-FFF2-40B4-BE49-F238E27FC236}">
                    <a16:creationId xmlns:a16="http://schemas.microsoft.com/office/drawing/2014/main" id="{A416D200-95DD-790D-0DA5-766CA2694E7C}"/>
                  </a:ext>
                </a:extLst>
              </p:cNvPr>
              <p:cNvSpPr txBox="1"/>
              <p:nvPr/>
            </p:nvSpPr>
            <p:spPr>
              <a:xfrm>
                <a:off x="783508" y="4132002"/>
                <a:ext cx="367409" cy="246221"/>
              </a:xfrm>
              <a:prstGeom prst="rect">
                <a:avLst/>
              </a:prstGeom>
              <a:noFill/>
            </p:spPr>
            <p:txBody>
              <a:bodyPr wrap="none" rtlCol="0" anchor="ctr">
                <a:spAutoFit/>
              </a:bodyPr>
              <a:lstStyle/>
              <a:p>
                <a:pPr algn="r"/>
                <a:r>
                  <a:rPr lang="en-GB" sz="1000" dirty="0">
                    <a:solidFill>
                      <a:schemeClr val="accent5"/>
                    </a:solidFill>
                  </a:rPr>
                  <a:t>0.8</a:t>
                </a:r>
              </a:p>
            </p:txBody>
          </p:sp>
          <p:sp>
            <p:nvSpPr>
              <p:cNvPr id="75" name="TextBox 74">
                <a:extLst>
                  <a:ext uri="{FF2B5EF4-FFF2-40B4-BE49-F238E27FC236}">
                    <a16:creationId xmlns:a16="http://schemas.microsoft.com/office/drawing/2014/main" id="{8C8D72D9-3F5F-0ED0-8EF3-CFC0DA4671CF}"/>
                  </a:ext>
                </a:extLst>
              </p:cNvPr>
              <p:cNvSpPr txBox="1"/>
              <p:nvPr/>
            </p:nvSpPr>
            <p:spPr>
              <a:xfrm>
                <a:off x="783508" y="4436802"/>
                <a:ext cx="367409" cy="246221"/>
              </a:xfrm>
              <a:prstGeom prst="rect">
                <a:avLst/>
              </a:prstGeom>
              <a:noFill/>
            </p:spPr>
            <p:txBody>
              <a:bodyPr wrap="none" rtlCol="0" anchor="ctr">
                <a:spAutoFit/>
              </a:bodyPr>
              <a:lstStyle/>
              <a:p>
                <a:pPr algn="r"/>
                <a:r>
                  <a:rPr lang="en-GB" sz="1000" dirty="0">
                    <a:solidFill>
                      <a:schemeClr val="accent5"/>
                    </a:solidFill>
                  </a:rPr>
                  <a:t>0.6</a:t>
                </a:r>
              </a:p>
            </p:txBody>
          </p:sp>
          <p:sp>
            <p:nvSpPr>
              <p:cNvPr id="76" name="TextBox 75">
                <a:extLst>
                  <a:ext uri="{FF2B5EF4-FFF2-40B4-BE49-F238E27FC236}">
                    <a16:creationId xmlns:a16="http://schemas.microsoft.com/office/drawing/2014/main" id="{89AE650F-DE82-A88D-9C12-48208F1B7063}"/>
                  </a:ext>
                </a:extLst>
              </p:cNvPr>
              <p:cNvSpPr txBox="1"/>
              <p:nvPr/>
            </p:nvSpPr>
            <p:spPr>
              <a:xfrm>
                <a:off x="785111" y="4726362"/>
                <a:ext cx="365806" cy="246221"/>
              </a:xfrm>
              <a:prstGeom prst="rect">
                <a:avLst/>
              </a:prstGeom>
              <a:noFill/>
            </p:spPr>
            <p:txBody>
              <a:bodyPr wrap="none" rtlCol="0" anchor="ctr">
                <a:spAutoFit/>
              </a:bodyPr>
              <a:lstStyle/>
              <a:p>
                <a:pPr algn="r"/>
                <a:r>
                  <a:rPr lang="en-GB" sz="1000" dirty="0">
                    <a:solidFill>
                      <a:schemeClr val="accent5"/>
                    </a:solidFill>
                  </a:rPr>
                  <a:t>0.4</a:t>
                </a:r>
              </a:p>
            </p:txBody>
          </p:sp>
          <p:sp>
            <p:nvSpPr>
              <p:cNvPr id="77" name="TextBox 76">
                <a:extLst>
                  <a:ext uri="{FF2B5EF4-FFF2-40B4-BE49-F238E27FC236}">
                    <a16:creationId xmlns:a16="http://schemas.microsoft.com/office/drawing/2014/main" id="{96400F80-4628-0E06-54C5-D34A05ADFE88}"/>
                  </a:ext>
                </a:extLst>
              </p:cNvPr>
              <p:cNvSpPr txBox="1"/>
              <p:nvPr/>
            </p:nvSpPr>
            <p:spPr>
              <a:xfrm>
                <a:off x="789920" y="5031162"/>
                <a:ext cx="360997" cy="246221"/>
              </a:xfrm>
              <a:prstGeom prst="rect">
                <a:avLst/>
              </a:prstGeom>
              <a:noFill/>
            </p:spPr>
            <p:txBody>
              <a:bodyPr wrap="none" rtlCol="0" anchor="ctr">
                <a:spAutoFit/>
              </a:bodyPr>
              <a:lstStyle/>
              <a:p>
                <a:pPr algn="r"/>
                <a:r>
                  <a:rPr lang="en-GB" sz="1000" dirty="0">
                    <a:solidFill>
                      <a:schemeClr val="accent5"/>
                    </a:solidFill>
                  </a:rPr>
                  <a:t>0.2</a:t>
                </a:r>
              </a:p>
            </p:txBody>
          </p:sp>
          <p:sp>
            <p:nvSpPr>
              <p:cNvPr id="78" name="TextBox 77">
                <a:extLst>
                  <a:ext uri="{FF2B5EF4-FFF2-40B4-BE49-F238E27FC236}">
                    <a16:creationId xmlns:a16="http://schemas.microsoft.com/office/drawing/2014/main" id="{60C37E61-0657-E26F-7DF1-1183DBD24103}"/>
                  </a:ext>
                </a:extLst>
              </p:cNvPr>
              <p:cNvSpPr txBox="1"/>
              <p:nvPr/>
            </p:nvSpPr>
            <p:spPr>
              <a:xfrm>
                <a:off x="887703" y="5328342"/>
                <a:ext cx="263214" cy="246221"/>
              </a:xfrm>
              <a:prstGeom prst="rect">
                <a:avLst/>
              </a:prstGeom>
              <a:noFill/>
            </p:spPr>
            <p:txBody>
              <a:bodyPr wrap="none" rtlCol="0" anchor="ctr">
                <a:spAutoFit/>
              </a:bodyPr>
              <a:lstStyle/>
              <a:p>
                <a:pPr algn="r"/>
                <a:r>
                  <a:rPr lang="en-GB" sz="1000" dirty="0">
                    <a:solidFill>
                      <a:schemeClr val="accent5"/>
                    </a:solidFill>
                  </a:rPr>
                  <a:t>0</a:t>
                </a:r>
              </a:p>
            </p:txBody>
          </p:sp>
        </p:grpSp>
        <p:grpSp>
          <p:nvGrpSpPr>
            <p:cNvPr id="80" name="Group 79">
              <a:extLst>
                <a:ext uri="{FF2B5EF4-FFF2-40B4-BE49-F238E27FC236}">
                  <a16:creationId xmlns:a16="http://schemas.microsoft.com/office/drawing/2014/main" id="{2F680F49-E70A-0E93-F518-94DF0890BCE7}"/>
                </a:ext>
              </a:extLst>
            </p:cNvPr>
            <p:cNvGrpSpPr/>
            <p:nvPr/>
          </p:nvGrpSpPr>
          <p:grpSpPr>
            <a:xfrm>
              <a:off x="7531363" y="3682422"/>
              <a:ext cx="367409" cy="1739741"/>
              <a:chOff x="783508" y="3834822"/>
              <a:chExt cx="367409" cy="1739741"/>
            </a:xfrm>
          </p:grpSpPr>
          <p:sp>
            <p:nvSpPr>
              <p:cNvPr id="82" name="TextBox 81">
                <a:extLst>
                  <a:ext uri="{FF2B5EF4-FFF2-40B4-BE49-F238E27FC236}">
                    <a16:creationId xmlns:a16="http://schemas.microsoft.com/office/drawing/2014/main" id="{01201C1A-C9EC-A7DA-9E6C-8B314B45D462}"/>
                  </a:ext>
                </a:extLst>
              </p:cNvPr>
              <p:cNvSpPr txBox="1"/>
              <p:nvPr/>
            </p:nvSpPr>
            <p:spPr>
              <a:xfrm>
                <a:off x="826789" y="3834822"/>
                <a:ext cx="324128" cy="246221"/>
              </a:xfrm>
              <a:prstGeom prst="rect">
                <a:avLst/>
              </a:prstGeom>
              <a:noFill/>
            </p:spPr>
            <p:txBody>
              <a:bodyPr wrap="none" rtlCol="0" anchor="ctr">
                <a:spAutoFit/>
              </a:bodyPr>
              <a:lstStyle/>
              <a:p>
                <a:pPr algn="r"/>
                <a:r>
                  <a:rPr lang="en-GB" sz="1000" dirty="0">
                    <a:solidFill>
                      <a:schemeClr val="accent5"/>
                    </a:solidFill>
                  </a:rPr>
                  <a:t>1.0</a:t>
                </a:r>
              </a:p>
            </p:txBody>
          </p:sp>
          <p:sp>
            <p:nvSpPr>
              <p:cNvPr id="83" name="TextBox 82">
                <a:extLst>
                  <a:ext uri="{FF2B5EF4-FFF2-40B4-BE49-F238E27FC236}">
                    <a16:creationId xmlns:a16="http://schemas.microsoft.com/office/drawing/2014/main" id="{C69A69D6-344D-5106-D654-E46AE74B01BD}"/>
                  </a:ext>
                </a:extLst>
              </p:cNvPr>
              <p:cNvSpPr txBox="1"/>
              <p:nvPr/>
            </p:nvSpPr>
            <p:spPr>
              <a:xfrm>
                <a:off x="783508" y="4132002"/>
                <a:ext cx="367409" cy="246221"/>
              </a:xfrm>
              <a:prstGeom prst="rect">
                <a:avLst/>
              </a:prstGeom>
              <a:noFill/>
            </p:spPr>
            <p:txBody>
              <a:bodyPr wrap="none" rtlCol="0" anchor="ctr">
                <a:spAutoFit/>
              </a:bodyPr>
              <a:lstStyle/>
              <a:p>
                <a:pPr algn="r"/>
                <a:r>
                  <a:rPr lang="en-GB" sz="1000" dirty="0">
                    <a:solidFill>
                      <a:schemeClr val="accent5"/>
                    </a:solidFill>
                  </a:rPr>
                  <a:t>0.8</a:t>
                </a:r>
              </a:p>
            </p:txBody>
          </p:sp>
          <p:sp>
            <p:nvSpPr>
              <p:cNvPr id="84" name="TextBox 83">
                <a:extLst>
                  <a:ext uri="{FF2B5EF4-FFF2-40B4-BE49-F238E27FC236}">
                    <a16:creationId xmlns:a16="http://schemas.microsoft.com/office/drawing/2014/main" id="{DB3586DD-6B09-6DAA-B49B-911356C1A86D}"/>
                  </a:ext>
                </a:extLst>
              </p:cNvPr>
              <p:cNvSpPr txBox="1"/>
              <p:nvPr/>
            </p:nvSpPr>
            <p:spPr>
              <a:xfrm>
                <a:off x="783508" y="4436802"/>
                <a:ext cx="367409" cy="246221"/>
              </a:xfrm>
              <a:prstGeom prst="rect">
                <a:avLst/>
              </a:prstGeom>
              <a:noFill/>
            </p:spPr>
            <p:txBody>
              <a:bodyPr wrap="none" rtlCol="0" anchor="ctr">
                <a:spAutoFit/>
              </a:bodyPr>
              <a:lstStyle/>
              <a:p>
                <a:pPr algn="r"/>
                <a:r>
                  <a:rPr lang="en-GB" sz="1000" dirty="0">
                    <a:solidFill>
                      <a:schemeClr val="accent5"/>
                    </a:solidFill>
                  </a:rPr>
                  <a:t>0.6</a:t>
                </a:r>
              </a:p>
            </p:txBody>
          </p:sp>
          <p:sp>
            <p:nvSpPr>
              <p:cNvPr id="85" name="TextBox 84">
                <a:extLst>
                  <a:ext uri="{FF2B5EF4-FFF2-40B4-BE49-F238E27FC236}">
                    <a16:creationId xmlns:a16="http://schemas.microsoft.com/office/drawing/2014/main" id="{CF360842-A7B1-EACE-A6B9-0EAB92D73872}"/>
                  </a:ext>
                </a:extLst>
              </p:cNvPr>
              <p:cNvSpPr txBox="1"/>
              <p:nvPr/>
            </p:nvSpPr>
            <p:spPr>
              <a:xfrm>
                <a:off x="785111" y="4726362"/>
                <a:ext cx="365806" cy="246221"/>
              </a:xfrm>
              <a:prstGeom prst="rect">
                <a:avLst/>
              </a:prstGeom>
              <a:noFill/>
            </p:spPr>
            <p:txBody>
              <a:bodyPr wrap="none" rtlCol="0" anchor="ctr">
                <a:spAutoFit/>
              </a:bodyPr>
              <a:lstStyle/>
              <a:p>
                <a:pPr algn="r"/>
                <a:r>
                  <a:rPr lang="en-GB" sz="1000" dirty="0">
                    <a:solidFill>
                      <a:schemeClr val="accent5"/>
                    </a:solidFill>
                  </a:rPr>
                  <a:t>0.4</a:t>
                </a:r>
              </a:p>
            </p:txBody>
          </p:sp>
          <p:sp>
            <p:nvSpPr>
              <p:cNvPr id="86" name="TextBox 85">
                <a:extLst>
                  <a:ext uri="{FF2B5EF4-FFF2-40B4-BE49-F238E27FC236}">
                    <a16:creationId xmlns:a16="http://schemas.microsoft.com/office/drawing/2014/main" id="{9DEEB6DE-7307-1260-6D0B-99B758A46F93}"/>
                  </a:ext>
                </a:extLst>
              </p:cNvPr>
              <p:cNvSpPr txBox="1"/>
              <p:nvPr/>
            </p:nvSpPr>
            <p:spPr>
              <a:xfrm>
                <a:off x="789920" y="5031162"/>
                <a:ext cx="360997" cy="246221"/>
              </a:xfrm>
              <a:prstGeom prst="rect">
                <a:avLst/>
              </a:prstGeom>
              <a:noFill/>
            </p:spPr>
            <p:txBody>
              <a:bodyPr wrap="none" rtlCol="0" anchor="ctr">
                <a:spAutoFit/>
              </a:bodyPr>
              <a:lstStyle/>
              <a:p>
                <a:pPr algn="r"/>
                <a:r>
                  <a:rPr lang="en-GB" sz="1000" dirty="0">
                    <a:solidFill>
                      <a:schemeClr val="accent5"/>
                    </a:solidFill>
                  </a:rPr>
                  <a:t>0.2</a:t>
                </a:r>
              </a:p>
            </p:txBody>
          </p:sp>
          <p:sp>
            <p:nvSpPr>
              <p:cNvPr id="87" name="TextBox 86">
                <a:extLst>
                  <a:ext uri="{FF2B5EF4-FFF2-40B4-BE49-F238E27FC236}">
                    <a16:creationId xmlns:a16="http://schemas.microsoft.com/office/drawing/2014/main" id="{98C0628D-6D58-9B5A-9756-97956B5FA0CF}"/>
                  </a:ext>
                </a:extLst>
              </p:cNvPr>
              <p:cNvSpPr txBox="1"/>
              <p:nvPr/>
            </p:nvSpPr>
            <p:spPr>
              <a:xfrm>
                <a:off x="887703" y="5328342"/>
                <a:ext cx="263214" cy="246221"/>
              </a:xfrm>
              <a:prstGeom prst="rect">
                <a:avLst/>
              </a:prstGeom>
              <a:noFill/>
            </p:spPr>
            <p:txBody>
              <a:bodyPr wrap="none" rtlCol="0" anchor="ctr">
                <a:spAutoFit/>
              </a:bodyPr>
              <a:lstStyle/>
              <a:p>
                <a:pPr algn="r"/>
                <a:r>
                  <a:rPr lang="en-GB" sz="1000" dirty="0">
                    <a:solidFill>
                      <a:schemeClr val="accent5"/>
                    </a:solidFill>
                  </a:rPr>
                  <a:t>0</a:t>
                </a:r>
              </a:p>
            </p:txBody>
          </p:sp>
        </p:grpSp>
      </p:grpSp>
    </p:spTree>
    <p:extLst>
      <p:ext uri="{BB962C8B-B14F-4D97-AF65-F5344CB8AC3E}">
        <p14:creationId xmlns:p14="http://schemas.microsoft.com/office/powerpoint/2010/main" val="274008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a:bodyPr>
          <a:lstStyle/>
          <a:p>
            <a:r>
              <a:rPr lang="en-GB" dirty="0"/>
              <a:t>Klinefelter </a:t>
            </a:r>
            <a:r>
              <a:rPr lang="en-GB" spc="-10" dirty="0"/>
              <a:t>syndrome is associated with an increased risk of death</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6122978"/>
            <a:ext cx="10031603" cy="230832"/>
          </a:xfrm>
          <a:prstGeom prst="rect">
            <a:avLst/>
          </a:prstGeom>
          <a:noFill/>
        </p:spPr>
        <p:txBody>
          <a:bodyPr wrap="square" rtlCol="0" anchor="b">
            <a:spAutoFit/>
          </a:bodyPr>
          <a:lstStyle/>
          <a:p>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9" y="1360561"/>
            <a:ext cx="4968454" cy="309257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rPr>
              <a:t>Mortality rates</a:t>
            </a:r>
            <a:r>
              <a:rPr lang="en-GB" sz="1800" dirty="0">
                <a:solidFill>
                  <a:srgbClr val="E7E6E6">
                    <a:lumMod val="25000"/>
                  </a:srgbClr>
                </a:solidFill>
              </a:rPr>
              <a:t> among males with </a:t>
            </a:r>
            <a:br>
              <a:rPr lang="en-GB" sz="1800" dirty="0">
                <a:solidFill>
                  <a:srgbClr val="E7E6E6">
                    <a:lumMod val="25000"/>
                  </a:srgbClr>
                </a:solidFill>
              </a:rPr>
            </a:br>
            <a:r>
              <a:rPr lang="en-GB" sz="1800" dirty="0">
                <a:solidFill>
                  <a:srgbClr val="E7E6E6">
                    <a:lumMod val="25000"/>
                  </a:srgbClr>
                </a:solidFill>
              </a:rPr>
              <a:t>Klinefelter syndrome </a:t>
            </a:r>
            <a:r>
              <a:rPr lang="en-GB" sz="1800" b="1" dirty="0">
                <a:solidFill>
                  <a:schemeClr val="tx1"/>
                </a:solidFill>
              </a:rPr>
              <a:t>are greater </a:t>
            </a:r>
            <a:br>
              <a:rPr lang="en-GB" sz="1800" b="1" dirty="0">
                <a:solidFill>
                  <a:schemeClr val="tx1"/>
                </a:solidFill>
              </a:rPr>
            </a:br>
            <a:r>
              <a:rPr lang="en-GB" sz="1800" b="1" dirty="0">
                <a:solidFill>
                  <a:schemeClr val="tx1"/>
                </a:solidFill>
              </a:rPr>
              <a:t>than those of matched controls </a:t>
            </a:r>
            <a:br>
              <a:rPr lang="en-GB" sz="1800" b="1" dirty="0">
                <a:solidFill>
                  <a:schemeClr val="tx1"/>
                </a:solidFill>
              </a:rPr>
            </a:br>
            <a:r>
              <a:rPr lang="en-GB" sz="1800" b="1" dirty="0">
                <a:solidFill>
                  <a:schemeClr val="tx1"/>
                </a:solidFill>
              </a:rPr>
              <a:t>or the general population</a:t>
            </a:r>
          </a:p>
          <a:p>
            <a:r>
              <a:rPr lang="en-GB" sz="1800" dirty="0">
                <a:solidFill>
                  <a:srgbClr val="E7E6E6">
                    <a:lumMod val="25000"/>
                  </a:srgbClr>
                </a:solidFill>
              </a:rPr>
              <a:t>This excess mortality is likely a result of </a:t>
            </a:r>
            <a:br>
              <a:rPr lang="en-GB" sz="1800" dirty="0">
                <a:solidFill>
                  <a:srgbClr val="E7E6E6">
                    <a:lumMod val="25000"/>
                  </a:srgbClr>
                </a:solidFill>
              </a:rPr>
            </a:br>
            <a:r>
              <a:rPr lang="en-GB" sz="1800" dirty="0">
                <a:solidFill>
                  <a:srgbClr val="E7E6E6">
                    <a:lumMod val="25000"/>
                  </a:srgbClr>
                </a:solidFill>
              </a:rPr>
              <a:t>the presence of associated conditions, including hypogonadism; circulatory, respiratory, endocrine and metabolic diseases; and cancer</a:t>
            </a:r>
          </a:p>
          <a:p>
            <a:r>
              <a:rPr lang="en-GB" sz="1800" dirty="0">
                <a:solidFill>
                  <a:srgbClr val="E7E6E6">
                    <a:lumMod val="25000"/>
                  </a:srgbClr>
                </a:solidFill>
              </a:rPr>
              <a:t>Poor socioeconomic conditions may </a:t>
            </a:r>
            <a:br>
              <a:rPr lang="en-GB" sz="1800" dirty="0">
                <a:solidFill>
                  <a:srgbClr val="E7E6E6">
                    <a:lumMod val="25000"/>
                  </a:srgbClr>
                </a:solidFill>
              </a:rPr>
            </a:br>
            <a:r>
              <a:rPr lang="en-GB" sz="1800" dirty="0">
                <a:solidFill>
                  <a:srgbClr val="E7E6E6">
                    <a:lumMod val="25000"/>
                  </a:srgbClr>
                </a:solidFill>
              </a:rPr>
              <a:t>also be a contributor</a:t>
            </a:r>
            <a:endParaRPr lang="en-GB" sz="1800" b="0" i="0" u="none" strike="noStrike" baseline="0" dirty="0">
              <a:latin typeface="AdvOT735bee1a"/>
            </a:endParaRP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29" name="Group 28">
            <a:extLst>
              <a:ext uri="{FF2B5EF4-FFF2-40B4-BE49-F238E27FC236}">
                <a16:creationId xmlns:a16="http://schemas.microsoft.com/office/drawing/2014/main" id="{388E520B-6FBE-A66D-EAE8-1D3CB06678C7}"/>
              </a:ext>
            </a:extLst>
          </p:cNvPr>
          <p:cNvGrpSpPr/>
          <p:nvPr/>
        </p:nvGrpSpPr>
        <p:grpSpPr>
          <a:xfrm>
            <a:off x="1647354" y="4470519"/>
            <a:ext cx="3031188" cy="1643700"/>
            <a:chOff x="8638669" y="1305308"/>
            <a:chExt cx="3031188" cy="1643700"/>
          </a:xfrm>
        </p:grpSpPr>
        <p:sp>
          <p:nvSpPr>
            <p:cNvPr id="10" name="Rectangle: Rounded Corners 9">
              <a:extLst>
                <a:ext uri="{FF2B5EF4-FFF2-40B4-BE49-F238E27FC236}">
                  <a16:creationId xmlns:a16="http://schemas.microsoft.com/office/drawing/2014/main" id="{DAA33C0C-E2A6-F9C4-4C78-98752D477C73}"/>
                </a:ext>
              </a:extLst>
            </p:cNvPr>
            <p:cNvSpPr/>
            <p:nvPr/>
          </p:nvSpPr>
          <p:spPr>
            <a:xfrm rot="16200000">
              <a:off x="9360837" y="583140"/>
              <a:ext cx="1586851" cy="3031188"/>
            </a:xfrm>
            <a:prstGeom prst="roundRect">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97605D3-E5C6-8A41-36CF-085DFF79C596}"/>
                </a:ext>
              </a:extLst>
            </p:cNvPr>
            <p:cNvSpPr txBox="1"/>
            <p:nvPr/>
          </p:nvSpPr>
          <p:spPr>
            <a:xfrm>
              <a:off x="8701876" y="1433756"/>
              <a:ext cx="1466588" cy="384721"/>
            </a:xfrm>
            <a:prstGeom prst="rect">
              <a:avLst/>
            </a:prstGeom>
            <a:noFill/>
          </p:spPr>
          <p:txBody>
            <a:bodyPr wrap="square" rtlCol="0">
              <a:spAutoFit/>
            </a:bodyPr>
            <a:lstStyle/>
            <a:p>
              <a:pPr algn="ctr">
                <a:lnSpc>
                  <a:spcPct val="95000"/>
                </a:lnSpc>
                <a:spcBef>
                  <a:spcPts val="1000"/>
                </a:spcBef>
                <a:buClr>
                  <a:srgbClr val="006EAB"/>
                </a:buClr>
                <a:defRPr/>
              </a:pPr>
              <a:r>
                <a:rPr lang="en-GB" sz="2000" b="1" dirty="0"/>
                <a:t>Mortality</a:t>
              </a:r>
              <a:endParaRPr lang="en-GB" sz="2000" baseline="30000" dirty="0"/>
            </a:p>
          </p:txBody>
        </p:sp>
        <p:sp>
          <p:nvSpPr>
            <p:cNvPr id="23" name="TextBox 22">
              <a:extLst>
                <a:ext uri="{FF2B5EF4-FFF2-40B4-BE49-F238E27FC236}">
                  <a16:creationId xmlns:a16="http://schemas.microsoft.com/office/drawing/2014/main" id="{B835A938-AFCE-08E8-B450-B885F28374E0}"/>
                </a:ext>
              </a:extLst>
            </p:cNvPr>
            <p:cNvSpPr txBox="1"/>
            <p:nvPr/>
          </p:nvSpPr>
          <p:spPr>
            <a:xfrm>
              <a:off x="9864910" y="1858710"/>
              <a:ext cx="1795481" cy="1090298"/>
            </a:xfrm>
            <a:prstGeom prst="rect">
              <a:avLst/>
            </a:prstGeom>
            <a:noFill/>
          </p:spPr>
          <p:txBody>
            <a:bodyPr wrap="square" rtlCol="0">
              <a:spAutoFit/>
            </a:bodyPr>
            <a:lstStyle/>
            <a:p>
              <a:pPr algn="ctr">
                <a:lnSpc>
                  <a:spcPct val="95000"/>
                </a:lnSpc>
                <a:spcBef>
                  <a:spcPts val="1000"/>
                </a:spcBef>
                <a:buClr>
                  <a:srgbClr val="006EAB"/>
                </a:buClr>
                <a:defRPr/>
              </a:pPr>
              <a:r>
                <a:rPr lang="en-GB" sz="1300" dirty="0">
                  <a:solidFill>
                    <a:schemeClr val="accent5"/>
                  </a:solidFill>
                </a:rPr>
                <a:t>Equating to a</a:t>
              </a:r>
              <a:br>
                <a:rPr lang="en-GB" sz="1300" dirty="0">
                  <a:solidFill>
                    <a:schemeClr val="accent5"/>
                  </a:solidFill>
                </a:rPr>
              </a:br>
              <a:r>
                <a:rPr lang="en-GB" sz="1300" dirty="0">
                  <a:solidFill>
                    <a:schemeClr val="accent5"/>
                  </a:solidFill>
                </a:rPr>
                <a:t>median of</a:t>
              </a:r>
              <a:br>
                <a:rPr lang="en-GB" sz="1300" dirty="0">
                  <a:solidFill>
                    <a:schemeClr val="accent5"/>
                  </a:solidFill>
                </a:rPr>
              </a:br>
              <a:r>
                <a:rPr kumimoji="0" lang="en-GB" sz="2400" b="1" i="0" u="none" strike="noStrike" kern="1200" cap="none" spc="-20" normalizeH="0" noProof="0" dirty="0">
                  <a:ln>
                    <a:noFill/>
                  </a:ln>
                  <a:solidFill>
                    <a:srgbClr val="000000"/>
                  </a:solidFill>
                  <a:effectLst/>
                  <a:uLnTx/>
                  <a:uFillTx/>
                  <a:latin typeface="Poppins Light"/>
                  <a:ea typeface="+mn-ea"/>
                  <a:cs typeface="+mn-cs"/>
                </a:rPr>
                <a:t>5.6 years</a:t>
              </a:r>
              <a:endParaRPr lang="en-GB" sz="2800" b="1" spc="-20" dirty="0">
                <a:solidFill>
                  <a:srgbClr val="000000"/>
                </a:solidFill>
                <a:latin typeface="Poppins Light"/>
              </a:endParaRPr>
            </a:p>
            <a:p>
              <a:pPr algn="ctr">
                <a:lnSpc>
                  <a:spcPct val="95000"/>
                </a:lnSpc>
                <a:spcBef>
                  <a:spcPts val="300"/>
                </a:spcBef>
                <a:buClr>
                  <a:srgbClr val="006EAB"/>
                </a:buClr>
                <a:defRPr/>
              </a:pPr>
              <a:r>
                <a:rPr lang="en-GB" sz="1300" dirty="0">
                  <a:solidFill>
                    <a:schemeClr val="accent5"/>
                  </a:solidFill>
                </a:rPr>
                <a:t>of life lost</a:t>
              </a:r>
            </a:p>
          </p:txBody>
        </p:sp>
        <p:sp>
          <p:nvSpPr>
            <p:cNvPr id="24" name="TextBox 23">
              <a:extLst>
                <a:ext uri="{FF2B5EF4-FFF2-40B4-BE49-F238E27FC236}">
                  <a16:creationId xmlns:a16="http://schemas.microsoft.com/office/drawing/2014/main" id="{E7391FEC-62EE-BC74-B7C8-CB2C5470F19B}"/>
                </a:ext>
              </a:extLst>
            </p:cNvPr>
            <p:cNvSpPr txBox="1"/>
            <p:nvPr/>
          </p:nvSpPr>
          <p:spPr>
            <a:xfrm>
              <a:off x="8949729" y="1858710"/>
              <a:ext cx="896860" cy="823302"/>
            </a:xfrm>
            <a:prstGeom prst="rect">
              <a:avLst/>
            </a:prstGeom>
            <a:noFill/>
          </p:spPr>
          <p:txBody>
            <a:bodyPr wrap="square" rtlCol="0">
              <a:spAutoFit/>
            </a:bodyPr>
            <a:lstStyle/>
            <a:p>
              <a:pPr algn="ctr">
                <a:lnSpc>
                  <a:spcPct val="95000"/>
                </a:lnSpc>
                <a:spcBef>
                  <a:spcPts val="1000"/>
                </a:spcBef>
                <a:buClr>
                  <a:srgbClr val="006EAB"/>
                </a:buClr>
                <a:defRPr/>
              </a:pPr>
              <a:r>
                <a:rPr lang="en-GB" sz="1300" dirty="0">
                  <a:solidFill>
                    <a:schemeClr val="accent5"/>
                  </a:solidFill>
                </a:rPr>
                <a:t>Hazard</a:t>
              </a:r>
              <a:br>
                <a:rPr lang="en-GB" sz="1300" dirty="0">
                  <a:solidFill>
                    <a:schemeClr val="accent5"/>
                  </a:solidFill>
                </a:rPr>
              </a:br>
              <a:r>
                <a:rPr lang="en-GB" sz="1300" dirty="0">
                  <a:solidFill>
                    <a:schemeClr val="accent5"/>
                  </a:solidFill>
                </a:rPr>
                <a:t>ratio of</a:t>
              </a:r>
              <a:br>
                <a:rPr lang="en-GB" sz="1300" dirty="0">
                  <a:solidFill>
                    <a:schemeClr val="accent5"/>
                  </a:solidFill>
                </a:rPr>
              </a:br>
              <a:r>
                <a:rPr kumimoji="0" lang="en-GB" sz="2400" b="1" i="0" u="none" strike="noStrike" kern="1200" cap="none" spc="0" normalizeH="0" baseline="0" noProof="0" dirty="0">
                  <a:ln>
                    <a:noFill/>
                  </a:ln>
                  <a:solidFill>
                    <a:srgbClr val="000000"/>
                  </a:solidFill>
                  <a:effectLst/>
                  <a:uLnTx/>
                  <a:uFillTx/>
                  <a:latin typeface="Poppins Light"/>
                  <a:ea typeface="+mn-ea"/>
                  <a:cs typeface="+mn-cs"/>
                </a:rPr>
                <a:t>1.9</a:t>
              </a:r>
              <a:endParaRPr lang="en-GB" sz="1300" baseline="30000" dirty="0">
                <a:solidFill>
                  <a:schemeClr val="accent5"/>
                </a:solidFill>
              </a:endParaRPr>
            </a:p>
          </p:txBody>
        </p:sp>
        <p:pic>
          <p:nvPicPr>
            <p:cNvPr id="28" name="Graphic 27">
              <a:extLst>
                <a:ext uri="{FF2B5EF4-FFF2-40B4-BE49-F238E27FC236}">
                  <a16:creationId xmlns:a16="http://schemas.microsoft.com/office/drawing/2014/main" id="{4D6FBA3F-437D-0A6D-CA18-4922F4831173}"/>
                </a:ext>
              </a:extLst>
            </p:cNvPr>
            <p:cNvPicPr>
              <a:picLocks/>
            </p:cNvPicPr>
            <p:nvPr/>
          </p:nvPicPr>
          <p:blipFill rotWithShape="1">
            <a:blip r:embed="rId3">
              <a:extLst>
                <a:ext uri="{96DAC541-7B7A-43D3-8B79-37D633B846F1}">
                  <asvg:svgBlip xmlns:asvg="http://schemas.microsoft.com/office/drawing/2016/SVG/main" r:embed="rId4"/>
                </a:ext>
              </a:extLst>
            </a:blip>
            <a:srcRect t="64823" r="7652"/>
            <a:stretch/>
          </p:blipFill>
          <p:spPr>
            <a:xfrm>
              <a:off x="10200494" y="1391027"/>
              <a:ext cx="1150386" cy="438208"/>
            </a:xfrm>
            <a:prstGeom prst="rect">
              <a:avLst/>
            </a:prstGeom>
          </p:spPr>
        </p:pic>
      </p:grpSp>
      <p:grpSp>
        <p:nvGrpSpPr>
          <p:cNvPr id="208" name="Group 207">
            <a:extLst>
              <a:ext uri="{FF2B5EF4-FFF2-40B4-BE49-F238E27FC236}">
                <a16:creationId xmlns:a16="http://schemas.microsoft.com/office/drawing/2014/main" id="{0A37A0E8-051A-3F08-88A2-DC5DF027FFE4}"/>
              </a:ext>
            </a:extLst>
          </p:cNvPr>
          <p:cNvGrpSpPr/>
          <p:nvPr/>
        </p:nvGrpSpPr>
        <p:grpSpPr>
          <a:xfrm>
            <a:off x="5806230" y="1288970"/>
            <a:ext cx="5327349" cy="5011346"/>
            <a:chOff x="5866518" y="1288970"/>
            <a:chExt cx="5327349" cy="5011346"/>
          </a:xfrm>
        </p:grpSpPr>
        <p:sp>
          <p:nvSpPr>
            <p:cNvPr id="39" name="Rectangle: Rounded Corners 38">
              <a:extLst>
                <a:ext uri="{FF2B5EF4-FFF2-40B4-BE49-F238E27FC236}">
                  <a16:creationId xmlns:a16="http://schemas.microsoft.com/office/drawing/2014/main" id="{B02F1D0F-197F-6891-AF04-3A9E596B9039}"/>
                </a:ext>
              </a:extLst>
            </p:cNvPr>
            <p:cNvSpPr/>
            <p:nvPr/>
          </p:nvSpPr>
          <p:spPr>
            <a:xfrm>
              <a:off x="5866518" y="1288970"/>
              <a:ext cx="5327349" cy="5011346"/>
            </a:xfrm>
            <a:prstGeom prst="roundRect">
              <a:avLst>
                <a:gd name="adj" fmla="val 6910"/>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Shape 206">
              <a:extLst>
                <a:ext uri="{FF2B5EF4-FFF2-40B4-BE49-F238E27FC236}">
                  <a16:creationId xmlns:a16="http://schemas.microsoft.com/office/drawing/2014/main" id="{C9D6CE56-373E-6249-9485-F30009CF5153}"/>
                </a:ext>
              </a:extLst>
            </p:cNvPr>
            <p:cNvSpPr/>
            <p:nvPr/>
          </p:nvSpPr>
          <p:spPr>
            <a:xfrm>
              <a:off x="5866518" y="1288970"/>
              <a:ext cx="5327349" cy="510062"/>
            </a:xfrm>
            <a:custGeom>
              <a:avLst/>
              <a:gdLst>
                <a:gd name="connsiteX0" fmla="*/ 346284 w 5327349"/>
                <a:gd name="connsiteY0" fmla="*/ 0 h 510062"/>
                <a:gd name="connsiteX1" fmla="*/ 4981065 w 5327349"/>
                <a:gd name="connsiteY1" fmla="*/ 0 h 510062"/>
                <a:gd name="connsiteX2" fmla="*/ 5327349 w 5327349"/>
                <a:gd name="connsiteY2" fmla="*/ 346284 h 510062"/>
                <a:gd name="connsiteX3" fmla="*/ 5327349 w 5327349"/>
                <a:gd name="connsiteY3" fmla="*/ 510062 h 510062"/>
                <a:gd name="connsiteX4" fmla="*/ 0 w 5327349"/>
                <a:gd name="connsiteY4" fmla="*/ 510062 h 510062"/>
                <a:gd name="connsiteX5" fmla="*/ 0 w 5327349"/>
                <a:gd name="connsiteY5" fmla="*/ 346284 h 510062"/>
                <a:gd name="connsiteX6" fmla="*/ 346284 w 5327349"/>
                <a:gd name="connsiteY6" fmla="*/ 0 h 5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7349" h="510062">
                  <a:moveTo>
                    <a:pt x="346284" y="0"/>
                  </a:moveTo>
                  <a:lnTo>
                    <a:pt x="4981065" y="0"/>
                  </a:lnTo>
                  <a:cubicBezTo>
                    <a:pt x="5172312" y="0"/>
                    <a:pt x="5327349" y="155037"/>
                    <a:pt x="5327349" y="346284"/>
                  </a:cubicBezTo>
                  <a:lnTo>
                    <a:pt x="5327349" y="510062"/>
                  </a:lnTo>
                  <a:lnTo>
                    <a:pt x="0" y="510062"/>
                  </a:lnTo>
                  <a:lnTo>
                    <a:pt x="0" y="346284"/>
                  </a:lnTo>
                  <a:cubicBezTo>
                    <a:pt x="0" y="155037"/>
                    <a:pt x="155037" y="0"/>
                    <a:pt x="34628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aphicFrame>
        <p:nvGraphicFramePr>
          <p:cNvPr id="187" name="Chart 186">
            <a:extLst>
              <a:ext uri="{FF2B5EF4-FFF2-40B4-BE49-F238E27FC236}">
                <a16:creationId xmlns:a16="http://schemas.microsoft.com/office/drawing/2014/main" id="{5ADAABFC-AE93-F5A4-FB73-0E08EE42408B}"/>
              </a:ext>
            </a:extLst>
          </p:cNvPr>
          <p:cNvGraphicFramePr/>
          <p:nvPr>
            <p:extLst>
              <p:ext uri="{D42A27DB-BD31-4B8C-83A1-F6EECF244321}">
                <p14:modId xmlns:p14="http://schemas.microsoft.com/office/powerpoint/2010/main" val="165798763"/>
              </p:ext>
            </p:extLst>
          </p:nvPr>
        </p:nvGraphicFramePr>
        <p:xfrm>
          <a:off x="4996305" y="1357269"/>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92" name="TextBox 191">
            <a:extLst>
              <a:ext uri="{FF2B5EF4-FFF2-40B4-BE49-F238E27FC236}">
                <a16:creationId xmlns:a16="http://schemas.microsoft.com/office/drawing/2014/main" id="{8D64D97C-E2A7-BFF4-80B7-E68C094D6991}"/>
              </a:ext>
            </a:extLst>
          </p:cNvPr>
          <p:cNvSpPr txBox="1"/>
          <p:nvPr/>
        </p:nvSpPr>
        <p:spPr>
          <a:xfrm>
            <a:off x="7732836" y="1912582"/>
            <a:ext cx="663951" cy="246221"/>
          </a:xfrm>
          <a:prstGeom prst="rect">
            <a:avLst/>
          </a:prstGeom>
          <a:noFill/>
          <a:ln>
            <a:noFill/>
          </a:ln>
        </p:spPr>
        <p:txBody>
          <a:bodyPr wrap="square" rtlCol="0" anchor="ctr">
            <a:spAutoFit/>
          </a:bodyPr>
          <a:lstStyle/>
          <a:p>
            <a:pPr algn="ctr"/>
            <a:r>
              <a:rPr lang="en-GB" sz="1000" dirty="0">
                <a:solidFill>
                  <a:schemeClr val="accent5"/>
                </a:solidFill>
                <a:latin typeface="+mj-lt"/>
              </a:rPr>
              <a:t>Cancer</a:t>
            </a:r>
          </a:p>
        </p:txBody>
      </p:sp>
      <p:sp>
        <p:nvSpPr>
          <p:cNvPr id="193" name="TextBox 192">
            <a:extLst>
              <a:ext uri="{FF2B5EF4-FFF2-40B4-BE49-F238E27FC236}">
                <a16:creationId xmlns:a16="http://schemas.microsoft.com/office/drawing/2014/main" id="{F424B816-42FA-29D0-0D49-C6827A8776C5}"/>
              </a:ext>
            </a:extLst>
          </p:cNvPr>
          <p:cNvSpPr txBox="1"/>
          <p:nvPr/>
        </p:nvSpPr>
        <p:spPr>
          <a:xfrm>
            <a:off x="9569357" y="1898762"/>
            <a:ext cx="1192430" cy="553998"/>
          </a:xfrm>
          <a:prstGeom prst="rect">
            <a:avLst/>
          </a:prstGeom>
          <a:noFill/>
          <a:ln>
            <a:noFill/>
          </a:ln>
        </p:spPr>
        <p:txBody>
          <a:bodyPr wrap="square" rtlCol="0" anchor="ctr">
            <a:spAutoFit/>
          </a:bodyPr>
          <a:lstStyle/>
          <a:p>
            <a:pPr algn="ctr"/>
            <a:r>
              <a:rPr lang="en-GB" sz="1000" dirty="0">
                <a:solidFill>
                  <a:schemeClr val="accent5"/>
                </a:solidFill>
                <a:latin typeface="+mj-lt"/>
              </a:rPr>
              <a:t>Diseases of </a:t>
            </a:r>
            <a:br>
              <a:rPr lang="en-GB" sz="1000" dirty="0">
                <a:solidFill>
                  <a:schemeClr val="accent5"/>
                </a:solidFill>
                <a:latin typeface="+mj-lt"/>
              </a:rPr>
            </a:br>
            <a:r>
              <a:rPr lang="en-GB" sz="1000" dirty="0">
                <a:solidFill>
                  <a:schemeClr val="accent5"/>
                </a:solidFill>
                <a:latin typeface="+mj-lt"/>
              </a:rPr>
              <a:t>the circulatory</a:t>
            </a:r>
            <a:br>
              <a:rPr lang="en-GB" sz="1000" dirty="0">
                <a:solidFill>
                  <a:schemeClr val="accent5"/>
                </a:solidFill>
                <a:latin typeface="+mj-lt"/>
              </a:rPr>
            </a:br>
            <a:r>
              <a:rPr lang="en-GB" sz="1000" dirty="0">
                <a:solidFill>
                  <a:schemeClr val="accent5"/>
                </a:solidFill>
                <a:latin typeface="+mj-lt"/>
              </a:rPr>
              <a:t>  system</a:t>
            </a:r>
          </a:p>
        </p:txBody>
      </p:sp>
      <p:sp>
        <p:nvSpPr>
          <p:cNvPr id="194" name="TextBox 193">
            <a:extLst>
              <a:ext uri="{FF2B5EF4-FFF2-40B4-BE49-F238E27FC236}">
                <a16:creationId xmlns:a16="http://schemas.microsoft.com/office/drawing/2014/main" id="{427CA354-0BEC-0DDF-D411-791B9F09E912}"/>
              </a:ext>
            </a:extLst>
          </p:cNvPr>
          <p:cNvSpPr txBox="1"/>
          <p:nvPr/>
        </p:nvSpPr>
        <p:spPr>
          <a:xfrm>
            <a:off x="9891868" y="5043109"/>
            <a:ext cx="1192430" cy="553998"/>
          </a:xfrm>
          <a:prstGeom prst="rect">
            <a:avLst/>
          </a:prstGeom>
          <a:noFill/>
          <a:ln>
            <a:noFill/>
          </a:ln>
        </p:spPr>
        <p:txBody>
          <a:bodyPr wrap="square" rtlCol="0" anchor="ctr">
            <a:spAutoFit/>
          </a:bodyPr>
          <a:lstStyle/>
          <a:p>
            <a:pPr algn="ctr"/>
            <a:r>
              <a:rPr lang="en-GB" sz="1000" dirty="0">
                <a:solidFill>
                  <a:schemeClr val="accent5"/>
                </a:solidFill>
                <a:latin typeface="+mj-lt"/>
              </a:rPr>
              <a:t>   Diseases of the respiratory system</a:t>
            </a:r>
          </a:p>
        </p:txBody>
      </p:sp>
      <p:sp>
        <p:nvSpPr>
          <p:cNvPr id="195" name="TextBox 194">
            <a:extLst>
              <a:ext uri="{FF2B5EF4-FFF2-40B4-BE49-F238E27FC236}">
                <a16:creationId xmlns:a16="http://schemas.microsoft.com/office/drawing/2014/main" id="{8C802602-50EE-FF73-9E9E-61C8214CF83E}"/>
              </a:ext>
            </a:extLst>
          </p:cNvPr>
          <p:cNvSpPr txBox="1"/>
          <p:nvPr/>
        </p:nvSpPr>
        <p:spPr>
          <a:xfrm>
            <a:off x="7707364" y="5646629"/>
            <a:ext cx="1591173" cy="553998"/>
          </a:xfrm>
          <a:prstGeom prst="rect">
            <a:avLst/>
          </a:prstGeom>
          <a:noFill/>
          <a:ln>
            <a:noFill/>
          </a:ln>
        </p:spPr>
        <p:txBody>
          <a:bodyPr wrap="square" rtlCol="0" anchor="ctr">
            <a:spAutoFit/>
          </a:bodyPr>
          <a:lstStyle/>
          <a:p>
            <a:pPr algn="ctr"/>
            <a:r>
              <a:rPr lang="en-GB" sz="1000" dirty="0">
                <a:solidFill>
                  <a:schemeClr val="accent5"/>
                </a:solidFill>
                <a:latin typeface="+mj-lt"/>
              </a:rPr>
              <a:t>Endocrine, </a:t>
            </a:r>
            <a:br>
              <a:rPr lang="en-GB" sz="1000" dirty="0">
                <a:solidFill>
                  <a:schemeClr val="accent5"/>
                </a:solidFill>
                <a:latin typeface="+mj-lt"/>
              </a:rPr>
            </a:br>
            <a:r>
              <a:rPr lang="en-GB" sz="1000" dirty="0">
                <a:solidFill>
                  <a:schemeClr val="accent5"/>
                </a:solidFill>
                <a:latin typeface="+mj-lt"/>
              </a:rPr>
              <a:t>metabolic and nutritional disorders</a:t>
            </a:r>
          </a:p>
        </p:txBody>
      </p:sp>
      <p:sp>
        <p:nvSpPr>
          <p:cNvPr id="196" name="TextBox 195">
            <a:extLst>
              <a:ext uri="{FF2B5EF4-FFF2-40B4-BE49-F238E27FC236}">
                <a16:creationId xmlns:a16="http://schemas.microsoft.com/office/drawing/2014/main" id="{51492F35-D30D-7D90-8B72-02EE3C5317AB}"/>
              </a:ext>
            </a:extLst>
          </p:cNvPr>
          <p:cNvSpPr txBox="1"/>
          <p:nvPr/>
        </p:nvSpPr>
        <p:spPr>
          <a:xfrm>
            <a:off x="6800710" y="5250337"/>
            <a:ext cx="1105978" cy="707886"/>
          </a:xfrm>
          <a:prstGeom prst="rect">
            <a:avLst/>
          </a:prstGeom>
          <a:noFill/>
          <a:ln>
            <a:noFill/>
          </a:ln>
        </p:spPr>
        <p:txBody>
          <a:bodyPr wrap="square" rtlCol="0" anchor="ctr">
            <a:spAutoFit/>
          </a:bodyPr>
          <a:lstStyle/>
          <a:p>
            <a:pPr algn="ctr"/>
            <a:r>
              <a:rPr lang="en-GB" sz="1000" dirty="0">
                <a:solidFill>
                  <a:schemeClr val="accent5"/>
                </a:solidFill>
                <a:latin typeface="+mj-lt"/>
              </a:rPr>
              <a:t>Accidents </a:t>
            </a:r>
            <a:br>
              <a:rPr lang="en-GB" sz="1000" dirty="0">
                <a:solidFill>
                  <a:schemeClr val="accent5"/>
                </a:solidFill>
                <a:latin typeface="+mj-lt"/>
              </a:rPr>
            </a:br>
            <a:r>
              <a:rPr lang="en-GB" sz="1000" dirty="0">
                <a:solidFill>
                  <a:schemeClr val="accent5"/>
                </a:solidFill>
                <a:latin typeface="+mj-lt"/>
              </a:rPr>
              <a:t>and violence, including fractures</a:t>
            </a:r>
          </a:p>
        </p:txBody>
      </p:sp>
      <p:sp>
        <p:nvSpPr>
          <p:cNvPr id="197" name="TextBox 196">
            <a:extLst>
              <a:ext uri="{FF2B5EF4-FFF2-40B4-BE49-F238E27FC236}">
                <a16:creationId xmlns:a16="http://schemas.microsoft.com/office/drawing/2014/main" id="{BFF86B5C-4922-86EB-A408-D51D6AFACA61}"/>
              </a:ext>
            </a:extLst>
          </p:cNvPr>
          <p:cNvSpPr txBox="1"/>
          <p:nvPr/>
        </p:nvSpPr>
        <p:spPr>
          <a:xfrm>
            <a:off x="6354248" y="4826032"/>
            <a:ext cx="1105978" cy="400110"/>
          </a:xfrm>
          <a:prstGeom prst="rect">
            <a:avLst/>
          </a:prstGeom>
          <a:noFill/>
          <a:ln>
            <a:noFill/>
          </a:ln>
        </p:spPr>
        <p:txBody>
          <a:bodyPr wrap="square" rtlCol="0" anchor="ctr">
            <a:spAutoFit/>
          </a:bodyPr>
          <a:lstStyle/>
          <a:p>
            <a:pPr algn="ctr"/>
            <a:r>
              <a:rPr lang="en-GB" sz="1000" dirty="0">
                <a:solidFill>
                  <a:schemeClr val="accent5"/>
                </a:solidFill>
                <a:latin typeface="+mj-lt"/>
              </a:rPr>
              <a:t>Congenital abnormalities</a:t>
            </a:r>
          </a:p>
        </p:txBody>
      </p:sp>
      <p:sp>
        <p:nvSpPr>
          <p:cNvPr id="198" name="TextBox 197">
            <a:extLst>
              <a:ext uri="{FF2B5EF4-FFF2-40B4-BE49-F238E27FC236}">
                <a16:creationId xmlns:a16="http://schemas.microsoft.com/office/drawing/2014/main" id="{126B41FF-D69D-A42F-5986-5540AE4455D0}"/>
              </a:ext>
            </a:extLst>
          </p:cNvPr>
          <p:cNvSpPr txBox="1"/>
          <p:nvPr/>
        </p:nvSpPr>
        <p:spPr>
          <a:xfrm>
            <a:off x="5814981" y="4233256"/>
            <a:ext cx="1359888" cy="553998"/>
          </a:xfrm>
          <a:prstGeom prst="rect">
            <a:avLst/>
          </a:prstGeom>
          <a:noFill/>
          <a:ln>
            <a:noFill/>
          </a:ln>
        </p:spPr>
        <p:txBody>
          <a:bodyPr wrap="square" rtlCol="0" anchor="ctr">
            <a:spAutoFit/>
          </a:bodyPr>
          <a:lstStyle/>
          <a:p>
            <a:pPr algn="ctr"/>
            <a:r>
              <a:rPr lang="en-GB" sz="1000" dirty="0">
                <a:solidFill>
                  <a:schemeClr val="accent5"/>
                </a:solidFill>
                <a:latin typeface="+mj-lt"/>
              </a:rPr>
              <a:t>Diseases of </a:t>
            </a:r>
            <a:br>
              <a:rPr lang="en-GB" sz="1000" dirty="0">
                <a:solidFill>
                  <a:schemeClr val="accent5"/>
                </a:solidFill>
                <a:latin typeface="+mj-lt"/>
              </a:rPr>
            </a:br>
            <a:r>
              <a:rPr lang="en-GB" sz="1000" dirty="0">
                <a:solidFill>
                  <a:schemeClr val="accent5"/>
                </a:solidFill>
                <a:latin typeface="+mj-lt"/>
              </a:rPr>
              <a:t>the genitourinary system</a:t>
            </a:r>
          </a:p>
        </p:txBody>
      </p:sp>
      <p:sp>
        <p:nvSpPr>
          <p:cNvPr id="199" name="TextBox 198">
            <a:extLst>
              <a:ext uri="{FF2B5EF4-FFF2-40B4-BE49-F238E27FC236}">
                <a16:creationId xmlns:a16="http://schemas.microsoft.com/office/drawing/2014/main" id="{2BA21362-D6C3-1358-2D4D-6FCCC8C34812}"/>
              </a:ext>
            </a:extLst>
          </p:cNvPr>
          <p:cNvSpPr txBox="1"/>
          <p:nvPr/>
        </p:nvSpPr>
        <p:spPr>
          <a:xfrm>
            <a:off x="5978612" y="3680915"/>
            <a:ext cx="1105978" cy="553998"/>
          </a:xfrm>
          <a:prstGeom prst="rect">
            <a:avLst/>
          </a:prstGeom>
          <a:noFill/>
          <a:ln>
            <a:noFill/>
          </a:ln>
        </p:spPr>
        <p:txBody>
          <a:bodyPr wrap="square" rtlCol="0" anchor="ctr">
            <a:spAutoFit/>
          </a:bodyPr>
          <a:lstStyle/>
          <a:p>
            <a:pPr algn="ctr"/>
            <a:r>
              <a:rPr lang="en-GB" sz="1000" dirty="0">
                <a:solidFill>
                  <a:schemeClr val="accent5"/>
                </a:solidFill>
                <a:latin typeface="+mj-lt"/>
              </a:rPr>
              <a:t>Diseases of the digestive system</a:t>
            </a:r>
          </a:p>
        </p:txBody>
      </p:sp>
      <p:sp>
        <p:nvSpPr>
          <p:cNvPr id="200" name="TextBox 199">
            <a:extLst>
              <a:ext uri="{FF2B5EF4-FFF2-40B4-BE49-F238E27FC236}">
                <a16:creationId xmlns:a16="http://schemas.microsoft.com/office/drawing/2014/main" id="{831F4642-24CB-5710-97EE-0EE58F320CD2}"/>
              </a:ext>
            </a:extLst>
          </p:cNvPr>
          <p:cNvSpPr txBox="1"/>
          <p:nvPr/>
        </p:nvSpPr>
        <p:spPr>
          <a:xfrm>
            <a:off x="6169600" y="3000006"/>
            <a:ext cx="949230" cy="553998"/>
          </a:xfrm>
          <a:prstGeom prst="rect">
            <a:avLst/>
          </a:prstGeom>
          <a:noFill/>
          <a:ln>
            <a:noFill/>
          </a:ln>
        </p:spPr>
        <p:txBody>
          <a:bodyPr wrap="square" rtlCol="0" anchor="ctr">
            <a:spAutoFit/>
          </a:bodyPr>
          <a:lstStyle/>
          <a:p>
            <a:pPr algn="ctr"/>
            <a:r>
              <a:rPr lang="en-GB" sz="1000" dirty="0">
                <a:solidFill>
                  <a:schemeClr val="accent5"/>
                </a:solidFill>
                <a:latin typeface="+mj-lt"/>
              </a:rPr>
              <a:t>Diseases of the nervous system</a:t>
            </a:r>
          </a:p>
        </p:txBody>
      </p:sp>
      <p:sp>
        <p:nvSpPr>
          <p:cNvPr id="201" name="TextBox 200">
            <a:extLst>
              <a:ext uri="{FF2B5EF4-FFF2-40B4-BE49-F238E27FC236}">
                <a16:creationId xmlns:a16="http://schemas.microsoft.com/office/drawing/2014/main" id="{72242D16-57B5-1A0E-8650-F942C0685F48}"/>
              </a:ext>
            </a:extLst>
          </p:cNvPr>
          <p:cNvSpPr txBox="1"/>
          <p:nvPr/>
        </p:nvSpPr>
        <p:spPr>
          <a:xfrm>
            <a:off x="6687761" y="2344369"/>
            <a:ext cx="833851" cy="400110"/>
          </a:xfrm>
          <a:prstGeom prst="rect">
            <a:avLst/>
          </a:prstGeom>
          <a:noFill/>
          <a:ln>
            <a:noFill/>
          </a:ln>
        </p:spPr>
        <p:txBody>
          <a:bodyPr wrap="square" rtlCol="0" anchor="ctr">
            <a:spAutoFit/>
          </a:bodyPr>
          <a:lstStyle/>
          <a:p>
            <a:pPr algn="ctr"/>
            <a:r>
              <a:rPr lang="en-GB" sz="1000" dirty="0">
                <a:solidFill>
                  <a:schemeClr val="accent5"/>
                </a:solidFill>
                <a:latin typeface="+mj-lt"/>
              </a:rPr>
              <a:t>Mental</a:t>
            </a:r>
            <a:br>
              <a:rPr lang="en-GB" sz="1000" dirty="0">
                <a:solidFill>
                  <a:schemeClr val="accent5"/>
                </a:solidFill>
                <a:latin typeface="+mj-lt"/>
              </a:rPr>
            </a:br>
            <a:r>
              <a:rPr lang="en-GB" sz="1000" dirty="0">
                <a:solidFill>
                  <a:schemeClr val="accent5"/>
                </a:solidFill>
                <a:latin typeface="+mj-lt"/>
              </a:rPr>
              <a:t>disorders</a:t>
            </a:r>
          </a:p>
        </p:txBody>
      </p:sp>
      <p:sp>
        <p:nvSpPr>
          <p:cNvPr id="38" name="TextBox 37">
            <a:extLst>
              <a:ext uri="{FF2B5EF4-FFF2-40B4-BE49-F238E27FC236}">
                <a16:creationId xmlns:a16="http://schemas.microsoft.com/office/drawing/2014/main" id="{4EEEE0DC-0C8F-7059-FA6B-BF0ED553AC54}"/>
              </a:ext>
            </a:extLst>
          </p:cNvPr>
          <p:cNvSpPr txBox="1"/>
          <p:nvPr/>
        </p:nvSpPr>
        <p:spPr>
          <a:xfrm>
            <a:off x="5806230" y="1287127"/>
            <a:ext cx="5347033" cy="523220"/>
          </a:xfrm>
          <a:prstGeom prst="rect">
            <a:avLst/>
          </a:prstGeom>
          <a:noFill/>
        </p:spPr>
        <p:txBody>
          <a:bodyPr wrap="square" rtlCol="0">
            <a:spAutoFit/>
          </a:bodyPr>
          <a:lstStyle/>
          <a:p>
            <a:pPr algn="ctr"/>
            <a:r>
              <a:rPr lang="en-GB" sz="1400" dirty="0">
                <a:solidFill>
                  <a:schemeClr val="bg1"/>
                </a:solidFill>
                <a:latin typeface="+mj-lt"/>
              </a:rPr>
              <a:t>Differentiated excess mortality in Klinefelter syndrome</a:t>
            </a:r>
            <a:br>
              <a:rPr lang="en-GB" sz="1400" dirty="0">
                <a:solidFill>
                  <a:schemeClr val="bg1"/>
                </a:solidFill>
                <a:latin typeface="+mj-lt"/>
              </a:rPr>
            </a:br>
            <a:r>
              <a:rPr lang="en-GB" sz="1400" dirty="0">
                <a:solidFill>
                  <a:schemeClr val="bg1"/>
                </a:solidFill>
                <a:latin typeface="+mj-lt"/>
              </a:rPr>
              <a:t>(all age groups)</a:t>
            </a:r>
          </a:p>
        </p:txBody>
      </p:sp>
      <p:pic>
        <p:nvPicPr>
          <p:cNvPr id="211" name="Picture 210">
            <a:extLst>
              <a:ext uri="{FF2B5EF4-FFF2-40B4-BE49-F238E27FC236}">
                <a16:creationId xmlns:a16="http://schemas.microsoft.com/office/drawing/2014/main" id="{9A367FB6-650E-B3AA-88CF-1B6C8CAAC44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37379" y="3021996"/>
            <a:ext cx="988020" cy="1633387"/>
          </a:xfrm>
          <a:prstGeom prst="rect">
            <a:avLst/>
          </a:prstGeom>
        </p:spPr>
      </p:pic>
    </p:spTree>
    <p:extLst>
      <p:ext uri="{BB962C8B-B14F-4D97-AF65-F5344CB8AC3E}">
        <p14:creationId xmlns:p14="http://schemas.microsoft.com/office/powerpoint/2010/main" val="32590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wheel(1)">
                                      <p:cBhvr>
                                        <p:cTn id="7" dur="2000"/>
                                        <p:tgtEl>
                                          <p:spTgt spid="187"/>
                                        </p:tgtEl>
                                      </p:cBhvr>
                                    </p:animEffect>
                                  </p:childTnLst>
                                </p:cTn>
                              </p:par>
                              <p:par>
                                <p:cTn id="8" presetID="53" presetClass="entr" presetSubtype="16"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 calcmode="lin" valueType="num">
                                      <p:cBhvr>
                                        <p:cTn id="10" dur="500" fill="hold"/>
                                        <p:tgtEl>
                                          <p:spTgt spid="211"/>
                                        </p:tgtEl>
                                        <p:attrNameLst>
                                          <p:attrName>ppt_w</p:attrName>
                                        </p:attrNameLst>
                                      </p:cBhvr>
                                      <p:tavLst>
                                        <p:tav tm="0">
                                          <p:val>
                                            <p:fltVal val="0"/>
                                          </p:val>
                                        </p:tav>
                                        <p:tav tm="100000">
                                          <p:val>
                                            <p:strVal val="#ppt_w"/>
                                          </p:val>
                                        </p:tav>
                                      </p:tavLst>
                                    </p:anim>
                                    <p:anim calcmode="lin" valueType="num">
                                      <p:cBhvr>
                                        <p:cTn id="11" dur="500" fill="hold"/>
                                        <p:tgtEl>
                                          <p:spTgt spid="211"/>
                                        </p:tgtEl>
                                        <p:attrNameLst>
                                          <p:attrName>ppt_h</p:attrName>
                                        </p:attrNameLst>
                                      </p:cBhvr>
                                      <p:tavLst>
                                        <p:tav tm="0">
                                          <p:val>
                                            <p:fltVal val="0"/>
                                          </p:val>
                                        </p:tav>
                                        <p:tav tm="100000">
                                          <p:val>
                                            <p:strVal val="#ppt_h"/>
                                          </p:val>
                                        </p:tav>
                                      </p:tavLst>
                                    </p:anim>
                                    <p:animEffect transition="in" filter="fade">
                                      <p:cBhvr>
                                        <p:cTn id="12" dur="500"/>
                                        <p:tgtEl>
                                          <p:spTgt spid="211"/>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150"/>
                                        <p:tgtEl>
                                          <p:spTgt spid="193"/>
                                        </p:tgtEl>
                                      </p:cBhvr>
                                    </p:animEffect>
                                  </p:childTnLst>
                                </p:cTn>
                              </p:par>
                            </p:childTnLst>
                          </p:cTn>
                        </p:par>
                        <p:par>
                          <p:cTn id="17" fill="hold">
                            <p:stCondLst>
                              <p:cond delay="2150"/>
                            </p:stCondLst>
                            <p:childTnLst>
                              <p:par>
                                <p:cTn id="18" presetID="10" presetClass="entr" presetSubtype="0" fill="hold" grpId="0" nodeType="afterEffect">
                                  <p:stCondLst>
                                    <p:cond delay="0"/>
                                  </p:stCondLst>
                                  <p:childTnLst>
                                    <p:set>
                                      <p:cBhvr>
                                        <p:cTn id="19" dur="1" fill="hold">
                                          <p:stCondLst>
                                            <p:cond delay="0"/>
                                          </p:stCondLst>
                                        </p:cTn>
                                        <p:tgtEl>
                                          <p:spTgt spid="194"/>
                                        </p:tgtEl>
                                        <p:attrNameLst>
                                          <p:attrName>style.visibility</p:attrName>
                                        </p:attrNameLst>
                                      </p:cBhvr>
                                      <p:to>
                                        <p:strVal val="visible"/>
                                      </p:to>
                                    </p:set>
                                    <p:animEffect transition="in" filter="fade">
                                      <p:cBhvr>
                                        <p:cTn id="20" dur="150"/>
                                        <p:tgtEl>
                                          <p:spTgt spid="194"/>
                                        </p:tgtEl>
                                      </p:cBhvr>
                                    </p:animEffect>
                                  </p:childTnLst>
                                </p:cTn>
                              </p:par>
                            </p:childTnLst>
                          </p:cTn>
                        </p:par>
                        <p:par>
                          <p:cTn id="21" fill="hold">
                            <p:stCondLst>
                              <p:cond delay="2300"/>
                            </p:stCondLst>
                            <p:childTnLst>
                              <p:par>
                                <p:cTn id="22" presetID="10" presetClass="entr" presetSubtype="0" fill="hold" grpId="0" nodeType="after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fade">
                                      <p:cBhvr>
                                        <p:cTn id="24" dur="150"/>
                                        <p:tgtEl>
                                          <p:spTgt spid="195"/>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50"/>
                                        <p:tgtEl>
                                          <p:spTgt spid="196"/>
                                        </p:tgtEl>
                                      </p:cBhvr>
                                    </p:animEffect>
                                  </p:childTnLst>
                                </p:cTn>
                              </p:par>
                            </p:childTnLst>
                          </p:cTn>
                        </p:par>
                        <p:par>
                          <p:cTn id="29" fill="hold">
                            <p:stCondLst>
                              <p:cond delay="2600"/>
                            </p:stCondLst>
                            <p:childTnLst>
                              <p:par>
                                <p:cTn id="30" presetID="10" presetClass="entr" presetSubtype="0" fill="hold" grpId="0" nodeType="after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fade">
                                      <p:cBhvr>
                                        <p:cTn id="32" dur="150"/>
                                        <p:tgtEl>
                                          <p:spTgt spid="197"/>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fade">
                                      <p:cBhvr>
                                        <p:cTn id="36" dur="150"/>
                                        <p:tgtEl>
                                          <p:spTgt spid="198"/>
                                        </p:tgtEl>
                                      </p:cBhvr>
                                    </p:animEffect>
                                  </p:childTnLst>
                                </p:cTn>
                              </p:par>
                            </p:childTnLst>
                          </p:cTn>
                        </p:par>
                        <p:par>
                          <p:cTn id="37" fill="hold">
                            <p:stCondLst>
                              <p:cond delay="2900"/>
                            </p:stCondLst>
                            <p:childTnLst>
                              <p:par>
                                <p:cTn id="38" presetID="10" presetClass="entr" presetSubtype="0" fill="hold" grpId="0" nodeType="after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fade">
                                      <p:cBhvr>
                                        <p:cTn id="40" dur="150"/>
                                        <p:tgtEl>
                                          <p:spTgt spid="199"/>
                                        </p:tgtEl>
                                      </p:cBhvr>
                                    </p:animEffect>
                                  </p:childTnLst>
                                </p:cTn>
                              </p:par>
                            </p:childTnLst>
                          </p:cTn>
                        </p:par>
                        <p:par>
                          <p:cTn id="41" fill="hold">
                            <p:stCondLst>
                              <p:cond delay="3050"/>
                            </p:stCondLst>
                            <p:childTnLst>
                              <p:par>
                                <p:cTn id="42" presetID="10" presetClass="entr" presetSubtype="0" fill="hold" grpId="0" nodeType="afterEffect">
                                  <p:stCondLst>
                                    <p:cond delay="0"/>
                                  </p:stCondLst>
                                  <p:childTnLst>
                                    <p:set>
                                      <p:cBhvr>
                                        <p:cTn id="43" dur="1" fill="hold">
                                          <p:stCondLst>
                                            <p:cond delay="0"/>
                                          </p:stCondLst>
                                        </p:cTn>
                                        <p:tgtEl>
                                          <p:spTgt spid="200"/>
                                        </p:tgtEl>
                                        <p:attrNameLst>
                                          <p:attrName>style.visibility</p:attrName>
                                        </p:attrNameLst>
                                      </p:cBhvr>
                                      <p:to>
                                        <p:strVal val="visible"/>
                                      </p:to>
                                    </p:set>
                                    <p:animEffect transition="in" filter="fade">
                                      <p:cBhvr>
                                        <p:cTn id="44" dur="150"/>
                                        <p:tgtEl>
                                          <p:spTgt spid="200"/>
                                        </p:tgtEl>
                                      </p:cBhvr>
                                    </p:animEffect>
                                  </p:childTnLst>
                                </p:cTn>
                              </p:par>
                            </p:childTnLst>
                          </p:cTn>
                        </p:par>
                        <p:par>
                          <p:cTn id="45" fill="hold">
                            <p:stCondLst>
                              <p:cond delay="3200"/>
                            </p:stCondLst>
                            <p:childTnLst>
                              <p:par>
                                <p:cTn id="46" presetID="10" presetClass="entr" presetSubtype="0" fill="hold" grpId="0" nodeType="afterEffect">
                                  <p:stCondLst>
                                    <p:cond delay="0"/>
                                  </p:stCondLst>
                                  <p:childTnLst>
                                    <p:set>
                                      <p:cBhvr>
                                        <p:cTn id="47" dur="1" fill="hold">
                                          <p:stCondLst>
                                            <p:cond delay="0"/>
                                          </p:stCondLst>
                                        </p:cTn>
                                        <p:tgtEl>
                                          <p:spTgt spid="201"/>
                                        </p:tgtEl>
                                        <p:attrNameLst>
                                          <p:attrName>style.visibility</p:attrName>
                                        </p:attrNameLst>
                                      </p:cBhvr>
                                      <p:to>
                                        <p:strVal val="visible"/>
                                      </p:to>
                                    </p:set>
                                    <p:animEffect transition="in" filter="fade">
                                      <p:cBhvr>
                                        <p:cTn id="48" dur="150"/>
                                        <p:tgtEl>
                                          <p:spTgt spid="201"/>
                                        </p:tgtEl>
                                      </p:cBhvr>
                                    </p:animEffect>
                                  </p:childTnLst>
                                </p:cTn>
                              </p:par>
                            </p:childTnLst>
                          </p:cTn>
                        </p:par>
                        <p:par>
                          <p:cTn id="49" fill="hold">
                            <p:stCondLst>
                              <p:cond delay="3350"/>
                            </p:stCondLst>
                            <p:childTnLst>
                              <p:par>
                                <p:cTn id="50" presetID="10" presetClass="entr" presetSubtype="0" fill="hold" grpId="0" nodeType="afterEffect">
                                  <p:stCondLst>
                                    <p:cond delay="0"/>
                                  </p:stCondLst>
                                  <p:childTnLst>
                                    <p:set>
                                      <p:cBhvr>
                                        <p:cTn id="51" dur="1" fill="hold">
                                          <p:stCondLst>
                                            <p:cond delay="0"/>
                                          </p:stCondLst>
                                        </p:cTn>
                                        <p:tgtEl>
                                          <p:spTgt spid="192"/>
                                        </p:tgtEl>
                                        <p:attrNameLst>
                                          <p:attrName>style.visibility</p:attrName>
                                        </p:attrNameLst>
                                      </p:cBhvr>
                                      <p:to>
                                        <p:strVal val="visible"/>
                                      </p:to>
                                    </p:set>
                                    <p:animEffect transition="in" filter="fade">
                                      <p:cBhvr>
                                        <p:cTn id="52" dur="150"/>
                                        <p:tgtEl>
                                          <p:spTgt spid="19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7" grpId="0">
        <p:bldAsOne/>
      </p:bldGraphic>
      <p:bldP spid="192" grpId="0"/>
      <p:bldP spid="193" grpId="0"/>
      <p:bldP spid="194" grpId="0"/>
      <p:bldP spid="195" grpId="0"/>
      <p:bldP spid="196" grpId="0"/>
      <p:bldP spid="197" grpId="0"/>
      <p:bldP spid="198" grpId="0"/>
      <p:bldP spid="199" grpId="0"/>
      <p:bldP spid="200" grpId="0"/>
      <p:bldP spid="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61550" cy="1169046"/>
          </a:xfrm>
        </p:spPr>
        <p:txBody>
          <a:bodyPr anchor="b">
            <a:normAutofit fontScale="90000"/>
          </a:bodyPr>
          <a:lstStyle/>
          <a:p>
            <a:pPr algn="l"/>
            <a:r>
              <a:rPr lang="en-GB" dirty="0"/>
              <a:t>The genomic mechanisms underlying </a:t>
            </a:r>
            <a:br>
              <a:rPr lang="en-GB" dirty="0"/>
            </a:br>
            <a:r>
              <a:rPr lang="en-GB" dirty="0"/>
              <a:t>Klinefelter syndrome remain to be understood</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845979"/>
            <a:ext cx="10031603" cy="507831"/>
          </a:xfrm>
          <a:prstGeom prst="rect">
            <a:avLst/>
          </a:prstGeom>
          <a:noFill/>
        </p:spPr>
        <p:txBody>
          <a:bodyPr wrap="square" rtlCol="0" anchor="b">
            <a:spAutoFit/>
          </a:bodyPr>
          <a:lstStyle/>
          <a:p>
            <a:r>
              <a:rPr lang="en-GB" sz="900" dirty="0">
                <a:solidFill>
                  <a:srgbClr val="005294"/>
                </a:solidFill>
              </a:rPr>
              <a:t>RNA, ribonucleic acid;</a:t>
            </a:r>
            <a:br>
              <a:rPr lang="en-GB" sz="900" dirty="0">
                <a:solidFill>
                  <a:srgbClr val="005294"/>
                </a:solidFill>
              </a:rPr>
            </a:br>
            <a:r>
              <a:rPr lang="en-GB" sz="900" i="1" dirty="0">
                <a:solidFill>
                  <a:srgbClr val="005294"/>
                </a:solidFill>
              </a:rPr>
              <a:t>SHOX</a:t>
            </a:r>
            <a:r>
              <a:rPr lang="en-GB" sz="900" dirty="0">
                <a:solidFill>
                  <a:srgbClr val="005294"/>
                </a:solidFill>
              </a:rPr>
              <a:t>, short-stature homeobox gene.</a:t>
            </a:r>
          </a:p>
          <a:p>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8" y="1360561"/>
            <a:ext cx="4148704" cy="433990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E7E6E6">
                    <a:lumMod val="25000"/>
                  </a:srgbClr>
                </a:solidFill>
              </a:rPr>
              <a:t>The </a:t>
            </a:r>
            <a:r>
              <a:rPr lang="en-GB" sz="1800" b="1" dirty="0">
                <a:solidFill>
                  <a:schemeClr val="tx1"/>
                </a:solidFill>
              </a:rPr>
              <a:t>relationship between genotype and phenotype</a:t>
            </a:r>
            <a:r>
              <a:rPr lang="en-GB" sz="1800" dirty="0">
                <a:solidFill>
                  <a:srgbClr val="E7E6E6">
                    <a:lumMod val="25000"/>
                  </a:srgbClr>
                </a:solidFill>
              </a:rPr>
              <a:t> in Klinefelter syndrome has not </a:t>
            </a:r>
            <a:br>
              <a:rPr lang="en-GB" sz="1800" dirty="0">
                <a:solidFill>
                  <a:srgbClr val="E7E6E6">
                    <a:lumMod val="25000"/>
                  </a:srgbClr>
                </a:solidFill>
              </a:rPr>
            </a:br>
            <a:r>
              <a:rPr lang="en-GB" sz="1800" dirty="0">
                <a:solidFill>
                  <a:srgbClr val="E7E6E6">
                    <a:lumMod val="25000"/>
                  </a:srgbClr>
                </a:solidFill>
              </a:rPr>
              <a:t>yet been fully elucidated</a:t>
            </a:r>
          </a:p>
          <a:p>
            <a:r>
              <a:rPr lang="en-GB" sz="1800" dirty="0">
                <a:solidFill>
                  <a:srgbClr val="E7E6E6">
                    <a:lumMod val="25000"/>
                  </a:srgbClr>
                </a:solidFill>
              </a:rPr>
              <a:t>Pervasive but discrete changes in the epigenome and transcriptome are thought to partly explain the phenotype of Klinefelter syndrome, but </a:t>
            </a:r>
            <a:r>
              <a:rPr lang="en-GB" sz="1800" b="1" dirty="0">
                <a:solidFill>
                  <a:schemeClr val="tx1"/>
                </a:solidFill>
              </a:rPr>
              <a:t>strong evidence for this is still needed</a:t>
            </a:r>
          </a:p>
          <a:p>
            <a:r>
              <a:rPr lang="en-GB" sz="1800" dirty="0">
                <a:solidFill>
                  <a:srgbClr val="E7E6E6">
                    <a:lumMod val="25000"/>
                  </a:srgbClr>
                </a:solidFill>
              </a:rPr>
              <a:t>Other genetic mechanisms may be involved, such as CAG-repeat copy number variation and/or additional expression of escape genes, </a:t>
            </a:r>
            <a:r>
              <a:rPr lang="en-GB" sz="1800" i="1" dirty="0">
                <a:solidFill>
                  <a:srgbClr val="E7E6E6">
                    <a:lumMod val="25000"/>
                  </a:srgbClr>
                </a:solidFill>
              </a:rPr>
              <a:t>e.g.</a:t>
            </a:r>
            <a:r>
              <a:rPr lang="en-GB" sz="1800" dirty="0">
                <a:solidFill>
                  <a:srgbClr val="E7E6E6">
                    <a:lumMod val="25000"/>
                  </a:srgbClr>
                </a:solidFill>
              </a:rPr>
              <a:t> </a:t>
            </a:r>
            <a:r>
              <a:rPr lang="en-GB" sz="1800" i="1" dirty="0">
                <a:solidFill>
                  <a:srgbClr val="E7E6E6">
                    <a:lumMod val="25000"/>
                  </a:srgbClr>
                </a:solidFill>
              </a:rPr>
              <a:t>SHOX,</a:t>
            </a:r>
            <a:r>
              <a:rPr lang="en-GB" sz="1800" dirty="0">
                <a:solidFill>
                  <a:srgbClr val="E7E6E6">
                    <a:lumMod val="25000"/>
                  </a:srgbClr>
                </a:solidFill>
              </a:rPr>
              <a:t> on the extra </a:t>
            </a:r>
            <a:br>
              <a:rPr lang="en-GB" sz="1800" dirty="0">
                <a:solidFill>
                  <a:srgbClr val="E7E6E6">
                    <a:lumMod val="25000"/>
                  </a:srgbClr>
                </a:solidFill>
              </a:rPr>
            </a:br>
            <a:r>
              <a:rPr lang="en-GB" sz="1800" dirty="0">
                <a:solidFill>
                  <a:srgbClr val="E7E6E6">
                    <a:lumMod val="25000"/>
                  </a:srgbClr>
                </a:solidFill>
              </a:rPr>
              <a:t>X chromosome</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sp>
        <p:nvSpPr>
          <p:cNvPr id="28" name="Rectangle: Rounded Corners 27">
            <a:extLst>
              <a:ext uri="{FF2B5EF4-FFF2-40B4-BE49-F238E27FC236}">
                <a16:creationId xmlns:a16="http://schemas.microsoft.com/office/drawing/2014/main" id="{369D630D-9082-B52B-6E64-D0229DBB3596}"/>
              </a:ext>
            </a:extLst>
          </p:cNvPr>
          <p:cNvSpPr/>
          <p:nvPr/>
        </p:nvSpPr>
        <p:spPr>
          <a:xfrm>
            <a:off x="4951370" y="1288970"/>
            <a:ext cx="6551862" cy="5011346"/>
          </a:xfrm>
          <a:prstGeom prst="roundRect">
            <a:avLst>
              <a:gd name="adj" fmla="val 6910"/>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63" name="Group 2062">
            <a:extLst>
              <a:ext uri="{FF2B5EF4-FFF2-40B4-BE49-F238E27FC236}">
                <a16:creationId xmlns:a16="http://schemas.microsoft.com/office/drawing/2014/main" id="{468A70D3-D25A-1956-EE71-B494FC3EB007}"/>
              </a:ext>
            </a:extLst>
          </p:cNvPr>
          <p:cNvGrpSpPr/>
          <p:nvPr/>
        </p:nvGrpSpPr>
        <p:grpSpPr>
          <a:xfrm>
            <a:off x="5311709" y="2004261"/>
            <a:ext cx="5938528" cy="4118717"/>
            <a:chOff x="5311709" y="2004261"/>
            <a:chExt cx="5938528" cy="4118717"/>
          </a:xfrm>
        </p:grpSpPr>
        <p:sp>
          <p:nvSpPr>
            <p:cNvPr id="2064" name="Isosceles Triangle 2063">
              <a:extLst>
                <a:ext uri="{FF2B5EF4-FFF2-40B4-BE49-F238E27FC236}">
                  <a16:creationId xmlns:a16="http://schemas.microsoft.com/office/drawing/2014/main" id="{97291A46-83AD-F315-C54A-39195B651955}"/>
                </a:ext>
              </a:extLst>
            </p:cNvPr>
            <p:cNvSpPr/>
            <p:nvPr/>
          </p:nvSpPr>
          <p:spPr>
            <a:xfrm flipV="1">
              <a:off x="10488206" y="5032748"/>
              <a:ext cx="762031" cy="37214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5" name="Isosceles Triangle 2064">
              <a:extLst>
                <a:ext uri="{FF2B5EF4-FFF2-40B4-BE49-F238E27FC236}">
                  <a16:creationId xmlns:a16="http://schemas.microsoft.com/office/drawing/2014/main" id="{CBB3C141-CE1E-D00C-AEE2-A14FAFC8DA42}"/>
                </a:ext>
              </a:extLst>
            </p:cNvPr>
            <p:cNvSpPr/>
            <p:nvPr/>
          </p:nvSpPr>
          <p:spPr>
            <a:xfrm rot="5400000" flipV="1">
              <a:off x="5922256" y="5555893"/>
              <a:ext cx="762031" cy="37214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6" name="Freeform: Shape 2065">
              <a:extLst>
                <a:ext uri="{FF2B5EF4-FFF2-40B4-BE49-F238E27FC236}">
                  <a16:creationId xmlns:a16="http://schemas.microsoft.com/office/drawing/2014/main" id="{1E134819-C01E-CBBD-E5E4-0CB9F38DEBFC}"/>
                </a:ext>
              </a:extLst>
            </p:cNvPr>
            <p:cNvSpPr/>
            <p:nvPr/>
          </p:nvSpPr>
          <p:spPr>
            <a:xfrm rot="10800000">
              <a:off x="5579617" y="2273126"/>
              <a:ext cx="5401961" cy="3592395"/>
            </a:xfrm>
            <a:custGeom>
              <a:avLst/>
              <a:gdLst>
                <a:gd name="connsiteX0" fmla="*/ 694868 w 5401961"/>
                <a:gd name="connsiteY0" fmla="*/ 195664 h 3592395"/>
                <a:gd name="connsiteX1" fmla="*/ 211603 w 5401961"/>
                <a:gd name="connsiteY1" fmla="*/ 678929 h 3592395"/>
                <a:gd name="connsiteX2" fmla="*/ 211603 w 5401961"/>
                <a:gd name="connsiteY2" fmla="*/ 2913465 h 3592395"/>
                <a:gd name="connsiteX3" fmla="*/ 694868 w 5401961"/>
                <a:gd name="connsiteY3" fmla="*/ 3396730 h 3592395"/>
                <a:gd name="connsiteX4" fmla="*/ 4707092 w 5401961"/>
                <a:gd name="connsiteY4" fmla="*/ 3396730 h 3592395"/>
                <a:gd name="connsiteX5" fmla="*/ 5190357 w 5401961"/>
                <a:gd name="connsiteY5" fmla="*/ 2913465 h 3592395"/>
                <a:gd name="connsiteX6" fmla="*/ 5190357 w 5401961"/>
                <a:gd name="connsiteY6" fmla="*/ 678929 h 3592395"/>
                <a:gd name="connsiteX7" fmla="*/ 4707092 w 5401961"/>
                <a:gd name="connsiteY7" fmla="*/ 195664 h 3592395"/>
                <a:gd name="connsiteX8" fmla="*/ 598744 w 5401961"/>
                <a:gd name="connsiteY8" fmla="*/ 0 h 3592395"/>
                <a:gd name="connsiteX9" fmla="*/ 4803217 w 5401961"/>
                <a:gd name="connsiteY9" fmla="*/ 0 h 3592395"/>
                <a:gd name="connsiteX10" fmla="*/ 5401961 w 5401961"/>
                <a:gd name="connsiteY10" fmla="*/ 598744 h 3592395"/>
                <a:gd name="connsiteX11" fmla="*/ 5401961 w 5401961"/>
                <a:gd name="connsiteY11" fmla="*/ 2993651 h 3592395"/>
                <a:gd name="connsiteX12" fmla="*/ 4803217 w 5401961"/>
                <a:gd name="connsiteY12" fmla="*/ 3592395 h 3592395"/>
                <a:gd name="connsiteX13" fmla="*/ 598744 w 5401961"/>
                <a:gd name="connsiteY13" fmla="*/ 3592395 h 3592395"/>
                <a:gd name="connsiteX14" fmla="*/ 0 w 5401961"/>
                <a:gd name="connsiteY14" fmla="*/ 2993651 h 3592395"/>
                <a:gd name="connsiteX15" fmla="*/ 0 w 5401961"/>
                <a:gd name="connsiteY15" fmla="*/ 598744 h 3592395"/>
                <a:gd name="connsiteX16" fmla="*/ 598744 w 5401961"/>
                <a:gd name="connsiteY16" fmla="*/ 0 h 35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1961" h="3592395">
                  <a:moveTo>
                    <a:pt x="694868" y="195664"/>
                  </a:moveTo>
                  <a:cubicBezTo>
                    <a:pt x="427968" y="195664"/>
                    <a:pt x="211603" y="412029"/>
                    <a:pt x="211603" y="678929"/>
                  </a:cubicBezTo>
                  <a:lnTo>
                    <a:pt x="211603" y="2913465"/>
                  </a:lnTo>
                  <a:cubicBezTo>
                    <a:pt x="211603" y="3180365"/>
                    <a:pt x="427968" y="3396730"/>
                    <a:pt x="694868" y="3396730"/>
                  </a:cubicBezTo>
                  <a:lnTo>
                    <a:pt x="4707092" y="3396730"/>
                  </a:lnTo>
                  <a:cubicBezTo>
                    <a:pt x="4973992" y="3396730"/>
                    <a:pt x="5190357" y="3180365"/>
                    <a:pt x="5190357" y="2913465"/>
                  </a:cubicBezTo>
                  <a:lnTo>
                    <a:pt x="5190357" y="678929"/>
                  </a:lnTo>
                  <a:cubicBezTo>
                    <a:pt x="5190357" y="412029"/>
                    <a:pt x="4973992" y="195664"/>
                    <a:pt x="4707092" y="195664"/>
                  </a:cubicBezTo>
                  <a:close/>
                  <a:moveTo>
                    <a:pt x="598744" y="0"/>
                  </a:moveTo>
                  <a:lnTo>
                    <a:pt x="4803217" y="0"/>
                  </a:lnTo>
                  <a:cubicBezTo>
                    <a:pt x="5133894" y="0"/>
                    <a:pt x="5401961" y="268067"/>
                    <a:pt x="5401961" y="598744"/>
                  </a:cubicBezTo>
                  <a:lnTo>
                    <a:pt x="5401961" y="2993651"/>
                  </a:lnTo>
                  <a:cubicBezTo>
                    <a:pt x="5401961" y="3324328"/>
                    <a:pt x="5133894" y="3592395"/>
                    <a:pt x="4803217" y="3592395"/>
                  </a:cubicBezTo>
                  <a:lnTo>
                    <a:pt x="598744" y="3592395"/>
                  </a:lnTo>
                  <a:cubicBezTo>
                    <a:pt x="268067" y="3592395"/>
                    <a:pt x="0" y="3324328"/>
                    <a:pt x="0" y="2993651"/>
                  </a:cubicBezTo>
                  <a:lnTo>
                    <a:pt x="0" y="598744"/>
                  </a:lnTo>
                  <a:cubicBezTo>
                    <a:pt x="0" y="268067"/>
                    <a:pt x="268067" y="0"/>
                    <a:pt x="59874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7" name="Isosceles Triangle 2066">
              <a:extLst>
                <a:ext uri="{FF2B5EF4-FFF2-40B4-BE49-F238E27FC236}">
                  <a16:creationId xmlns:a16="http://schemas.microsoft.com/office/drawing/2014/main" id="{3E42F5D3-C286-0E96-3380-B0E61E1851FB}"/>
                </a:ext>
              </a:extLst>
            </p:cNvPr>
            <p:cNvSpPr/>
            <p:nvPr/>
          </p:nvSpPr>
          <p:spPr>
            <a:xfrm rot="10800000" flipV="1">
              <a:off x="5311709" y="2726140"/>
              <a:ext cx="762031" cy="37214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8" name="Isosceles Triangle 2067">
              <a:extLst>
                <a:ext uri="{FF2B5EF4-FFF2-40B4-BE49-F238E27FC236}">
                  <a16:creationId xmlns:a16="http://schemas.microsoft.com/office/drawing/2014/main" id="{291E997A-7B05-12E7-9953-C324E73C3003}"/>
                </a:ext>
              </a:extLst>
            </p:cNvPr>
            <p:cNvSpPr/>
            <p:nvPr/>
          </p:nvSpPr>
          <p:spPr>
            <a:xfrm rot="16200000" flipV="1">
              <a:off x="9961479" y="2199207"/>
              <a:ext cx="762031" cy="37214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82ED1047-1EE0-FEE7-5A2E-E0CB4972FBFE}"/>
              </a:ext>
            </a:extLst>
          </p:cNvPr>
          <p:cNvGrpSpPr/>
          <p:nvPr/>
        </p:nvGrpSpPr>
        <p:grpSpPr>
          <a:xfrm>
            <a:off x="6367962" y="1914963"/>
            <a:ext cx="1543882" cy="850260"/>
            <a:chOff x="9501277" y="2726813"/>
            <a:chExt cx="3810000" cy="2098277"/>
          </a:xfrm>
        </p:grpSpPr>
        <p:pic>
          <p:nvPicPr>
            <p:cNvPr id="12" name="Graphic 11">
              <a:extLst>
                <a:ext uri="{FF2B5EF4-FFF2-40B4-BE49-F238E27FC236}">
                  <a16:creationId xmlns:a16="http://schemas.microsoft.com/office/drawing/2014/main" id="{4A2CF822-A7CF-67A9-4525-40FFD91895FD}"/>
                </a:ext>
              </a:extLst>
            </p:cNvPr>
            <p:cNvPicPr>
              <a:picLocks/>
            </p:cNvPicPr>
            <p:nvPr/>
          </p:nvPicPr>
          <p:blipFill rotWithShape="1">
            <a:blip r:embed="rId3">
              <a:extLst>
                <a:ext uri="{96DAC541-7B7A-43D3-8B79-37D633B846F1}">
                  <asvg:svgBlip xmlns:asvg="http://schemas.microsoft.com/office/drawing/2016/SVG/main" r:embed="rId4"/>
                </a:ext>
              </a:extLst>
            </a:blip>
            <a:srcRect l="27283" r="17643"/>
            <a:stretch/>
          </p:blipFill>
          <p:spPr>
            <a:xfrm rot="5400000">
              <a:off x="10357138" y="1870952"/>
              <a:ext cx="2098277" cy="3810000"/>
            </a:xfrm>
            <a:prstGeom prst="rect">
              <a:avLst/>
            </a:prstGeom>
            <a:effectLst>
              <a:outerShdw blurRad="50800" dist="38100" dir="2700000" algn="tl" rotWithShape="0">
                <a:prstClr val="black">
                  <a:alpha val="40000"/>
                </a:prstClr>
              </a:outerShdw>
            </a:effectLst>
          </p:spPr>
        </p:pic>
        <p:sp>
          <p:nvSpPr>
            <p:cNvPr id="18" name="Hexagon 17">
              <a:extLst>
                <a:ext uri="{FF2B5EF4-FFF2-40B4-BE49-F238E27FC236}">
                  <a16:creationId xmlns:a16="http://schemas.microsoft.com/office/drawing/2014/main" id="{18C58500-EE58-6506-A5BF-C46CFAE5A004}"/>
                </a:ext>
              </a:extLst>
            </p:cNvPr>
            <p:cNvSpPr/>
            <p:nvPr/>
          </p:nvSpPr>
          <p:spPr>
            <a:xfrm rot="540000">
              <a:off x="9753359" y="2779499"/>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56207999-1619-6F4F-6AEE-FB434C9F27F9}"/>
                </a:ext>
              </a:extLst>
            </p:cNvPr>
            <p:cNvSpPr/>
            <p:nvPr/>
          </p:nvSpPr>
          <p:spPr>
            <a:xfrm rot="-1500000">
              <a:off x="11343064" y="2784085"/>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CFEFD72B-1F5D-B7B8-5B63-988EB474655B}"/>
                </a:ext>
              </a:extLst>
            </p:cNvPr>
            <p:cNvSpPr/>
            <p:nvPr/>
          </p:nvSpPr>
          <p:spPr>
            <a:xfrm rot="-1500000">
              <a:off x="12329910" y="4431770"/>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xagon 20">
              <a:extLst>
                <a:ext uri="{FF2B5EF4-FFF2-40B4-BE49-F238E27FC236}">
                  <a16:creationId xmlns:a16="http://schemas.microsoft.com/office/drawing/2014/main" id="{0845EAA9-0D4F-39F2-C567-BF94B21F39DE}"/>
                </a:ext>
              </a:extLst>
            </p:cNvPr>
            <p:cNvSpPr/>
            <p:nvPr/>
          </p:nvSpPr>
          <p:spPr>
            <a:xfrm rot="-2580000">
              <a:off x="11153956" y="4344679"/>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Freeform: Shape 23">
            <a:extLst>
              <a:ext uri="{FF2B5EF4-FFF2-40B4-BE49-F238E27FC236}">
                <a16:creationId xmlns:a16="http://schemas.microsoft.com/office/drawing/2014/main" id="{F2268228-33AC-55C9-3916-502854A16B16}"/>
              </a:ext>
            </a:extLst>
          </p:cNvPr>
          <p:cNvSpPr/>
          <p:nvPr/>
        </p:nvSpPr>
        <p:spPr>
          <a:xfrm>
            <a:off x="4951370" y="1288970"/>
            <a:ext cx="6551862" cy="538308"/>
          </a:xfrm>
          <a:custGeom>
            <a:avLst/>
            <a:gdLst>
              <a:gd name="connsiteX0" fmla="*/ 346285 w 6551862"/>
              <a:gd name="connsiteY0" fmla="*/ 0 h 538308"/>
              <a:gd name="connsiteX1" fmla="*/ 6205578 w 6551862"/>
              <a:gd name="connsiteY1" fmla="*/ 0 h 538308"/>
              <a:gd name="connsiteX2" fmla="*/ 6551862 w 6551862"/>
              <a:gd name="connsiteY2" fmla="*/ 346284 h 538308"/>
              <a:gd name="connsiteX3" fmla="*/ 6551862 w 6551862"/>
              <a:gd name="connsiteY3" fmla="*/ 538308 h 538308"/>
              <a:gd name="connsiteX4" fmla="*/ 0 w 6551862"/>
              <a:gd name="connsiteY4" fmla="*/ 538308 h 538308"/>
              <a:gd name="connsiteX5" fmla="*/ 0 w 6551862"/>
              <a:gd name="connsiteY5" fmla="*/ 346284 h 538308"/>
              <a:gd name="connsiteX6" fmla="*/ 346285 w 6551862"/>
              <a:gd name="connsiteY6" fmla="*/ 0 h 5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862" h="538308">
                <a:moveTo>
                  <a:pt x="346285" y="0"/>
                </a:moveTo>
                <a:lnTo>
                  <a:pt x="6205578" y="0"/>
                </a:lnTo>
                <a:cubicBezTo>
                  <a:pt x="6396825" y="0"/>
                  <a:pt x="6551862" y="155037"/>
                  <a:pt x="6551862" y="346284"/>
                </a:cubicBezTo>
                <a:lnTo>
                  <a:pt x="6551862" y="538308"/>
                </a:lnTo>
                <a:lnTo>
                  <a:pt x="0" y="538308"/>
                </a:lnTo>
                <a:lnTo>
                  <a:pt x="0" y="346284"/>
                </a:lnTo>
                <a:cubicBezTo>
                  <a:pt x="0" y="155037"/>
                  <a:pt x="155037" y="0"/>
                  <a:pt x="346285"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95" name="TextBox 2094">
            <a:extLst>
              <a:ext uri="{FF2B5EF4-FFF2-40B4-BE49-F238E27FC236}">
                <a16:creationId xmlns:a16="http://schemas.microsoft.com/office/drawing/2014/main" id="{816A96D1-0816-8D4B-782A-7414F98EE6E7}"/>
              </a:ext>
            </a:extLst>
          </p:cNvPr>
          <p:cNvSpPr txBox="1"/>
          <p:nvPr/>
        </p:nvSpPr>
        <p:spPr>
          <a:xfrm>
            <a:off x="5553785" y="1307223"/>
            <a:ext cx="5347033" cy="523220"/>
          </a:xfrm>
          <a:prstGeom prst="rect">
            <a:avLst/>
          </a:prstGeom>
          <a:noFill/>
        </p:spPr>
        <p:txBody>
          <a:bodyPr wrap="square" rtlCol="0">
            <a:spAutoFit/>
          </a:bodyPr>
          <a:lstStyle/>
          <a:p>
            <a:pPr algn="ctr"/>
            <a:r>
              <a:rPr lang="en-GB" sz="1400" dirty="0">
                <a:solidFill>
                  <a:schemeClr val="bg1"/>
                </a:solidFill>
                <a:latin typeface="+mj-lt"/>
              </a:rPr>
              <a:t>Putative genetic mechanisms and pathways </a:t>
            </a:r>
            <a:br>
              <a:rPr lang="en-GB" sz="1400" dirty="0">
                <a:solidFill>
                  <a:schemeClr val="bg1"/>
                </a:solidFill>
                <a:latin typeface="+mj-lt"/>
              </a:rPr>
            </a:br>
            <a:r>
              <a:rPr lang="en-GB" sz="1400" dirty="0">
                <a:solidFill>
                  <a:schemeClr val="bg1"/>
                </a:solidFill>
                <a:latin typeface="+mj-lt"/>
              </a:rPr>
              <a:t>in Klinefelter syndrome</a:t>
            </a:r>
          </a:p>
        </p:txBody>
      </p:sp>
      <p:grpSp>
        <p:nvGrpSpPr>
          <p:cNvPr id="50" name="Group 49">
            <a:extLst>
              <a:ext uri="{FF2B5EF4-FFF2-40B4-BE49-F238E27FC236}">
                <a16:creationId xmlns:a16="http://schemas.microsoft.com/office/drawing/2014/main" id="{81DFE2DB-D6C4-C7A9-CB1E-BDAF77B982A0}"/>
              </a:ext>
            </a:extLst>
          </p:cNvPr>
          <p:cNvGrpSpPr/>
          <p:nvPr/>
        </p:nvGrpSpPr>
        <p:grpSpPr>
          <a:xfrm>
            <a:off x="5135225" y="3391008"/>
            <a:ext cx="1460353" cy="1049299"/>
            <a:chOff x="5034745" y="3255268"/>
            <a:chExt cx="1460353" cy="1049299"/>
          </a:xfrm>
        </p:grpSpPr>
        <p:grpSp>
          <p:nvGrpSpPr>
            <p:cNvPr id="36" name="Group 35">
              <a:extLst>
                <a:ext uri="{FF2B5EF4-FFF2-40B4-BE49-F238E27FC236}">
                  <a16:creationId xmlns:a16="http://schemas.microsoft.com/office/drawing/2014/main" id="{5E0672AF-56D3-AF61-8707-03701318CA9B}"/>
                </a:ext>
              </a:extLst>
            </p:cNvPr>
            <p:cNvGrpSpPr/>
            <p:nvPr/>
          </p:nvGrpSpPr>
          <p:grpSpPr>
            <a:xfrm>
              <a:off x="5034745" y="3255268"/>
              <a:ext cx="1327823" cy="681019"/>
              <a:chOff x="12401655" y="1821571"/>
              <a:chExt cx="1977180" cy="1014063"/>
            </a:xfrm>
          </p:grpSpPr>
          <p:pic>
            <p:nvPicPr>
              <p:cNvPr id="30" name="Picture 4" descr="undefined">
                <a:extLst>
                  <a:ext uri="{FF2B5EF4-FFF2-40B4-BE49-F238E27FC236}">
                    <a16:creationId xmlns:a16="http://schemas.microsoft.com/office/drawing/2014/main" id="{924974F1-173F-1836-9EC0-40C54D06F9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9803" b="54879"/>
              <a:stretch/>
            </p:blipFill>
            <p:spPr bwMode="auto">
              <a:xfrm>
                <a:off x="12401655" y="2205456"/>
                <a:ext cx="1977180" cy="237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undefined">
                <a:extLst>
                  <a:ext uri="{FF2B5EF4-FFF2-40B4-BE49-F238E27FC236}">
                    <a16:creationId xmlns:a16="http://schemas.microsoft.com/office/drawing/2014/main" id="{E0A95EBB-758C-854D-771F-41378020AC3E}"/>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8231" b="31096"/>
              <a:stretch/>
            </p:blipFill>
            <p:spPr bwMode="auto">
              <a:xfrm>
                <a:off x="12401655" y="2453731"/>
                <a:ext cx="1977180" cy="16544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undefined">
                <a:extLst>
                  <a:ext uri="{FF2B5EF4-FFF2-40B4-BE49-F238E27FC236}">
                    <a16:creationId xmlns:a16="http://schemas.microsoft.com/office/drawing/2014/main" id="{25ADB205-1AE9-BC7C-DF42-7597E4A9527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9382" r="16760" b="7181"/>
              <a:stretch/>
            </p:blipFill>
            <p:spPr bwMode="auto">
              <a:xfrm>
                <a:off x="12401655" y="2627342"/>
                <a:ext cx="1645815" cy="20829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0E9E08E9-6811-DED5-F1C8-4CA46041D606}"/>
                  </a:ext>
                </a:extLst>
              </p:cNvPr>
              <p:cNvGrpSpPr/>
              <p:nvPr/>
            </p:nvGrpSpPr>
            <p:grpSpPr>
              <a:xfrm>
                <a:off x="12401655" y="1821571"/>
                <a:ext cx="1977180" cy="366176"/>
                <a:chOff x="12401655" y="1360561"/>
                <a:chExt cx="1977180" cy="366176"/>
              </a:xfrm>
            </p:grpSpPr>
            <p:pic>
              <p:nvPicPr>
                <p:cNvPr id="29" name="Picture 4" descr="undefined">
                  <a:extLst>
                    <a:ext uri="{FF2B5EF4-FFF2-40B4-BE49-F238E27FC236}">
                      <a16:creationId xmlns:a16="http://schemas.microsoft.com/office/drawing/2014/main" id="{76E3DAD2-DFE0-C8AA-80C8-28E1C7A4379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1501" r="64452" b="76378"/>
                <a:stretch/>
              </p:blipFill>
              <p:spPr bwMode="auto">
                <a:xfrm>
                  <a:off x="13024485" y="1360561"/>
                  <a:ext cx="80010" cy="3661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undefined">
                  <a:extLst>
                    <a:ext uri="{FF2B5EF4-FFF2-40B4-BE49-F238E27FC236}">
                      <a16:creationId xmlns:a16="http://schemas.microsoft.com/office/drawing/2014/main" id="{53591C0C-6C8A-D3FC-3B29-38551F105F8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78642"/>
                <a:stretch/>
              </p:blipFill>
              <p:spPr bwMode="auto">
                <a:xfrm>
                  <a:off x="12401655" y="1360561"/>
                  <a:ext cx="1977180" cy="3310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undefined">
                  <a:extLst>
                    <a:ext uri="{FF2B5EF4-FFF2-40B4-BE49-F238E27FC236}">
                      <a16:creationId xmlns:a16="http://schemas.microsoft.com/office/drawing/2014/main" id="{B1DA6732-63E4-CF49-76CC-91110C7FEFD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93261" b="76378"/>
                <a:stretch/>
              </p:blipFill>
              <p:spPr bwMode="auto">
                <a:xfrm>
                  <a:off x="12401655" y="1360561"/>
                  <a:ext cx="133245" cy="36617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4" name="Group 43">
              <a:extLst>
                <a:ext uri="{FF2B5EF4-FFF2-40B4-BE49-F238E27FC236}">
                  <a16:creationId xmlns:a16="http://schemas.microsoft.com/office/drawing/2014/main" id="{CB6F23B7-90E1-5E5F-D9BF-2D14CA645620}"/>
                </a:ext>
              </a:extLst>
            </p:cNvPr>
            <p:cNvGrpSpPr/>
            <p:nvPr/>
          </p:nvGrpSpPr>
          <p:grpSpPr>
            <a:xfrm>
              <a:off x="5697415" y="3594128"/>
              <a:ext cx="797683" cy="710439"/>
              <a:chOff x="5697415" y="3594128"/>
              <a:chExt cx="797683" cy="710439"/>
            </a:xfrm>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F1C55C51-C04C-3126-1183-1F97D19B1ABB}"/>
                  </a:ext>
                </a:extLst>
              </p:cNvPr>
              <p:cNvSpPr/>
              <p:nvPr/>
            </p:nvSpPr>
            <p:spPr>
              <a:xfrm>
                <a:off x="5697415" y="3986684"/>
                <a:ext cx="253721" cy="170821"/>
              </a:xfrm>
              <a:custGeom>
                <a:avLst/>
                <a:gdLst>
                  <a:gd name="connsiteX0" fmla="*/ 221064 w 253721"/>
                  <a:gd name="connsiteY0" fmla="*/ 0 h 170821"/>
                  <a:gd name="connsiteX1" fmla="*/ 25121 w 253721"/>
                  <a:gd name="connsiteY1" fmla="*/ 80386 h 170821"/>
                  <a:gd name="connsiteX2" fmla="*/ 0 w 253721"/>
                  <a:gd name="connsiteY2" fmla="*/ 118068 h 170821"/>
                  <a:gd name="connsiteX3" fmla="*/ 15073 w 253721"/>
                  <a:gd name="connsiteY3" fmla="*/ 158261 h 170821"/>
                  <a:gd name="connsiteX4" fmla="*/ 62803 w 253721"/>
                  <a:gd name="connsiteY4" fmla="*/ 170821 h 170821"/>
                  <a:gd name="connsiteX5" fmla="*/ 253721 w 253721"/>
                  <a:gd name="connsiteY5" fmla="*/ 80386 h 170821"/>
                  <a:gd name="connsiteX6" fmla="*/ 221064 w 253721"/>
                  <a:gd name="connsiteY6" fmla="*/ 0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1" h="170821">
                    <a:moveTo>
                      <a:pt x="221064" y="0"/>
                    </a:moveTo>
                    <a:lnTo>
                      <a:pt x="25121" y="80386"/>
                    </a:lnTo>
                    <a:lnTo>
                      <a:pt x="0" y="118068"/>
                    </a:lnTo>
                    <a:lnTo>
                      <a:pt x="15073" y="158261"/>
                    </a:lnTo>
                    <a:lnTo>
                      <a:pt x="62803" y="170821"/>
                    </a:lnTo>
                    <a:lnTo>
                      <a:pt x="253721" y="80386"/>
                    </a:lnTo>
                    <a:lnTo>
                      <a:pt x="221064"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EBF8F21-83C5-AB49-4769-0A79B981FE75}"/>
                  </a:ext>
                </a:extLst>
              </p:cNvPr>
              <p:cNvGrpSpPr/>
              <p:nvPr/>
            </p:nvGrpSpPr>
            <p:grpSpPr>
              <a:xfrm>
                <a:off x="5768011" y="3594128"/>
                <a:ext cx="727087" cy="710439"/>
                <a:chOff x="13043715" y="3615945"/>
                <a:chExt cx="1082661" cy="1057871"/>
              </a:xfrm>
            </p:grpSpPr>
            <p:sp>
              <p:nvSpPr>
                <p:cNvPr id="39" name="Oval 38">
                  <a:extLst>
                    <a:ext uri="{FF2B5EF4-FFF2-40B4-BE49-F238E27FC236}">
                      <a16:creationId xmlns:a16="http://schemas.microsoft.com/office/drawing/2014/main" id="{8276DC7D-237C-8879-D6BC-C12604882FCD}"/>
                    </a:ext>
                  </a:extLst>
                </p:cNvPr>
                <p:cNvSpPr/>
                <p:nvPr/>
              </p:nvSpPr>
              <p:spPr>
                <a:xfrm>
                  <a:off x="13391402" y="3710851"/>
                  <a:ext cx="734974" cy="7349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B39F9189-0C59-C432-1FFD-419520E34331}"/>
                    </a:ext>
                  </a:extLst>
                </p:cNvPr>
                <p:cNvGrpSpPr/>
                <p:nvPr/>
              </p:nvGrpSpPr>
              <p:grpSpPr>
                <a:xfrm>
                  <a:off x="13626188" y="3892068"/>
                  <a:ext cx="420913" cy="512465"/>
                  <a:chOff x="9930668" y="2843684"/>
                  <a:chExt cx="420913" cy="512465"/>
                </a:xfrm>
              </p:grpSpPr>
              <p:pic>
                <p:nvPicPr>
                  <p:cNvPr id="7" name="Picture 4" descr="undefined">
                    <a:extLst>
                      <a:ext uri="{FF2B5EF4-FFF2-40B4-BE49-F238E27FC236}">
                        <a16:creationId xmlns:a16="http://schemas.microsoft.com/office/drawing/2014/main" id="{AD64ABD4-9B42-1623-7F2A-1CDA77C84CD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9090" t="79400" r="4091" b="7818"/>
                  <a:stretch/>
                </p:blipFill>
                <p:spPr bwMode="auto">
                  <a:xfrm>
                    <a:off x="10002852" y="2843684"/>
                    <a:ext cx="348729" cy="512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defined">
                    <a:extLst>
                      <a:ext uri="{FF2B5EF4-FFF2-40B4-BE49-F238E27FC236}">
                        <a16:creationId xmlns:a16="http://schemas.microsoft.com/office/drawing/2014/main" id="{DA318B4F-2A02-E2F5-CA63-B0ABA06E006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9995" t="80337" r="6952" b="9246"/>
                  <a:stretch/>
                </p:blipFill>
                <p:spPr bwMode="auto">
                  <a:xfrm rot="-720000">
                    <a:off x="9930668" y="2870932"/>
                    <a:ext cx="156118" cy="417664"/>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Graphic 36">
                  <a:extLst>
                    <a:ext uri="{FF2B5EF4-FFF2-40B4-BE49-F238E27FC236}">
                      <a16:creationId xmlns:a16="http://schemas.microsoft.com/office/drawing/2014/main" id="{89F50C21-69CF-A5A5-1898-205595877F2A}"/>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rot="1320000" flipH="1">
                  <a:off x="13043715" y="3615945"/>
                  <a:ext cx="1057871" cy="1057871"/>
                </a:xfrm>
                <a:prstGeom prst="rect">
                  <a:avLst/>
                </a:prstGeom>
              </p:spPr>
            </p:pic>
          </p:grpSp>
        </p:grpSp>
      </p:grpSp>
      <p:sp>
        <p:nvSpPr>
          <p:cNvPr id="42" name="TextBox 41">
            <a:extLst>
              <a:ext uri="{FF2B5EF4-FFF2-40B4-BE49-F238E27FC236}">
                <a16:creationId xmlns:a16="http://schemas.microsoft.com/office/drawing/2014/main" id="{D2D8ADC3-753C-0FDF-691A-450747EDB993}"/>
              </a:ext>
            </a:extLst>
          </p:cNvPr>
          <p:cNvSpPr txBox="1"/>
          <p:nvPr/>
        </p:nvSpPr>
        <p:spPr>
          <a:xfrm>
            <a:off x="5074603" y="4194100"/>
            <a:ext cx="2173560" cy="1278555"/>
          </a:xfrm>
          <a:prstGeom prst="rect">
            <a:avLst/>
          </a:prstGeom>
          <a:noFill/>
          <a:ln>
            <a:noFill/>
          </a:ln>
        </p:spPr>
        <p:txBody>
          <a:bodyPr wrap="square" rtlCol="0" anchor="t">
            <a:spAutoFit/>
          </a:bodyPr>
          <a:lstStyle/>
          <a:p>
            <a:r>
              <a:rPr lang="en-GB" sz="1100" dirty="0">
                <a:solidFill>
                  <a:schemeClr val="accent5"/>
                </a:solidFill>
                <a:latin typeface="+mj-lt"/>
              </a:rPr>
              <a:t>  XXY</a:t>
            </a:r>
          </a:p>
          <a:p>
            <a:r>
              <a:rPr lang="en-GB" sz="1100" dirty="0">
                <a:solidFill>
                  <a:schemeClr val="accent5"/>
                </a:solidFill>
                <a:latin typeface="+mj-lt"/>
              </a:rPr>
              <a:t>(the extra X)</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Parental origin?</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Skewed X inactivation</a:t>
            </a:r>
          </a:p>
          <a:p>
            <a:pPr marL="180975" indent="-180975">
              <a:lnSpc>
                <a:spcPct val="90000"/>
              </a:lnSpc>
              <a:spcBef>
                <a:spcPts val="300"/>
              </a:spcBef>
              <a:buClr>
                <a:schemeClr val="tx1"/>
              </a:buClr>
              <a:buFont typeface="Wingdings" panose="05000000000000000000" pitchFamily="2" charset="2"/>
              <a:buChar char="§"/>
            </a:pPr>
            <a:r>
              <a:rPr lang="en-GB" sz="1000" i="1" dirty="0">
                <a:solidFill>
                  <a:srgbClr val="E7E6E6">
                    <a:lumMod val="25000"/>
                  </a:srgbClr>
                </a:solidFill>
              </a:rPr>
              <a:t>SHOX</a:t>
            </a:r>
            <a:r>
              <a:rPr lang="en-GB" sz="1000" dirty="0">
                <a:solidFill>
                  <a:srgbClr val="E7E6E6">
                    <a:lumMod val="25000"/>
                  </a:srgbClr>
                </a:solidFill>
              </a:rPr>
              <a:t> gene overexpression</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Other non-inactivated/</a:t>
            </a:r>
            <a:br>
              <a:rPr lang="en-GB" sz="1000" dirty="0">
                <a:solidFill>
                  <a:srgbClr val="E7E6E6">
                    <a:lumMod val="25000"/>
                  </a:srgbClr>
                </a:solidFill>
              </a:rPr>
            </a:br>
            <a:r>
              <a:rPr lang="en-GB" sz="1000" dirty="0">
                <a:solidFill>
                  <a:srgbClr val="E7E6E6">
                    <a:lumMod val="25000"/>
                  </a:srgbClr>
                </a:solidFill>
              </a:rPr>
              <a:t>escape genes?</a:t>
            </a:r>
          </a:p>
        </p:txBody>
      </p:sp>
      <p:grpSp>
        <p:nvGrpSpPr>
          <p:cNvPr id="26" name="Group 25">
            <a:extLst>
              <a:ext uri="{FF2B5EF4-FFF2-40B4-BE49-F238E27FC236}">
                <a16:creationId xmlns:a16="http://schemas.microsoft.com/office/drawing/2014/main" id="{9218AA2A-F7F0-0A39-85A2-9689E402EFB9}"/>
              </a:ext>
            </a:extLst>
          </p:cNvPr>
          <p:cNvGrpSpPr/>
          <p:nvPr/>
        </p:nvGrpSpPr>
        <p:grpSpPr>
          <a:xfrm>
            <a:off x="7329837" y="5171155"/>
            <a:ext cx="2294282" cy="1051665"/>
            <a:chOff x="7165233" y="5171155"/>
            <a:chExt cx="2294282" cy="1051665"/>
          </a:xfrm>
        </p:grpSpPr>
        <p:sp>
          <p:nvSpPr>
            <p:cNvPr id="52" name="TextBox 51">
              <a:extLst>
                <a:ext uri="{FF2B5EF4-FFF2-40B4-BE49-F238E27FC236}">
                  <a16:creationId xmlns:a16="http://schemas.microsoft.com/office/drawing/2014/main" id="{85BF63DC-FF49-8765-F5FA-0B451EC5B2D8}"/>
                </a:ext>
              </a:extLst>
            </p:cNvPr>
            <p:cNvSpPr txBox="1"/>
            <p:nvPr/>
          </p:nvSpPr>
          <p:spPr>
            <a:xfrm>
              <a:off x="7165233" y="5505957"/>
              <a:ext cx="1461276" cy="716863"/>
            </a:xfrm>
            <a:prstGeom prst="rect">
              <a:avLst/>
            </a:prstGeom>
            <a:noFill/>
            <a:ln>
              <a:noFill/>
            </a:ln>
          </p:spPr>
          <p:txBody>
            <a:bodyPr wrap="square" rtlCol="0" anchor="t">
              <a:spAutoFit/>
            </a:bodyPr>
            <a:lstStyle/>
            <a:p>
              <a:r>
                <a:rPr lang="en-GB" sz="1100" dirty="0">
                  <a:solidFill>
                    <a:schemeClr val="accent5"/>
                  </a:solidFill>
                  <a:latin typeface="+mj-lt"/>
                </a:rPr>
                <a:t>Proteins</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Differential</a:t>
              </a:r>
              <a:br>
                <a:rPr lang="en-GB" sz="1000" dirty="0">
                  <a:solidFill>
                    <a:srgbClr val="E7E6E6">
                      <a:lumMod val="25000"/>
                    </a:srgbClr>
                  </a:solidFill>
                </a:rPr>
              </a:br>
              <a:r>
                <a:rPr lang="en-GB" sz="1000" dirty="0">
                  <a:solidFill>
                    <a:srgbClr val="E7E6E6">
                      <a:lumMod val="25000"/>
                    </a:srgbClr>
                  </a:solidFill>
                </a:rPr>
                <a:t>  protein-protein</a:t>
              </a:r>
              <a:br>
                <a:rPr lang="en-GB" sz="1000" dirty="0">
                  <a:solidFill>
                    <a:srgbClr val="E7E6E6">
                      <a:lumMod val="25000"/>
                    </a:srgbClr>
                  </a:solidFill>
                </a:rPr>
              </a:br>
              <a:r>
                <a:rPr lang="en-GB" sz="1000" dirty="0">
                  <a:solidFill>
                    <a:srgbClr val="E7E6E6">
                      <a:lumMod val="25000"/>
                    </a:srgbClr>
                  </a:solidFill>
                </a:rPr>
                <a:t>  interactions</a:t>
              </a:r>
            </a:p>
          </p:txBody>
        </p:sp>
        <p:pic>
          <p:nvPicPr>
            <p:cNvPr id="23" name="Picture 2">
              <a:extLst>
                <a:ext uri="{FF2B5EF4-FFF2-40B4-BE49-F238E27FC236}">
                  <a16:creationId xmlns:a16="http://schemas.microsoft.com/office/drawing/2014/main" id="{0188EA87-3439-7472-0246-D8D94C8BB63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1155" y="5171155"/>
              <a:ext cx="1268360" cy="10484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8D55B159-01C2-209C-1D9A-78F369D16618}"/>
              </a:ext>
            </a:extLst>
          </p:cNvPr>
          <p:cNvSpPr txBox="1"/>
          <p:nvPr/>
        </p:nvSpPr>
        <p:spPr>
          <a:xfrm>
            <a:off x="7908815" y="1945569"/>
            <a:ext cx="2029417" cy="932307"/>
          </a:xfrm>
          <a:prstGeom prst="rect">
            <a:avLst/>
          </a:prstGeom>
          <a:noFill/>
          <a:ln>
            <a:noFill/>
          </a:ln>
        </p:spPr>
        <p:txBody>
          <a:bodyPr wrap="square" rtlCol="0" anchor="t">
            <a:spAutoFit/>
          </a:bodyPr>
          <a:lstStyle/>
          <a:p>
            <a:r>
              <a:rPr lang="en-GB" sz="1100" dirty="0">
                <a:solidFill>
                  <a:schemeClr val="accent5"/>
                </a:solidFill>
                <a:latin typeface="+mj-lt"/>
              </a:rPr>
              <a:t>Epigenetics</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Global hypermethylation</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Global hypomethylation</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Other epigenetic</a:t>
            </a:r>
            <a:br>
              <a:rPr lang="en-GB" sz="1000" dirty="0">
                <a:solidFill>
                  <a:srgbClr val="E7E6E6">
                    <a:lumMod val="25000"/>
                  </a:srgbClr>
                </a:solidFill>
              </a:rPr>
            </a:br>
            <a:r>
              <a:rPr lang="en-GB" sz="1000" dirty="0">
                <a:solidFill>
                  <a:srgbClr val="E7E6E6">
                    <a:lumMod val="25000"/>
                  </a:srgbClr>
                </a:solidFill>
              </a:rPr>
              <a:t>  mechanisms?</a:t>
            </a:r>
          </a:p>
        </p:txBody>
      </p:sp>
      <p:sp>
        <p:nvSpPr>
          <p:cNvPr id="38" name="TextBox 37">
            <a:extLst>
              <a:ext uri="{FF2B5EF4-FFF2-40B4-BE49-F238E27FC236}">
                <a16:creationId xmlns:a16="http://schemas.microsoft.com/office/drawing/2014/main" id="{55E8D780-77C5-2666-A949-3F97012C1B59}"/>
              </a:ext>
            </a:extLst>
          </p:cNvPr>
          <p:cNvSpPr txBox="1"/>
          <p:nvPr/>
        </p:nvSpPr>
        <p:spPr>
          <a:xfrm>
            <a:off x="9611142" y="3254805"/>
            <a:ext cx="1503123" cy="1170833"/>
          </a:xfrm>
          <a:prstGeom prst="rect">
            <a:avLst/>
          </a:prstGeom>
          <a:noFill/>
          <a:ln>
            <a:noFill/>
          </a:ln>
        </p:spPr>
        <p:txBody>
          <a:bodyPr wrap="square" rtlCol="0" anchor="t">
            <a:spAutoFit/>
          </a:bodyPr>
          <a:lstStyle/>
          <a:p>
            <a:r>
              <a:rPr lang="en-GB" sz="1100" dirty="0">
                <a:solidFill>
                  <a:schemeClr val="accent5"/>
                </a:solidFill>
                <a:latin typeface="+mj-lt"/>
              </a:rPr>
              <a:t>RNA</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Global </a:t>
            </a:r>
            <a:br>
              <a:rPr lang="en-GB" sz="1000" dirty="0">
                <a:solidFill>
                  <a:srgbClr val="E7E6E6">
                    <a:lumMod val="25000"/>
                  </a:srgbClr>
                </a:solidFill>
              </a:rPr>
            </a:br>
            <a:r>
              <a:rPr lang="en-GB" sz="1000" dirty="0">
                <a:solidFill>
                  <a:srgbClr val="E7E6E6">
                    <a:lumMod val="25000"/>
                  </a:srgbClr>
                </a:solidFill>
              </a:rPr>
              <a:t>  differential</a:t>
            </a:r>
            <a:br>
              <a:rPr lang="en-GB" sz="1000" dirty="0">
                <a:solidFill>
                  <a:srgbClr val="E7E6E6">
                    <a:lumMod val="25000"/>
                  </a:srgbClr>
                </a:solidFill>
              </a:rPr>
            </a:br>
            <a:r>
              <a:rPr lang="en-GB" sz="1000" dirty="0">
                <a:solidFill>
                  <a:srgbClr val="E7E6E6">
                    <a:lumMod val="25000"/>
                  </a:srgbClr>
                </a:solidFill>
              </a:rPr>
              <a:t>  expression</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Differential</a:t>
            </a:r>
            <a:br>
              <a:rPr lang="en-GB" sz="1000" dirty="0">
                <a:solidFill>
                  <a:srgbClr val="E7E6E6">
                    <a:lumMod val="25000"/>
                  </a:srgbClr>
                </a:solidFill>
              </a:rPr>
            </a:br>
            <a:r>
              <a:rPr lang="en-GB" sz="1000" dirty="0">
                <a:solidFill>
                  <a:srgbClr val="E7E6E6">
                    <a:lumMod val="25000"/>
                  </a:srgbClr>
                </a:solidFill>
              </a:rPr>
              <a:t>  non-coding</a:t>
            </a:r>
            <a:br>
              <a:rPr lang="en-GB" sz="1000" dirty="0">
                <a:solidFill>
                  <a:srgbClr val="E7E6E6">
                    <a:lumMod val="25000"/>
                  </a:srgbClr>
                </a:solidFill>
              </a:rPr>
            </a:br>
            <a:r>
              <a:rPr lang="en-GB" sz="1000" dirty="0">
                <a:solidFill>
                  <a:srgbClr val="E7E6E6">
                    <a:lumMod val="25000"/>
                  </a:srgbClr>
                </a:solidFill>
              </a:rPr>
              <a:t>  RNA expression?</a:t>
            </a:r>
          </a:p>
        </p:txBody>
      </p:sp>
      <p:grpSp>
        <p:nvGrpSpPr>
          <p:cNvPr id="2076" name="Group 2075">
            <a:extLst>
              <a:ext uri="{FF2B5EF4-FFF2-40B4-BE49-F238E27FC236}">
                <a16:creationId xmlns:a16="http://schemas.microsoft.com/office/drawing/2014/main" id="{C8C9A088-3E5C-D509-2135-C962B5F710DC}"/>
              </a:ext>
            </a:extLst>
          </p:cNvPr>
          <p:cNvGrpSpPr/>
          <p:nvPr/>
        </p:nvGrpSpPr>
        <p:grpSpPr>
          <a:xfrm>
            <a:off x="6840640" y="3057045"/>
            <a:ext cx="2845835" cy="1976486"/>
            <a:chOff x="6780352" y="3057045"/>
            <a:chExt cx="2845835" cy="1976486"/>
          </a:xfrm>
        </p:grpSpPr>
        <p:grpSp>
          <p:nvGrpSpPr>
            <p:cNvPr id="2075" name="Group 2074">
              <a:extLst>
                <a:ext uri="{FF2B5EF4-FFF2-40B4-BE49-F238E27FC236}">
                  <a16:creationId xmlns:a16="http://schemas.microsoft.com/office/drawing/2014/main" id="{5EB05468-0D91-5F9C-6D9D-9D9DD197C138}"/>
                </a:ext>
              </a:extLst>
            </p:cNvPr>
            <p:cNvGrpSpPr/>
            <p:nvPr/>
          </p:nvGrpSpPr>
          <p:grpSpPr>
            <a:xfrm>
              <a:off x="6780352" y="3082693"/>
              <a:ext cx="611759" cy="1889839"/>
              <a:chOff x="6780352" y="3082693"/>
              <a:chExt cx="611759" cy="1889839"/>
            </a:xfrm>
          </p:grpSpPr>
          <p:sp>
            <p:nvSpPr>
              <p:cNvPr id="2073" name="Arrow: Down 2072">
                <a:extLst>
                  <a:ext uri="{FF2B5EF4-FFF2-40B4-BE49-F238E27FC236}">
                    <a16:creationId xmlns:a16="http://schemas.microsoft.com/office/drawing/2014/main" id="{94EBEC58-7054-0737-3047-839829510CE5}"/>
                  </a:ext>
                </a:extLst>
              </p:cNvPr>
              <p:cNvSpPr/>
              <p:nvPr/>
            </p:nvSpPr>
            <p:spPr>
              <a:xfrm flipV="1">
                <a:off x="7207371" y="3082693"/>
                <a:ext cx="184740" cy="1889839"/>
              </a:xfrm>
              <a:prstGeom prst="downArrow">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4" name="TextBox 2073">
                <a:extLst>
                  <a:ext uri="{FF2B5EF4-FFF2-40B4-BE49-F238E27FC236}">
                    <a16:creationId xmlns:a16="http://schemas.microsoft.com/office/drawing/2014/main" id="{D943B09F-C570-5346-6A11-6C4D270417BB}"/>
                  </a:ext>
                </a:extLst>
              </p:cNvPr>
              <p:cNvSpPr txBox="1"/>
              <p:nvPr/>
            </p:nvSpPr>
            <p:spPr>
              <a:xfrm>
                <a:off x="6780352" y="3169671"/>
                <a:ext cx="543152" cy="232115"/>
              </a:xfrm>
              <a:prstGeom prst="rect">
                <a:avLst/>
              </a:prstGeom>
              <a:noFill/>
              <a:ln>
                <a:noFill/>
              </a:ln>
            </p:spPr>
            <p:txBody>
              <a:bodyPr wrap="square" rtlCol="0" anchor="ctr">
                <a:spAutoFit/>
              </a:bodyPr>
              <a:lstStyle/>
              <a:p>
                <a:pPr algn="ctr">
                  <a:lnSpc>
                    <a:spcPct val="90000"/>
                  </a:lnSpc>
                  <a:spcBef>
                    <a:spcPts val="300"/>
                  </a:spcBef>
                  <a:buClr>
                    <a:schemeClr val="tx1"/>
                  </a:buClr>
                </a:pPr>
                <a:r>
                  <a:rPr lang="en-GB" sz="1000" i="1" dirty="0">
                    <a:solidFill>
                      <a:srgbClr val="E7E6E6">
                        <a:lumMod val="25000"/>
                      </a:srgbClr>
                    </a:solidFill>
                  </a:rPr>
                  <a:t>SHOX</a:t>
                </a:r>
                <a:endParaRPr lang="en-GB" sz="1000" dirty="0">
                  <a:solidFill>
                    <a:srgbClr val="E7E6E6">
                      <a:lumMod val="25000"/>
                    </a:srgbClr>
                  </a:solidFill>
                </a:endParaRPr>
              </a:p>
            </p:txBody>
          </p:sp>
        </p:grpSp>
        <p:grpSp>
          <p:nvGrpSpPr>
            <p:cNvPr id="45" name="Group 44">
              <a:extLst>
                <a:ext uri="{FF2B5EF4-FFF2-40B4-BE49-F238E27FC236}">
                  <a16:creationId xmlns:a16="http://schemas.microsoft.com/office/drawing/2014/main" id="{FAA64373-906D-1053-68BB-0AFFC5C0428F}"/>
                </a:ext>
              </a:extLst>
            </p:cNvPr>
            <p:cNvGrpSpPr/>
            <p:nvPr/>
          </p:nvGrpSpPr>
          <p:grpSpPr>
            <a:xfrm>
              <a:off x="7139997" y="3057045"/>
              <a:ext cx="2486190" cy="1976486"/>
              <a:chOff x="7220381" y="3016853"/>
              <a:chExt cx="2486190" cy="1976486"/>
            </a:xfrm>
          </p:grpSpPr>
          <p:pic>
            <p:nvPicPr>
              <p:cNvPr id="10" name="Picture 9">
                <a:extLst>
                  <a:ext uri="{FF2B5EF4-FFF2-40B4-BE49-F238E27FC236}">
                    <a16:creationId xmlns:a16="http://schemas.microsoft.com/office/drawing/2014/main" id="{47176237-A716-0379-D12F-9330226F127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220381" y="3016853"/>
                <a:ext cx="1179378" cy="1949739"/>
              </a:xfrm>
              <a:prstGeom prst="rect">
                <a:avLst/>
              </a:prstGeom>
            </p:spPr>
          </p:pic>
          <p:sp>
            <p:nvSpPr>
              <p:cNvPr id="41" name="TextBox 40">
                <a:extLst>
                  <a:ext uri="{FF2B5EF4-FFF2-40B4-BE49-F238E27FC236}">
                    <a16:creationId xmlns:a16="http://schemas.microsoft.com/office/drawing/2014/main" id="{65AF032A-F156-89CF-A7EE-906DD738FAEA}"/>
                  </a:ext>
                </a:extLst>
              </p:cNvPr>
              <p:cNvSpPr txBox="1"/>
              <p:nvPr/>
            </p:nvSpPr>
            <p:spPr>
              <a:xfrm>
                <a:off x="7977868" y="3053064"/>
                <a:ext cx="1728703" cy="1940275"/>
              </a:xfrm>
              <a:prstGeom prst="rect">
                <a:avLst/>
              </a:prstGeom>
              <a:noFill/>
              <a:ln>
                <a:noFill/>
              </a:ln>
            </p:spPr>
            <p:txBody>
              <a:bodyPr wrap="square" rtlCol="0" anchor="t">
                <a:spAutoFit/>
              </a:bodyPr>
              <a:lstStyle/>
              <a:p>
                <a:r>
                  <a:rPr lang="en-GB" sz="1100" dirty="0">
                    <a:latin typeface="+mj-lt"/>
                  </a:rPr>
                  <a:t>Phenotype</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Tall stature</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Small testes</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Infertility</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Hypergonadotropic</a:t>
                </a:r>
                <a:br>
                  <a:rPr lang="en-GB" sz="1000" dirty="0">
                    <a:solidFill>
                      <a:srgbClr val="E7E6E6">
                        <a:lumMod val="25000"/>
                      </a:srgbClr>
                    </a:solidFill>
                  </a:rPr>
                </a:br>
                <a:r>
                  <a:rPr lang="en-GB" sz="1000" dirty="0">
                    <a:solidFill>
                      <a:srgbClr val="E7E6E6">
                        <a:lumMod val="25000"/>
                      </a:srgbClr>
                    </a:solidFill>
                  </a:rPr>
                  <a:t>  hypogonadism</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Type 2 diabetes</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Autoimmunity</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Neurocognitive</a:t>
                </a:r>
                <a:br>
                  <a:rPr lang="en-GB" sz="1000" dirty="0">
                    <a:solidFill>
                      <a:srgbClr val="E7E6E6">
                        <a:lumMod val="25000"/>
                      </a:srgbClr>
                    </a:solidFill>
                  </a:rPr>
                </a:br>
                <a:r>
                  <a:rPr lang="en-GB" sz="1000" dirty="0">
                    <a:solidFill>
                      <a:srgbClr val="E7E6E6">
                        <a:lumMod val="25000"/>
                      </a:srgbClr>
                    </a:solidFill>
                  </a:rPr>
                  <a:t>  problems</a:t>
                </a:r>
              </a:p>
              <a:p>
                <a:pPr marL="180975" indent="-180975">
                  <a:lnSpc>
                    <a:spcPct val="90000"/>
                  </a:lnSpc>
                  <a:spcBef>
                    <a:spcPts val="300"/>
                  </a:spcBef>
                  <a:buClr>
                    <a:schemeClr val="tx1"/>
                  </a:buClr>
                  <a:buFont typeface="Wingdings" panose="05000000000000000000" pitchFamily="2" charset="2"/>
                  <a:buChar char="§"/>
                </a:pPr>
                <a:r>
                  <a:rPr lang="en-GB" sz="1000" dirty="0">
                    <a:solidFill>
                      <a:srgbClr val="E7E6E6">
                        <a:lumMod val="25000"/>
                      </a:srgbClr>
                    </a:solidFill>
                  </a:rPr>
                  <a:t>Other traits…</a:t>
                </a:r>
              </a:p>
            </p:txBody>
          </p:sp>
        </p:grpSp>
      </p:grpSp>
      <p:grpSp>
        <p:nvGrpSpPr>
          <p:cNvPr id="2147" name="Group 2146">
            <a:extLst>
              <a:ext uri="{FF2B5EF4-FFF2-40B4-BE49-F238E27FC236}">
                <a16:creationId xmlns:a16="http://schemas.microsoft.com/office/drawing/2014/main" id="{542AE244-7736-1F57-C786-568814B684A4}"/>
              </a:ext>
            </a:extLst>
          </p:cNvPr>
          <p:cNvGrpSpPr/>
          <p:nvPr/>
        </p:nvGrpSpPr>
        <p:grpSpPr>
          <a:xfrm rot="120000">
            <a:off x="10493639" y="2929965"/>
            <a:ext cx="1025568" cy="1240403"/>
            <a:chOff x="10473543" y="2929965"/>
            <a:chExt cx="1025568" cy="1240403"/>
          </a:xfrm>
          <a:effectLst>
            <a:outerShdw blurRad="50800" dist="38100" dir="2700000" algn="tl" rotWithShape="0">
              <a:prstClr val="black">
                <a:alpha val="40000"/>
              </a:prstClr>
            </a:outerShdw>
          </a:effectLst>
        </p:grpSpPr>
        <p:sp>
          <p:nvSpPr>
            <p:cNvPr id="2128" name="Flowchart: Terminator 2127">
              <a:extLst>
                <a:ext uri="{FF2B5EF4-FFF2-40B4-BE49-F238E27FC236}">
                  <a16:creationId xmlns:a16="http://schemas.microsoft.com/office/drawing/2014/main" id="{AA4072EC-BB33-43C2-29C0-36032F8DEC7B}"/>
                </a:ext>
              </a:extLst>
            </p:cNvPr>
            <p:cNvSpPr/>
            <p:nvPr/>
          </p:nvSpPr>
          <p:spPr>
            <a:xfrm rot="1680000" flipH="1">
              <a:off x="11226692" y="3453309"/>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9" name="Flowchart: Terminator 2128">
              <a:extLst>
                <a:ext uri="{FF2B5EF4-FFF2-40B4-BE49-F238E27FC236}">
                  <a16:creationId xmlns:a16="http://schemas.microsoft.com/office/drawing/2014/main" id="{031EFE6F-AB00-002D-9539-F70CC30A9487}"/>
                </a:ext>
              </a:extLst>
            </p:cNvPr>
            <p:cNvSpPr/>
            <p:nvPr/>
          </p:nvSpPr>
          <p:spPr>
            <a:xfrm rot="1680000" flipH="1">
              <a:off x="11254205" y="3531980"/>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0" name="Flowchart: Terminator 2129">
              <a:extLst>
                <a:ext uri="{FF2B5EF4-FFF2-40B4-BE49-F238E27FC236}">
                  <a16:creationId xmlns:a16="http://schemas.microsoft.com/office/drawing/2014/main" id="{A6E00165-26BE-8E50-5E77-9F0FC075BA0F}"/>
                </a:ext>
              </a:extLst>
            </p:cNvPr>
            <p:cNvSpPr/>
            <p:nvPr/>
          </p:nvSpPr>
          <p:spPr>
            <a:xfrm rot="1680000" flipH="1">
              <a:off x="11234842" y="3585280"/>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1" name="Flowchart: Terminator 2130">
              <a:extLst>
                <a:ext uri="{FF2B5EF4-FFF2-40B4-BE49-F238E27FC236}">
                  <a16:creationId xmlns:a16="http://schemas.microsoft.com/office/drawing/2014/main" id="{3E14460A-F39F-CEB0-E0E5-D82F1FD2B561}"/>
                </a:ext>
              </a:extLst>
            </p:cNvPr>
            <p:cNvSpPr/>
            <p:nvPr/>
          </p:nvSpPr>
          <p:spPr>
            <a:xfrm rot="1680000" flipH="1">
              <a:off x="11176028" y="3620919"/>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2" name="Flowchart: Terminator 2131">
              <a:extLst>
                <a:ext uri="{FF2B5EF4-FFF2-40B4-BE49-F238E27FC236}">
                  <a16:creationId xmlns:a16="http://schemas.microsoft.com/office/drawing/2014/main" id="{04F4CB33-8EBD-E02A-00B3-F01479B39F23}"/>
                </a:ext>
              </a:extLst>
            </p:cNvPr>
            <p:cNvSpPr/>
            <p:nvPr/>
          </p:nvSpPr>
          <p:spPr>
            <a:xfrm rot="1680000" flipH="1">
              <a:off x="11099055" y="3646364"/>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3" name="Flowchart: Terminator 2132">
              <a:extLst>
                <a:ext uri="{FF2B5EF4-FFF2-40B4-BE49-F238E27FC236}">
                  <a16:creationId xmlns:a16="http://schemas.microsoft.com/office/drawing/2014/main" id="{39D84E1D-6B53-9ECB-35B5-B0B789244762}"/>
                </a:ext>
              </a:extLst>
            </p:cNvPr>
            <p:cNvSpPr/>
            <p:nvPr/>
          </p:nvSpPr>
          <p:spPr>
            <a:xfrm rot="1680000" flipH="1">
              <a:off x="11071022" y="3696298"/>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4" name="Flowchart: Terminator 2133">
              <a:extLst>
                <a:ext uri="{FF2B5EF4-FFF2-40B4-BE49-F238E27FC236}">
                  <a16:creationId xmlns:a16="http://schemas.microsoft.com/office/drawing/2014/main" id="{9B388197-0D95-F42E-70C7-6EE491772710}"/>
                </a:ext>
              </a:extLst>
            </p:cNvPr>
            <p:cNvSpPr/>
            <p:nvPr/>
          </p:nvSpPr>
          <p:spPr>
            <a:xfrm rot="1680000" flipH="1">
              <a:off x="11086417" y="3767858"/>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5" name="Flowchart: Terminator 2134">
              <a:extLst>
                <a:ext uri="{FF2B5EF4-FFF2-40B4-BE49-F238E27FC236}">
                  <a16:creationId xmlns:a16="http://schemas.microsoft.com/office/drawing/2014/main" id="{A8DC0253-2201-7328-579F-30E11C311A28}"/>
                </a:ext>
              </a:extLst>
            </p:cNvPr>
            <p:cNvSpPr/>
            <p:nvPr/>
          </p:nvSpPr>
          <p:spPr>
            <a:xfrm rot="1680000" flipH="1">
              <a:off x="11106352" y="3841966"/>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6" name="Flowchart: Terminator 2135">
              <a:extLst>
                <a:ext uri="{FF2B5EF4-FFF2-40B4-BE49-F238E27FC236}">
                  <a16:creationId xmlns:a16="http://schemas.microsoft.com/office/drawing/2014/main" id="{5B709F0F-BF24-A8F0-4142-F6C20E0554CE}"/>
                </a:ext>
              </a:extLst>
            </p:cNvPr>
            <p:cNvSpPr/>
            <p:nvPr/>
          </p:nvSpPr>
          <p:spPr>
            <a:xfrm rot="1680000" flipH="1">
              <a:off x="11078003" y="3892871"/>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7" name="Flowchart: Terminator 2136">
              <a:extLst>
                <a:ext uri="{FF2B5EF4-FFF2-40B4-BE49-F238E27FC236}">
                  <a16:creationId xmlns:a16="http://schemas.microsoft.com/office/drawing/2014/main" id="{CF528807-8519-C861-0CC4-87063D48339F}"/>
                </a:ext>
              </a:extLst>
            </p:cNvPr>
            <p:cNvSpPr/>
            <p:nvPr/>
          </p:nvSpPr>
          <p:spPr>
            <a:xfrm rot="1680000" flipH="1">
              <a:off x="11005886" y="3919894"/>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8" name="Flowchart: Terminator 2137">
              <a:extLst>
                <a:ext uri="{FF2B5EF4-FFF2-40B4-BE49-F238E27FC236}">
                  <a16:creationId xmlns:a16="http://schemas.microsoft.com/office/drawing/2014/main" id="{1168D330-48AB-F6C8-5F76-23A75D562C70}"/>
                </a:ext>
              </a:extLst>
            </p:cNvPr>
            <p:cNvSpPr/>
            <p:nvPr/>
          </p:nvSpPr>
          <p:spPr>
            <a:xfrm rot="1680000" flipH="1">
              <a:off x="10938964" y="3950751"/>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7" name="Flowchart: Terminator 2116">
              <a:extLst>
                <a:ext uri="{FF2B5EF4-FFF2-40B4-BE49-F238E27FC236}">
                  <a16:creationId xmlns:a16="http://schemas.microsoft.com/office/drawing/2014/main" id="{5E7B47E6-65AE-41D8-B4FA-695E3F6B7C5E}"/>
                </a:ext>
              </a:extLst>
            </p:cNvPr>
            <p:cNvSpPr/>
            <p:nvPr/>
          </p:nvSpPr>
          <p:spPr>
            <a:xfrm rot="780000" flipH="1" flipV="1">
              <a:off x="10903598" y="3552815"/>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8" name="Flowchart: Terminator 2117">
              <a:extLst>
                <a:ext uri="{FF2B5EF4-FFF2-40B4-BE49-F238E27FC236}">
                  <a16:creationId xmlns:a16="http://schemas.microsoft.com/office/drawing/2014/main" id="{C5446EE2-6C37-4C8E-B70F-92AB4BFB4995}"/>
                </a:ext>
              </a:extLst>
            </p:cNvPr>
            <p:cNvSpPr/>
            <p:nvPr/>
          </p:nvSpPr>
          <p:spPr>
            <a:xfrm rot="780000" flipH="1" flipV="1">
              <a:off x="10975975" y="3511492"/>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9" name="Flowchart: Terminator 2118">
              <a:extLst>
                <a:ext uri="{FF2B5EF4-FFF2-40B4-BE49-F238E27FC236}">
                  <a16:creationId xmlns:a16="http://schemas.microsoft.com/office/drawing/2014/main" id="{7025BCF2-45F5-67F9-543D-FD6CBD95E8AB}"/>
                </a:ext>
              </a:extLst>
            </p:cNvPr>
            <p:cNvSpPr/>
            <p:nvPr/>
          </p:nvSpPr>
          <p:spPr>
            <a:xfrm rot="780000" flipH="1" flipV="1">
              <a:off x="10996329" y="3458562"/>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0" name="Flowchart: Terminator 2119">
              <a:extLst>
                <a:ext uri="{FF2B5EF4-FFF2-40B4-BE49-F238E27FC236}">
                  <a16:creationId xmlns:a16="http://schemas.microsoft.com/office/drawing/2014/main" id="{790E70CD-7679-A997-609D-E49575391B51}"/>
                </a:ext>
              </a:extLst>
            </p:cNvPr>
            <p:cNvSpPr/>
            <p:nvPr/>
          </p:nvSpPr>
          <p:spPr>
            <a:xfrm rot="780000" flipH="1" flipV="1">
              <a:off x="10975323" y="3393080"/>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1" name="Flowchart: Terminator 2120">
              <a:extLst>
                <a:ext uri="{FF2B5EF4-FFF2-40B4-BE49-F238E27FC236}">
                  <a16:creationId xmlns:a16="http://schemas.microsoft.com/office/drawing/2014/main" id="{9B299E6F-2B05-8BBE-6A47-E95AE0B14783}"/>
                </a:ext>
              </a:extLst>
            </p:cNvPr>
            <p:cNvSpPr/>
            <p:nvPr/>
          </p:nvSpPr>
          <p:spPr>
            <a:xfrm rot="780000" flipH="1" flipV="1">
              <a:off x="10933925" y="3323378"/>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2" name="Flowchart: Terminator 2121">
              <a:extLst>
                <a:ext uri="{FF2B5EF4-FFF2-40B4-BE49-F238E27FC236}">
                  <a16:creationId xmlns:a16="http://schemas.microsoft.com/office/drawing/2014/main" id="{1137261A-7CEB-DAFF-4DB9-E815DF448DD8}"/>
                </a:ext>
              </a:extLst>
            </p:cNvPr>
            <p:cNvSpPr/>
            <p:nvPr/>
          </p:nvSpPr>
          <p:spPr>
            <a:xfrm rot="780000" flipH="1" flipV="1">
              <a:off x="10945528" y="3267300"/>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3" name="Flowchart: Terminator 2122">
              <a:extLst>
                <a:ext uri="{FF2B5EF4-FFF2-40B4-BE49-F238E27FC236}">
                  <a16:creationId xmlns:a16="http://schemas.microsoft.com/office/drawing/2014/main" id="{ACBD3DF0-8C56-93E5-ACA6-A07898BC3C3A}"/>
                </a:ext>
              </a:extLst>
            </p:cNvPr>
            <p:cNvSpPr/>
            <p:nvPr/>
          </p:nvSpPr>
          <p:spPr>
            <a:xfrm rot="780000" flipH="1" flipV="1">
              <a:off x="11004094" y="3223394"/>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4" name="Flowchart: Terminator 2123">
              <a:extLst>
                <a:ext uri="{FF2B5EF4-FFF2-40B4-BE49-F238E27FC236}">
                  <a16:creationId xmlns:a16="http://schemas.microsoft.com/office/drawing/2014/main" id="{2B1C6431-9A55-E1A8-7F9E-920090EBB3CE}"/>
                </a:ext>
              </a:extLst>
            </p:cNvPr>
            <p:cNvSpPr/>
            <p:nvPr/>
          </p:nvSpPr>
          <p:spPr>
            <a:xfrm rot="780000" flipH="1" flipV="1">
              <a:off x="11067758" y="3180542"/>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5" name="Flowchart: Terminator 2124">
              <a:extLst>
                <a:ext uri="{FF2B5EF4-FFF2-40B4-BE49-F238E27FC236}">
                  <a16:creationId xmlns:a16="http://schemas.microsoft.com/office/drawing/2014/main" id="{A5292F57-0193-D04A-FBEF-C0CAA2F8C9EB}"/>
                </a:ext>
              </a:extLst>
            </p:cNvPr>
            <p:cNvSpPr/>
            <p:nvPr/>
          </p:nvSpPr>
          <p:spPr>
            <a:xfrm rot="780000" flipH="1" flipV="1">
              <a:off x="11079760" y="3123525"/>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6" name="Flowchart: Terminator 2125">
              <a:extLst>
                <a:ext uri="{FF2B5EF4-FFF2-40B4-BE49-F238E27FC236}">
                  <a16:creationId xmlns:a16="http://schemas.microsoft.com/office/drawing/2014/main" id="{ED06D860-9936-07AF-29AF-8700A8088992}"/>
                </a:ext>
              </a:extLst>
            </p:cNvPr>
            <p:cNvSpPr/>
            <p:nvPr/>
          </p:nvSpPr>
          <p:spPr>
            <a:xfrm rot="780000" flipH="1" flipV="1">
              <a:off x="11043061" y="3055818"/>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7" name="Flowchart: Terminator 2126">
              <a:extLst>
                <a:ext uri="{FF2B5EF4-FFF2-40B4-BE49-F238E27FC236}">
                  <a16:creationId xmlns:a16="http://schemas.microsoft.com/office/drawing/2014/main" id="{F41DE74F-F26E-218D-E6B3-44C2CBD4EC03}"/>
                </a:ext>
              </a:extLst>
            </p:cNvPr>
            <p:cNvSpPr/>
            <p:nvPr/>
          </p:nvSpPr>
          <p:spPr>
            <a:xfrm rot="780000" flipH="1" flipV="1">
              <a:off x="11012798" y="2988624"/>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6" name="Flowchart: Terminator 2105">
              <a:extLst>
                <a:ext uri="{FF2B5EF4-FFF2-40B4-BE49-F238E27FC236}">
                  <a16:creationId xmlns:a16="http://schemas.microsoft.com/office/drawing/2014/main" id="{1CBB91C9-16E5-3C79-3116-4086C3CF361D}"/>
                </a:ext>
              </a:extLst>
            </p:cNvPr>
            <p:cNvSpPr/>
            <p:nvPr/>
          </p:nvSpPr>
          <p:spPr>
            <a:xfrm rot="21000000">
              <a:off x="10753426" y="3521618"/>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7" name="Flowchart: Terminator 2106">
              <a:extLst>
                <a:ext uri="{FF2B5EF4-FFF2-40B4-BE49-F238E27FC236}">
                  <a16:creationId xmlns:a16="http://schemas.microsoft.com/office/drawing/2014/main" id="{C0751D03-8126-4B56-81AE-BED9CA7C2D1C}"/>
                </a:ext>
              </a:extLst>
            </p:cNvPr>
            <p:cNvSpPr/>
            <p:nvPr/>
          </p:nvSpPr>
          <p:spPr>
            <a:xfrm rot="21000000">
              <a:off x="10702948" y="3587936"/>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8" name="Flowchart: Terminator 2107">
              <a:extLst>
                <a:ext uri="{FF2B5EF4-FFF2-40B4-BE49-F238E27FC236}">
                  <a16:creationId xmlns:a16="http://schemas.microsoft.com/office/drawing/2014/main" id="{1084231B-19E7-A58D-11D6-210BEED0F27C}"/>
                </a:ext>
              </a:extLst>
            </p:cNvPr>
            <p:cNvSpPr/>
            <p:nvPr/>
          </p:nvSpPr>
          <p:spPr>
            <a:xfrm rot="21000000">
              <a:off x="10704893" y="3644611"/>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9" name="Flowchart: Terminator 2108">
              <a:extLst>
                <a:ext uri="{FF2B5EF4-FFF2-40B4-BE49-F238E27FC236}">
                  <a16:creationId xmlns:a16="http://schemas.microsoft.com/office/drawing/2014/main" id="{E754D06F-DE17-B339-4B50-0D2C5FD322DA}"/>
                </a:ext>
              </a:extLst>
            </p:cNvPr>
            <p:cNvSpPr/>
            <p:nvPr/>
          </p:nvSpPr>
          <p:spPr>
            <a:xfrm rot="21000000">
              <a:off x="10749816" y="3696681"/>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0" name="Flowchart: Terminator 2109">
              <a:extLst>
                <a:ext uri="{FF2B5EF4-FFF2-40B4-BE49-F238E27FC236}">
                  <a16:creationId xmlns:a16="http://schemas.microsoft.com/office/drawing/2014/main" id="{9CB72AC4-C4A1-B29B-48F0-BA921C2064E9}"/>
                </a:ext>
              </a:extLst>
            </p:cNvPr>
            <p:cNvSpPr/>
            <p:nvPr/>
          </p:nvSpPr>
          <p:spPr>
            <a:xfrm rot="21000000">
              <a:off x="10815158" y="3744666"/>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1" name="Flowchart: Terminator 2110">
              <a:extLst>
                <a:ext uri="{FF2B5EF4-FFF2-40B4-BE49-F238E27FC236}">
                  <a16:creationId xmlns:a16="http://schemas.microsoft.com/office/drawing/2014/main" id="{C06E47A5-1587-4CC3-A346-E87DDAC2BD82}"/>
                </a:ext>
              </a:extLst>
            </p:cNvPr>
            <p:cNvSpPr/>
            <p:nvPr/>
          </p:nvSpPr>
          <p:spPr>
            <a:xfrm rot="21000000">
              <a:off x="10826388" y="3800819"/>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2" name="Flowchart: Terminator 2111">
              <a:extLst>
                <a:ext uri="{FF2B5EF4-FFF2-40B4-BE49-F238E27FC236}">
                  <a16:creationId xmlns:a16="http://schemas.microsoft.com/office/drawing/2014/main" id="{94FC58B3-714C-E7F2-E66C-45869515CC8B}"/>
                </a:ext>
              </a:extLst>
            </p:cNvPr>
            <p:cNvSpPr/>
            <p:nvPr/>
          </p:nvSpPr>
          <p:spPr>
            <a:xfrm rot="21000000">
              <a:off x="10789634" y="3864119"/>
              <a:ext cx="72556" cy="23532"/>
            </a:xfrm>
            <a:prstGeom prst="flowChartTermina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3" name="Flowchart: Terminator 2112">
              <a:extLst>
                <a:ext uri="{FF2B5EF4-FFF2-40B4-BE49-F238E27FC236}">
                  <a16:creationId xmlns:a16="http://schemas.microsoft.com/office/drawing/2014/main" id="{1B0F87C3-34D2-6824-14C5-91820B9B0181}"/>
                </a:ext>
              </a:extLst>
            </p:cNvPr>
            <p:cNvSpPr/>
            <p:nvPr/>
          </p:nvSpPr>
          <p:spPr>
            <a:xfrm rot="21000000">
              <a:off x="10747774" y="3928440"/>
              <a:ext cx="72556" cy="23532"/>
            </a:xfrm>
            <a:prstGeom prst="flowChartTerminator">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4" name="Flowchart: Terminator 2113">
              <a:extLst>
                <a:ext uri="{FF2B5EF4-FFF2-40B4-BE49-F238E27FC236}">
                  <a16:creationId xmlns:a16="http://schemas.microsoft.com/office/drawing/2014/main" id="{A0DA7A7C-7C45-107B-1362-FD614C95EE73}"/>
                </a:ext>
              </a:extLst>
            </p:cNvPr>
            <p:cNvSpPr/>
            <p:nvPr/>
          </p:nvSpPr>
          <p:spPr>
            <a:xfrm rot="21000000">
              <a:off x="10759005" y="3985614"/>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5" name="Flowchart: Terminator 2114">
              <a:extLst>
                <a:ext uri="{FF2B5EF4-FFF2-40B4-BE49-F238E27FC236}">
                  <a16:creationId xmlns:a16="http://schemas.microsoft.com/office/drawing/2014/main" id="{676D02A7-F8B7-9698-A206-6B020EF595DA}"/>
                </a:ext>
              </a:extLst>
            </p:cNvPr>
            <p:cNvSpPr/>
            <p:nvPr/>
          </p:nvSpPr>
          <p:spPr>
            <a:xfrm rot="21000000">
              <a:off x="10819242" y="4033599"/>
              <a:ext cx="72556" cy="23532"/>
            </a:xfrm>
            <a:prstGeom prst="flowChartTerminator">
              <a:avLst/>
            </a:prstGeom>
            <a:solidFill>
              <a:srgbClr val="800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6" name="Flowchart: Terminator 2115">
              <a:extLst>
                <a:ext uri="{FF2B5EF4-FFF2-40B4-BE49-F238E27FC236}">
                  <a16:creationId xmlns:a16="http://schemas.microsoft.com/office/drawing/2014/main" id="{592274A9-D5B2-50C8-EA62-7EE4224314A8}"/>
                </a:ext>
              </a:extLst>
            </p:cNvPr>
            <p:cNvSpPr/>
            <p:nvPr/>
          </p:nvSpPr>
          <p:spPr>
            <a:xfrm rot="21000000">
              <a:off x="10873353" y="4083627"/>
              <a:ext cx="72556" cy="23532"/>
            </a:xfrm>
            <a:prstGeom prst="flowChartTermina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3" name="Freeform: Shape 2102">
              <a:extLst>
                <a:ext uri="{FF2B5EF4-FFF2-40B4-BE49-F238E27FC236}">
                  <a16:creationId xmlns:a16="http://schemas.microsoft.com/office/drawing/2014/main" id="{95F2266E-60E2-E7A0-D8CB-8B959B1F17FE}"/>
                </a:ext>
              </a:extLst>
            </p:cNvPr>
            <p:cNvSpPr/>
            <p:nvPr/>
          </p:nvSpPr>
          <p:spPr>
            <a:xfrm>
              <a:off x="10983460" y="3398604"/>
              <a:ext cx="359081" cy="612082"/>
            </a:xfrm>
            <a:custGeom>
              <a:avLst/>
              <a:gdLst>
                <a:gd name="connsiteX0" fmla="*/ 1561171 w 1786673"/>
                <a:gd name="connsiteY0" fmla="*/ 0 h 3045522"/>
                <a:gd name="connsiteX1" fmla="*/ 1628078 w 1786673"/>
                <a:gd name="connsiteY1" fmla="*/ 64429 h 3045522"/>
                <a:gd name="connsiteX2" fmla="*/ 1590907 w 1786673"/>
                <a:gd name="connsiteY2" fmla="*/ 203200 h 3045522"/>
                <a:gd name="connsiteX3" fmla="*/ 1610732 w 1786673"/>
                <a:gd name="connsiteY3" fmla="*/ 302322 h 3045522"/>
                <a:gd name="connsiteX4" fmla="*/ 1665249 w 1786673"/>
                <a:gd name="connsiteY4" fmla="*/ 431181 h 3045522"/>
                <a:gd name="connsiteX5" fmla="*/ 1717288 w 1786673"/>
                <a:gd name="connsiteY5" fmla="*/ 562517 h 3045522"/>
                <a:gd name="connsiteX6" fmla="*/ 1776761 w 1786673"/>
                <a:gd name="connsiteY6" fmla="*/ 718634 h 3045522"/>
                <a:gd name="connsiteX7" fmla="*/ 1786673 w 1786673"/>
                <a:gd name="connsiteY7" fmla="*/ 864839 h 3045522"/>
                <a:gd name="connsiteX8" fmla="*/ 1739590 w 1786673"/>
                <a:gd name="connsiteY8" fmla="*/ 1018478 h 3045522"/>
                <a:gd name="connsiteX9" fmla="*/ 1667727 w 1786673"/>
                <a:gd name="connsiteY9" fmla="*/ 1152293 h 3045522"/>
                <a:gd name="connsiteX10" fmla="*/ 1553737 w 1786673"/>
                <a:gd name="connsiteY10" fmla="*/ 1241503 h 3045522"/>
                <a:gd name="connsiteX11" fmla="*/ 1459571 w 1786673"/>
                <a:gd name="connsiteY11" fmla="*/ 1286107 h 3045522"/>
                <a:gd name="connsiteX12" fmla="*/ 1303454 w 1786673"/>
                <a:gd name="connsiteY12" fmla="*/ 1313366 h 3045522"/>
                <a:gd name="connsiteX13" fmla="*/ 1097776 w 1786673"/>
                <a:gd name="connsiteY13" fmla="*/ 1350537 h 3045522"/>
                <a:gd name="connsiteX14" fmla="*/ 978829 w 1786673"/>
                <a:gd name="connsiteY14" fmla="*/ 1412488 h 3045522"/>
                <a:gd name="connsiteX15" fmla="*/ 901466 w 1786673"/>
                <a:gd name="connsiteY15" fmla="*/ 1508055 h 3045522"/>
                <a:gd name="connsiteX16" fmla="*/ 847493 w 1786673"/>
                <a:gd name="connsiteY16" fmla="*/ 1637990 h 3045522"/>
                <a:gd name="connsiteX17" fmla="*/ 847493 w 1786673"/>
                <a:gd name="connsiteY17" fmla="*/ 1727200 h 3045522"/>
                <a:gd name="connsiteX18" fmla="*/ 887141 w 1786673"/>
                <a:gd name="connsiteY18" fmla="*/ 1838712 h 3045522"/>
                <a:gd name="connsiteX19" fmla="*/ 931746 w 1786673"/>
                <a:gd name="connsiteY19" fmla="*/ 1965093 h 3045522"/>
                <a:gd name="connsiteX20" fmla="*/ 1001132 w 1786673"/>
                <a:gd name="connsiteY20" fmla="*/ 2088995 h 3045522"/>
                <a:gd name="connsiteX21" fmla="*/ 1030868 w 1786673"/>
                <a:gd name="connsiteY21" fmla="*/ 2205464 h 3045522"/>
                <a:gd name="connsiteX22" fmla="*/ 1030868 w 1786673"/>
                <a:gd name="connsiteY22" fmla="*/ 2356625 h 3045522"/>
                <a:gd name="connsiteX23" fmla="*/ 993698 w 1786673"/>
                <a:gd name="connsiteY23" fmla="*/ 2468137 h 3045522"/>
                <a:gd name="connsiteX24" fmla="*/ 906966 w 1786673"/>
                <a:gd name="connsiteY24" fmla="*/ 2609386 h 3045522"/>
                <a:gd name="connsiteX25" fmla="*/ 790498 w 1786673"/>
                <a:gd name="connsiteY25" fmla="*/ 2718420 h 3045522"/>
                <a:gd name="connsiteX26" fmla="*/ 664117 w 1786673"/>
                <a:gd name="connsiteY26" fmla="*/ 2765503 h 3045522"/>
                <a:gd name="connsiteX27" fmla="*/ 398966 w 1786673"/>
                <a:gd name="connsiteY27" fmla="*/ 2820020 h 3045522"/>
                <a:gd name="connsiteX28" fmla="*/ 267629 w 1786673"/>
                <a:gd name="connsiteY28" fmla="*/ 2872059 h 3045522"/>
                <a:gd name="connsiteX29" fmla="*/ 180898 w 1786673"/>
                <a:gd name="connsiteY29" fmla="*/ 2926576 h 3045522"/>
                <a:gd name="connsiteX30" fmla="*/ 143727 w 1786673"/>
                <a:gd name="connsiteY30" fmla="*/ 3003395 h 3045522"/>
                <a:gd name="connsiteX31" fmla="*/ 69385 w 1786673"/>
                <a:gd name="connsiteY31" fmla="*/ 3045522 h 3045522"/>
                <a:gd name="connsiteX32" fmla="*/ 2478 w 1786673"/>
                <a:gd name="connsiteY32" fmla="*/ 3010829 h 3045522"/>
                <a:gd name="connsiteX33" fmla="*/ 0 w 1786673"/>
                <a:gd name="connsiteY33" fmla="*/ 2941444 h 3045522"/>
                <a:gd name="connsiteX34" fmla="*/ 61951 w 1786673"/>
                <a:gd name="connsiteY34" fmla="*/ 2849756 h 3045522"/>
                <a:gd name="connsiteX35" fmla="*/ 121424 w 1786673"/>
                <a:gd name="connsiteY35" fmla="*/ 2790283 h 3045522"/>
                <a:gd name="connsiteX36" fmla="*/ 220546 w 1786673"/>
                <a:gd name="connsiteY36" fmla="*/ 2728332 h 3045522"/>
                <a:gd name="connsiteX37" fmla="*/ 332059 w 1786673"/>
                <a:gd name="connsiteY37" fmla="*/ 2691161 h 3045522"/>
                <a:gd name="connsiteX38" fmla="*/ 443571 w 1786673"/>
                <a:gd name="connsiteY38" fmla="*/ 2661425 h 3045522"/>
                <a:gd name="connsiteX39" fmla="*/ 597210 w 1786673"/>
                <a:gd name="connsiteY39" fmla="*/ 2629210 h 3045522"/>
                <a:gd name="connsiteX40" fmla="*/ 726068 w 1786673"/>
                <a:gd name="connsiteY40" fmla="*/ 2589561 h 3045522"/>
                <a:gd name="connsiteX41" fmla="*/ 812800 w 1786673"/>
                <a:gd name="connsiteY41" fmla="*/ 2502829 h 3045522"/>
                <a:gd name="connsiteX42" fmla="*/ 877229 w 1786673"/>
                <a:gd name="connsiteY42" fmla="*/ 2403707 h 3045522"/>
                <a:gd name="connsiteX43" fmla="*/ 884663 w 1786673"/>
                <a:gd name="connsiteY43" fmla="*/ 2307064 h 3045522"/>
                <a:gd name="connsiteX44" fmla="*/ 877229 w 1786673"/>
                <a:gd name="connsiteY44" fmla="*/ 2225288 h 3045522"/>
                <a:gd name="connsiteX45" fmla="*/ 849971 w 1786673"/>
                <a:gd name="connsiteY45" fmla="*/ 2138556 h 3045522"/>
                <a:gd name="connsiteX46" fmla="*/ 810322 w 1786673"/>
                <a:gd name="connsiteY46" fmla="*/ 2039434 h 3045522"/>
                <a:gd name="connsiteX47" fmla="*/ 750849 w 1786673"/>
                <a:gd name="connsiteY47" fmla="*/ 1908098 h 3045522"/>
                <a:gd name="connsiteX48" fmla="*/ 716156 w 1786673"/>
                <a:gd name="connsiteY48" fmla="*/ 1804020 h 3045522"/>
                <a:gd name="connsiteX49" fmla="*/ 703766 w 1786673"/>
                <a:gd name="connsiteY49" fmla="*/ 1712332 h 3045522"/>
                <a:gd name="connsiteX50" fmla="*/ 708722 w 1786673"/>
                <a:gd name="connsiteY50" fmla="*/ 1625600 h 3045522"/>
                <a:gd name="connsiteX51" fmla="*/ 731024 w 1786673"/>
                <a:gd name="connsiteY51" fmla="*/ 1514088 h 3045522"/>
                <a:gd name="connsiteX52" fmla="*/ 763239 w 1786673"/>
                <a:gd name="connsiteY52" fmla="*/ 1417444 h 3045522"/>
                <a:gd name="connsiteX53" fmla="*/ 776718 w 1786673"/>
                <a:gd name="connsiteY53" fmla="*/ 1422747 h 3045522"/>
                <a:gd name="connsiteX54" fmla="*/ 792976 w 1786673"/>
                <a:gd name="connsiteY54" fmla="*/ 1385229 h 3045522"/>
                <a:gd name="connsiteX55" fmla="*/ 864839 w 1786673"/>
                <a:gd name="connsiteY55" fmla="*/ 1330712 h 3045522"/>
                <a:gd name="connsiteX56" fmla="*/ 959005 w 1786673"/>
                <a:gd name="connsiteY56" fmla="*/ 1273717 h 3045522"/>
                <a:gd name="connsiteX57" fmla="*/ 1075473 w 1786673"/>
                <a:gd name="connsiteY57" fmla="*/ 1229112 h 3045522"/>
                <a:gd name="connsiteX58" fmla="*/ 1241502 w 1786673"/>
                <a:gd name="connsiteY58" fmla="*/ 1184507 h 3045522"/>
                <a:gd name="connsiteX59" fmla="*/ 1385229 w 1786673"/>
                <a:gd name="connsiteY59" fmla="*/ 1154771 h 3045522"/>
                <a:gd name="connsiteX60" fmla="*/ 1501698 w 1786673"/>
                <a:gd name="connsiteY60" fmla="*/ 1092820 h 3045522"/>
                <a:gd name="connsiteX61" fmla="*/ 1573561 w 1786673"/>
                <a:gd name="connsiteY61" fmla="*/ 1028390 h 3045522"/>
                <a:gd name="connsiteX62" fmla="*/ 1630556 w 1786673"/>
                <a:gd name="connsiteY62" fmla="*/ 892098 h 3045522"/>
                <a:gd name="connsiteX63" fmla="*/ 1640468 w 1786673"/>
                <a:gd name="connsiteY63" fmla="*/ 805366 h 3045522"/>
                <a:gd name="connsiteX64" fmla="*/ 1615688 w 1786673"/>
                <a:gd name="connsiteY64" fmla="*/ 703766 h 3045522"/>
                <a:gd name="connsiteX65" fmla="*/ 1561171 w 1786673"/>
                <a:gd name="connsiteY65" fmla="*/ 569951 h 3045522"/>
                <a:gd name="connsiteX66" fmla="*/ 1499220 w 1786673"/>
                <a:gd name="connsiteY66" fmla="*/ 446049 h 3045522"/>
                <a:gd name="connsiteX67" fmla="*/ 1444702 w 1786673"/>
                <a:gd name="connsiteY67" fmla="*/ 270107 h 3045522"/>
                <a:gd name="connsiteX68" fmla="*/ 1462049 w 1786673"/>
                <a:gd name="connsiteY68" fmla="*/ 141249 h 3045522"/>
                <a:gd name="connsiteX69" fmla="*/ 1476917 w 1786673"/>
                <a:gd name="connsiteY69" fmla="*/ 32215 h 30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6673" h="3045522">
                  <a:moveTo>
                    <a:pt x="1561171" y="0"/>
                  </a:moveTo>
                  <a:lnTo>
                    <a:pt x="1628078" y="64429"/>
                  </a:lnTo>
                  <a:lnTo>
                    <a:pt x="1590907" y="203200"/>
                  </a:lnTo>
                  <a:lnTo>
                    <a:pt x="1610732" y="302322"/>
                  </a:lnTo>
                  <a:lnTo>
                    <a:pt x="1665249" y="431181"/>
                  </a:lnTo>
                  <a:lnTo>
                    <a:pt x="1717288" y="562517"/>
                  </a:lnTo>
                  <a:lnTo>
                    <a:pt x="1776761" y="718634"/>
                  </a:lnTo>
                  <a:lnTo>
                    <a:pt x="1786673" y="864839"/>
                  </a:lnTo>
                  <a:lnTo>
                    <a:pt x="1739590" y="1018478"/>
                  </a:lnTo>
                  <a:lnTo>
                    <a:pt x="1667727" y="1152293"/>
                  </a:lnTo>
                  <a:lnTo>
                    <a:pt x="1553737" y="1241503"/>
                  </a:lnTo>
                  <a:lnTo>
                    <a:pt x="1459571" y="1286107"/>
                  </a:lnTo>
                  <a:lnTo>
                    <a:pt x="1303454" y="1313366"/>
                  </a:lnTo>
                  <a:lnTo>
                    <a:pt x="1097776" y="1350537"/>
                  </a:lnTo>
                  <a:lnTo>
                    <a:pt x="978829" y="1412488"/>
                  </a:lnTo>
                  <a:lnTo>
                    <a:pt x="901466" y="1508055"/>
                  </a:lnTo>
                  <a:lnTo>
                    <a:pt x="847493" y="1637990"/>
                  </a:lnTo>
                  <a:lnTo>
                    <a:pt x="847493" y="1727200"/>
                  </a:lnTo>
                  <a:lnTo>
                    <a:pt x="887141" y="1838712"/>
                  </a:lnTo>
                  <a:lnTo>
                    <a:pt x="931746" y="1965093"/>
                  </a:lnTo>
                  <a:lnTo>
                    <a:pt x="1001132" y="2088995"/>
                  </a:lnTo>
                  <a:lnTo>
                    <a:pt x="1030868" y="2205464"/>
                  </a:lnTo>
                  <a:lnTo>
                    <a:pt x="1030868" y="2356625"/>
                  </a:lnTo>
                  <a:lnTo>
                    <a:pt x="993698" y="2468137"/>
                  </a:lnTo>
                  <a:lnTo>
                    <a:pt x="906966" y="2609386"/>
                  </a:lnTo>
                  <a:lnTo>
                    <a:pt x="790498" y="2718420"/>
                  </a:lnTo>
                  <a:lnTo>
                    <a:pt x="664117" y="2765503"/>
                  </a:lnTo>
                  <a:lnTo>
                    <a:pt x="398966" y="2820020"/>
                  </a:lnTo>
                  <a:lnTo>
                    <a:pt x="267629" y="2872059"/>
                  </a:lnTo>
                  <a:lnTo>
                    <a:pt x="180898" y="2926576"/>
                  </a:lnTo>
                  <a:lnTo>
                    <a:pt x="143727" y="3003395"/>
                  </a:lnTo>
                  <a:lnTo>
                    <a:pt x="69385" y="3045522"/>
                  </a:lnTo>
                  <a:lnTo>
                    <a:pt x="2478" y="3010829"/>
                  </a:lnTo>
                  <a:lnTo>
                    <a:pt x="0" y="2941444"/>
                  </a:lnTo>
                  <a:lnTo>
                    <a:pt x="61951" y="2849756"/>
                  </a:lnTo>
                  <a:lnTo>
                    <a:pt x="121424" y="2790283"/>
                  </a:lnTo>
                  <a:lnTo>
                    <a:pt x="220546" y="2728332"/>
                  </a:lnTo>
                  <a:lnTo>
                    <a:pt x="332059" y="2691161"/>
                  </a:lnTo>
                  <a:lnTo>
                    <a:pt x="443571" y="2661425"/>
                  </a:lnTo>
                  <a:lnTo>
                    <a:pt x="597210" y="2629210"/>
                  </a:lnTo>
                  <a:lnTo>
                    <a:pt x="726068" y="2589561"/>
                  </a:lnTo>
                  <a:lnTo>
                    <a:pt x="812800" y="2502829"/>
                  </a:lnTo>
                  <a:lnTo>
                    <a:pt x="877229" y="2403707"/>
                  </a:lnTo>
                  <a:lnTo>
                    <a:pt x="884663" y="2307064"/>
                  </a:lnTo>
                  <a:lnTo>
                    <a:pt x="877229" y="2225288"/>
                  </a:lnTo>
                  <a:lnTo>
                    <a:pt x="849971" y="2138556"/>
                  </a:lnTo>
                  <a:lnTo>
                    <a:pt x="810322" y="2039434"/>
                  </a:lnTo>
                  <a:lnTo>
                    <a:pt x="750849" y="1908098"/>
                  </a:lnTo>
                  <a:lnTo>
                    <a:pt x="716156" y="1804020"/>
                  </a:lnTo>
                  <a:lnTo>
                    <a:pt x="703766" y="1712332"/>
                  </a:lnTo>
                  <a:lnTo>
                    <a:pt x="708722" y="1625600"/>
                  </a:lnTo>
                  <a:lnTo>
                    <a:pt x="731024" y="1514088"/>
                  </a:lnTo>
                  <a:lnTo>
                    <a:pt x="763239" y="1417444"/>
                  </a:lnTo>
                  <a:lnTo>
                    <a:pt x="776718" y="1422747"/>
                  </a:lnTo>
                  <a:lnTo>
                    <a:pt x="792976" y="1385229"/>
                  </a:lnTo>
                  <a:lnTo>
                    <a:pt x="864839" y="1330712"/>
                  </a:lnTo>
                  <a:lnTo>
                    <a:pt x="959005" y="1273717"/>
                  </a:lnTo>
                  <a:lnTo>
                    <a:pt x="1075473" y="1229112"/>
                  </a:lnTo>
                  <a:lnTo>
                    <a:pt x="1241502" y="1184507"/>
                  </a:lnTo>
                  <a:lnTo>
                    <a:pt x="1385229" y="1154771"/>
                  </a:lnTo>
                  <a:lnTo>
                    <a:pt x="1501698" y="1092820"/>
                  </a:lnTo>
                  <a:lnTo>
                    <a:pt x="1573561" y="1028390"/>
                  </a:lnTo>
                  <a:lnTo>
                    <a:pt x="1630556" y="892098"/>
                  </a:lnTo>
                  <a:lnTo>
                    <a:pt x="1640468" y="805366"/>
                  </a:lnTo>
                  <a:lnTo>
                    <a:pt x="1615688" y="703766"/>
                  </a:lnTo>
                  <a:lnTo>
                    <a:pt x="1561171" y="569951"/>
                  </a:lnTo>
                  <a:lnTo>
                    <a:pt x="1499220" y="446049"/>
                  </a:lnTo>
                  <a:lnTo>
                    <a:pt x="1444702" y="270107"/>
                  </a:lnTo>
                  <a:lnTo>
                    <a:pt x="1462049" y="141249"/>
                  </a:lnTo>
                  <a:lnTo>
                    <a:pt x="1476917" y="322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04" name="Freeform: Shape 2103">
              <a:extLst>
                <a:ext uri="{FF2B5EF4-FFF2-40B4-BE49-F238E27FC236}">
                  <a16:creationId xmlns:a16="http://schemas.microsoft.com/office/drawing/2014/main" id="{0AD0EB7D-D06D-2C00-7579-87BF82BF3219}"/>
                </a:ext>
              </a:extLst>
            </p:cNvPr>
            <p:cNvSpPr/>
            <p:nvPr/>
          </p:nvSpPr>
          <p:spPr>
            <a:xfrm rot="2460000" flipV="1">
              <a:off x="10840465" y="3009375"/>
              <a:ext cx="359081" cy="612082"/>
            </a:xfrm>
            <a:custGeom>
              <a:avLst/>
              <a:gdLst>
                <a:gd name="connsiteX0" fmla="*/ 1561171 w 1786673"/>
                <a:gd name="connsiteY0" fmla="*/ 0 h 3045522"/>
                <a:gd name="connsiteX1" fmla="*/ 1628078 w 1786673"/>
                <a:gd name="connsiteY1" fmla="*/ 64429 h 3045522"/>
                <a:gd name="connsiteX2" fmla="*/ 1590907 w 1786673"/>
                <a:gd name="connsiteY2" fmla="*/ 203200 h 3045522"/>
                <a:gd name="connsiteX3" fmla="*/ 1610732 w 1786673"/>
                <a:gd name="connsiteY3" fmla="*/ 302322 h 3045522"/>
                <a:gd name="connsiteX4" fmla="*/ 1665249 w 1786673"/>
                <a:gd name="connsiteY4" fmla="*/ 431181 h 3045522"/>
                <a:gd name="connsiteX5" fmla="*/ 1717288 w 1786673"/>
                <a:gd name="connsiteY5" fmla="*/ 562517 h 3045522"/>
                <a:gd name="connsiteX6" fmla="*/ 1776761 w 1786673"/>
                <a:gd name="connsiteY6" fmla="*/ 718634 h 3045522"/>
                <a:gd name="connsiteX7" fmla="*/ 1786673 w 1786673"/>
                <a:gd name="connsiteY7" fmla="*/ 864839 h 3045522"/>
                <a:gd name="connsiteX8" fmla="*/ 1739590 w 1786673"/>
                <a:gd name="connsiteY8" fmla="*/ 1018478 h 3045522"/>
                <a:gd name="connsiteX9" fmla="*/ 1667727 w 1786673"/>
                <a:gd name="connsiteY9" fmla="*/ 1152293 h 3045522"/>
                <a:gd name="connsiteX10" fmla="*/ 1553737 w 1786673"/>
                <a:gd name="connsiteY10" fmla="*/ 1241503 h 3045522"/>
                <a:gd name="connsiteX11" fmla="*/ 1459571 w 1786673"/>
                <a:gd name="connsiteY11" fmla="*/ 1286107 h 3045522"/>
                <a:gd name="connsiteX12" fmla="*/ 1303454 w 1786673"/>
                <a:gd name="connsiteY12" fmla="*/ 1313366 h 3045522"/>
                <a:gd name="connsiteX13" fmla="*/ 1097776 w 1786673"/>
                <a:gd name="connsiteY13" fmla="*/ 1350537 h 3045522"/>
                <a:gd name="connsiteX14" fmla="*/ 978829 w 1786673"/>
                <a:gd name="connsiteY14" fmla="*/ 1412488 h 3045522"/>
                <a:gd name="connsiteX15" fmla="*/ 901466 w 1786673"/>
                <a:gd name="connsiteY15" fmla="*/ 1508055 h 3045522"/>
                <a:gd name="connsiteX16" fmla="*/ 847493 w 1786673"/>
                <a:gd name="connsiteY16" fmla="*/ 1637990 h 3045522"/>
                <a:gd name="connsiteX17" fmla="*/ 847493 w 1786673"/>
                <a:gd name="connsiteY17" fmla="*/ 1727200 h 3045522"/>
                <a:gd name="connsiteX18" fmla="*/ 887141 w 1786673"/>
                <a:gd name="connsiteY18" fmla="*/ 1838712 h 3045522"/>
                <a:gd name="connsiteX19" fmla="*/ 931746 w 1786673"/>
                <a:gd name="connsiteY19" fmla="*/ 1965093 h 3045522"/>
                <a:gd name="connsiteX20" fmla="*/ 1001132 w 1786673"/>
                <a:gd name="connsiteY20" fmla="*/ 2088995 h 3045522"/>
                <a:gd name="connsiteX21" fmla="*/ 1030868 w 1786673"/>
                <a:gd name="connsiteY21" fmla="*/ 2205464 h 3045522"/>
                <a:gd name="connsiteX22" fmla="*/ 1030868 w 1786673"/>
                <a:gd name="connsiteY22" fmla="*/ 2356625 h 3045522"/>
                <a:gd name="connsiteX23" fmla="*/ 993698 w 1786673"/>
                <a:gd name="connsiteY23" fmla="*/ 2468137 h 3045522"/>
                <a:gd name="connsiteX24" fmla="*/ 906966 w 1786673"/>
                <a:gd name="connsiteY24" fmla="*/ 2609386 h 3045522"/>
                <a:gd name="connsiteX25" fmla="*/ 790498 w 1786673"/>
                <a:gd name="connsiteY25" fmla="*/ 2718420 h 3045522"/>
                <a:gd name="connsiteX26" fmla="*/ 664117 w 1786673"/>
                <a:gd name="connsiteY26" fmla="*/ 2765503 h 3045522"/>
                <a:gd name="connsiteX27" fmla="*/ 398966 w 1786673"/>
                <a:gd name="connsiteY27" fmla="*/ 2820020 h 3045522"/>
                <a:gd name="connsiteX28" fmla="*/ 267629 w 1786673"/>
                <a:gd name="connsiteY28" fmla="*/ 2872059 h 3045522"/>
                <a:gd name="connsiteX29" fmla="*/ 180898 w 1786673"/>
                <a:gd name="connsiteY29" fmla="*/ 2926576 h 3045522"/>
                <a:gd name="connsiteX30" fmla="*/ 143727 w 1786673"/>
                <a:gd name="connsiteY30" fmla="*/ 3003395 h 3045522"/>
                <a:gd name="connsiteX31" fmla="*/ 69385 w 1786673"/>
                <a:gd name="connsiteY31" fmla="*/ 3045522 h 3045522"/>
                <a:gd name="connsiteX32" fmla="*/ 2478 w 1786673"/>
                <a:gd name="connsiteY32" fmla="*/ 3010829 h 3045522"/>
                <a:gd name="connsiteX33" fmla="*/ 0 w 1786673"/>
                <a:gd name="connsiteY33" fmla="*/ 2941444 h 3045522"/>
                <a:gd name="connsiteX34" fmla="*/ 61951 w 1786673"/>
                <a:gd name="connsiteY34" fmla="*/ 2849756 h 3045522"/>
                <a:gd name="connsiteX35" fmla="*/ 121424 w 1786673"/>
                <a:gd name="connsiteY35" fmla="*/ 2790283 h 3045522"/>
                <a:gd name="connsiteX36" fmla="*/ 220546 w 1786673"/>
                <a:gd name="connsiteY36" fmla="*/ 2728332 h 3045522"/>
                <a:gd name="connsiteX37" fmla="*/ 332059 w 1786673"/>
                <a:gd name="connsiteY37" fmla="*/ 2691161 h 3045522"/>
                <a:gd name="connsiteX38" fmla="*/ 443571 w 1786673"/>
                <a:gd name="connsiteY38" fmla="*/ 2661425 h 3045522"/>
                <a:gd name="connsiteX39" fmla="*/ 597210 w 1786673"/>
                <a:gd name="connsiteY39" fmla="*/ 2629210 h 3045522"/>
                <a:gd name="connsiteX40" fmla="*/ 726068 w 1786673"/>
                <a:gd name="connsiteY40" fmla="*/ 2589561 h 3045522"/>
                <a:gd name="connsiteX41" fmla="*/ 812800 w 1786673"/>
                <a:gd name="connsiteY41" fmla="*/ 2502829 h 3045522"/>
                <a:gd name="connsiteX42" fmla="*/ 877229 w 1786673"/>
                <a:gd name="connsiteY42" fmla="*/ 2403707 h 3045522"/>
                <a:gd name="connsiteX43" fmla="*/ 884663 w 1786673"/>
                <a:gd name="connsiteY43" fmla="*/ 2307064 h 3045522"/>
                <a:gd name="connsiteX44" fmla="*/ 877229 w 1786673"/>
                <a:gd name="connsiteY44" fmla="*/ 2225288 h 3045522"/>
                <a:gd name="connsiteX45" fmla="*/ 849971 w 1786673"/>
                <a:gd name="connsiteY45" fmla="*/ 2138556 h 3045522"/>
                <a:gd name="connsiteX46" fmla="*/ 810322 w 1786673"/>
                <a:gd name="connsiteY46" fmla="*/ 2039434 h 3045522"/>
                <a:gd name="connsiteX47" fmla="*/ 750849 w 1786673"/>
                <a:gd name="connsiteY47" fmla="*/ 1908098 h 3045522"/>
                <a:gd name="connsiteX48" fmla="*/ 716156 w 1786673"/>
                <a:gd name="connsiteY48" fmla="*/ 1804020 h 3045522"/>
                <a:gd name="connsiteX49" fmla="*/ 703766 w 1786673"/>
                <a:gd name="connsiteY49" fmla="*/ 1712332 h 3045522"/>
                <a:gd name="connsiteX50" fmla="*/ 708722 w 1786673"/>
                <a:gd name="connsiteY50" fmla="*/ 1625600 h 3045522"/>
                <a:gd name="connsiteX51" fmla="*/ 731024 w 1786673"/>
                <a:gd name="connsiteY51" fmla="*/ 1514088 h 3045522"/>
                <a:gd name="connsiteX52" fmla="*/ 763239 w 1786673"/>
                <a:gd name="connsiteY52" fmla="*/ 1417444 h 3045522"/>
                <a:gd name="connsiteX53" fmla="*/ 776718 w 1786673"/>
                <a:gd name="connsiteY53" fmla="*/ 1422747 h 3045522"/>
                <a:gd name="connsiteX54" fmla="*/ 792976 w 1786673"/>
                <a:gd name="connsiteY54" fmla="*/ 1385229 h 3045522"/>
                <a:gd name="connsiteX55" fmla="*/ 864839 w 1786673"/>
                <a:gd name="connsiteY55" fmla="*/ 1330712 h 3045522"/>
                <a:gd name="connsiteX56" fmla="*/ 959005 w 1786673"/>
                <a:gd name="connsiteY56" fmla="*/ 1273717 h 3045522"/>
                <a:gd name="connsiteX57" fmla="*/ 1075473 w 1786673"/>
                <a:gd name="connsiteY57" fmla="*/ 1229112 h 3045522"/>
                <a:gd name="connsiteX58" fmla="*/ 1241502 w 1786673"/>
                <a:gd name="connsiteY58" fmla="*/ 1184507 h 3045522"/>
                <a:gd name="connsiteX59" fmla="*/ 1385229 w 1786673"/>
                <a:gd name="connsiteY59" fmla="*/ 1154771 h 3045522"/>
                <a:gd name="connsiteX60" fmla="*/ 1501698 w 1786673"/>
                <a:gd name="connsiteY60" fmla="*/ 1092820 h 3045522"/>
                <a:gd name="connsiteX61" fmla="*/ 1573561 w 1786673"/>
                <a:gd name="connsiteY61" fmla="*/ 1028390 h 3045522"/>
                <a:gd name="connsiteX62" fmla="*/ 1630556 w 1786673"/>
                <a:gd name="connsiteY62" fmla="*/ 892098 h 3045522"/>
                <a:gd name="connsiteX63" fmla="*/ 1640468 w 1786673"/>
                <a:gd name="connsiteY63" fmla="*/ 805366 h 3045522"/>
                <a:gd name="connsiteX64" fmla="*/ 1615688 w 1786673"/>
                <a:gd name="connsiteY64" fmla="*/ 703766 h 3045522"/>
                <a:gd name="connsiteX65" fmla="*/ 1561171 w 1786673"/>
                <a:gd name="connsiteY65" fmla="*/ 569951 h 3045522"/>
                <a:gd name="connsiteX66" fmla="*/ 1499220 w 1786673"/>
                <a:gd name="connsiteY66" fmla="*/ 446049 h 3045522"/>
                <a:gd name="connsiteX67" fmla="*/ 1444702 w 1786673"/>
                <a:gd name="connsiteY67" fmla="*/ 270107 h 3045522"/>
                <a:gd name="connsiteX68" fmla="*/ 1462049 w 1786673"/>
                <a:gd name="connsiteY68" fmla="*/ 141249 h 3045522"/>
                <a:gd name="connsiteX69" fmla="*/ 1476917 w 1786673"/>
                <a:gd name="connsiteY69" fmla="*/ 32215 h 30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6673" h="3045522">
                  <a:moveTo>
                    <a:pt x="1561171" y="0"/>
                  </a:moveTo>
                  <a:lnTo>
                    <a:pt x="1628078" y="64429"/>
                  </a:lnTo>
                  <a:lnTo>
                    <a:pt x="1590907" y="203200"/>
                  </a:lnTo>
                  <a:lnTo>
                    <a:pt x="1610732" y="302322"/>
                  </a:lnTo>
                  <a:lnTo>
                    <a:pt x="1665249" y="431181"/>
                  </a:lnTo>
                  <a:lnTo>
                    <a:pt x="1717288" y="562517"/>
                  </a:lnTo>
                  <a:lnTo>
                    <a:pt x="1776761" y="718634"/>
                  </a:lnTo>
                  <a:lnTo>
                    <a:pt x="1786673" y="864839"/>
                  </a:lnTo>
                  <a:lnTo>
                    <a:pt x="1739590" y="1018478"/>
                  </a:lnTo>
                  <a:lnTo>
                    <a:pt x="1667727" y="1152293"/>
                  </a:lnTo>
                  <a:lnTo>
                    <a:pt x="1553737" y="1241503"/>
                  </a:lnTo>
                  <a:lnTo>
                    <a:pt x="1459571" y="1286107"/>
                  </a:lnTo>
                  <a:lnTo>
                    <a:pt x="1303454" y="1313366"/>
                  </a:lnTo>
                  <a:lnTo>
                    <a:pt x="1097776" y="1350537"/>
                  </a:lnTo>
                  <a:lnTo>
                    <a:pt x="978829" y="1412488"/>
                  </a:lnTo>
                  <a:lnTo>
                    <a:pt x="901466" y="1508055"/>
                  </a:lnTo>
                  <a:lnTo>
                    <a:pt x="847493" y="1637990"/>
                  </a:lnTo>
                  <a:lnTo>
                    <a:pt x="847493" y="1727200"/>
                  </a:lnTo>
                  <a:lnTo>
                    <a:pt x="887141" y="1838712"/>
                  </a:lnTo>
                  <a:lnTo>
                    <a:pt x="931746" y="1965093"/>
                  </a:lnTo>
                  <a:lnTo>
                    <a:pt x="1001132" y="2088995"/>
                  </a:lnTo>
                  <a:lnTo>
                    <a:pt x="1030868" y="2205464"/>
                  </a:lnTo>
                  <a:lnTo>
                    <a:pt x="1030868" y="2356625"/>
                  </a:lnTo>
                  <a:lnTo>
                    <a:pt x="993698" y="2468137"/>
                  </a:lnTo>
                  <a:lnTo>
                    <a:pt x="906966" y="2609386"/>
                  </a:lnTo>
                  <a:lnTo>
                    <a:pt x="790498" y="2718420"/>
                  </a:lnTo>
                  <a:lnTo>
                    <a:pt x="664117" y="2765503"/>
                  </a:lnTo>
                  <a:lnTo>
                    <a:pt x="398966" y="2820020"/>
                  </a:lnTo>
                  <a:lnTo>
                    <a:pt x="267629" y="2872059"/>
                  </a:lnTo>
                  <a:lnTo>
                    <a:pt x="180898" y="2926576"/>
                  </a:lnTo>
                  <a:lnTo>
                    <a:pt x="143727" y="3003395"/>
                  </a:lnTo>
                  <a:lnTo>
                    <a:pt x="69385" y="3045522"/>
                  </a:lnTo>
                  <a:lnTo>
                    <a:pt x="2478" y="3010829"/>
                  </a:lnTo>
                  <a:lnTo>
                    <a:pt x="0" y="2941444"/>
                  </a:lnTo>
                  <a:lnTo>
                    <a:pt x="61951" y="2849756"/>
                  </a:lnTo>
                  <a:lnTo>
                    <a:pt x="121424" y="2790283"/>
                  </a:lnTo>
                  <a:lnTo>
                    <a:pt x="220546" y="2728332"/>
                  </a:lnTo>
                  <a:lnTo>
                    <a:pt x="332059" y="2691161"/>
                  </a:lnTo>
                  <a:lnTo>
                    <a:pt x="443571" y="2661425"/>
                  </a:lnTo>
                  <a:lnTo>
                    <a:pt x="597210" y="2629210"/>
                  </a:lnTo>
                  <a:lnTo>
                    <a:pt x="726068" y="2589561"/>
                  </a:lnTo>
                  <a:lnTo>
                    <a:pt x="812800" y="2502829"/>
                  </a:lnTo>
                  <a:lnTo>
                    <a:pt x="877229" y="2403707"/>
                  </a:lnTo>
                  <a:lnTo>
                    <a:pt x="884663" y="2307064"/>
                  </a:lnTo>
                  <a:lnTo>
                    <a:pt x="877229" y="2225288"/>
                  </a:lnTo>
                  <a:lnTo>
                    <a:pt x="849971" y="2138556"/>
                  </a:lnTo>
                  <a:lnTo>
                    <a:pt x="810322" y="2039434"/>
                  </a:lnTo>
                  <a:lnTo>
                    <a:pt x="750849" y="1908098"/>
                  </a:lnTo>
                  <a:lnTo>
                    <a:pt x="716156" y="1804020"/>
                  </a:lnTo>
                  <a:lnTo>
                    <a:pt x="703766" y="1712332"/>
                  </a:lnTo>
                  <a:lnTo>
                    <a:pt x="708722" y="1625600"/>
                  </a:lnTo>
                  <a:lnTo>
                    <a:pt x="731024" y="1514088"/>
                  </a:lnTo>
                  <a:lnTo>
                    <a:pt x="763239" y="1417444"/>
                  </a:lnTo>
                  <a:lnTo>
                    <a:pt x="776718" y="1422747"/>
                  </a:lnTo>
                  <a:lnTo>
                    <a:pt x="792976" y="1385229"/>
                  </a:lnTo>
                  <a:lnTo>
                    <a:pt x="864839" y="1330712"/>
                  </a:lnTo>
                  <a:lnTo>
                    <a:pt x="959005" y="1273717"/>
                  </a:lnTo>
                  <a:lnTo>
                    <a:pt x="1075473" y="1229112"/>
                  </a:lnTo>
                  <a:lnTo>
                    <a:pt x="1241502" y="1184507"/>
                  </a:lnTo>
                  <a:lnTo>
                    <a:pt x="1385229" y="1154771"/>
                  </a:lnTo>
                  <a:lnTo>
                    <a:pt x="1501698" y="1092820"/>
                  </a:lnTo>
                  <a:lnTo>
                    <a:pt x="1573561" y="1028390"/>
                  </a:lnTo>
                  <a:lnTo>
                    <a:pt x="1630556" y="892098"/>
                  </a:lnTo>
                  <a:lnTo>
                    <a:pt x="1640468" y="805366"/>
                  </a:lnTo>
                  <a:lnTo>
                    <a:pt x="1615688" y="703766"/>
                  </a:lnTo>
                  <a:lnTo>
                    <a:pt x="1561171" y="569951"/>
                  </a:lnTo>
                  <a:lnTo>
                    <a:pt x="1499220" y="446049"/>
                  </a:lnTo>
                  <a:lnTo>
                    <a:pt x="1444702" y="270107"/>
                  </a:lnTo>
                  <a:lnTo>
                    <a:pt x="1462049" y="141249"/>
                  </a:lnTo>
                  <a:lnTo>
                    <a:pt x="1476917" y="322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05" name="Freeform: Shape 2104">
              <a:extLst>
                <a:ext uri="{FF2B5EF4-FFF2-40B4-BE49-F238E27FC236}">
                  <a16:creationId xmlns:a16="http://schemas.microsoft.com/office/drawing/2014/main" id="{9FD97645-B462-9058-BA16-95AC71ECD264}"/>
                </a:ext>
              </a:extLst>
            </p:cNvPr>
            <p:cNvSpPr/>
            <p:nvPr/>
          </p:nvSpPr>
          <p:spPr>
            <a:xfrm rot="1080000" flipH="1">
              <a:off x="10633106" y="3489636"/>
              <a:ext cx="356090" cy="606982"/>
            </a:xfrm>
            <a:custGeom>
              <a:avLst/>
              <a:gdLst>
                <a:gd name="connsiteX0" fmla="*/ 1561171 w 1786673"/>
                <a:gd name="connsiteY0" fmla="*/ 0 h 3045522"/>
                <a:gd name="connsiteX1" fmla="*/ 1628078 w 1786673"/>
                <a:gd name="connsiteY1" fmla="*/ 64429 h 3045522"/>
                <a:gd name="connsiteX2" fmla="*/ 1590907 w 1786673"/>
                <a:gd name="connsiteY2" fmla="*/ 203200 h 3045522"/>
                <a:gd name="connsiteX3" fmla="*/ 1610732 w 1786673"/>
                <a:gd name="connsiteY3" fmla="*/ 302322 h 3045522"/>
                <a:gd name="connsiteX4" fmla="*/ 1665249 w 1786673"/>
                <a:gd name="connsiteY4" fmla="*/ 431181 h 3045522"/>
                <a:gd name="connsiteX5" fmla="*/ 1717288 w 1786673"/>
                <a:gd name="connsiteY5" fmla="*/ 562517 h 3045522"/>
                <a:gd name="connsiteX6" fmla="*/ 1776761 w 1786673"/>
                <a:gd name="connsiteY6" fmla="*/ 718634 h 3045522"/>
                <a:gd name="connsiteX7" fmla="*/ 1786673 w 1786673"/>
                <a:gd name="connsiteY7" fmla="*/ 864839 h 3045522"/>
                <a:gd name="connsiteX8" fmla="*/ 1739590 w 1786673"/>
                <a:gd name="connsiteY8" fmla="*/ 1018478 h 3045522"/>
                <a:gd name="connsiteX9" fmla="*/ 1667727 w 1786673"/>
                <a:gd name="connsiteY9" fmla="*/ 1152293 h 3045522"/>
                <a:gd name="connsiteX10" fmla="*/ 1553737 w 1786673"/>
                <a:gd name="connsiteY10" fmla="*/ 1241503 h 3045522"/>
                <a:gd name="connsiteX11" fmla="*/ 1459571 w 1786673"/>
                <a:gd name="connsiteY11" fmla="*/ 1286107 h 3045522"/>
                <a:gd name="connsiteX12" fmla="*/ 1303454 w 1786673"/>
                <a:gd name="connsiteY12" fmla="*/ 1313366 h 3045522"/>
                <a:gd name="connsiteX13" fmla="*/ 1097776 w 1786673"/>
                <a:gd name="connsiteY13" fmla="*/ 1350537 h 3045522"/>
                <a:gd name="connsiteX14" fmla="*/ 978829 w 1786673"/>
                <a:gd name="connsiteY14" fmla="*/ 1412488 h 3045522"/>
                <a:gd name="connsiteX15" fmla="*/ 901466 w 1786673"/>
                <a:gd name="connsiteY15" fmla="*/ 1508055 h 3045522"/>
                <a:gd name="connsiteX16" fmla="*/ 847493 w 1786673"/>
                <a:gd name="connsiteY16" fmla="*/ 1637990 h 3045522"/>
                <a:gd name="connsiteX17" fmla="*/ 847493 w 1786673"/>
                <a:gd name="connsiteY17" fmla="*/ 1727200 h 3045522"/>
                <a:gd name="connsiteX18" fmla="*/ 887141 w 1786673"/>
                <a:gd name="connsiteY18" fmla="*/ 1838712 h 3045522"/>
                <a:gd name="connsiteX19" fmla="*/ 931746 w 1786673"/>
                <a:gd name="connsiteY19" fmla="*/ 1965093 h 3045522"/>
                <a:gd name="connsiteX20" fmla="*/ 1001132 w 1786673"/>
                <a:gd name="connsiteY20" fmla="*/ 2088995 h 3045522"/>
                <a:gd name="connsiteX21" fmla="*/ 1030868 w 1786673"/>
                <a:gd name="connsiteY21" fmla="*/ 2205464 h 3045522"/>
                <a:gd name="connsiteX22" fmla="*/ 1030868 w 1786673"/>
                <a:gd name="connsiteY22" fmla="*/ 2356625 h 3045522"/>
                <a:gd name="connsiteX23" fmla="*/ 993698 w 1786673"/>
                <a:gd name="connsiteY23" fmla="*/ 2468137 h 3045522"/>
                <a:gd name="connsiteX24" fmla="*/ 906966 w 1786673"/>
                <a:gd name="connsiteY24" fmla="*/ 2609386 h 3045522"/>
                <a:gd name="connsiteX25" fmla="*/ 790498 w 1786673"/>
                <a:gd name="connsiteY25" fmla="*/ 2718420 h 3045522"/>
                <a:gd name="connsiteX26" fmla="*/ 664117 w 1786673"/>
                <a:gd name="connsiteY26" fmla="*/ 2765503 h 3045522"/>
                <a:gd name="connsiteX27" fmla="*/ 398966 w 1786673"/>
                <a:gd name="connsiteY27" fmla="*/ 2820020 h 3045522"/>
                <a:gd name="connsiteX28" fmla="*/ 267629 w 1786673"/>
                <a:gd name="connsiteY28" fmla="*/ 2872059 h 3045522"/>
                <a:gd name="connsiteX29" fmla="*/ 180898 w 1786673"/>
                <a:gd name="connsiteY29" fmla="*/ 2926576 h 3045522"/>
                <a:gd name="connsiteX30" fmla="*/ 143727 w 1786673"/>
                <a:gd name="connsiteY30" fmla="*/ 3003395 h 3045522"/>
                <a:gd name="connsiteX31" fmla="*/ 69385 w 1786673"/>
                <a:gd name="connsiteY31" fmla="*/ 3045522 h 3045522"/>
                <a:gd name="connsiteX32" fmla="*/ 2478 w 1786673"/>
                <a:gd name="connsiteY32" fmla="*/ 3010829 h 3045522"/>
                <a:gd name="connsiteX33" fmla="*/ 0 w 1786673"/>
                <a:gd name="connsiteY33" fmla="*/ 2941444 h 3045522"/>
                <a:gd name="connsiteX34" fmla="*/ 61951 w 1786673"/>
                <a:gd name="connsiteY34" fmla="*/ 2849756 h 3045522"/>
                <a:gd name="connsiteX35" fmla="*/ 121424 w 1786673"/>
                <a:gd name="connsiteY35" fmla="*/ 2790283 h 3045522"/>
                <a:gd name="connsiteX36" fmla="*/ 220546 w 1786673"/>
                <a:gd name="connsiteY36" fmla="*/ 2728332 h 3045522"/>
                <a:gd name="connsiteX37" fmla="*/ 332059 w 1786673"/>
                <a:gd name="connsiteY37" fmla="*/ 2691161 h 3045522"/>
                <a:gd name="connsiteX38" fmla="*/ 443571 w 1786673"/>
                <a:gd name="connsiteY38" fmla="*/ 2661425 h 3045522"/>
                <a:gd name="connsiteX39" fmla="*/ 597210 w 1786673"/>
                <a:gd name="connsiteY39" fmla="*/ 2629210 h 3045522"/>
                <a:gd name="connsiteX40" fmla="*/ 726068 w 1786673"/>
                <a:gd name="connsiteY40" fmla="*/ 2589561 h 3045522"/>
                <a:gd name="connsiteX41" fmla="*/ 812800 w 1786673"/>
                <a:gd name="connsiteY41" fmla="*/ 2502829 h 3045522"/>
                <a:gd name="connsiteX42" fmla="*/ 877229 w 1786673"/>
                <a:gd name="connsiteY42" fmla="*/ 2403707 h 3045522"/>
                <a:gd name="connsiteX43" fmla="*/ 884663 w 1786673"/>
                <a:gd name="connsiteY43" fmla="*/ 2307064 h 3045522"/>
                <a:gd name="connsiteX44" fmla="*/ 877229 w 1786673"/>
                <a:gd name="connsiteY44" fmla="*/ 2225288 h 3045522"/>
                <a:gd name="connsiteX45" fmla="*/ 849971 w 1786673"/>
                <a:gd name="connsiteY45" fmla="*/ 2138556 h 3045522"/>
                <a:gd name="connsiteX46" fmla="*/ 810322 w 1786673"/>
                <a:gd name="connsiteY46" fmla="*/ 2039434 h 3045522"/>
                <a:gd name="connsiteX47" fmla="*/ 750849 w 1786673"/>
                <a:gd name="connsiteY47" fmla="*/ 1908098 h 3045522"/>
                <a:gd name="connsiteX48" fmla="*/ 716156 w 1786673"/>
                <a:gd name="connsiteY48" fmla="*/ 1804020 h 3045522"/>
                <a:gd name="connsiteX49" fmla="*/ 703766 w 1786673"/>
                <a:gd name="connsiteY49" fmla="*/ 1712332 h 3045522"/>
                <a:gd name="connsiteX50" fmla="*/ 708722 w 1786673"/>
                <a:gd name="connsiteY50" fmla="*/ 1625600 h 3045522"/>
                <a:gd name="connsiteX51" fmla="*/ 731024 w 1786673"/>
                <a:gd name="connsiteY51" fmla="*/ 1514088 h 3045522"/>
                <a:gd name="connsiteX52" fmla="*/ 763239 w 1786673"/>
                <a:gd name="connsiteY52" fmla="*/ 1417444 h 3045522"/>
                <a:gd name="connsiteX53" fmla="*/ 776718 w 1786673"/>
                <a:gd name="connsiteY53" fmla="*/ 1422747 h 3045522"/>
                <a:gd name="connsiteX54" fmla="*/ 792976 w 1786673"/>
                <a:gd name="connsiteY54" fmla="*/ 1385229 h 3045522"/>
                <a:gd name="connsiteX55" fmla="*/ 864839 w 1786673"/>
                <a:gd name="connsiteY55" fmla="*/ 1330712 h 3045522"/>
                <a:gd name="connsiteX56" fmla="*/ 959005 w 1786673"/>
                <a:gd name="connsiteY56" fmla="*/ 1273717 h 3045522"/>
                <a:gd name="connsiteX57" fmla="*/ 1075473 w 1786673"/>
                <a:gd name="connsiteY57" fmla="*/ 1229112 h 3045522"/>
                <a:gd name="connsiteX58" fmla="*/ 1241502 w 1786673"/>
                <a:gd name="connsiteY58" fmla="*/ 1184507 h 3045522"/>
                <a:gd name="connsiteX59" fmla="*/ 1385229 w 1786673"/>
                <a:gd name="connsiteY59" fmla="*/ 1154771 h 3045522"/>
                <a:gd name="connsiteX60" fmla="*/ 1501698 w 1786673"/>
                <a:gd name="connsiteY60" fmla="*/ 1092820 h 3045522"/>
                <a:gd name="connsiteX61" fmla="*/ 1573561 w 1786673"/>
                <a:gd name="connsiteY61" fmla="*/ 1028390 h 3045522"/>
                <a:gd name="connsiteX62" fmla="*/ 1630556 w 1786673"/>
                <a:gd name="connsiteY62" fmla="*/ 892098 h 3045522"/>
                <a:gd name="connsiteX63" fmla="*/ 1640468 w 1786673"/>
                <a:gd name="connsiteY63" fmla="*/ 805366 h 3045522"/>
                <a:gd name="connsiteX64" fmla="*/ 1615688 w 1786673"/>
                <a:gd name="connsiteY64" fmla="*/ 703766 h 3045522"/>
                <a:gd name="connsiteX65" fmla="*/ 1561171 w 1786673"/>
                <a:gd name="connsiteY65" fmla="*/ 569951 h 3045522"/>
                <a:gd name="connsiteX66" fmla="*/ 1499220 w 1786673"/>
                <a:gd name="connsiteY66" fmla="*/ 446049 h 3045522"/>
                <a:gd name="connsiteX67" fmla="*/ 1444702 w 1786673"/>
                <a:gd name="connsiteY67" fmla="*/ 270107 h 3045522"/>
                <a:gd name="connsiteX68" fmla="*/ 1462049 w 1786673"/>
                <a:gd name="connsiteY68" fmla="*/ 141249 h 3045522"/>
                <a:gd name="connsiteX69" fmla="*/ 1476917 w 1786673"/>
                <a:gd name="connsiteY69" fmla="*/ 32215 h 30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6673" h="3045522">
                  <a:moveTo>
                    <a:pt x="1561171" y="0"/>
                  </a:moveTo>
                  <a:lnTo>
                    <a:pt x="1628078" y="64429"/>
                  </a:lnTo>
                  <a:lnTo>
                    <a:pt x="1590907" y="203200"/>
                  </a:lnTo>
                  <a:lnTo>
                    <a:pt x="1610732" y="302322"/>
                  </a:lnTo>
                  <a:lnTo>
                    <a:pt x="1665249" y="431181"/>
                  </a:lnTo>
                  <a:lnTo>
                    <a:pt x="1717288" y="562517"/>
                  </a:lnTo>
                  <a:lnTo>
                    <a:pt x="1776761" y="718634"/>
                  </a:lnTo>
                  <a:lnTo>
                    <a:pt x="1786673" y="864839"/>
                  </a:lnTo>
                  <a:lnTo>
                    <a:pt x="1739590" y="1018478"/>
                  </a:lnTo>
                  <a:lnTo>
                    <a:pt x="1667727" y="1152293"/>
                  </a:lnTo>
                  <a:lnTo>
                    <a:pt x="1553737" y="1241503"/>
                  </a:lnTo>
                  <a:lnTo>
                    <a:pt x="1459571" y="1286107"/>
                  </a:lnTo>
                  <a:lnTo>
                    <a:pt x="1303454" y="1313366"/>
                  </a:lnTo>
                  <a:lnTo>
                    <a:pt x="1097776" y="1350537"/>
                  </a:lnTo>
                  <a:lnTo>
                    <a:pt x="978829" y="1412488"/>
                  </a:lnTo>
                  <a:lnTo>
                    <a:pt x="901466" y="1508055"/>
                  </a:lnTo>
                  <a:lnTo>
                    <a:pt x="847493" y="1637990"/>
                  </a:lnTo>
                  <a:lnTo>
                    <a:pt x="847493" y="1727200"/>
                  </a:lnTo>
                  <a:lnTo>
                    <a:pt x="887141" y="1838712"/>
                  </a:lnTo>
                  <a:lnTo>
                    <a:pt x="931746" y="1965093"/>
                  </a:lnTo>
                  <a:lnTo>
                    <a:pt x="1001132" y="2088995"/>
                  </a:lnTo>
                  <a:lnTo>
                    <a:pt x="1030868" y="2205464"/>
                  </a:lnTo>
                  <a:lnTo>
                    <a:pt x="1030868" y="2356625"/>
                  </a:lnTo>
                  <a:lnTo>
                    <a:pt x="993698" y="2468137"/>
                  </a:lnTo>
                  <a:lnTo>
                    <a:pt x="906966" y="2609386"/>
                  </a:lnTo>
                  <a:lnTo>
                    <a:pt x="790498" y="2718420"/>
                  </a:lnTo>
                  <a:lnTo>
                    <a:pt x="664117" y="2765503"/>
                  </a:lnTo>
                  <a:lnTo>
                    <a:pt x="398966" y="2820020"/>
                  </a:lnTo>
                  <a:lnTo>
                    <a:pt x="267629" y="2872059"/>
                  </a:lnTo>
                  <a:lnTo>
                    <a:pt x="180898" y="2926576"/>
                  </a:lnTo>
                  <a:lnTo>
                    <a:pt x="143727" y="3003395"/>
                  </a:lnTo>
                  <a:lnTo>
                    <a:pt x="69385" y="3045522"/>
                  </a:lnTo>
                  <a:lnTo>
                    <a:pt x="2478" y="3010829"/>
                  </a:lnTo>
                  <a:lnTo>
                    <a:pt x="0" y="2941444"/>
                  </a:lnTo>
                  <a:lnTo>
                    <a:pt x="61951" y="2849756"/>
                  </a:lnTo>
                  <a:lnTo>
                    <a:pt x="121424" y="2790283"/>
                  </a:lnTo>
                  <a:lnTo>
                    <a:pt x="220546" y="2728332"/>
                  </a:lnTo>
                  <a:lnTo>
                    <a:pt x="332059" y="2691161"/>
                  </a:lnTo>
                  <a:lnTo>
                    <a:pt x="443571" y="2661425"/>
                  </a:lnTo>
                  <a:lnTo>
                    <a:pt x="597210" y="2629210"/>
                  </a:lnTo>
                  <a:lnTo>
                    <a:pt x="726068" y="2589561"/>
                  </a:lnTo>
                  <a:lnTo>
                    <a:pt x="812800" y="2502829"/>
                  </a:lnTo>
                  <a:lnTo>
                    <a:pt x="877229" y="2403707"/>
                  </a:lnTo>
                  <a:lnTo>
                    <a:pt x="884663" y="2307064"/>
                  </a:lnTo>
                  <a:lnTo>
                    <a:pt x="877229" y="2225288"/>
                  </a:lnTo>
                  <a:lnTo>
                    <a:pt x="849971" y="2138556"/>
                  </a:lnTo>
                  <a:lnTo>
                    <a:pt x="810322" y="2039434"/>
                  </a:lnTo>
                  <a:lnTo>
                    <a:pt x="750849" y="1908098"/>
                  </a:lnTo>
                  <a:lnTo>
                    <a:pt x="716156" y="1804020"/>
                  </a:lnTo>
                  <a:lnTo>
                    <a:pt x="703766" y="1712332"/>
                  </a:lnTo>
                  <a:lnTo>
                    <a:pt x="708722" y="1625600"/>
                  </a:lnTo>
                  <a:lnTo>
                    <a:pt x="731024" y="1514088"/>
                  </a:lnTo>
                  <a:lnTo>
                    <a:pt x="763239" y="1417444"/>
                  </a:lnTo>
                  <a:lnTo>
                    <a:pt x="776718" y="1422747"/>
                  </a:lnTo>
                  <a:lnTo>
                    <a:pt x="792976" y="1385229"/>
                  </a:lnTo>
                  <a:lnTo>
                    <a:pt x="864839" y="1330712"/>
                  </a:lnTo>
                  <a:lnTo>
                    <a:pt x="959005" y="1273717"/>
                  </a:lnTo>
                  <a:lnTo>
                    <a:pt x="1075473" y="1229112"/>
                  </a:lnTo>
                  <a:lnTo>
                    <a:pt x="1241502" y="1184507"/>
                  </a:lnTo>
                  <a:lnTo>
                    <a:pt x="1385229" y="1154771"/>
                  </a:lnTo>
                  <a:lnTo>
                    <a:pt x="1501698" y="1092820"/>
                  </a:lnTo>
                  <a:lnTo>
                    <a:pt x="1573561" y="1028390"/>
                  </a:lnTo>
                  <a:lnTo>
                    <a:pt x="1630556" y="892098"/>
                  </a:lnTo>
                  <a:lnTo>
                    <a:pt x="1640468" y="805366"/>
                  </a:lnTo>
                  <a:lnTo>
                    <a:pt x="1615688" y="703766"/>
                  </a:lnTo>
                  <a:lnTo>
                    <a:pt x="1561171" y="569951"/>
                  </a:lnTo>
                  <a:lnTo>
                    <a:pt x="1499220" y="446049"/>
                  </a:lnTo>
                  <a:lnTo>
                    <a:pt x="1444702" y="270107"/>
                  </a:lnTo>
                  <a:lnTo>
                    <a:pt x="1462049" y="141249"/>
                  </a:lnTo>
                  <a:lnTo>
                    <a:pt x="1476917" y="322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144" name="Graphic 2143">
              <a:extLst>
                <a:ext uri="{FF2B5EF4-FFF2-40B4-BE49-F238E27FC236}">
                  <a16:creationId xmlns:a16="http://schemas.microsoft.com/office/drawing/2014/main" id="{F7196457-BB7B-EB6A-13DC-2C1B5998152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9720000">
              <a:off x="10770532" y="3345291"/>
              <a:ext cx="728579" cy="728579"/>
            </a:xfrm>
            <a:prstGeom prst="rect">
              <a:avLst/>
            </a:prstGeom>
            <a:effectLst/>
          </p:spPr>
        </p:pic>
        <p:pic>
          <p:nvPicPr>
            <p:cNvPr id="2145" name="Graphic 2144">
              <a:extLst>
                <a:ext uri="{FF2B5EF4-FFF2-40B4-BE49-F238E27FC236}">
                  <a16:creationId xmlns:a16="http://schemas.microsoft.com/office/drawing/2014/main" id="{42D82A32-8E99-A815-B94E-CA11488B85B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2960000" flipH="1">
              <a:off x="10473543" y="3441789"/>
              <a:ext cx="728579" cy="728579"/>
            </a:xfrm>
            <a:prstGeom prst="rect">
              <a:avLst/>
            </a:prstGeom>
            <a:effectLst/>
          </p:spPr>
        </p:pic>
        <p:pic>
          <p:nvPicPr>
            <p:cNvPr id="2146" name="Graphic 2145">
              <a:extLst>
                <a:ext uri="{FF2B5EF4-FFF2-40B4-BE49-F238E27FC236}">
                  <a16:creationId xmlns:a16="http://schemas.microsoft.com/office/drawing/2014/main" id="{2349067E-5963-44EC-DB75-EBDCAEB2A613}"/>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3540000" flipH="1">
              <a:off x="10636019" y="2929965"/>
              <a:ext cx="728579" cy="728579"/>
            </a:xfrm>
            <a:prstGeom prst="rect">
              <a:avLst/>
            </a:prstGeom>
            <a:effectLst/>
          </p:spPr>
        </p:pic>
      </p:grpSp>
    </p:spTree>
    <p:extLst>
      <p:ext uri="{BB962C8B-B14F-4D97-AF65-F5344CB8AC3E}">
        <p14:creationId xmlns:p14="http://schemas.microsoft.com/office/powerpoint/2010/main" val="251880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61550" cy="1169046"/>
          </a:xfrm>
        </p:spPr>
        <p:txBody>
          <a:bodyPr anchor="b">
            <a:normAutofit fontScale="90000"/>
          </a:bodyPr>
          <a:lstStyle/>
          <a:p>
            <a:pPr algn="l"/>
            <a:r>
              <a:rPr lang="en-GB" dirty="0"/>
              <a:t>Aberrant autosomal DNA methylation is </a:t>
            </a:r>
            <a:br>
              <a:rPr lang="en-GB" dirty="0"/>
            </a:br>
            <a:r>
              <a:rPr lang="en-GB" dirty="0"/>
              <a:t>implicated in the Klinefelter syndrome phenotype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984478"/>
            <a:ext cx="10031603" cy="369332"/>
          </a:xfrm>
          <a:prstGeom prst="rect">
            <a:avLst/>
          </a:prstGeom>
          <a:noFill/>
        </p:spPr>
        <p:txBody>
          <a:bodyPr wrap="square" rtlCol="0" anchor="b">
            <a:spAutoFit/>
          </a:bodyPr>
          <a:lstStyle/>
          <a:p>
            <a:r>
              <a:rPr lang="en-GB" sz="900" dirty="0">
                <a:solidFill>
                  <a:srgbClr val="005294"/>
                </a:solidFill>
              </a:rPr>
              <a:t>DMP, differentially methylated position; DNA, deoxyribonucleic acid.</a:t>
            </a:r>
          </a:p>
          <a:p>
            <a:r>
              <a:rPr lang="en-GB" sz="900" dirty="0" err="1">
                <a:solidFill>
                  <a:srgbClr val="005294"/>
                </a:solidFill>
              </a:rPr>
              <a:t>Skakkebæk</a:t>
            </a:r>
            <a:r>
              <a:rPr lang="en-GB" sz="900" dirty="0">
                <a:solidFill>
                  <a:srgbClr val="005294"/>
                </a:solidFill>
              </a:rPr>
              <a:t> A </a:t>
            </a:r>
            <a:r>
              <a:rPr lang="en-GB" sz="900" i="1" dirty="0">
                <a:solidFill>
                  <a:srgbClr val="005294"/>
                </a:solidFill>
              </a:rPr>
              <a:t>et al. Sci Rep</a:t>
            </a:r>
            <a:r>
              <a:rPr lang="en-GB" sz="900" dirty="0">
                <a:solidFill>
                  <a:srgbClr val="005294"/>
                </a:solidFill>
              </a:rPr>
              <a:t> 2018;8:13740</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10484999" cy="171867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rPr>
              <a:t>Aberrant autosomal DNA methylation</a:t>
            </a:r>
            <a:r>
              <a:rPr lang="en-GB" sz="1800" dirty="0">
                <a:solidFill>
                  <a:srgbClr val="E7E6E6">
                    <a:lumMod val="25000"/>
                  </a:srgbClr>
                </a:solidFill>
              </a:rPr>
              <a:t> appears to play a role in the increased likelihood </a:t>
            </a:r>
            <a:br>
              <a:rPr lang="en-GB" sz="1800" dirty="0">
                <a:solidFill>
                  <a:srgbClr val="E7E6E6">
                    <a:lumMod val="25000"/>
                  </a:srgbClr>
                </a:solidFill>
              </a:rPr>
            </a:br>
            <a:r>
              <a:rPr lang="en-GB" sz="1800" dirty="0">
                <a:solidFill>
                  <a:srgbClr val="E7E6E6">
                    <a:lumMod val="25000"/>
                  </a:srgbClr>
                </a:solidFill>
              </a:rPr>
              <a:t>of certain underlying conditions in Klinefelter syndrome</a:t>
            </a:r>
          </a:p>
          <a:p>
            <a:pPr marL="228600" lvl="1">
              <a:spcBef>
                <a:spcPts val="1000"/>
              </a:spcBef>
            </a:pPr>
            <a:r>
              <a:rPr lang="en-GB" sz="1800" dirty="0">
                <a:solidFill>
                  <a:srgbClr val="E7E6E6">
                    <a:lumMod val="25000"/>
                  </a:srgbClr>
                </a:solidFill>
              </a:rPr>
              <a:t>In a DNA methylation profiling study of 67 males with Klinefelter syndrome (47,XXY) </a:t>
            </a:r>
            <a:br>
              <a:rPr lang="en-GB" sz="1800" dirty="0">
                <a:solidFill>
                  <a:srgbClr val="E7E6E6">
                    <a:lumMod val="25000"/>
                  </a:srgbClr>
                </a:solidFill>
              </a:rPr>
            </a:br>
            <a:r>
              <a:rPr lang="en-GB" sz="1800" dirty="0">
                <a:solidFill>
                  <a:srgbClr val="E7E6E6">
                    <a:lumMod val="25000"/>
                  </a:srgbClr>
                </a:solidFill>
              </a:rPr>
              <a:t>and 67 age-matched controls (46,XY), gene set enrichment analysis of DMPs on autosomal DNA yielded terms associated with well-known comorbidities and traits </a:t>
            </a:r>
            <a:br>
              <a:rPr lang="en-GB" sz="1800" dirty="0">
                <a:solidFill>
                  <a:srgbClr val="E7E6E6">
                    <a:lumMod val="25000"/>
                  </a:srgbClr>
                </a:solidFill>
              </a:rPr>
            </a:br>
            <a:r>
              <a:rPr lang="en-GB" sz="1800" dirty="0">
                <a:solidFill>
                  <a:srgbClr val="E7E6E6">
                    <a:lumMod val="25000"/>
                  </a:srgbClr>
                </a:solidFill>
              </a:rPr>
              <a:t>seen in Klinefelter syndrome, including:</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2232" name="Group 2231">
            <a:extLst>
              <a:ext uri="{FF2B5EF4-FFF2-40B4-BE49-F238E27FC236}">
                <a16:creationId xmlns:a16="http://schemas.microsoft.com/office/drawing/2014/main" id="{00829E9F-FC32-D703-113C-D9EB66809374}"/>
              </a:ext>
            </a:extLst>
          </p:cNvPr>
          <p:cNvGrpSpPr/>
          <p:nvPr/>
        </p:nvGrpSpPr>
        <p:grpSpPr>
          <a:xfrm>
            <a:off x="6935141" y="3699034"/>
            <a:ext cx="438699" cy="395104"/>
            <a:chOff x="4747328" y="4205847"/>
            <a:chExt cx="2341280" cy="2108622"/>
          </a:xfrm>
        </p:grpSpPr>
        <p:grpSp>
          <p:nvGrpSpPr>
            <p:cNvPr id="2231" name="Group 2230">
              <a:extLst>
                <a:ext uri="{FF2B5EF4-FFF2-40B4-BE49-F238E27FC236}">
                  <a16:creationId xmlns:a16="http://schemas.microsoft.com/office/drawing/2014/main" id="{FB33D045-E4C9-BC73-FD2B-098B09AD4CF6}"/>
                </a:ext>
              </a:extLst>
            </p:cNvPr>
            <p:cNvGrpSpPr/>
            <p:nvPr/>
          </p:nvGrpSpPr>
          <p:grpSpPr>
            <a:xfrm>
              <a:off x="4747328" y="4676331"/>
              <a:ext cx="2341280" cy="1638138"/>
              <a:chOff x="4747328" y="4676331"/>
              <a:chExt cx="2341280" cy="1638138"/>
            </a:xfrm>
          </p:grpSpPr>
          <p:sp>
            <p:nvSpPr>
              <p:cNvPr id="2229" name="Teardrop 2228">
                <a:extLst>
                  <a:ext uri="{FF2B5EF4-FFF2-40B4-BE49-F238E27FC236}">
                    <a16:creationId xmlns:a16="http://schemas.microsoft.com/office/drawing/2014/main" id="{CF229AD5-F295-D1C7-C70B-18EABD8F4B01}"/>
                  </a:ext>
                </a:extLst>
              </p:cNvPr>
              <p:cNvSpPr/>
              <p:nvPr/>
            </p:nvSpPr>
            <p:spPr>
              <a:xfrm rot="13500000" flipV="1">
                <a:off x="4879017" y="5312962"/>
                <a:ext cx="768362" cy="843498"/>
              </a:xfrm>
              <a:prstGeom prst="teardrop">
                <a:avLst>
                  <a:gd name="adj" fmla="val 166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24" name="Graphic 2223">
                <a:extLst>
                  <a:ext uri="{FF2B5EF4-FFF2-40B4-BE49-F238E27FC236}">
                    <a16:creationId xmlns:a16="http://schemas.microsoft.com/office/drawing/2014/main" id="{6E97E660-5DB9-CCFD-9C4A-B9F06AD850E8}"/>
                  </a:ext>
                </a:extLst>
              </p:cNvPr>
              <p:cNvPicPr>
                <a:picLocks/>
              </p:cNvPicPr>
              <p:nvPr/>
            </p:nvPicPr>
            <p:blipFill rotWithShape="1">
              <a:blip r:embed="rId3">
                <a:extLst>
                  <a:ext uri="{96DAC541-7B7A-43D3-8B79-37D633B846F1}">
                    <asvg:svgBlip xmlns:asvg="http://schemas.microsoft.com/office/drawing/2016/SVG/main" r:embed="rId4"/>
                  </a:ext>
                </a:extLst>
              </a:blip>
              <a:srcRect l="3025" t="29344" r="35525" b="27661"/>
              <a:stretch/>
            </p:blipFill>
            <p:spPr>
              <a:xfrm flipH="1">
                <a:off x="4747328" y="4676331"/>
                <a:ext cx="2341280" cy="1638138"/>
              </a:xfrm>
              <a:prstGeom prst="rect">
                <a:avLst/>
              </a:prstGeom>
            </p:spPr>
          </p:pic>
        </p:grpSp>
        <p:grpSp>
          <p:nvGrpSpPr>
            <p:cNvPr id="2227" name="Group 2226">
              <a:extLst>
                <a:ext uri="{FF2B5EF4-FFF2-40B4-BE49-F238E27FC236}">
                  <a16:creationId xmlns:a16="http://schemas.microsoft.com/office/drawing/2014/main" id="{4E45042E-0CE4-1559-3DF4-1BDB2F8DE3B8}"/>
                </a:ext>
              </a:extLst>
            </p:cNvPr>
            <p:cNvGrpSpPr/>
            <p:nvPr/>
          </p:nvGrpSpPr>
          <p:grpSpPr>
            <a:xfrm>
              <a:off x="5357876" y="4205847"/>
              <a:ext cx="1060112" cy="1638138"/>
              <a:chOff x="5357876" y="4205847"/>
              <a:chExt cx="1060112" cy="1638138"/>
            </a:xfrm>
          </p:grpSpPr>
          <p:sp>
            <p:nvSpPr>
              <p:cNvPr id="2226" name="Teardrop 2225">
                <a:extLst>
                  <a:ext uri="{FF2B5EF4-FFF2-40B4-BE49-F238E27FC236}">
                    <a16:creationId xmlns:a16="http://schemas.microsoft.com/office/drawing/2014/main" id="{5D5BE367-C3B8-D646-82FC-9B6EEBB2A1CF}"/>
                  </a:ext>
                </a:extLst>
              </p:cNvPr>
              <p:cNvSpPr/>
              <p:nvPr/>
            </p:nvSpPr>
            <p:spPr>
              <a:xfrm rot="13500000" flipV="1">
                <a:off x="5498567" y="4881819"/>
                <a:ext cx="768362" cy="843498"/>
              </a:xfrm>
              <a:prstGeom prst="teardrop">
                <a:avLst>
                  <a:gd name="adj" fmla="val 166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25" name="Graphic 2224">
                <a:extLst>
                  <a:ext uri="{FF2B5EF4-FFF2-40B4-BE49-F238E27FC236}">
                    <a16:creationId xmlns:a16="http://schemas.microsoft.com/office/drawing/2014/main" id="{AB0B3016-6FA1-205A-0D59-BEC4787BB0FE}"/>
                  </a:ext>
                </a:extLst>
              </p:cNvPr>
              <p:cNvPicPr>
                <a:picLocks/>
              </p:cNvPicPr>
              <p:nvPr/>
            </p:nvPicPr>
            <p:blipFill rotWithShape="1">
              <a:blip r:embed="rId3">
                <a:extLst>
                  <a:ext uri="{96DAC541-7B7A-43D3-8B79-37D633B846F1}">
                    <asvg:svgBlip xmlns:asvg="http://schemas.microsoft.com/office/drawing/2016/SVG/main" r:embed="rId4"/>
                  </a:ext>
                </a:extLst>
              </a:blip>
              <a:srcRect l="68876" t="28265" r="3300" b="28739"/>
              <a:stretch/>
            </p:blipFill>
            <p:spPr>
              <a:xfrm flipH="1">
                <a:off x="5357876" y="4205847"/>
                <a:ext cx="1060112" cy="1638138"/>
              </a:xfrm>
              <a:prstGeom prst="rect">
                <a:avLst/>
              </a:prstGeom>
            </p:spPr>
          </p:pic>
        </p:grpSp>
      </p:grpSp>
      <p:pic>
        <p:nvPicPr>
          <p:cNvPr id="2233" name="Graphic 2232">
            <a:extLst>
              <a:ext uri="{FF2B5EF4-FFF2-40B4-BE49-F238E27FC236}">
                <a16:creationId xmlns:a16="http://schemas.microsoft.com/office/drawing/2014/main" id="{1DC35440-8509-0F07-19A7-3D69FE595B09}"/>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946742" y="4999534"/>
            <a:ext cx="415497" cy="415496"/>
          </a:xfrm>
          <a:prstGeom prst="rect">
            <a:avLst/>
          </a:prstGeom>
        </p:spPr>
      </p:pic>
      <p:grpSp>
        <p:nvGrpSpPr>
          <p:cNvPr id="2236" name="Group 2235">
            <a:extLst>
              <a:ext uri="{FF2B5EF4-FFF2-40B4-BE49-F238E27FC236}">
                <a16:creationId xmlns:a16="http://schemas.microsoft.com/office/drawing/2014/main" id="{9DC67403-7574-3450-407A-18E8B5A5F654}"/>
              </a:ext>
            </a:extLst>
          </p:cNvPr>
          <p:cNvGrpSpPr/>
          <p:nvPr/>
        </p:nvGrpSpPr>
        <p:grpSpPr>
          <a:xfrm>
            <a:off x="6985801" y="4167313"/>
            <a:ext cx="337378" cy="334299"/>
            <a:chOff x="5798487" y="3145637"/>
            <a:chExt cx="3135861" cy="3107245"/>
          </a:xfrm>
        </p:grpSpPr>
        <p:sp>
          <p:nvSpPr>
            <p:cNvPr id="2235" name="Freeform: Shape 2234">
              <a:extLst>
                <a:ext uri="{FF2B5EF4-FFF2-40B4-BE49-F238E27FC236}">
                  <a16:creationId xmlns:a16="http://schemas.microsoft.com/office/drawing/2014/main" id="{CBA751BC-9A50-CA0B-044E-42559281879F}"/>
                </a:ext>
              </a:extLst>
            </p:cNvPr>
            <p:cNvSpPr/>
            <p:nvPr/>
          </p:nvSpPr>
          <p:spPr>
            <a:xfrm>
              <a:off x="5925671" y="3240741"/>
              <a:ext cx="2873188" cy="2913530"/>
            </a:xfrm>
            <a:custGeom>
              <a:avLst/>
              <a:gdLst>
                <a:gd name="connsiteX0" fmla="*/ 470647 w 2873188"/>
                <a:gd name="connsiteY0" fmla="*/ 2424953 h 2913530"/>
                <a:gd name="connsiteX1" fmla="*/ 443753 w 2873188"/>
                <a:gd name="connsiteY1" fmla="*/ 2640106 h 2913530"/>
                <a:gd name="connsiteX2" fmla="*/ 587188 w 2873188"/>
                <a:gd name="connsiteY2" fmla="*/ 2850777 h 2913530"/>
                <a:gd name="connsiteX3" fmla="*/ 793376 w 2873188"/>
                <a:gd name="connsiteY3" fmla="*/ 2913530 h 2913530"/>
                <a:gd name="connsiteX4" fmla="*/ 1026458 w 2873188"/>
                <a:gd name="connsiteY4" fmla="*/ 2810435 h 2913530"/>
                <a:gd name="connsiteX5" fmla="*/ 1138517 w 2873188"/>
                <a:gd name="connsiteY5" fmla="*/ 2608730 h 2913530"/>
                <a:gd name="connsiteX6" fmla="*/ 1026458 w 2873188"/>
                <a:gd name="connsiteY6" fmla="*/ 2308412 h 2913530"/>
                <a:gd name="connsiteX7" fmla="*/ 2277035 w 2873188"/>
                <a:gd name="connsiteY7" fmla="*/ 1057835 h 2913530"/>
                <a:gd name="connsiteX8" fmla="*/ 2474258 w 2873188"/>
                <a:gd name="connsiteY8" fmla="*/ 1169894 h 2913530"/>
                <a:gd name="connsiteX9" fmla="*/ 2698376 w 2873188"/>
                <a:gd name="connsiteY9" fmla="*/ 1116106 h 2913530"/>
                <a:gd name="connsiteX10" fmla="*/ 2864223 w 2873188"/>
                <a:gd name="connsiteY10" fmla="*/ 945777 h 2913530"/>
                <a:gd name="connsiteX11" fmla="*/ 2873188 w 2873188"/>
                <a:gd name="connsiteY11" fmla="*/ 730624 h 2913530"/>
                <a:gd name="connsiteX12" fmla="*/ 2765611 w 2873188"/>
                <a:gd name="connsiteY12" fmla="*/ 537883 h 2913530"/>
                <a:gd name="connsiteX13" fmla="*/ 2617694 w 2873188"/>
                <a:gd name="connsiteY13" fmla="*/ 475130 h 2913530"/>
                <a:gd name="connsiteX14" fmla="*/ 2411505 w 2873188"/>
                <a:gd name="connsiteY14" fmla="*/ 479612 h 2913530"/>
                <a:gd name="connsiteX15" fmla="*/ 2411505 w 2873188"/>
                <a:gd name="connsiteY15" fmla="*/ 304800 h 2913530"/>
                <a:gd name="connsiteX16" fmla="*/ 2353235 w 2873188"/>
                <a:gd name="connsiteY16" fmla="*/ 103094 h 2913530"/>
                <a:gd name="connsiteX17" fmla="*/ 2147047 w 2873188"/>
                <a:gd name="connsiteY17" fmla="*/ 0 h 2913530"/>
                <a:gd name="connsiteX18" fmla="*/ 1913964 w 2873188"/>
                <a:gd name="connsiteY18" fmla="*/ 62753 h 2913530"/>
                <a:gd name="connsiteX19" fmla="*/ 1797423 w 2873188"/>
                <a:gd name="connsiteY19" fmla="*/ 192741 h 2913530"/>
                <a:gd name="connsiteX20" fmla="*/ 1748117 w 2873188"/>
                <a:gd name="connsiteY20" fmla="*/ 381000 h 2913530"/>
                <a:gd name="connsiteX21" fmla="*/ 1842247 w 2873188"/>
                <a:gd name="connsiteY21" fmla="*/ 627530 h 2913530"/>
                <a:gd name="connsiteX22" fmla="*/ 587188 w 2873188"/>
                <a:gd name="connsiteY22" fmla="*/ 1887071 h 2913530"/>
                <a:gd name="connsiteX23" fmla="*/ 452717 w 2873188"/>
                <a:gd name="connsiteY23" fmla="*/ 1801906 h 2913530"/>
                <a:gd name="connsiteX24" fmla="*/ 282388 w 2873188"/>
                <a:gd name="connsiteY24" fmla="*/ 1779494 h 2913530"/>
                <a:gd name="connsiteX25" fmla="*/ 147917 w 2873188"/>
                <a:gd name="connsiteY25" fmla="*/ 1824318 h 2913530"/>
                <a:gd name="connsiteX26" fmla="*/ 49305 w 2873188"/>
                <a:gd name="connsiteY26" fmla="*/ 1967753 h 2913530"/>
                <a:gd name="connsiteX27" fmla="*/ 0 w 2873188"/>
                <a:gd name="connsiteY27" fmla="*/ 2088777 h 2913530"/>
                <a:gd name="connsiteX28" fmla="*/ 17929 w 2873188"/>
                <a:gd name="connsiteY28" fmla="*/ 2281518 h 2913530"/>
                <a:gd name="connsiteX29" fmla="*/ 134470 w 2873188"/>
                <a:gd name="connsiteY29" fmla="*/ 2424953 h 2913530"/>
                <a:gd name="connsiteX30" fmla="*/ 291353 w 2873188"/>
                <a:gd name="connsiteY30" fmla="*/ 2456330 h 2913530"/>
                <a:gd name="connsiteX31" fmla="*/ 470647 w 2873188"/>
                <a:gd name="connsiteY31" fmla="*/ 2424953 h 291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73188" h="2913530">
                  <a:moveTo>
                    <a:pt x="470647" y="2424953"/>
                  </a:moveTo>
                  <a:lnTo>
                    <a:pt x="443753" y="2640106"/>
                  </a:lnTo>
                  <a:lnTo>
                    <a:pt x="587188" y="2850777"/>
                  </a:lnTo>
                  <a:lnTo>
                    <a:pt x="793376" y="2913530"/>
                  </a:lnTo>
                  <a:lnTo>
                    <a:pt x="1026458" y="2810435"/>
                  </a:lnTo>
                  <a:lnTo>
                    <a:pt x="1138517" y="2608730"/>
                  </a:lnTo>
                  <a:lnTo>
                    <a:pt x="1026458" y="2308412"/>
                  </a:lnTo>
                  <a:lnTo>
                    <a:pt x="2277035" y="1057835"/>
                  </a:lnTo>
                  <a:lnTo>
                    <a:pt x="2474258" y="1169894"/>
                  </a:lnTo>
                  <a:lnTo>
                    <a:pt x="2698376" y="1116106"/>
                  </a:lnTo>
                  <a:lnTo>
                    <a:pt x="2864223" y="945777"/>
                  </a:lnTo>
                  <a:lnTo>
                    <a:pt x="2873188" y="730624"/>
                  </a:lnTo>
                  <a:lnTo>
                    <a:pt x="2765611" y="537883"/>
                  </a:lnTo>
                  <a:lnTo>
                    <a:pt x="2617694" y="475130"/>
                  </a:lnTo>
                  <a:lnTo>
                    <a:pt x="2411505" y="479612"/>
                  </a:lnTo>
                  <a:lnTo>
                    <a:pt x="2411505" y="304800"/>
                  </a:lnTo>
                  <a:lnTo>
                    <a:pt x="2353235" y="103094"/>
                  </a:lnTo>
                  <a:lnTo>
                    <a:pt x="2147047" y="0"/>
                  </a:lnTo>
                  <a:lnTo>
                    <a:pt x="1913964" y="62753"/>
                  </a:lnTo>
                  <a:lnTo>
                    <a:pt x="1797423" y="192741"/>
                  </a:lnTo>
                  <a:lnTo>
                    <a:pt x="1748117" y="381000"/>
                  </a:lnTo>
                  <a:lnTo>
                    <a:pt x="1842247" y="627530"/>
                  </a:lnTo>
                  <a:lnTo>
                    <a:pt x="587188" y="1887071"/>
                  </a:lnTo>
                  <a:lnTo>
                    <a:pt x="452717" y="1801906"/>
                  </a:lnTo>
                  <a:lnTo>
                    <a:pt x="282388" y="1779494"/>
                  </a:lnTo>
                  <a:lnTo>
                    <a:pt x="147917" y="1824318"/>
                  </a:lnTo>
                  <a:lnTo>
                    <a:pt x="49305" y="1967753"/>
                  </a:lnTo>
                  <a:lnTo>
                    <a:pt x="0" y="2088777"/>
                  </a:lnTo>
                  <a:lnTo>
                    <a:pt x="17929" y="2281518"/>
                  </a:lnTo>
                  <a:lnTo>
                    <a:pt x="134470" y="2424953"/>
                  </a:lnTo>
                  <a:lnTo>
                    <a:pt x="291353" y="2456330"/>
                  </a:lnTo>
                  <a:lnTo>
                    <a:pt x="470647" y="24249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34" name="Graphic 2233">
              <a:extLst>
                <a:ext uri="{FF2B5EF4-FFF2-40B4-BE49-F238E27FC236}">
                  <a16:creationId xmlns:a16="http://schemas.microsoft.com/office/drawing/2014/main" id="{CFDE69CF-353A-4CE0-B76E-D9657DF17279}"/>
                </a:ext>
              </a:extLst>
            </p:cNvPr>
            <p:cNvPicPr>
              <a:picLocks/>
            </p:cNvPicPr>
            <p:nvPr/>
          </p:nvPicPr>
          <p:blipFill rotWithShape="1">
            <a:blip r:embed="rId7">
              <a:extLst>
                <a:ext uri="{96DAC541-7B7A-43D3-8B79-37D633B846F1}">
                  <asvg:svgBlip xmlns:asvg="http://schemas.microsoft.com/office/drawing/2016/SVG/main" r:embed="rId8"/>
                </a:ext>
              </a:extLst>
            </a:blip>
            <a:srcRect l="8816" t="9189" r="8878" b="9257"/>
            <a:stretch/>
          </p:blipFill>
          <p:spPr>
            <a:xfrm>
              <a:off x="5798487" y="3145637"/>
              <a:ext cx="3135861" cy="3107245"/>
            </a:xfrm>
            <a:prstGeom prst="rect">
              <a:avLst/>
            </a:prstGeom>
          </p:spPr>
        </p:pic>
      </p:grpSp>
      <p:grpSp>
        <p:nvGrpSpPr>
          <p:cNvPr id="2239" name="Group 2238">
            <a:extLst>
              <a:ext uri="{FF2B5EF4-FFF2-40B4-BE49-F238E27FC236}">
                <a16:creationId xmlns:a16="http://schemas.microsoft.com/office/drawing/2014/main" id="{BA23601F-56CB-CC31-A3E5-D06BEB7AA9D9}"/>
              </a:ext>
            </a:extLst>
          </p:cNvPr>
          <p:cNvGrpSpPr/>
          <p:nvPr/>
        </p:nvGrpSpPr>
        <p:grpSpPr>
          <a:xfrm>
            <a:off x="6987268" y="3227042"/>
            <a:ext cx="334444" cy="307726"/>
            <a:chOff x="6531608" y="5474651"/>
            <a:chExt cx="368023" cy="338622"/>
          </a:xfrm>
        </p:grpSpPr>
        <p:grpSp>
          <p:nvGrpSpPr>
            <p:cNvPr id="2156" name="Group 2155">
              <a:extLst>
                <a:ext uri="{FF2B5EF4-FFF2-40B4-BE49-F238E27FC236}">
                  <a16:creationId xmlns:a16="http://schemas.microsoft.com/office/drawing/2014/main" id="{258EF87C-18D4-E9EB-1055-24D539AA675F}"/>
                </a:ext>
              </a:extLst>
            </p:cNvPr>
            <p:cNvGrpSpPr/>
            <p:nvPr/>
          </p:nvGrpSpPr>
          <p:grpSpPr>
            <a:xfrm>
              <a:off x="6561861" y="5514288"/>
              <a:ext cx="302857" cy="267136"/>
              <a:chOff x="3608962" y="2619983"/>
              <a:chExt cx="1896893" cy="1673157"/>
            </a:xfrm>
            <a:solidFill>
              <a:schemeClr val="bg1"/>
            </a:solidFill>
          </p:grpSpPr>
          <p:sp>
            <p:nvSpPr>
              <p:cNvPr id="2183" name="Freeform 12">
                <a:extLst>
                  <a:ext uri="{FF2B5EF4-FFF2-40B4-BE49-F238E27FC236}">
                    <a16:creationId xmlns:a16="http://schemas.microsoft.com/office/drawing/2014/main" id="{040C7064-E6CF-3084-BC00-C3C471BB19D3}"/>
                  </a:ext>
                </a:extLst>
              </p:cNvPr>
              <p:cNvSpPr/>
              <p:nvPr/>
            </p:nvSpPr>
            <p:spPr>
              <a:xfrm>
                <a:off x="4118043" y="2619983"/>
                <a:ext cx="609600" cy="418289"/>
              </a:xfrm>
              <a:custGeom>
                <a:avLst/>
                <a:gdLst>
                  <a:gd name="connsiteX0" fmla="*/ 0 w 609600"/>
                  <a:gd name="connsiteY0" fmla="*/ 301557 h 418289"/>
                  <a:gd name="connsiteX1" fmla="*/ 9727 w 609600"/>
                  <a:gd name="connsiteY1" fmla="*/ 132945 h 418289"/>
                  <a:gd name="connsiteX2" fmla="*/ 197795 w 609600"/>
                  <a:gd name="connsiteY2" fmla="*/ 3243 h 418289"/>
                  <a:gd name="connsiteX3" fmla="*/ 415046 w 609600"/>
                  <a:gd name="connsiteY3" fmla="*/ 0 h 418289"/>
                  <a:gd name="connsiteX4" fmla="*/ 586902 w 609600"/>
                  <a:gd name="connsiteY4" fmla="*/ 77821 h 418289"/>
                  <a:gd name="connsiteX5" fmla="*/ 609600 w 609600"/>
                  <a:gd name="connsiteY5" fmla="*/ 162128 h 418289"/>
                  <a:gd name="connsiteX6" fmla="*/ 570689 w 609600"/>
                  <a:gd name="connsiteY6" fmla="*/ 295072 h 418289"/>
                  <a:gd name="connsiteX7" fmla="*/ 382621 w 609600"/>
                  <a:gd name="connsiteY7" fmla="*/ 372894 h 418289"/>
                  <a:gd name="connsiteX8" fmla="*/ 162127 w 609600"/>
                  <a:gd name="connsiteY8" fmla="*/ 418289 h 418289"/>
                  <a:gd name="connsiteX9" fmla="*/ 58366 w 609600"/>
                  <a:gd name="connsiteY9" fmla="*/ 398834 h 418289"/>
                  <a:gd name="connsiteX10" fmla="*/ 0 w 609600"/>
                  <a:gd name="connsiteY10" fmla="*/ 301557 h 4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418289">
                    <a:moveTo>
                      <a:pt x="0" y="301557"/>
                    </a:moveTo>
                    <a:lnTo>
                      <a:pt x="9727" y="132945"/>
                    </a:lnTo>
                    <a:lnTo>
                      <a:pt x="197795" y="3243"/>
                    </a:lnTo>
                    <a:lnTo>
                      <a:pt x="415046" y="0"/>
                    </a:lnTo>
                    <a:lnTo>
                      <a:pt x="586902" y="77821"/>
                    </a:lnTo>
                    <a:lnTo>
                      <a:pt x="609600" y="162128"/>
                    </a:lnTo>
                    <a:lnTo>
                      <a:pt x="570689" y="295072"/>
                    </a:lnTo>
                    <a:lnTo>
                      <a:pt x="382621" y="372894"/>
                    </a:lnTo>
                    <a:lnTo>
                      <a:pt x="162127" y="418289"/>
                    </a:lnTo>
                    <a:lnTo>
                      <a:pt x="58366" y="398834"/>
                    </a:lnTo>
                    <a:lnTo>
                      <a:pt x="0" y="301557"/>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4" name="Freeform 13">
                <a:extLst>
                  <a:ext uri="{FF2B5EF4-FFF2-40B4-BE49-F238E27FC236}">
                    <a16:creationId xmlns:a16="http://schemas.microsoft.com/office/drawing/2014/main" id="{719C8BF3-8AF0-EE9E-F9D6-BFC62532AE8B}"/>
                  </a:ext>
                </a:extLst>
              </p:cNvPr>
              <p:cNvSpPr/>
              <p:nvPr/>
            </p:nvSpPr>
            <p:spPr>
              <a:xfrm>
                <a:off x="4325566" y="3210128"/>
                <a:ext cx="645268" cy="402076"/>
              </a:xfrm>
              <a:custGeom>
                <a:avLst/>
                <a:gdLst>
                  <a:gd name="connsiteX0" fmla="*/ 103762 w 645268"/>
                  <a:gd name="connsiteY0" fmla="*/ 61608 h 402076"/>
                  <a:gd name="connsiteX1" fmla="*/ 428017 w 645268"/>
                  <a:gd name="connsiteY1" fmla="*/ 0 h 402076"/>
                  <a:gd name="connsiteX2" fmla="*/ 580417 w 645268"/>
                  <a:gd name="connsiteY2" fmla="*/ 19455 h 402076"/>
                  <a:gd name="connsiteX3" fmla="*/ 645268 w 645268"/>
                  <a:gd name="connsiteY3" fmla="*/ 123217 h 402076"/>
                  <a:gd name="connsiteX4" fmla="*/ 638783 w 645268"/>
                  <a:gd name="connsiteY4" fmla="*/ 275617 h 402076"/>
                  <a:gd name="connsiteX5" fmla="*/ 489625 w 645268"/>
                  <a:gd name="connsiteY5" fmla="*/ 402076 h 402076"/>
                  <a:gd name="connsiteX6" fmla="*/ 201038 w 645268"/>
                  <a:gd name="connsiteY6" fmla="*/ 395591 h 402076"/>
                  <a:gd name="connsiteX7" fmla="*/ 81064 w 645268"/>
                  <a:gd name="connsiteY7" fmla="*/ 321012 h 402076"/>
                  <a:gd name="connsiteX8" fmla="*/ 0 w 645268"/>
                  <a:gd name="connsiteY8" fmla="*/ 214008 h 402076"/>
                  <a:gd name="connsiteX9" fmla="*/ 103762 w 645268"/>
                  <a:gd name="connsiteY9" fmla="*/ 61608 h 40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5268" h="402076">
                    <a:moveTo>
                      <a:pt x="103762" y="61608"/>
                    </a:moveTo>
                    <a:lnTo>
                      <a:pt x="428017" y="0"/>
                    </a:lnTo>
                    <a:lnTo>
                      <a:pt x="580417" y="19455"/>
                    </a:lnTo>
                    <a:lnTo>
                      <a:pt x="645268" y="123217"/>
                    </a:lnTo>
                    <a:lnTo>
                      <a:pt x="638783" y="275617"/>
                    </a:lnTo>
                    <a:lnTo>
                      <a:pt x="489625" y="402076"/>
                    </a:lnTo>
                    <a:lnTo>
                      <a:pt x="201038" y="395591"/>
                    </a:lnTo>
                    <a:lnTo>
                      <a:pt x="81064" y="321012"/>
                    </a:lnTo>
                    <a:lnTo>
                      <a:pt x="0" y="214008"/>
                    </a:lnTo>
                    <a:lnTo>
                      <a:pt x="103762" y="61608"/>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5" name="Freeform 14">
                <a:extLst>
                  <a:ext uri="{FF2B5EF4-FFF2-40B4-BE49-F238E27FC236}">
                    <a16:creationId xmlns:a16="http://schemas.microsoft.com/office/drawing/2014/main" id="{56C82097-3025-8903-A901-67B7F916DF5F}"/>
                  </a:ext>
                </a:extLst>
              </p:cNvPr>
              <p:cNvSpPr/>
              <p:nvPr/>
            </p:nvSpPr>
            <p:spPr>
              <a:xfrm>
                <a:off x="5003260" y="2720502"/>
                <a:ext cx="502595" cy="609600"/>
              </a:xfrm>
              <a:custGeom>
                <a:avLst/>
                <a:gdLst>
                  <a:gd name="connsiteX0" fmla="*/ 94034 w 502595"/>
                  <a:gd name="connsiteY0" fmla="*/ 51881 h 609600"/>
                  <a:gd name="connsiteX1" fmla="*/ 230221 w 502595"/>
                  <a:gd name="connsiteY1" fmla="*/ 0 h 609600"/>
                  <a:gd name="connsiteX2" fmla="*/ 363166 w 502595"/>
                  <a:gd name="connsiteY2" fmla="*/ 94034 h 609600"/>
                  <a:gd name="connsiteX3" fmla="*/ 476655 w 502595"/>
                  <a:gd name="connsiteY3" fmla="*/ 252919 h 609600"/>
                  <a:gd name="connsiteX4" fmla="*/ 502595 w 502595"/>
                  <a:gd name="connsiteY4" fmla="*/ 395592 h 609600"/>
                  <a:gd name="connsiteX5" fmla="*/ 486383 w 502595"/>
                  <a:gd name="connsiteY5" fmla="*/ 535021 h 609600"/>
                  <a:gd name="connsiteX6" fmla="*/ 415046 w 502595"/>
                  <a:gd name="connsiteY6" fmla="*/ 603115 h 609600"/>
                  <a:gd name="connsiteX7" fmla="*/ 301557 w 502595"/>
                  <a:gd name="connsiteY7" fmla="*/ 609600 h 609600"/>
                  <a:gd name="connsiteX8" fmla="*/ 142672 w 502595"/>
                  <a:gd name="connsiteY8" fmla="*/ 502596 h 609600"/>
                  <a:gd name="connsiteX9" fmla="*/ 51880 w 502595"/>
                  <a:gd name="connsiteY9" fmla="*/ 301558 h 609600"/>
                  <a:gd name="connsiteX10" fmla="*/ 0 w 502595"/>
                  <a:gd name="connsiteY10" fmla="*/ 168613 h 609600"/>
                  <a:gd name="connsiteX11" fmla="*/ 94034 w 502595"/>
                  <a:gd name="connsiteY11" fmla="*/ 51881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95" h="609600">
                    <a:moveTo>
                      <a:pt x="94034" y="51881"/>
                    </a:moveTo>
                    <a:lnTo>
                      <a:pt x="230221" y="0"/>
                    </a:lnTo>
                    <a:lnTo>
                      <a:pt x="363166" y="94034"/>
                    </a:lnTo>
                    <a:lnTo>
                      <a:pt x="476655" y="252919"/>
                    </a:lnTo>
                    <a:lnTo>
                      <a:pt x="502595" y="395592"/>
                    </a:lnTo>
                    <a:lnTo>
                      <a:pt x="486383" y="535021"/>
                    </a:lnTo>
                    <a:lnTo>
                      <a:pt x="415046" y="603115"/>
                    </a:lnTo>
                    <a:lnTo>
                      <a:pt x="301557" y="609600"/>
                    </a:lnTo>
                    <a:lnTo>
                      <a:pt x="142672" y="502596"/>
                    </a:lnTo>
                    <a:lnTo>
                      <a:pt x="51880" y="301558"/>
                    </a:lnTo>
                    <a:lnTo>
                      <a:pt x="0" y="168613"/>
                    </a:lnTo>
                    <a:lnTo>
                      <a:pt x="94034" y="51881"/>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6" name="Freeform 17">
                <a:extLst>
                  <a:ext uri="{FF2B5EF4-FFF2-40B4-BE49-F238E27FC236}">
                    <a16:creationId xmlns:a16="http://schemas.microsoft.com/office/drawing/2014/main" id="{EFB6A264-C889-1900-A3BE-6B0C86FC4944}"/>
                  </a:ext>
                </a:extLst>
              </p:cNvPr>
              <p:cNvSpPr/>
              <p:nvPr/>
            </p:nvSpPr>
            <p:spPr>
              <a:xfrm>
                <a:off x="3608962" y="3216613"/>
                <a:ext cx="515566" cy="590144"/>
              </a:xfrm>
              <a:custGeom>
                <a:avLst/>
                <a:gdLst>
                  <a:gd name="connsiteX0" fmla="*/ 77821 w 515566"/>
                  <a:gd name="connsiteY0" fmla="*/ 194553 h 590144"/>
                  <a:gd name="connsiteX1" fmla="*/ 230221 w 515566"/>
                  <a:gd name="connsiteY1" fmla="*/ 12970 h 590144"/>
                  <a:gd name="connsiteX2" fmla="*/ 379378 w 515566"/>
                  <a:gd name="connsiteY2" fmla="*/ 0 h 590144"/>
                  <a:gd name="connsiteX3" fmla="*/ 515566 w 515566"/>
                  <a:gd name="connsiteY3" fmla="*/ 97276 h 590144"/>
                  <a:gd name="connsiteX4" fmla="*/ 512323 w 515566"/>
                  <a:gd name="connsiteY4" fmla="*/ 210766 h 590144"/>
                  <a:gd name="connsiteX5" fmla="*/ 411804 w 515566"/>
                  <a:gd name="connsiteY5" fmla="*/ 440987 h 590144"/>
                  <a:gd name="connsiteX6" fmla="*/ 330740 w 515566"/>
                  <a:gd name="connsiteY6" fmla="*/ 567447 h 590144"/>
                  <a:gd name="connsiteX7" fmla="*/ 197795 w 515566"/>
                  <a:gd name="connsiteY7" fmla="*/ 590144 h 590144"/>
                  <a:gd name="connsiteX8" fmla="*/ 45395 w 515566"/>
                  <a:gd name="connsiteY8" fmla="*/ 499353 h 590144"/>
                  <a:gd name="connsiteX9" fmla="*/ 0 w 515566"/>
                  <a:gd name="connsiteY9" fmla="*/ 350196 h 590144"/>
                  <a:gd name="connsiteX10" fmla="*/ 77821 w 515566"/>
                  <a:gd name="connsiteY10" fmla="*/ 194553 h 59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566" h="590144">
                    <a:moveTo>
                      <a:pt x="77821" y="194553"/>
                    </a:moveTo>
                    <a:lnTo>
                      <a:pt x="230221" y="12970"/>
                    </a:lnTo>
                    <a:lnTo>
                      <a:pt x="379378" y="0"/>
                    </a:lnTo>
                    <a:lnTo>
                      <a:pt x="515566" y="97276"/>
                    </a:lnTo>
                    <a:lnTo>
                      <a:pt x="512323" y="210766"/>
                    </a:lnTo>
                    <a:lnTo>
                      <a:pt x="411804" y="440987"/>
                    </a:lnTo>
                    <a:lnTo>
                      <a:pt x="330740" y="567447"/>
                    </a:lnTo>
                    <a:lnTo>
                      <a:pt x="197795" y="590144"/>
                    </a:lnTo>
                    <a:lnTo>
                      <a:pt x="45395" y="499353"/>
                    </a:lnTo>
                    <a:lnTo>
                      <a:pt x="0" y="350196"/>
                    </a:lnTo>
                    <a:lnTo>
                      <a:pt x="77821" y="194553"/>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7" name="Freeform 18">
                <a:extLst>
                  <a:ext uri="{FF2B5EF4-FFF2-40B4-BE49-F238E27FC236}">
                    <a16:creationId xmlns:a16="http://schemas.microsoft.com/office/drawing/2014/main" id="{B385D6C0-731E-EE0A-6739-566F401ED89E}"/>
                  </a:ext>
                </a:extLst>
              </p:cNvPr>
              <p:cNvSpPr/>
              <p:nvPr/>
            </p:nvSpPr>
            <p:spPr>
              <a:xfrm>
                <a:off x="4176409" y="3758119"/>
                <a:ext cx="583659" cy="535021"/>
              </a:xfrm>
              <a:custGeom>
                <a:avLst/>
                <a:gdLst>
                  <a:gd name="connsiteX0" fmla="*/ 145914 w 583659"/>
                  <a:gd name="connsiteY0" fmla="*/ 0 h 535021"/>
                  <a:gd name="connsiteX1" fmla="*/ 421531 w 583659"/>
                  <a:gd name="connsiteY1" fmla="*/ 94034 h 535021"/>
                  <a:gd name="connsiteX2" fmla="*/ 583659 w 583659"/>
                  <a:gd name="connsiteY2" fmla="*/ 278860 h 535021"/>
                  <a:gd name="connsiteX3" fmla="*/ 583659 w 583659"/>
                  <a:gd name="connsiteY3" fmla="*/ 382621 h 535021"/>
                  <a:gd name="connsiteX4" fmla="*/ 499353 w 583659"/>
                  <a:gd name="connsiteY4" fmla="*/ 486383 h 535021"/>
                  <a:gd name="connsiteX5" fmla="*/ 363165 w 583659"/>
                  <a:gd name="connsiteY5" fmla="*/ 535021 h 535021"/>
                  <a:gd name="connsiteX6" fmla="*/ 220493 w 583659"/>
                  <a:gd name="connsiteY6" fmla="*/ 489626 h 535021"/>
                  <a:gd name="connsiteX7" fmla="*/ 71336 w 583659"/>
                  <a:gd name="connsiteY7" fmla="*/ 359924 h 535021"/>
                  <a:gd name="connsiteX8" fmla="*/ 0 w 583659"/>
                  <a:gd name="connsiteY8" fmla="*/ 191311 h 535021"/>
                  <a:gd name="connsiteX9" fmla="*/ 19455 w 583659"/>
                  <a:gd name="connsiteY9" fmla="*/ 61609 h 535021"/>
                  <a:gd name="connsiteX10" fmla="*/ 145914 w 583659"/>
                  <a:gd name="connsiteY10" fmla="*/ 0 h 53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659" h="535021">
                    <a:moveTo>
                      <a:pt x="145914" y="0"/>
                    </a:moveTo>
                    <a:lnTo>
                      <a:pt x="421531" y="94034"/>
                    </a:lnTo>
                    <a:lnTo>
                      <a:pt x="583659" y="278860"/>
                    </a:lnTo>
                    <a:lnTo>
                      <a:pt x="583659" y="382621"/>
                    </a:lnTo>
                    <a:lnTo>
                      <a:pt x="499353" y="486383"/>
                    </a:lnTo>
                    <a:lnTo>
                      <a:pt x="363165" y="535021"/>
                    </a:lnTo>
                    <a:lnTo>
                      <a:pt x="220493" y="489626"/>
                    </a:lnTo>
                    <a:lnTo>
                      <a:pt x="71336" y="359924"/>
                    </a:lnTo>
                    <a:lnTo>
                      <a:pt x="0" y="191311"/>
                    </a:lnTo>
                    <a:lnTo>
                      <a:pt x="19455" y="61609"/>
                    </a:lnTo>
                    <a:lnTo>
                      <a:pt x="145914" y="0"/>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8" name="Freeform 19">
                <a:extLst>
                  <a:ext uri="{FF2B5EF4-FFF2-40B4-BE49-F238E27FC236}">
                    <a16:creationId xmlns:a16="http://schemas.microsoft.com/office/drawing/2014/main" id="{3F381753-BDAA-7930-0771-319DF11A022C}"/>
                  </a:ext>
                </a:extLst>
              </p:cNvPr>
              <p:cNvSpPr/>
              <p:nvPr/>
            </p:nvSpPr>
            <p:spPr>
              <a:xfrm>
                <a:off x="4944894" y="3553838"/>
                <a:ext cx="512323" cy="603115"/>
              </a:xfrm>
              <a:custGeom>
                <a:avLst/>
                <a:gdLst>
                  <a:gd name="connsiteX0" fmla="*/ 184825 w 512323"/>
                  <a:gd name="connsiteY0" fmla="*/ 90792 h 603115"/>
                  <a:gd name="connsiteX1" fmla="*/ 330740 w 512323"/>
                  <a:gd name="connsiteY1" fmla="*/ 0 h 603115"/>
                  <a:gd name="connsiteX2" fmla="*/ 437744 w 512323"/>
                  <a:gd name="connsiteY2" fmla="*/ 45396 h 603115"/>
                  <a:gd name="connsiteX3" fmla="*/ 512323 w 512323"/>
                  <a:gd name="connsiteY3" fmla="*/ 149158 h 603115"/>
                  <a:gd name="connsiteX4" fmla="*/ 473412 w 512323"/>
                  <a:gd name="connsiteY4" fmla="*/ 359924 h 603115"/>
                  <a:gd name="connsiteX5" fmla="*/ 405319 w 512323"/>
                  <a:gd name="connsiteY5" fmla="*/ 489626 h 603115"/>
                  <a:gd name="connsiteX6" fmla="*/ 317770 w 512323"/>
                  <a:gd name="connsiteY6" fmla="*/ 593388 h 603115"/>
                  <a:gd name="connsiteX7" fmla="*/ 168612 w 512323"/>
                  <a:gd name="connsiteY7" fmla="*/ 603115 h 603115"/>
                  <a:gd name="connsiteX8" fmla="*/ 45395 w 512323"/>
                  <a:gd name="connsiteY8" fmla="*/ 518809 h 603115"/>
                  <a:gd name="connsiteX9" fmla="*/ 0 w 512323"/>
                  <a:gd name="connsiteY9" fmla="*/ 350196 h 603115"/>
                  <a:gd name="connsiteX10" fmla="*/ 94034 w 512323"/>
                  <a:gd name="connsiteY10" fmla="*/ 184826 h 603115"/>
                  <a:gd name="connsiteX11" fmla="*/ 184825 w 512323"/>
                  <a:gd name="connsiteY11" fmla="*/ 90792 h 60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23" h="603115">
                    <a:moveTo>
                      <a:pt x="184825" y="90792"/>
                    </a:moveTo>
                    <a:lnTo>
                      <a:pt x="330740" y="0"/>
                    </a:lnTo>
                    <a:lnTo>
                      <a:pt x="437744" y="45396"/>
                    </a:lnTo>
                    <a:lnTo>
                      <a:pt x="512323" y="149158"/>
                    </a:lnTo>
                    <a:lnTo>
                      <a:pt x="473412" y="359924"/>
                    </a:lnTo>
                    <a:lnTo>
                      <a:pt x="405319" y="489626"/>
                    </a:lnTo>
                    <a:lnTo>
                      <a:pt x="317770" y="593388"/>
                    </a:lnTo>
                    <a:lnTo>
                      <a:pt x="168612" y="603115"/>
                    </a:lnTo>
                    <a:lnTo>
                      <a:pt x="45395" y="518809"/>
                    </a:lnTo>
                    <a:lnTo>
                      <a:pt x="0" y="350196"/>
                    </a:lnTo>
                    <a:lnTo>
                      <a:pt x="94034" y="184826"/>
                    </a:lnTo>
                    <a:lnTo>
                      <a:pt x="184825" y="90792"/>
                    </a:lnTo>
                    <a:close/>
                  </a:path>
                </a:pathLst>
              </a:cu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238" name="Picture 3">
              <a:extLst>
                <a:ext uri="{FF2B5EF4-FFF2-40B4-BE49-F238E27FC236}">
                  <a16:creationId xmlns:a16="http://schemas.microsoft.com/office/drawing/2014/main" id="{248E5201-255E-3886-C2AF-2597F00DD023}"/>
                </a:ext>
              </a:extLst>
            </p:cNvPr>
            <p:cNvPicPr>
              <a:picLocks noChangeAspect="1" noChangeArrowheads="1"/>
            </p:cNvPicPr>
            <p:nvPr/>
          </p:nvPicPr>
          <p:blipFill>
            <a:blip r:embed="rId9">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31608" y="5474651"/>
              <a:ext cx="368023" cy="33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40" name="Graphic 2239">
            <a:extLst>
              <a:ext uri="{FF2B5EF4-FFF2-40B4-BE49-F238E27FC236}">
                <a16:creationId xmlns:a16="http://schemas.microsoft.com/office/drawing/2014/main" id="{E1A782BF-3692-5482-05D0-5ADDED73D9F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978113" y="5449203"/>
            <a:ext cx="352755" cy="352755"/>
          </a:xfrm>
          <a:prstGeom prst="rect">
            <a:avLst/>
          </a:prstGeom>
        </p:spPr>
      </p:pic>
      <p:pic>
        <p:nvPicPr>
          <p:cNvPr id="2241" name="Graphic 2240">
            <a:extLst>
              <a:ext uri="{FF2B5EF4-FFF2-40B4-BE49-F238E27FC236}">
                <a16:creationId xmlns:a16="http://schemas.microsoft.com/office/drawing/2014/main" id="{57EC0004-8C8A-4660-0B13-E925CC5AFCAA}"/>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6944169" y="5861983"/>
            <a:ext cx="420643" cy="420643"/>
          </a:xfrm>
          <a:prstGeom prst="rect">
            <a:avLst/>
          </a:prstGeom>
        </p:spPr>
      </p:pic>
      <p:sp>
        <p:nvSpPr>
          <p:cNvPr id="2245" name="Content Placeholder 2">
            <a:extLst>
              <a:ext uri="{FF2B5EF4-FFF2-40B4-BE49-F238E27FC236}">
                <a16:creationId xmlns:a16="http://schemas.microsoft.com/office/drawing/2014/main" id="{2085B6EE-8B78-3062-3383-EF0B7DF9C892}"/>
              </a:ext>
            </a:extLst>
          </p:cNvPr>
          <p:cNvSpPr txBox="1">
            <a:spLocks/>
          </p:cNvSpPr>
          <p:nvPr/>
        </p:nvSpPr>
        <p:spPr>
          <a:xfrm>
            <a:off x="7379509" y="4648769"/>
            <a:ext cx="2611597"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Cerebrovascular disease</a:t>
            </a:r>
          </a:p>
        </p:txBody>
      </p:sp>
      <p:sp>
        <p:nvSpPr>
          <p:cNvPr id="2247" name="Content Placeholder 2">
            <a:extLst>
              <a:ext uri="{FF2B5EF4-FFF2-40B4-BE49-F238E27FC236}">
                <a16:creationId xmlns:a16="http://schemas.microsoft.com/office/drawing/2014/main" id="{46EBB96C-1649-7FC6-C57F-152FE560606A}"/>
              </a:ext>
            </a:extLst>
          </p:cNvPr>
          <p:cNvSpPr txBox="1">
            <a:spLocks/>
          </p:cNvSpPr>
          <p:nvPr/>
        </p:nvSpPr>
        <p:spPr>
          <a:xfrm>
            <a:off x="7379508" y="5081565"/>
            <a:ext cx="1444301"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Liver disease</a:t>
            </a:r>
          </a:p>
        </p:txBody>
      </p:sp>
      <p:sp>
        <p:nvSpPr>
          <p:cNvPr id="2249" name="Content Placeholder 2">
            <a:extLst>
              <a:ext uri="{FF2B5EF4-FFF2-40B4-BE49-F238E27FC236}">
                <a16:creationId xmlns:a16="http://schemas.microsoft.com/office/drawing/2014/main" id="{E681495A-E722-CA8B-0576-ADBDFA8215A2}"/>
              </a:ext>
            </a:extLst>
          </p:cNvPr>
          <p:cNvSpPr txBox="1">
            <a:spLocks/>
          </p:cNvSpPr>
          <p:nvPr/>
        </p:nvSpPr>
        <p:spPr>
          <a:xfrm>
            <a:off x="7379509" y="5947155"/>
            <a:ext cx="1537301"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Infections</a:t>
            </a:r>
          </a:p>
        </p:txBody>
      </p:sp>
      <p:sp>
        <p:nvSpPr>
          <p:cNvPr id="2250" name="Content Placeholder 2">
            <a:extLst>
              <a:ext uri="{FF2B5EF4-FFF2-40B4-BE49-F238E27FC236}">
                <a16:creationId xmlns:a16="http://schemas.microsoft.com/office/drawing/2014/main" id="{74A64890-CFD1-EFD1-6FC0-C8F79D60B0F5}"/>
              </a:ext>
            </a:extLst>
          </p:cNvPr>
          <p:cNvSpPr txBox="1">
            <a:spLocks/>
          </p:cNvSpPr>
          <p:nvPr/>
        </p:nvSpPr>
        <p:spPr>
          <a:xfrm>
            <a:off x="7379509" y="4215973"/>
            <a:ext cx="3223218"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Osteoarthritis and osteoporosis</a:t>
            </a:r>
          </a:p>
        </p:txBody>
      </p:sp>
      <p:sp>
        <p:nvSpPr>
          <p:cNvPr id="2251" name="Content Placeholder 2">
            <a:extLst>
              <a:ext uri="{FF2B5EF4-FFF2-40B4-BE49-F238E27FC236}">
                <a16:creationId xmlns:a16="http://schemas.microsoft.com/office/drawing/2014/main" id="{8ABC6DCE-12AE-C033-2C20-5EE4B75AEBB9}"/>
              </a:ext>
            </a:extLst>
          </p:cNvPr>
          <p:cNvSpPr txBox="1">
            <a:spLocks/>
          </p:cNvSpPr>
          <p:nvPr/>
        </p:nvSpPr>
        <p:spPr>
          <a:xfrm>
            <a:off x="7379509" y="3142633"/>
            <a:ext cx="4224751" cy="481927"/>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Cancer (breast, prostate, colon, pancreas, </a:t>
            </a:r>
            <a:br>
              <a:rPr lang="en-GB" sz="1400" dirty="0">
                <a:solidFill>
                  <a:srgbClr val="E7E6E6">
                    <a:lumMod val="25000"/>
                  </a:srgbClr>
                </a:solidFill>
                <a:latin typeface="+mj-lt"/>
              </a:rPr>
            </a:br>
            <a:r>
              <a:rPr lang="en-GB" sz="1400" dirty="0">
                <a:solidFill>
                  <a:srgbClr val="E7E6E6">
                    <a:lumMod val="25000"/>
                  </a:srgbClr>
                </a:solidFill>
                <a:latin typeface="+mj-lt"/>
              </a:rPr>
              <a:t>  leukaemia, non-Hodgkin lymphoma)</a:t>
            </a:r>
          </a:p>
        </p:txBody>
      </p:sp>
      <p:sp>
        <p:nvSpPr>
          <p:cNvPr id="2252" name="Content Placeholder 2">
            <a:extLst>
              <a:ext uri="{FF2B5EF4-FFF2-40B4-BE49-F238E27FC236}">
                <a16:creationId xmlns:a16="http://schemas.microsoft.com/office/drawing/2014/main" id="{5BFBBB69-E776-25DE-8176-F165D10FD422}"/>
              </a:ext>
            </a:extLst>
          </p:cNvPr>
          <p:cNvSpPr txBox="1">
            <a:spLocks/>
          </p:cNvSpPr>
          <p:nvPr/>
        </p:nvSpPr>
        <p:spPr>
          <a:xfrm>
            <a:off x="7379509" y="3783177"/>
            <a:ext cx="3596000"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Dyslipidaemia</a:t>
            </a:r>
          </a:p>
        </p:txBody>
      </p:sp>
      <p:sp>
        <p:nvSpPr>
          <p:cNvPr id="2253" name="Content Placeholder 2">
            <a:extLst>
              <a:ext uri="{FF2B5EF4-FFF2-40B4-BE49-F238E27FC236}">
                <a16:creationId xmlns:a16="http://schemas.microsoft.com/office/drawing/2014/main" id="{8D879240-973B-02B7-5B91-BEAAF05E23A1}"/>
              </a:ext>
            </a:extLst>
          </p:cNvPr>
          <p:cNvSpPr txBox="1">
            <a:spLocks/>
          </p:cNvSpPr>
          <p:nvPr/>
        </p:nvSpPr>
        <p:spPr>
          <a:xfrm>
            <a:off x="7379509" y="5504487"/>
            <a:ext cx="3828895" cy="307777"/>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Tx/>
              <a:buNone/>
            </a:pPr>
            <a:r>
              <a:rPr lang="en-GB" sz="1400" dirty="0">
                <a:solidFill>
                  <a:srgbClr val="E7E6E6">
                    <a:lumMod val="25000"/>
                  </a:srgbClr>
                </a:solidFill>
                <a:latin typeface="Poppins Medium"/>
              </a:rPr>
              <a:t>Chronic obstructive airway disease</a:t>
            </a:r>
          </a:p>
        </p:txBody>
      </p:sp>
      <p:grpSp>
        <p:nvGrpSpPr>
          <p:cNvPr id="2257" name="Group 2256">
            <a:extLst>
              <a:ext uri="{FF2B5EF4-FFF2-40B4-BE49-F238E27FC236}">
                <a16:creationId xmlns:a16="http://schemas.microsoft.com/office/drawing/2014/main" id="{A5B7F97E-62F0-0703-9029-9A7A573CBBA2}"/>
              </a:ext>
            </a:extLst>
          </p:cNvPr>
          <p:cNvGrpSpPr/>
          <p:nvPr/>
        </p:nvGrpSpPr>
        <p:grpSpPr>
          <a:xfrm>
            <a:off x="6979520" y="4627394"/>
            <a:ext cx="349940" cy="287808"/>
            <a:chOff x="5462587" y="2795587"/>
            <a:chExt cx="3810000" cy="3133534"/>
          </a:xfrm>
        </p:grpSpPr>
        <p:sp>
          <p:nvSpPr>
            <p:cNvPr id="2256" name="Freeform: Shape 2255">
              <a:extLst>
                <a:ext uri="{FF2B5EF4-FFF2-40B4-BE49-F238E27FC236}">
                  <a16:creationId xmlns:a16="http://schemas.microsoft.com/office/drawing/2014/main" id="{DA6C8085-715B-A062-9F4A-3F8CFFFAD1AC}"/>
                </a:ext>
              </a:extLst>
            </p:cNvPr>
            <p:cNvSpPr/>
            <p:nvPr/>
          </p:nvSpPr>
          <p:spPr>
            <a:xfrm>
              <a:off x="5570220" y="2926080"/>
              <a:ext cx="3604260" cy="2842260"/>
            </a:xfrm>
            <a:custGeom>
              <a:avLst/>
              <a:gdLst>
                <a:gd name="connsiteX0" fmla="*/ 2468880 w 3604260"/>
                <a:gd name="connsiteY0" fmla="*/ 0 h 2842260"/>
                <a:gd name="connsiteX1" fmla="*/ 990600 w 3604260"/>
                <a:gd name="connsiteY1" fmla="*/ 205740 h 2842260"/>
                <a:gd name="connsiteX2" fmla="*/ 647700 w 3604260"/>
                <a:gd name="connsiteY2" fmla="*/ 327660 h 2842260"/>
                <a:gd name="connsiteX3" fmla="*/ 182880 w 3604260"/>
                <a:gd name="connsiteY3" fmla="*/ 815340 h 2842260"/>
                <a:gd name="connsiteX4" fmla="*/ 0 w 3604260"/>
                <a:gd name="connsiteY4" fmla="*/ 1104900 h 2842260"/>
                <a:gd name="connsiteX5" fmla="*/ 0 w 3604260"/>
                <a:gd name="connsiteY5" fmla="*/ 1394460 h 2842260"/>
                <a:gd name="connsiteX6" fmla="*/ 205740 w 3604260"/>
                <a:gd name="connsiteY6" fmla="*/ 1996440 h 2842260"/>
                <a:gd name="connsiteX7" fmla="*/ 548640 w 3604260"/>
                <a:gd name="connsiteY7" fmla="*/ 2087880 h 2842260"/>
                <a:gd name="connsiteX8" fmla="*/ 762000 w 3604260"/>
                <a:gd name="connsiteY8" fmla="*/ 2186940 h 2842260"/>
                <a:gd name="connsiteX9" fmla="*/ 1043940 w 3604260"/>
                <a:gd name="connsiteY9" fmla="*/ 2148840 h 2842260"/>
                <a:gd name="connsiteX10" fmla="*/ 1287780 w 3604260"/>
                <a:gd name="connsiteY10" fmla="*/ 2240280 h 2842260"/>
                <a:gd name="connsiteX11" fmla="*/ 1638300 w 3604260"/>
                <a:gd name="connsiteY11" fmla="*/ 2065020 h 2842260"/>
                <a:gd name="connsiteX12" fmla="*/ 1737360 w 3604260"/>
                <a:gd name="connsiteY12" fmla="*/ 2225040 h 2842260"/>
                <a:gd name="connsiteX13" fmla="*/ 2019300 w 3604260"/>
                <a:gd name="connsiteY13" fmla="*/ 2377440 h 2842260"/>
                <a:gd name="connsiteX14" fmla="*/ 2316480 w 3604260"/>
                <a:gd name="connsiteY14" fmla="*/ 2636520 h 2842260"/>
                <a:gd name="connsiteX15" fmla="*/ 2491740 w 3604260"/>
                <a:gd name="connsiteY15" fmla="*/ 2842260 h 2842260"/>
                <a:gd name="connsiteX16" fmla="*/ 2697480 w 3604260"/>
                <a:gd name="connsiteY16" fmla="*/ 2788920 h 2842260"/>
                <a:gd name="connsiteX17" fmla="*/ 2750820 w 3604260"/>
                <a:gd name="connsiteY17" fmla="*/ 2628900 h 2842260"/>
                <a:gd name="connsiteX18" fmla="*/ 2628900 w 3604260"/>
                <a:gd name="connsiteY18" fmla="*/ 2400300 h 2842260"/>
                <a:gd name="connsiteX19" fmla="*/ 2705100 w 3604260"/>
                <a:gd name="connsiteY19" fmla="*/ 2339340 h 2842260"/>
                <a:gd name="connsiteX20" fmla="*/ 2903220 w 3604260"/>
                <a:gd name="connsiteY20" fmla="*/ 2331720 h 2842260"/>
                <a:gd name="connsiteX21" fmla="*/ 3200400 w 3604260"/>
                <a:gd name="connsiteY21" fmla="*/ 2141220 h 2842260"/>
                <a:gd name="connsiteX22" fmla="*/ 3383280 w 3604260"/>
                <a:gd name="connsiteY22" fmla="*/ 2095500 h 2842260"/>
                <a:gd name="connsiteX23" fmla="*/ 3528060 w 3604260"/>
                <a:gd name="connsiteY23" fmla="*/ 1706880 h 2842260"/>
                <a:gd name="connsiteX24" fmla="*/ 3604260 w 3604260"/>
                <a:gd name="connsiteY24" fmla="*/ 1463040 h 2842260"/>
                <a:gd name="connsiteX25" fmla="*/ 3566160 w 3604260"/>
                <a:gd name="connsiteY25" fmla="*/ 1356360 h 2842260"/>
                <a:gd name="connsiteX26" fmla="*/ 3543300 w 3604260"/>
                <a:gd name="connsiteY26" fmla="*/ 1005840 h 2842260"/>
                <a:gd name="connsiteX27" fmla="*/ 3276600 w 3604260"/>
                <a:gd name="connsiteY27" fmla="*/ 640080 h 2842260"/>
                <a:gd name="connsiteX28" fmla="*/ 2956560 w 3604260"/>
                <a:gd name="connsiteY28" fmla="*/ 335280 h 2842260"/>
                <a:gd name="connsiteX29" fmla="*/ 2674620 w 3604260"/>
                <a:gd name="connsiteY29" fmla="*/ 91440 h 2842260"/>
                <a:gd name="connsiteX30" fmla="*/ 2278380 w 3604260"/>
                <a:gd name="connsiteY30" fmla="*/ 30480 h 2842260"/>
                <a:gd name="connsiteX31" fmla="*/ 2209800 w 3604260"/>
                <a:gd name="connsiteY31" fmla="*/ 60960 h 28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04260" h="2842260">
                  <a:moveTo>
                    <a:pt x="2468880" y="0"/>
                  </a:moveTo>
                  <a:lnTo>
                    <a:pt x="990600" y="205740"/>
                  </a:lnTo>
                  <a:lnTo>
                    <a:pt x="647700" y="327660"/>
                  </a:lnTo>
                  <a:lnTo>
                    <a:pt x="182880" y="815340"/>
                  </a:lnTo>
                  <a:lnTo>
                    <a:pt x="0" y="1104900"/>
                  </a:lnTo>
                  <a:lnTo>
                    <a:pt x="0" y="1394460"/>
                  </a:lnTo>
                  <a:lnTo>
                    <a:pt x="205740" y="1996440"/>
                  </a:lnTo>
                  <a:lnTo>
                    <a:pt x="548640" y="2087880"/>
                  </a:lnTo>
                  <a:lnTo>
                    <a:pt x="762000" y="2186940"/>
                  </a:lnTo>
                  <a:lnTo>
                    <a:pt x="1043940" y="2148840"/>
                  </a:lnTo>
                  <a:lnTo>
                    <a:pt x="1287780" y="2240280"/>
                  </a:lnTo>
                  <a:lnTo>
                    <a:pt x="1638300" y="2065020"/>
                  </a:lnTo>
                  <a:lnTo>
                    <a:pt x="1737360" y="2225040"/>
                  </a:lnTo>
                  <a:lnTo>
                    <a:pt x="2019300" y="2377440"/>
                  </a:lnTo>
                  <a:lnTo>
                    <a:pt x="2316480" y="2636520"/>
                  </a:lnTo>
                  <a:lnTo>
                    <a:pt x="2491740" y="2842260"/>
                  </a:lnTo>
                  <a:lnTo>
                    <a:pt x="2697480" y="2788920"/>
                  </a:lnTo>
                  <a:lnTo>
                    <a:pt x="2750820" y="2628900"/>
                  </a:lnTo>
                  <a:lnTo>
                    <a:pt x="2628900" y="2400300"/>
                  </a:lnTo>
                  <a:lnTo>
                    <a:pt x="2705100" y="2339340"/>
                  </a:lnTo>
                  <a:lnTo>
                    <a:pt x="2903220" y="2331720"/>
                  </a:lnTo>
                  <a:lnTo>
                    <a:pt x="3200400" y="2141220"/>
                  </a:lnTo>
                  <a:lnTo>
                    <a:pt x="3383280" y="2095500"/>
                  </a:lnTo>
                  <a:lnTo>
                    <a:pt x="3528060" y="1706880"/>
                  </a:lnTo>
                  <a:lnTo>
                    <a:pt x="3604260" y="1463040"/>
                  </a:lnTo>
                  <a:lnTo>
                    <a:pt x="3566160" y="1356360"/>
                  </a:lnTo>
                  <a:lnTo>
                    <a:pt x="3543300" y="1005840"/>
                  </a:lnTo>
                  <a:lnTo>
                    <a:pt x="3276600" y="640080"/>
                  </a:lnTo>
                  <a:lnTo>
                    <a:pt x="2956560" y="335280"/>
                  </a:lnTo>
                  <a:lnTo>
                    <a:pt x="2674620" y="91440"/>
                  </a:lnTo>
                  <a:lnTo>
                    <a:pt x="2278380" y="30480"/>
                  </a:lnTo>
                  <a:lnTo>
                    <a:pt x="2209800" y="6096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5" name="Graphic 2254">
              <a:extLst>
                <a:ext uri="{FF2B5EF4-FFF2-40B4-BE49-F238E27FC236}">
                  <a16:creationId xmlns:a16="http://schemas.microsoft.com/office/drawing/2014/main" id="{F38827C8-F110-D27F-CA12-CF15A5502A54}"/>
                </a:ext>
              </a:extLst>
            </p:cNvPr>
            <p:cNvPicPr>
              <a:picLocks/>
            </p:cNvPicPr>
            <p:nvPr/>
          </p:nvPicPr>
          <p:blipFill rotWithShape="1">
            <a:blip r:embed="rId15">
              <a:extLst>
                <a:ext uri="{96DAC541-7B7A-43D3-8B79-37D633B846F1}">
                  <asvg:svgBlip xmlns:asvg="http://schemas.microsoft.com/office/drawing/2016/SVG/main" r:embed="rId16"/>
                </a:ext>
              </a:extLst>
            </a:blip>
            <a:srcRect b="17755"/>
            <a:stretch/>
          </p:blipFill>
          <p:spPr>
            <a:xfrm>
              <a:off x="5462587" y="2795587"/>
              <a:ext cx="3810000" cy="3133534"/>
            </a:xfrm>
            <a:prstGeom prst="rect">
              <a:avLst/>
            </a:prstGeom>
          </p:spPr>
        </p:pic>
      </p:grpSp>
      <p:sp>
        <p:nvSpPr>
          <p:cNvPr id="2096" name="Content Placeholder 2">
            <a:extLst>
              <a:ext uri="{FF2B5EF4-FFF2-40B4-BE49-F238E27FC236}">
                <a16:creationId xmlns:a16="http://schemas.microsoft.com/office/drawing/2014/main" id="{81B16F31-110C-AFEE-2504-A8FD66950C59}"/>
              </a:ext>
            </a:extLst>
          </p:cNvPr>
          <p:cNvSpPr txBox="1">
            <a:spLocks/>
          </p:cNvSpPr>
          <p:nvPr/>
        </p:nvSpPr>
        <p:spPr>
          <a:xfrm>
            <a:off x="4137296" y="3142633"/>
            <a:ext cx="2330636" cy="481927"/>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Type 1 and 2 diabetes,</a:t>
            </a:r>
            <a:br>
              <a:rPr lang="en-GB" sz="1400" dirty="0">
                <a:solidFill>
                  <a:srgbClr val="E7E6E6">
                    <a:lumMod val="25000"/>
                  </a:srgbClr>
                </a:solidFill>
                <a:latin typeface="+mj-lt"/>
              </a:rPr>
            </a:br>
            <a:r>
              <a:rPr lang="en-GB" sz="1400" dirty="0">
                <a:solidFill>
                  <a:srgbClr val="E7E6E6">
                    <a:lumMod val="25000"/>
                  </a:srgbClr>
                </a:solidFill>
                <a:latin typeface="+mj-lt"/>
              </a:rPr>
              <a:t>  insulin resistance</a:t>
            </a:r>
          </a:p>
        </p:txBody>
      </p:sp>
      <p:pic>
        <p:nvPicPr>
          <p:cNvPr id="2122" name="Graphic 2121">
            <a:extLst>
              <a:ext uri="{FF2B5EF4-FFF2-40B4-BE49-F238E27FC236}">
                <a16:creationId xmlns:a16="http://schemas.microsoft.com/office/drawing/2014/main" id="{B9B32557-C927-FADA-F8E9-EF31567204C3}"/>
              </a:ext>
            </a:extLst>
          </p:cNvPr>
          <p:cNvPicPr>
            <a:picLocks/>
          </p:cNvPicPr>
          <p:nvPr/>
        </p:nvPicPr>
        <p:blipFill rotWithShape="1">
          <a:blip r:embed="rId17">
            <a:extLst>
              <a:ext uri="{96DAC541-7B7A-43D3-8B79-37D633B846F1}">
                <asvg:svgBlip xmlns:asvg="http://schemas.microsoft.com/office/drawing/2016/SVG/main" r:embed="rId18"/>
              </a:ext>
            </a:extLst>
          </a:blip>
          <a:srcRect l="23333" t="2669" r="23536" b="6078"/>
          <a:stretch/>
        </p:blipFill>
        <p:spPr>
          <a:xfrm>
            <a:off x="3767659" y="3683379"/>
            <a:ext cx="259517" cy="445716"/>
          </a:xfrm>
          <a:prstGeom prst="rect">
            <a:avLst/>
          </a:prstGeom>
        </p:spPr>
      </p:pic>
      <p:pic>
        <p:nvPicPr>
          <p:cNvPr id="2214" name="Graphic 2213">
            <a:extLst>
              <a:ext uri="{FF2B5EF4-FFF2-40B4-BE49-F238E27FC236}">
                <a16:creationId xmlns:a16="http://schemas.microsoft.com/office/drawing/2014/main" id="{C0BAA0D5-22FF-E40C-1EF7-8BAE59728C35}"/>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3701642" y="4157026"/>
            <a:ext cx="391550" cy="391550"/>
          </a:xfrm>
          <a:prstGeom prst="rect">
            <a:avLst/>
          </a:prstGeom>
        </p:spPr>
      </p:pic>
      <p:grpSp>
        <p:nvGrpSpPr>
          <p:cNvPr id="2218" name="Group 2217">
            <a:extLst>
              <a:ext uri="{FF2B5EF4-FFF2-40B4-BE49-F238E27FC236}">
                <a16:creationId xmlns:a16="http://schemas.microsoft.com/office/drawing/2014/main" id="{4362A973-0D4A-7C1F-F77D-0BE3CFD04529}"/>
              </a:ext>
            </a:extLst>
          </p:cNvPr>
          <p:cNvGrpSpPr/>
          <p:nvPr/>
        </p:nvGrpSpPr>
        <p:grpSpPr>
          <a:xfrm>
            <a:off x="3678068" y="3164246"/>
            <a:ext cx="438699" cy="438699"/>
            <a:chOff x="5462587" y="2795587"/>
            <a:chExt cx="3810000" cy="3810000"/>
          </a:xfrm>
        </p:grpSpPr>
        <p:sp>
          <p:nvSpPr>
            <p:cNvPr id="2217" name="Freeform: Shape 2216">
              <a:extLst>
                <a:ext uri="{FF2B5EF4-FFF2-40B4-BE49-F238E27FC236}">
                  <a16:creationId xmlns:a16="http://schemas.microsoft.com/office/drawing/2014/main" id="{2F29802E-82A6-9E24-ABB6-CF97EA4C2CD6}"/>
                </a:ext>
              </a:extLst>
            </p:cNvPr>
            <p:cNvSpPr/>
            <p:nvPr/>
          </p:nvSpPr>
          <p:spPr>
            <a:xfrm>
              <a:off x="5772385" y="3518370"/>
              <a:ext cx="3236148" cy="2336800"/>
            </a:xfrm>
            <a:custGeom>
              <a:avLst/>
              <a:gdLst>
                <a:gd name="connsiteX0" fmla="*/ 3236148 w 3236148"/>
                <a:gd name="connsiteY0" fmla="*/ 978371 h 2336800"/>
                <a:gd name="connsiteX1" fmla="*/ 3074341 w 3236148"/>
                <a:gd name="connsiteY1" fmla="*/ 752593 h 2336800"/>
                <a:gd name="connsiteX2" fmla="*/ 1313274 w 3236148"/>
                <a:gd name="connsiteY2" fmla="*/ 726252 h 2336800"/>
                <a:gd name="connsiteX3" fmla="*/ 1354667 w 3236148"/>
                <a:gd name="connsiteY3" fmla="*/ 602074 h 2336800"/>
                <a:gd name="connsiteX4" fmla="*/ 1813748 w 3236148"/>
                <a:gd name="connsiteY4" fmla="*/ 346193 h 2336800"/>
                <a:gd name="connsiteX5" fmla="*/ 1840089 w 3236148"/>
                <a:gd name="connsiteY5" fmla="*/ 124178 h 2336800"/>
                <a:gd name="connsiteX6" fmla="*/ 1663230 w 3236148"/>
                <a:gd name="connsiteY6" fmla="*/ 0 h 2336800"/>
                <a:gd name="connsiteX7" fmla="*/ 218252 w 3236148"/>
                <a:gd name="connsiteY7" fmla="*/ 733778 h 2336800"/>
                <a:gd name="connsiteX8" fmla="*/ 26341 w 3236148"/>
                <a:gd name="connsiteY8" fmla="*/ 978371 h 2336800"/>
                <a:gd name="connsiteX9" fmla="*/ 52682 w 3236148"/>
                <a:gd name="connsiteY9" fmla="*/ 1392297 h 2336800"/>
                <a:gd name="connsiteX10" fmla="*/ 0 w 3236148"/>
                <a:gd name="connsiteY10" fmla="*/ 1836326 h 2336800"/>
                <a:gd name="connsiteX11" fmla="*/ 180622 w 3236148"/>
                <a:gd name="connsiteY11" fmla="*/ 2137363 h 2336800"/>
                <a:gd name="connsiteX12" fmla="*/ 737541 w 3236148"/>
                <a:gd name="connsiteY12" fmla="*/ 2306697 h 2336800"/>
                <a:gd name="connsiteX13" fmla="*/ 1858904 w 3236148"/>
                <a:gd name="connsiteY13" fmla="*/ 2336800 h 2336800"/>
                <a:gd name="connsiteX14" fmla="*/ 2001896 w 3236148"/>
                <a:gd name="connsiteY14" fmla="*/ 2201334 h 2336800"/>
                <a:gd name="connsiteX15" fmla="*/ 1941689 w 3236148"/>
                <a:gd name="connsiteY15" fmla="*/ 1960504 h 2336800"/>
                <a:gd name="connsiteX16" fmla="*/ 2122311 w 3236148"/>
                <a:gd name="connsiteY16" fmla="*/ 1858904 h 2336800"/>
                <a:gd name="connsiteX17" fmla="*/ 2077156 w 3236148"/>
                <a:gd name="connsiteY17" fmla="*/ 1531526 h 2336800"/>
                <a:gd name="connsiteX18" fmla="*/ 2212622 w 3236148"/>
                <a:gd name="connsiteY18" fmla="*/ 1422400 h 2336800"/>
                <a:gd name="connsiteX19" fmla="*/ 2174993 w 3236148"/>
                <a:gd name="connsiteY19" fmla="*/ 1162756 h 2336800"/>
                <a:gd name="connsiteX20" fmla="*/ 2961452 w 3236148"/>
                <a:gd name="connsiteY20" fmla="*/ 1170282 h 2336800"/>
                <a:gd name="connsiteX21" fmla="*/ 3236148 w 3236148"/>
                <a:gd name="connsiteY21" fmla="*/ 978371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6148" h="2336800">
                  <a:moveTo>
                    <a:pt x="3236148" y="978371"/>
                  </a:moveTo>
                  <a:lnTo>
                    <a:pt x="3074341" y="752593"/>
                  </a:lnTo>
                  <a:lnTo>
                    <a:pt x="1313274" y="726252"/>
                  </a:lnTo>
                  <a:lnTo>
                    <a:pt x="1354667" y="602074"/>
                  </a:lnTo>
                  <a:lnTo>
                    <a:pt x="1813748" y="346193"/>
                  </a:lnTo>
                  <a:lnTo>
                    <a:pt x="1840089" y="124178"/>
                  </a:lnTo>
                  <a:lnTo>
                    <a:pt x="1663230" y="0"/>
                  </a:lnTo>
                  <a:lnTo>
                    <a:pt x="218252" y="733778"/>
                  </a:lnTo>
                  <a:lnTo>
                    <a:pt x="26341" y="978371"/>
                  </a:lnTo>
                  <a:lnTo>
                    <a:pt x="52682" y="1392297"/>
                  </a:lnTo>
                  <a:lnTo>
                    <a:pt x="0" y="1836326"/>
                  </a:lnTo>
                  <a:lnTo>
                    <a:pt x="180622" y="2137363"/>
                  </a:lnTo>
                  <a:lnTo>
                    <a:pt x="737541" y="2306697"/>
                  </a:lnTo>
                  <a:lnTo>
                    <a:pt x="1858904" y="2336800"/>
                  </a:lnTo>
                  <a:lnTo>
                    <a:pt x="2001896" y="2201334"/>
                  </a:lnTo>
                  <a:lnTo>
                    <a:pt x="1941689" y="1960504"/>
                  </a:lnTo>
                  <a:lnTo>
                    <a:pt x="2122311" y="1858904"/>
                  </a:lnTo>
                  <a:lnTo>
                    <a:pt x="2077156" y="1531526"/>
                  </a:lnTo>
                  <a:lnTo>
                    <a:pt x="2212622" y="1422400"/>
                  </a:lnTo>
                  <a:lnTo>
                    <a:pt x="2174993" y="1162756"/>
                  </a:lnTo>
                  <a:lnTo>
                    <a:pt x="2961452" y="1170282"/>
                  </a:lnTo>
                  <a:lnTo>
                    <a:pt x="3236148" y="9783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15" name="Graphic 2214">
              <a:extLst>
                <a:ext uri="{FF2B5EF4-FFF2-40B4-BE49-F238E27FC236}">
                  <a16:creationId xmlns:a16="http://schemas.microsoft.com/office/drawing/2014/main" id="{796D95DF-F532-1A50-B631-B56BFA15B185}"/>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5462587" y="2795587"/>
              <a:ext cx="3810000" cy="3810000"/>
            </a:xfrm>
            <a:prstGeom prst="rect">
              <a:avLst/>
            </a:prstGeom>
          </p:spPr>
        </p:pic>
        <p:pic>
          <p:nvPicPr>
            <p:cNvPr id="2216" name="Graphic 2215">
              <a:extLst>
                <a:ext uri="{FF2B5EF4-FFF2-40B4-BE49-F238E27FC236}">
                  <a16:creationId xmlns:a16="http://schemas.microsoft.com/office/drawing/2014/main" id="{BA8650E4-1A52-F1E3-95C2-F3E009E4279E}"/>
                </a:ext>
              </a:extLst>
            </p:cNvPr>
            <p:cNvPicPr>
              <a:picLocks/>
            </p:cNvPicPr>
            <p:nvPr/>
          </p:nvPicPr>
          <p:blipFill rotWithShape="1">
            <a:blip r:embed="rId23">
              <a:extLst>
                <a:ext uri="{96DAC541-7B7A-43D3-8B79-37D633B846F1}">
                  <asvg:svgBlip xmlns:asvg="http://schemas.microsoft.com/office/drawing/2016/SVG/main" r:embed="rId24"/>
                </a:ext>
              </a:extLst>
            </a:blip>
            <a:srcRect l="70290" t="53895" r="5523" b="17692"/>
            <a:stretch/>
          </p:blipFill>
          <p:spPr>
            <a:xfrm>
              <a:off x="8140641" y="4848995"/>
              <a:ext cx="921528" cy="1082533"/>
            </a:xfrm>
            <a:prstGeom prst="rect">
              <a:avLst/>
            </a:prstGeom>
          </p:spPr>
        </p:pic>
      </p:grpSp>
      <p:pic>
        <p:nvPicPr>
          <p:cNvPr id="2219" name="Graphic 2218">
            <a:extLst>
              <a:ext uri="{FF2B5EF4-FFF2-40B4-BE49-F238E27FC236}">
                <a16:creationId xmlns:a16="http://schemas.microsoft.com/office/drawing/2014/main" id="{88EC2B62-CFE3-EE05-69FE-8E157FD42E01}"/>
              </a:ext>
            </a:extLst>
          </p:cNvPr>
          <p:cNvPicPr>
            <a:picLocks/>
          </p:cNvPicPr>
          <p:nvPr/>
        </p:nvPicPr>
        <p:blipFill>
          <a:blip r:embed="rId25">
            <a:extLst>
              <a:ext uri="{96DAC541-7B7A-43D3-8B79-37D633B846F1}">
                <asvg:svgBlip xmlns:asvg="http://schemas.microsoft.com/office/drawing/2016/SVG/main" r:embed="rId26"/>
              </a:ext>
            </a:extLst>
          </a:blip>
          <a:stretch>
            <a:fillRect/>
          </a:stretch>
        </p:blipFill>
        <p:spPr>
          <a:xfrm>
            <a:off x="3599910" y="4908841"/>
            <a:ext cx="595014" cy="595014"/>
          </a:xfrm>
          <a:prstGeom prst="rect">
            <a:avLst/>
          </a:prstGeom>
        </p:spPr>
      </p:pic>
      <p:grpSp>
        <p:nvGrpSpPr>
          <p:cNvPr id="2223" name="Group 2222">
            <a:extLst>
              <a:ext uri="{FF2B5EF4-FFF2-40B4-BE49-F238E27FC236}">
                <a16:creationId xmlns:a16="http://schemas.microsoft.com/office/drawing/2014/main" id="{D4D4C808-5889-FA34-D4CA-92604CA54DC9}"/>
              </a:ext>
            </a:extLst>
          </p:cNvPr>
          <p:cNvGrpSpPr/>
          <p:nvPr/>
        </p:nvGrpSpPr>
        <p:grpSpPr>
          <a:xfrm>
            <a:off x="3661232" y="5396304"/>
            <a:ext cx="472371" cy="472371"/>
            <a:chOff x="6312004" y="3435932"/>
            <a:chExt cx="581164" cy="581164"/>
          </a:xfrm>
        </p:grpSpPr>
        <p:sp>
          <p:nvSpPr>
            <p:cNvPr id="2222" name="Freeform: Shape 2221">
              <a:extLst>
                <a:ext uri="{FF2B5EF4-FFF2-40B4-BE49-F238E27FC236}">
                  <a16:creationId xmlns:a16="http://schemas.microsoft.com/office/drawing/2014/main" id="{DA02A9E0-776F-A1FC-1679-B3927EA4B73C}"/>
                </a:ext>
              </a:extLst>
            </p:cNvPr>
            <p:cNvSpPr/>
            <p:nvPr/>
          </p:nvSpPr>
          <p:spPr>
            <a:xfrm>
              <a:off x="6406342" y="3524596"/>
              <a:ext cx="399011" cy="401782"/>
            </a:xfrm>
            <a:custGeom>
              <a:avLst/>
              <a:gdLst>
                <a:gd name="connsiteX0" fmla="*/ 199505 w 399011"/>
                <a:gd name="connsiteY0" fmla="*/ 401782 h 401782"/>
                <a:gd name="connsiteX1" fmla="*/ 44334 w 399011"/>
                <a:gd name="connsiteY1" fmla="*/ 263237 h 401782"/>
                <a:gd name="connsiteX2" fmla="*/ 13854 w 399011"/>
                <a:gd name="connsiteY2" fmla="*/ 191193 h 401782"/>
                <a:gd name="connsiteX3" fmla="*/ 0 w 399011"/>
                <a:gd name="connsiteY3" fmla="*/ 124691 h 401782"/>
                <a:gd name="connsiteX4" fmla="*/ 2771 w 399011"/>
                <a:gd name="connsiteY4" fmla="*/ 80357 h 401782"/>
                <a:gd name="connsiteX5" fmla="*/ 38793 w 399011"/>
                <a:gd name="connsiteY5" fmla="*/ 30480 h 401782"/>
                <a:gd name="connsiteX6" fmla="*/ 85898 w 399011"/>
                <a:gd name="connsiteY6" fmla="*/ 5542 h 401782"/>
                <a:gd name="connsiteX7" fmla="*/ 146858 w 399011"/>
                <a:gd name="connsiteY7" fmla="*/ 5542 h 401782"/>
                <a:gd name="connsiteX8" fmla="*/ 202276 w 399011"/>
                <a:gd name="connsiteY8" fmla="*/ 38793 h 401782"/>
                <a:gd name="connsiteX9" fmla="*/ 232756 w 399011"/>
                <a:gd name="connsiteY9" fmla="*/ 8313 h 401782"/>
                <a:gd name="connsiteX10" fmla="*/ 290945 w 399011"/>
                <a:gd name="connsiteY10" fmla="*/ 0 h 401782"/>
                <a:gd name="connsiteX11" fmla="*/ 351905 w 399011"/>
                <a:gd name="connsiteY11" fmla="*/ 33251 h 401782"/>
                <a:gd name="connsiteX12" fmla="*/ 387927 w 399011"/>
                <a:gd name="connsiteY12" fmla="*/ 80357 h 401782"/>
                <a:gd name="connsiteX13" fmla="*/ 399011 w 399011"/>
                <a:gd name="connsiteY13" fmla="*/ 149629 h 401782"/>
                <a:gd name="connsiteX14" fmla="*/ 379614 w 399011"/>
                <a:gd name="connsiteY14" fmla="*/ 216131 h 401782"/>
                <a:gd name="connsiteX15" fmla="*/ 329738 w 399011"/>
                <a:gd name="connsiteY15" fmla="*/ 285404 h 401782"/>
                <a:gd name="connsiteX16" fmla="*/ 199505 w 399011"/>
                <a:gd name="connsiteY16" fmla="*/ 401782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011" h="401782">
                  <a:moveTo>
                    <a:pt x="199505" y="401782"/>
                  </a:moveTo>
                  <a:lnTo>
                    <a:pt x="44334" y="263237"/>
                  </a:lnTo>
                  <a:lnTo>
                    <a:pt x="13854" y="191193"/>
                  </a:lnTo>
                  <a:lnTo>
                    <a:pt x="0" y="124691"/>
                  </a:lnTo>
                  <a:lnTo>
                    <a:pt x="2771" y="80357"/>
                  </a:lnTo>
                  <a:lnTo>
                    <a:pt x="38793" y="30480"/>
                  </a:lnTo>
                  <a:lnTo>
                    <a:pt x="85898" y="5542"/>
                  </a:lnTo>
                  <a:lnTo>
                    <a:pt x="146858" y="5542"/>
                  </a:lnTo>
                  <a:lnTo>
                    <a:pt x="202276" y="38793"/>
                  </a:lnTo>
                  <a:lnTo>
                    <a:pt x="232756" y="8313"/>
                  </a:lnTo>
                  <a:lnTo>
                    <a:pt x="290945" y="0"/>
                  </a:lnTo>
                  <a:lnTo>
                    <a:pt x="351905" y="33251"/>
                  </a:lnTo>
                  <a:lnTo>
                    <a:pt x="387927" y="80357"/>
                  </a:lnTo>
                  <a:lnTo>
                    <a:pt x="399011" y="149629"/>
                  </a:lnTo>
                  <a:lnTo>
                    <a:pt x="379614" y="216131"/>
                  </a:lnTo>
                  <a:lnTo>
                    <a:pt x="329738" y="285404"/>
                  </a:lnTo>
                  <a:lnTo>
                    <a:pt x="199505" y="401782"/>
                  </a:ln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20" name="Graphic 2219">
              <a:extLst>
                <a:ext uri="{FF2B5EF4-FFF2-40B4-BE49-F238E27FC236}">
                  <a16:creationId xmlns:a16="http://schemas.microsoft.com/office/drawing/2014/main" id="{C68951A2-625F-DD98-18FC-9D9C563A925C}"/>
                </a:ext>
              </a:extLst>
            </p:cNvPr>
            <p:cNvPicPr>
              <a:picLocks/>
            </p:cNvPicPr>
            <p:nvPr/>
          </p:nvPicPr>
          <p:blipFill>
            <a:blip r:embed="rId27">
              <a:extLst>
                <a:ext uri="{96DAC541-7B7A-43D3-8B79-37D633B846F1}">
                  <asvg:svgBlip xmlns:asvg="http://schemas.microsoft.com/office/drawing/2016/SVG/main" r:embed="rId28"/>
                </a:ext>
              </a:extLst>
            </a:blip>
            <a:stretch>
              <a:fillRect/>
            </a:stretch>
          </p:blipFill>
          <p:spPr>
            <a:xfrm>
              <a:off x="6312004" y="3435932"/>
              <a:ext cx="581164" cy="581164"/>
            </a:xfrm>
            <a:prstGeom prst="rect">
              <a:avLst/>
            </a:prstGeom>
          </p:spPr>
        </p:pic>
      </p:grpSp>
      <p:sp>
        <p:nvSpPr>
          <p:cNvPr id="2242" name="Content Placeholder 2">
            <a:extLst>
              <a:ext uri="{FF2B5EF4-FFF2-40B4-BE49-F238E27FC236}">
                <a16:creationId xmlns:a16="http://schemas.microsoft.com/office/drawing/2014/main" id="{35D26B5C-0506-0B4F-4E39-5B4534E6D53E}"/>
              </a:ext>
            </a:extLst>
          </p:cNvPr>
          <p:cNvSpPr txBox="1">
            <a:spLocks/>
          </p:cNvSpPr>
          <p:nvPr/>
        </p:nvSpPr>
        <p:spPr>
          <a:xfrm>
            <a:off x="4137296" y="4648770"/>
            <a:ext cx="2214392"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Metabolic syndrome</a:t>
            </a:r>
          </a:p>
        </p:txBody>
      </p:sp>
      <p:sp>
        <p:nvSpPr>
          <p:cNvPr id="2243" name="Content Placeholder 2">
            <a:extLst>
              <a:ext uri="{FF2B5EF4-FFF2-40B4-BE49-F238E27FC236}">
                <a16:creationId xmlns:a16="http://schemas.microsoft.com/office/drawing/2014/main" id="{71B4F06E-C98A-8A20-9AC1-BF4C466D383E}"/>
              </a:ext>
            </a:extLst>
          </p:cNvPr>
          <p:cNvSpPr txBox="1">
            <a:spLocks/>
          </p:cNvSpPr>
          <p:nvPr/>
        </p:nvSpPr>
        <p:spPr>
          <a:xfrm>
            <a:off x="4137295" y="4215974"/>
            <a:ext cx="964997"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Obesity</a:t>
            </a:r>
          </a:p>
        </p:txBody>
      </p:sp>
      <p:sp>
        <p:nvSpPr>
          <p:cNvPr id="2244" name="Content Placeholder 2">
            <a:extLst>
              <a:ext uri="{FF2B5EF4-FFF2-40B4-BE49-F238E27FC236}">
                <a16:creationId xmlns:a16="http://schemas.microsoft.com/office/drawing/2014/main" id="{BBAF1D8B-3B6B-FC02-055E-1FEFF500B4E0}"/>
              </a:ext>
            </a:extLst>
          </p:cNvPr>
          <p:cNvSpPr txBox="1">
            <a:spLocks/>
          </p:cNvSpPr>
          <p:nvPr/>
        </p:nvSpPr>
        <p:spPr>
          <a:xfrm>
            <a:off x="4137296" y="5081566"/>
            <a:ext cx="1530146"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Hypertension</a:t>
            </a:r>
          </a:p>
        </p:txBody>
      </p:sp>
      <p:sp>
        <p:nvSpPr>
          <p:cNvPr id="2246" name="Content Placeholder 2">
            <a:extLst>
              <a:ext uri="{FF2B5EF4-FFF2-40B4-BE49-F238E27FC236}">
                <a16:creationId xmlns:a16="http://schemas.microsoft.com/office/drawing/2014/main" id="{D4CE37AD-C6B2-3C8F-0B58-21C2A13103F8}"/>
              </a:ext>
            </a:extLst>
          </p:cNvPr>
          <p:cNvSpPr txBox="1">
            <a:spLocks/>
          </p:cNvSpPr>
          <p:nvPr/>
        </p:nvSpPr>
        <p:spPr>
          <a:xfrm>
            <a:off x="4137296" y="5514361"/>
            <a:ext cx="2545986"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Ischaemic heart disease</a:t>
            </a:r>
          </a:p>
        </p:txBody>
      </p:sp>
      <p:sp>
        <p:nvSpPr>
          <p:cNvPr id="2248" name="Content Placeholder 2">
            <a:extLst>
              <a:ext uri="{FF2B5EF4-FFF2-40B4-BE49-F238E27FC236}">
                <a16:creationId xmlns:a16="http://schemas.microsoft.com/office/drawing/2014/main" id="{ABD45344-FC4C-4CD3-DDE6-DD37867743B7}"/>
              </a:ext>
            </a:extLst>
          </p:cNvPr>
          <p:cNvSpPr txBox="1">
            <a:spLocks/>
          </p:cNvSpPr>
          <p:nvPr/>
        </p:nvSpPr>
        <p:spPr>
          <a:xfrm>
            <a:off x="4137296" y="3783178"/>
            <a:ext cx="814233" cy="288028"/>
          </a:xfrm>
          <a:prstGeom prst="rect">
            <a:avLst/>
          </a:prstGeom>
        </p:spPr>
        <p:txBody>
          <a:bodyPr vert="horz" wrap="square" lIns="91440" tIns="45720" rIns="91440" bIns="45720" numCol="1"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GB" sz="1400" dirty="0">
                <a:solidFill>
                  <a:srgbClr val="E7E6E6">
                    <a:lumMod val="25000"/>
                  </a:srgbClr>
                </a:solidFill>
                <a:latin typeface="+mj-lt"/>
              </a:rPr>
              <a:t>Height</a:t>
            </a:r>
          </a:p>
        </p:txBody>
      </p:sp>
      <p:grpSp>
        <p:nvGrpSpPr>
          <p:cNvPr id="2262" name="Group 2261">
            <a:extLst>
              <a:ext uri="{FF2B5EF4-FFF2-40B4-BE49-F238E27FC236}">
                <a16:creationId xmlns:a16="http://schemas.microsoft.com/office/drawing/2014/main" id="{3F86884B-0266-4AA0-6491-3D6E05DD17F4}"/>
              </a:ext>
            </a:extLst>
          </p:cNvPr>
          <p:cNvGrpSpPr/>
          <p:nvPr/>
        </p:nvGrpSpPr>
        <p:grpSpPr>
          <a:xfrm>
            <a:off x="3635787" y="4614182"/>
            <a:ext cx="516590" cy="361729"/>
            <a:chOff x="5577839" y="3443439"/>
            <a:chExt cx="3581400" cy="2507785"/>
          </a:xfrm>
        </p:grpSpPr>
        <p:sp>
          <p:nvSpPr>
            <p:cNvPr id="2259" name="Oval 2258">
              <a:extLst>
                <a:ext uri="{FF2B5EF4-FFF2-40B4-BE49-F238E27FC236}">
                  <a16:creationId xmlns:a16="http://schemas.microsoft.com/office/drawing/2014/main" id="{E33834F2-923F-737F-B312-E6F1940240A0}"/>
                </a:ext>
              </a:extLst>
            </p:cNvPr>
            <p:cNvSpPr/>
            <p:nvPr/>
          </p:nvSpPr>
          <p:spPr>
            <a:xfrm>
              <a:off x="5745586" y="4800272"/>
              <a:ext cx="912057" cy="9120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0" name="Oval 2259">
              <a:extLst>
                <a:ext uri="{FF2B5EF4-FFF2-40B4-BE49-F238E27FC236}">
                  <a16:creationId xmlns:a16="http://schemas.microsoft.com/office/drawing/2014/main" id="{51F7A201-347C-A28F-B494-4E37D56AAB05}"/>
                </a:ext>
              </a:extLst>
            </p:cNvPr>
            <p:cNvSpPr/>
            <p:nvPr/>
          </p:nvSpPr>
          <p:spPr>
            <a:xfrm>
              <a:off x="6895645" y="3651555"/>
              <a:ext cx="912057" cy="9120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1" name="Oval 2260">
              <a:extLst>
                <a:ext uri="{FF2B5EF4-FFF2-40B4-BE49-F238E27FC236}">
                  <a16:creationId xmlns:a16="http://schemas.microsoft.com/office/drawing/2014/main" id="{4A3D4FF2-3B83-73B2-BF10-B7CA2BDDBEB0}"/>
                </a:ext>
              </a:extLst>
            </p:cNvPr>
            <p:cNvSpPr/>
            <p:nvPr/>
          </p:nvSpPr>
          <p:spPr>
            <a:xfrm>
              <a:off x="8061954" y="4804085"/>
              <a:ext cx="912057" cy="9120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8" name="Graphic 2257">
              <a:extLst>
                <a:ext uri="{FF2B5EF4-FFF2-40B4-BE49-F238E27FC236}">
                  <a16:creationId xmlns:a16="http://schemas.microsoft.com/office/drawing/2014/main" id="{AA467173-0D36-9255-59E5-7ABBCC6F426B}"/>
                </a:ext>
              </a:extLst>
            </p:cNvPr>
            <p:cNvPicPr>
              <a:picLocks/>
            </p:cNvPicPr>
            <p:nvPr/>
          </p:nvPicPr>
          <p:blipFill rotWithShape="1">
            <a:blip r:embed="rId29">
              <a:extLst>
                <a:ext uri="{96DAC541-7B7A-43D3-8B79-37D633B846F1}">
                  <asvg:svgBlip xmlns:asvg="http://schemas.microsoft.com/office/drawing/2016/SVG/main" r:embed="rId30"/>
                </a:ext>
              </a:extLst>
            </a:blip>
            <a:srcRect l="17004" t="2975" r="17175" b="3025"/>
            <a:stretch/>
          </p:blipFill>
          <p:spPr>
            <a:xfrm rot="5400000">
              <a:off x="6114646" y="2906632"/>
              <a:ext cx="2507785" cy="3581400"/>
            </a:xfrm>
            <a:prstGeom prst="rect">
              <a:avLst/>
            </a:prstGeom>
          </p:spPr>
        </p:pic>
      </p:grpSp>
      <p:pic>
        <p:nvPicPr>
          <p:cNvPr id="2263" name="Picture 2262">
            <a:extLst>
              <a:ext uri="{FF2B5EF4-FFF2-40B4-BE49-F238E27FC236}">
                <a16:creationId xmlns:a16="http://schemas.microsoft.com/office/drawing/2014/main" id="{50D60A7E-30CF-677E-F60B-53B687546E29}"/>
              </a:ext>
            </a:extLst>
          </p:cNvPr>
          <p:cNvPicPr>
            <a:picLocks noChangeAspect="1"/>
          </p:cNvPicPr>
          <p:nvPr/>
        </p:nvPicPr>
        <p:blipFill>
          <a:blip r:embed="rId31">
            <a:clrChange>
              <a:clrFrom>
                <a:srgbClr val="FFFFFF"/>
              </a:clrFrom>
              <a:clrTo>
                <a:srgbClr val="FFFFFF">
                  <a:alpha val="0"/>
                </a:srgbClr>
              </a:clrTo>
            </a:clrChange>
          </a:blip>
          <a:stretch>
            <a:fillRect/>
          </a:stretch>
        </p:blipFill>
        <p:spPr>
          <a:xfrm>
            <a:off x="772227" y="3753760"/>
            <a:ext cx="1179378" cy="1949739"/>
          </a:xfrm>
          <a:prstGeom prst="rect">
            <a:avLst/>
          </a:prstGeom>
        </p:spPr>
      </p:pic>
      <p:grpSp>
        <p:nvGrpSpPr>
          <p:cNvPr id="55" name="Group 54">
            <a:extLst>
              <a:ext uri="{FF2B5EF4-FFF2-40B4-BE49-F238E27FC236}">
                <a16:creationId xmlns:a16="http://schemas.microsoft.com/office/drawing/2014/main" id="{759BCC3A-0774-D619-76A8-31895E4FC9A6}"/>
              </a:ext>
            </a:extLst>
          </p:cNvPr>
          <p:cNvGrpSpPr/>
          <p:nvPr/>
        </p:nvGrpSpPr>
        <p:grpSpPr>
          <a:xfrm rot="5400000">
            <a:off x="1149746" y="3726631"/>
            <a:ext cx="2657209" cy="1463401"/>
            <a:chOff x="9501277" y="2726813"/>
            <a:chExt cx="3810000" cy="2098277"/>
          </a:xfrm>
        </p:grpSpPr>
        <p:pic>
          <p:nvPicPr>
            <p:cNvPr id="2082" name="Graphic 2081">
              <a:extLst>
                <a:ext uri="{FF2B5EF4-FFF2-40B4-BE49-F238E27FC236}">
                  <a16:creationId xmlns:a16="http://schemas.microsoft.com/office/drawing/2014/main" id="{AD1A59F1-7BCD-F186-CC18-48F5AC3525F1}"/>
                </a:ext>
              </a:extLst>
            </p:cNvPr>
            <p:cNvPicPr>
              <a:picLocks/>
            </p:cNvPicPr>
            <p:nvPr/>
          </p:nvPicPr>
          <p:blipFill rotWithShape="1">
            <a:blip r:embed="rId32">
              <a:extLst>
                <a:ext uri="{96DAC541-7B7A-43D3-8B79-37D633B846F1}">
                  <asvg:svgBlip xmlns:asvg="http://schemas.microsoft.com/office/drawing/2016/SVG/main" r:embed="rId33"/>
                </a:ext>
              </a:extLst>
            </a:blip>
            <a:srcRect l="27283" r="17643"/>
            <a:stretch/>
          </p:blipFill>
          <p:spPr>
            <a:xfrm rot="5400000">
              <a:off x="10357138" y="1870952"/>
              <a:ext cx="2098277" cy="3810000"/>
            </a:xfrm>
            <a:prstGeom prst="rect">
              <a:avLst/>
            </a:prstGeom>
            <a:effectLst>
              <a:outerShdw blurRad="50800" dist="38100" dir="2700000" algn="tl" rotWithShape="0">
                <a:prstClr val="black">
                  <a:alpha val="40000"/>
                </a:prstClr>
              </a:outerShdw>
            </a:effectLst>
          </p:spPr>
        </p:pic>
        <p:sp>
          <p:nvSpPr>
            <p:cNvPr id="2083" name="Hexagon 2082">
              <a:extLst>
                <a:ext uri="{FF2B5EF4-FFF2-40B4-BE49-F238E27FC236}">
                  <a16:creationId xmlns:a16="http://schemas.microsoft.com/office/drawing/2014/main" id="{067D923B-6561-8EEF-2F67-028A4B0806D6}"/>
                </a:ext>
              </a:extLst>
            </p:cNvPr>
            <p:cNvSpPr/>
            <p:nvPr/>
          </p:nvSpPr>
          <p:spPr>
            <a:xfrm rot="540000">
              <a:off x="9753359" y="2779499"/>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4" name="Hexagon 2083">
              <a:extLst>
                <a:ext uri="{FF2B5EF4-FFF2-40B4-BE49-F238E27FC236}">
                  <a16:creationId xmlns:a16="http://schemas.microsoft.com/office/drawing/2014/main" id="{9CDAF7B9-1017-39C7-8B9E-E967BB0F1162}"/>
                </a:ext>
              </a:extLst>
            </p:cNvPr>
            <p:cNvSpPr/>
            <p:nvPr/>
          </p:nvSpPr>
          <p:spPr>
            <a:xfrm rot="-1500000">
              <a:off x="11343064" y="2784085"/>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5" name="Hexagon 2084">
              <a:extLst>
                <a:ext uri="{FF2B5EF4-FFF2-40B4-BE49-F238E27FC236}">
                  <a16:creationId xmlns:a16="http://schemas.microsoft.com/office/drawing/2014/main" id="{FFFD79AC-D434-BB2F-29BB-77909E62E1B9}"/>
                </a:ext>
              </a:extLst>
            </p:cNvPr>
            <p:cNvSpPr/>
            <p:nvPr/>
          </p:nvSpPr>
          <p:spPr>
            <a:xfrm rot="-1500000">
              <a:off x="12329910" y="4431770"/>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6" name="Hexagon 2085">
              <a:extLst>
                <a:ext uri="{FF2B5EF4-FFF2-40B4-BE49-F238E27FC236}">
                  <a16:creationId xmlns:a16="http://schemas.microsoft.com/office/drawing/2014/main" id="{9DED4399-BF79-203C-B2DE-FEED369FEF63}"/>
                </a:ext>
              </a:extLst>
            </p:cNvPr>
            <p:cNvSpPr/>
            <p:nvPr/>
          </p:nvSpPr>
          <p:spPr>
            <a:xfrm rot="-2580000">
              <a:off x="11153956" y="4344679"/>
              <a:ext cx="340432" cy="293476"/>
            </a:xfrm>
            <a:prstGeom prst="hexagon">
              <a:avLst/>
            </a:prstGeom>
            <a:solidFill>
              <a:schemeClr val="accent3"/>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42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3"/>
                                        </p:tgtEl>
                                        <p:attrNameLst>
                                          <p:attrName>style.visibility</p:attrName>
                                        </p:attrNameLst>
                                      </p:cBhvr>
                                      <p:to>
                                        <p:strVal val="visible"/>
                                      </p:to>
                                    </p:set>
                                    <p:animEffect transition="in" filter="fade">
                                      <p:cBhvr>
                                        <p:cTn id="7" dur="500"/>
                                        <p:tgtEl>
                                          <p:spTgt spid="226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218"/>
                                        </p:tgtEl>
                                        <p:attrNameLst>
                                          <p:attrName>style.visibility</p:attrName>
                                        </p:attrNameLst>
                                      </p:cBhvr>
                                      <p:to>
                                        <p:strVal val="visible"/>
                                      </p:to>
                                    </p:set>
                                    <p:anim calcmode="lin" valueType="num">
                                      <p:cBhvr>
                                        <p:cTn id="17" dur="150" fill="hold"/>
                                        <p:tgtEl>
                                          <p:spTgt spid="2218"/>
                                        </p:tgtEl>
                                        <p:attrNameLst>
                                          <p:attrName>ppt_w</p:attrName>
                                        </p:attrNameLst>
                                      </p:cBhvr>
                                      <p:tavLst>
                                        <p:tav tm="0">
                                          <p:val>
                                            <p:fltVal val="0"/>
                                          </p:val>
                                        </p:tav>
                                        <p:tav tm="100000">
                                          <p:val>
                                            <p:strVal val="#ppt_w"/>
                                          </p:val>
                                        </p:tav>
                                      </p:tavLst>
                                    </p:anim>
                                    <p:anim calcmode="lin" valueType="num">
                                      <p:cBhvr>
                                        <p:cTn id="18" dur="150" fill="hold"/>
                                        <p:tgtEl>
                                          <p:spTgt spid="2218"/>
                                        </p:tgtEl>
                                        <p:attrNameLst>
                                          <p:attrName>ppt_h</p:attrName>
                                        </p:attrNameLst>
                                      </p:cBhvr>
                                      <p:tavLst>
                                        <p:tav tm="0">
                                          <p:val>
                                            <p:fltVal val="0"/>
                                          </p:val>
                                        </p:tav>
                                        <p:tav tm="100000">
                                          <p:val>
                                            <p:strVal val="#ppt_h"/>
                                          </p:val>
                                        </p:tav>
                                      </p:tavLst>
                                    </p:anim>
                                    <p:animEffect transition="in" filter="fade">
                                      <p:cBhvr>
                                        <p:cTn id="19" dur="150"/>
                                        <p:tgtEl>
                                          <p:spTgt spid="2218"/>
                                        </p:tgtEl>
                                      </p:cBhvr>
                                    </p:animEffect>
                                  </p:childTnLst>
                                </p:cTn>
                              </p:par>
                              <p:par>
                                <p:cTn id="20" presetID="17" presetClass="entr" presetSubtype="8" fill="hold" grpId="0" nodeType="withEffect">
                                  <p:stCondLst>
                                    <p:cond delay="0"/>
                                  </p:stCondLst>
                                  <p:childTnLst>
                                    <p:set>
                                      <p:cBhvr>
                                        <p:cTn id="21" dur="1" fill="hold">
                                          <p:stCondLst>
                                            <p:cond delay="0"/>
                                          </p:stCondLst>
                                        </p:cTn>
                                        <p:tgtEl>
                                          <p:spTgt spid="2096"/>
                                        </p:tgtEl>
                                        <p:attrNameLst>
                                          <p:attrName>style.visibility</p:attrName>
                                        </p:attrNameLst>
                                      </p:cBhvr>
                                      <p:to>
                                        <p:strVal val="visible"/>
                                      </p:to>
                                    </p:set>
                                    <p:anim calcmode="lin" valueType="num">
                                      <p:cBhvr>
                                        <p:cTn id="22" dur="150" fill="hold"/>
                                        <p:tgtEl>
                                          <p:spTgt spid="2096"/>
                                        </p:tgtEl>
                                        <p:attrNameLst>
                                          <p:attrName>ppt_x</p:attrName>
                                        </p:attrNameLst>
                                      </p:cBhvr>
                                      <p:tavLst>
                                        <p:tav tm="0">
                                          <p:val>
                                            <p:strVal val="#ppt_x-#ppt_w/2"/>
                                          </p:val>
                                        </p:tav>
                                        <p:tav tm="100000">
                                          <p:val>
                                            <p:strVal val="#ppt_x"/>
                                          </p:val>
                                        </p:tav>
                                      </p:tavLst>
                                    </p:anim>
                                    <p:anim calcmode="lin" valueType="num">
                                      <p:cBhvr>
                                        <p:cTn id="23" dur="150" fill="hold"/>
                                        <p:tgtEl>
                                          <p:spTgt spid="2096"/>
                                        </p:tgtEl>
                                        <p:attrNameLst>
                                          <p:attrName>ppt_y</p:attrName>
                                        </p:attrNameLst>
                                      </p:cBhvr>
                                      <p:tavLst>
                                        <p:tav tm="0">
                                          <p:val>
                                            <p:strVal val="#ppt_y"/>
                                          </p:val>
                                        </p:tav>
                                        <p:tav tm="100000">
                                          <p:val>
                                            <p:strVal val="#ppt_y"/>
                                          </p:val>
                                        </p:tav>
                                      </p:tavLst>
                                    </p:anim>
                                    <p:anim calcmode="lin" valueType="num">
                                      <p:cBhvr>
                                        <p:cTn id="24" dur="150" fill="hold"/>
                                        <p:tgtEl>
                                          <p:spTgt spid="2096"/>
                                        </p:tgtEl>
                                        <p:attrNameLst>
                                          <p:attrName>ppt_w</p:attrName>
                                        </p:attrNameLst>
                                      </p:cBhvr>
                                      <p:tavLst>
                                        <p:tav tm="0">
                                          <p:val>
                                            <p:fltVal val="0"/>
                                          </p:val>
                                        </p:tav>
                                        <p:tav tm="100000">
                                          <p:val>
                                            <p:strVal val="#ppt_w"/>
                                          </p:val>
                                        </p:tav>
                                      </p:tavLst>
                                    </p:anim>
                                    <p:anim calcmode="lin" valueType="num">
                                      <p:cBhvr>
                                        <p:cTn id="25" dur="150" fill="hold"/>
                                        <p:tgtEl>
                                          <p:spTgt spid="2096"/>
                                        </p:tgtEl>
                                        <p:attrNameLst>
                                          <p:attrName>ppt_h</p:attrName>
                                        </p:attrNameLst>
                                      </p:cBhvr>
                                      <p:tavLst>
                                        <p:tav tm="0">
                                          <p:val>
                                            <p:strVal val="#ppt_h"/>
                                          </p:val>
                                        </p:tav>
                                        <p:tav tm="100000">
                                          <p:val>
                                            <p:strVal val="#ppt_h"/>
                                          </p:val>
                                        </p:tav>
                                      </p:tavLst>
                                    </p:anim>
                                  </p:childTnLst>
                                </p:cTn>
                              </p:par>
                            </p:childTnLst>
                          </p:cTn>
                        </p:par>
                        <p:par>
                          <p:cTn id="26" fill="hold">
                            <p:stCondLst>
                              <p:cond delay="1650"/>
                            </p:stCondLst>
                            <p:childTnLst>
                              <p:par>
                                <p:cTn id="27" presetID="53" presetClass="entr" presetSubtype="16" fill="hold" nodeType="afterEffect">
                                  <p:stCondLst>
                                    <p:cond delay="0"/>
                                  </p:stCondLst>
                                  <p:childTnLst>
                                    <p:set>
                                      <p:cBhvr>
                                        <p:cTn id="28" dur="1" fill="hold">
                                          <p:stCondLst>
                                            <p:cond delay="0"/>
                                          </p:stCondLst>
                                        </p:cTn>
                                        <p:tgtEl>
                                          <p:spTgt spid="2122"/>
                                        </p:tgtEl>
                                        <p:attrNameLst>
                                          <p:attrName>style.visibility</p:attrName>
                                        </p:attrNameLst>
                                      </p:cBhvr>
                                      <p:to>
                                        <p:strVal val="visible"/>
                                      </p:to>
                                    </p:set>
                                    <p:anim calcmode="lin" valueType="num">
                                      <p:cBhvr>
                                        <p:cTn id="29" dur="150" fill="hold"/>
                                        <p:tgtEl>
                                          <p:spTgt spid="2122"/>
                                        </p:tgtEl>
                                        <p:attrNameLst>
                                          <p:attrName>ppt_w</p:attrName>
                                        </p:attrNameLst>
                                      </p:cBhvr>
                                      <p:tavLst>
                                        <p:tav tm="0">
                                          <p:val>
                                            <p:fltVal val="0"/>
                                          </p:val>
                                        </p:tav>
                                        <p:tav tm="100000">
                                          <p:val>
                                            <p:strVal val="#ppt_w"/>
                                          </p:val>
                                        </p:tav>
                                      </p:tavLst>
                                    </p:anim>
                                    <p:anim calcmode="lin" valueType="num">
                                      <p:cBhvr>
                                        <p:cTn id="30" dur="150" fill="hold"/>
                                        <p:tgtEl>
                                          <p:spTgt spid="2122"/>
                                        </p:tgtEl>
                                        <p:attrNameLst>
                                          <p:attrName>ppt_h</p:attrName>
                                        </p:attrNameLst>
                                      </p:cBhvr>
                                      <p:tavLst>
                                        <p:tav tm="0">
                                          <p:val>
                                            <p:fltVal val="0"/>
                                          </p:val>
                                        </p:tav>
                                        <p:tav tm="100000">
                                          <p:val>
                                            <p:strVal val="#ppt_h"/>
                                          </p:val>
                                        </p:tav>
                                      </p:tavLst>
                                    </p:anim>
                                    <p:animEffect transition="in" filter="fade">
                                      <p:cBhvr>
                                        <p:cTn id="31" dur="150"/>
                                        <p:tgtEl>
                                          <p:spTgt spid="2122"/>
                                        </p:tgtEl>
                                      </p:cBhvr>
                                    </p:animEffect>
                                  </p:childTnLst>
                                </p:cTn>
                              </p:par>
                              <p:par>
                                <p:cTn id="32" presetID="17" presetClass="entr" presetSubtype="8" fill="hold" grpId="0" nodeType="withEffect">
                                  <p:stCondLst>
                                    <p:cond delay="0"/>
                                  </p:stCondLst>
                                  <p:childTnLst>
                                    <p:set>
                                      <p:cBhvr>
                                        <p:cTn id="33" dur="1" fill="hold">
                                          <p:stCondLst>
                                            <p:cond delay="0"/>
                                          </p:stCondLst>
                                        </p:cTn>
                                        <p:tgtEl>
                                          <p:spTgt spid="2248"/>
                                        </p:tgtEl>
                                        <p:attrNameLst>
                                          <p:attrName>style.visibility</p:attrName>
                                        </p:attrNameLst>
                                      </p:cBhvr>
                                      <p:to>
                                        <p:strVal val="visible"/>
                                      </p:to>
                                    </p:set>
                                    <p:anim calcmode="lin" valueType="num">
                                      <p:cBhvr>
                                        <p:cTn id="34" dur="150" fill="hold"/>
                                        <p:tgtEl>
                                          <p:spTgt spid="2248"/>
                                        </p:tgtEl>
                                        <p:attrNameLst>
                                          <p:attrName>ppt_x</p:attrName>
                                        </p:attrNameLst>
                                      </p:cBhvr>
                                      <p:tavLst>
                                        <p:tav tm="0">
                                          <p:val>
                                            <p:strVal val="#ppt_x-#ppt_w/2"/>
                                          </p:val>
                                        </p:tav>
                                        <p:tav tm="100000">
                                          <p:val>
                                            <p:strVal val="#ppt_x"/>
                                          </p:val>
                                        </p:tav>
                                      </p:tavLst>
                                    </p:anim>
                                    <p:anim calcmode="lin" valueType="num">
                                      <p:cBhvr>
                                        <p:cTn id="35" dur="150" fill="hold"/>
                                        <p:tgtEl>
                                          <p:spTgt spid="2248"/>
                                        </p:tgtEl>
                                        <p:attrNameLst>
                                          <p:attrName>ppt_y</p:attrName>
                                        </p:attrNameLst>
                                      </p:cBhvr>
                                      <p:tavLst>
                                        <p:tav tm="0">
                                          <p:val>
                                            <p:strVal val="#ppt_y"/>
                                          </p:val>
                                        </p:tav>
                                        <p:tav tm="100000">
                                          <p:val>
                                            <p:strVal val="#ppt_y"/>
                                          </p:val>
                                        </p:tav>
                                      </p:tavLst>
                                    </p:anim>
                                    <p:anim calcmode="lin" valueType="num">
                                      <p:cBhvr>
                                        <p:cTn id="36" dur="150" fill="hold"/>
                                        <p:tgtEl>
                                          <p:spTgt spid="2248"/>
                                        </p:tgtEl>
                                        <p:attrNameLst>
                                          <p:attrName>ppt_w</p:attrName>
                                        </p:attrNameLst>
                                      </p:cBhvr>
                                      <p:tavLst>
                                        <p:tav tm="0">
                                          <p:val>
                                            <p:fltVal val="0"/>
                                          </p:val>
                                        </p:tav>
                                        <p:tav tm="100000">
                                          <p:val>
                                            <p:strVal val="#ppt_w"/>
                                          </p:val>
                                        </p:tav>
                                      </p:tavLst>
                                    </p:anim>
                                    <p:anim calcmode="lin" valueType="num">
                                      <p:cBhvr>
                                        <p:cTn id="37" dur="150" fill="hold"/>
                                        <p:tgtEl>
                                          <p:spTgt spid="2248"/>
                                        </p:tgtEl>
                                        <p:attrNameLst>
                                          <p:attrName>ppt_h</p:attrName>
                                        </p:attrNameLst>
                                      </p:cBhvr>
                                      <p:tavLst>
                                        <p:tav tm="0">
                                          <p:val>
                                            <p:strVal val="#ppt_h"/>
                                          </p:val>
                                        </p:tav>
                                        <p:tav tm="100000">
                                          <p:val>
                                            <p:strVal val="#ppt_h"/>
                                          </p:val>
                                        </p:tav>
                                      </p:tavLst>
                                    </p:anim>
                                  </p:childTnLst>
                                </p:cTn>
                              </p:par>
                            </p:childTnLst>
                          </p:cTn>
                        </p:par>
                        <p:par>
                          <p:cTn id="38" fill="hold">
                            <p:stCondLst>
                              <p:cond delay="1800"/>
                            </p:stCondLst>
                            <p:childTnLst>
                              <p:par>
                                <p:cTn id="39" presetID="53" presetClass="entr" presetSubtype="16" fill="hold" nodeType="afterEffect">
                                  <p:stCondLst>
                                    <p:cond delay="0"/>
                                  </p:stCondLst>
                                  <p:childTnLst>
                                    <p:set>
                                      <p:cBhvr>
                                        <p:cTn id="40" dur="1" fill="hold">
                                          <p:stCondLst>
                                            <p:cond delay="0"/>
                                          </p:stCondLst>
                                        </p:cTn>
                                        <p:tgtEl>
                                          <p:spTgt spid="2214"/>
                                        </p:tgtEl>
                                        <p:attrNameLst>
                                          <p:attrName>style.visibility</p:attrName>
                                        </p:attrNameLst>
                                      </p:cBhvr>
                                      <p:to>
                                        <p:strVal val="visible"/>
                                      </p:to>
                                    </p:set>
                                    <p:anim calcmode="lin" valueType="num">
                                      <p:cBhvr>
                                        <p:cTn id="41" dur="150" fill="hold"/>
                                        <p:tgtEl>
                                          <p:spTgt spid="2214"/>
                                        </p:tgtEl>
                                        <p:attrNameLst>
                                          <p:attrName>ppt_w</p:attrName>
                                        </p:attrNameLst>
                                      </p:cBhvr>
                                      <p:tavLst>
                                        <p:tav tm="0">
                                          <p:val>
                                            <p:fltVal val="0"/>
                                          </p:val>
                                        </p:tav>
                                        <p:tav tm="100000">
                                          <p:val>
                                            <p:strVal val="#ppt_w"/>
                                          </p:val>
                                        </p:tav>
                                      </p:tavLst>
                                    </p:anim>
                                    <p:anim calcmode="lin" valueType="num">
                                      <p:cBhvr>
                                        <p:cTn id="42" dur="150" fill="hold"/>
                                        <p:tgtEl>
                                          <p:spTgt spid="2214"/>
                                        </p:tgtEl>
                                        <p:attrNameLst>
                                          <p:attrName>ppt_h</p:attrName>
                                        </p:attrNameLst>
                                      </p:cBhvr>
                                      <p:tavLst>
                                        <p:tav tm="0">
                                          <p:val>
                                            <p:fltVal val="0"/>
                                          </p:val>
                                        </p:tav>
                                        <p:tav tm="100000">
                                          <p:val>
                                            <p:strVal val="#ppt_h"/>
                                          </p:val>
                                        </p:tav>
                                      </p:tavLst>
                                    </p:anim>
                                    <p:animEffect transition="in" filter="fade">
                                      <p:cBhvr>
                                        <p:cTn id="43" dur="150"/>
                                        <p:tgtEl>
                                          <p:spTgt spid="2214"/>
                                        </p:tgtEl>
                                      </p:cBhvr>
                                    </p:animEffect>
                                  </p:childTnLst>
                                </p:cTn>
                              </p:par>
                              <p:par>
                                <p:cTn id="44" presetID="17" presetClass="entr" presetSubtype="8" fill="hold" grpId="0" nodeType="withEffect">
                                  <p:stCondLst>
                                    <p:cond delay="0"/>
                                  </p:stCondLst>
                                  <p:childTnLst>
                                    <p:set>
                                      <p:cBhvr>
                                        <p:cTn id="45" dur="1" fill="hold">
                                          <p:stCondLst>
                                            <p:cond delay="0"/>
                                          </p:stCondLst>
                                        </p:cTn>
                                        <p:tgtEl>
                                          <p:spTgt spid="2243"/>
                                        </p:tgtEl>
                                        <p:attrNameLst>
                                          <p:attrName>style.visibility</p:attrName>
                                        </p:attrNameLst>
                                      </p:cBhvr>
                                      <p:to>
                                        <p:strVal val="visible"/>
                                      </p:to>
                                    </p:set>
                                    <p:anim calcmode="lin" valueType="num">
                                      <p:cBhvr>
                                        <p:cTn id="46" dur="150" fill="hold"/>
                                        <p:tgtEl>
                                          <p:spTgt spid="2243"/>
                                        </p:tgtEl>
                                        <p:attrNameLst>
                                          <p:attrName>ppt_x</p:attrName>
                                        </p:attrNameLst>
                                      </p:cBhvr>
                                      <p:tavLst>
                                        <p:tav tm="0">
                                          <p:val>
                                            <p:strVal val="#ppt_x-#ppt_w/2"/>
                                          </p:val>
                                        </p:tav>
                                        <p:tav tm="100000">
                                          <p:val>
                                            <p:strVal val="#ppt_x"/>
                                          </p:val>
                                        </p:tav>
                                      </p:tavLst>
                                    </p:anim>
                                    <p:anim calcmode="lin" valueType="num">
                                      <p:cBhvr>
                                        <p:cTn id="47" dur="150" fill="hold"/>
                                        <p:tgtEl>
                                          <p:spTgt spid="2243"/>
                                        </p:tgtEl>
                                        <p:attrNameLst>
                                          <p:attrName>ppt_y</p:attrName>
                                        </p:attrNameLst>
                                      </p:cBhvr>
                                      <p:tavLst>
                                        <p:tav tm="0">
                                          <p:val>
                                            <p:strVal val="#ppt_y"/>
                                          </p:val>
                                        </p:tav>
                                        <p:tav tm="100000">
                                          <p:val>
                                            <p:strVal val="#ppt_y"/>
                                          </p:val>
                                        </p:tav>
                                      </p:tavLst>
                                    </p:anim>
                                    <p:anim calcmode="lin" valueType="num">
                                      <p:cBhvr>
                                        <p:cTn id="48" dur="150" fill="hold"/>
                                        <p:tgtEl>
                                          <p:spTgt spid="2243"/>
                                        </p:tgtEl>
                                        <p:attrNameLst>
                                          <p:attrName>ppt_w</p:attrName>
                                        </p:attrNameLst>
                                      </p:cBhvr>
                                      <p:tavLst>
                                        <p:tav tm="0">
                                          <p:val>
                                            <p:fltVal val="0"/>
                                          </p:val>
                                        </p:tav>
                                        <p:tav tm="100000">
                                          <p:val>
                                            <p:strVal val="#ppt_w"/>
                                          </p:val>
                                        </p:tav>
                                      </p:tavLst>
                                    </p:anim>
                                    <p:anim calcmode="lin" valueType="num">
                                      <p:cBhvr>
                                        <p:cTn id="49" dur="150" fill="hold"/>
                                        <p:tgtEl>
                                          <p:spTgt spid="2243"/>
                                        </p:tgtEl>
                                        <p:attrNameLst>
                                          <p:attrName>ppt_h</p:attrName>
                                        </p:attrNameLst>
                                      </p:cBhvr>
                                      <p:tavLst>
                                        <p:tav tm="0">
                                          <p:val>
                                            <p:strVal val="#ppt_h"/>
                                          </p:val>
                                        </p:tav>
                                        <p:tav tm="100000">
                                          <p:val>
                                            <p:strVal val="#ppt_h"/>
                                          </p:val>
                                        </p:tav>
                                      </p:tavLst>
                                    </p:anim>
                                  </p:childTnLst>
                                </p:cTn>
                              </p:par>
                            </p:childTnLst>
                          </p:cTn>
                        </p:par>
                        <p:par>
                          <p:cTn id="50" fill="hold">
                            <p:stCondLst>
                              <p:cond delay="1950"/>
                            </p:stCondLst>
                            <p:childTnLst>
                              <p:par>
                                <p:cTn id="51" presetID="53" presetClass="entr" presetSubtype="16" fill="hold" nodeType="afterEffect">
                                  <p:stCondLst>
                                    <p:cond delay="0"/>
                                  </p:stCondLst>
                                  <p:childTnLst>
                                    <p:set>
                                      <p:cBhvr>
                                        <p:cTn id="52" dur="1" fill="hold">
                                          <p:stCondLst>
                                            <p:cond delay="0"/>
                                          </p:stCondLst>
                                        </p:cTn>
                                        <p:tgtEl>
                                          <p:spTgt spid="2262"/>
                                        </p:tgtEl>
                                        <p:attrNameLst>
                                          <p:attrName>style.visibility</p:attrName>
                                        </p:attrNameLst>
                                      </p:cBhvr>
                                      <p:to>
                                        <p:strVal val="visible"/>
                                      </p:to>
                                    </p:set>
                                    <p:anim calcmode="lin" valueType="num">
                                      <p:cBhvr>
                                        <p:cTn id="53" dur="150" fill="hold"/>
                                        <p:tgtEl>
                                          <p:spTgt spid="2262"/>
                                        </p:tgtEl>
                                        <p:attrNameLst>
                                          <p:attrName>ppt_w</p:attrName>
                                        </p:attrNameLst>
                                      </p:cBhvr>
                                      <p:tavLst>
                                        <p:tav tm="0">
                                          <p:val>
                                            <p:fltVal val="0"/>
                                          </p:val>
                                        </p:tav>
                                        <p:tav tm="100000">
                                          <p:val>
                                            <p:strVal val="#ppt_w"/>
                                          </p:val>
                                        </p:tav>
                                      </p:tavLst>
                                    </p:anim>
                                    <p:anim calcmode="lin" valueType="num">
                                      <p:cBhvr>
                                        <p:cTn id="54" dur="150" fill="hold"/>
                                        <p:tgtEl>
                                          <p:spTgt spid="2262"/>
                                        </p:tgtEl>
                                        <p:attrNameLst>
                                          <p:attrName>ppt_h</p:attrName>
                                        </p:attrNameLst>
                                      </p:cBhvr>
                                      <p:tavLst>
                                        <p:tav tm="0">
                                          <p:val>
                                            <p:fltVal val="0"/>
                                          </p:val>
                                        </p:tav>
                                        <p:tav tm="100000">
                                          <p:val>
                                            <p:strVal val="#ppt_h"/>
                                          </p:val>
                                        </p:tav>
                                      </p:tavLst>
                                    </p:anim>
                                    <p:animEffect transition="in" filter="fade">
                                      <p:cBhvr>
                                        <p:cTn id="55" dur="150"/>
                                        <p:tgtEl>
                                          <p:spTgt spid="2262"/>
                                        </p:tgtEl>
                                      </p:cBhvr>
                                    </p:animEffect>
                                  </p:childTnLst>
                                </p:cTn>
                              </p:par>
                              <p:par>
                                <p:cTn id="56" presetID="17" presetClass="entr" presetSubtype="8" fill="hold" grpId="0" nodeType="withEffect">
                                  <p:stCondLst>
                                    <p:cond delay="0"/>
                                  </p:stCondLst>
                                  <p:childTnLst>
                                    <p:set>
                                      <p:cBhvr>
                                        <p:cTn id="57" dur="1" fill="hold">
                                          <p:stCondLst>
                                            <p:cond delay="0"/>
                                          </p:stCondLst>
                                        </p:cTn>
                                        <p:tgtEl>
                                          <p:spTgt spid="2242"/>
                                        </p:tgtEl>
                                        <p:attrNameLst>
                                          <p:attrName>style.visibility</p:attrName>
                                        </p:attrNameLst>
                                      </p:cBhvr>
                                      <p:to>
                                        <p:strVal val="visible"/>
                                      </p:to>
                                    </p:set>
                                    <p:anim calcmode="lin" valueType="num">
                                      <p:cBhvr>
                                        <p:cTn id="58" dur="150" fill="hold"/>
                                        <p:tgtEl>
                                          <p:spTgt spid="2242"/>
                                        </p:tgtEl>
                                        <p:attrNameLst>
                                          <p:attrName>ppt_x</p:attrName>
                                        </p:attrNameLst>
                                      </p:cBhvr>
                                      <p:tavLst>
                                        <p:tav tm="0">
                                          <p:val>
                                            <p:strVal val="#ppt_x-#ppt_w/2"/>
                                          </p:val>
                                        </p:tav>
                                        <p:tav tm="100000">
                                          <p:val>
                                            <p:strVal val="#ppt_x"/>
                                          </p:val>
                                        </p:tav>
                                      </p:tavLst>
                                    </p:anim>
                                    <p:anim calcmode="lin" valueType="num">
                                      <p:cBhvr>
                                        <p:cTn id="59" dur="150" fill="hold"/>
                                        <p:tgtEl>
                                          <p:spTgt spid="2242"/>
                                        </p:tgtEl>
                                        <p:attrNameLst>
                                          <p:attrName>ppt_y</p:attrName>
                                        </p:attrNameLst>
                                      </p:cBhvr>
                                      <p:tavLst>
                                        <p:tav tm="0">
                                          <p:val>
                                            <p:strVal val="#ppt_y"/>
                                          </p:val>
                                        </p:tav>
                                        <p:tav tm="100000">
                                          <p:val>
                                            <p:strVal val="#ppt_y"/>
                                          </p:val>
                                        </p:tav>
                                      </p:tavLst>
                                    </p:anim>
                                    <p:anim calcmode="lin" valueType="num">
                                      <p:cBhvr>
                                        <p:cTn id="60" dur="150" fill="hold"/>
                                        <p:tgtEl>
                                          <p:spTgt spid="2242"/>
                                        </p:tgtEl>
                                        <p:attrNameLst>
                                          <p:attrName>ppt_w</p:attrName>
                                        </p:attrNameLst>
                                      </p:cBhvr>
                                      <p:tavLst>
                                        <p:tav tm="0">
                                          <p:val>
                                            <p:fltVal val="0"/>
                                          </p:val>
                                        </p:tav>
                                        <p:tav tm="100000">
                                          <p:val>
                                            <p:strVal val="#ppt_w"/>
                                          </p:val>
                                        </p:tav>
                                      </p:tavLst>
                                    </p:anim>
                                    <p:anim calcmode="lin" valueType="num">
                                      <p:cBhvr>
                                        <p:cTn id="61" dur="150" fill="hold"/>
                                        <p:tgtEl>
                                          <p:spTgt spid="2242"/>
                                        </p:tgtEl>
                                        <p:attrNameLst>
                                          <p:attrName>ppt_h</p:attrName>
                                        </p:attrNameLst>
                                      </p:cBhvr>
                                      <p:tavLst>
                                        <p:tav tm="0">
                                          <p:val>
                                            <p:strVal val="#ppt_h"/>
                                          </p:val>
                                        </p:tav>
                                        <p:tav tm="100000">
                                          <p:val>
                                            <p:strVal val="#ppt_h"/>
                                          </p:val>
                                        </p:tav>
                                      </p:tavLst>
                                    </p:anim>
                                  </p:childTnLst>
                                </p:cTn>
                              </p:par>
                            </p:childTnLst>
                          </p:cTn>
                        </p:par>
                        <p:par>
                          <p:cTn id="62" fill="hold">
                            <p:stCondLst>
                              <p:cond delay="2100"/>
                            </p:stCondLst>
                            <p:childTnLst>
                              <p:par>
                                <p:cTn id="63" presetID="53" presetClass="entr" presetSubtype="16" fill="hold" nodeType="afterEffect">
                                  <p:stCondLst>
                                    <p:cond delay="0"/>
                                  </p:stCondLst>
                                  <p:childTnLst>
                                    <p:set>
                                      <p:cBhvr>
                                        <p:cTn id="64" dur="1" fill="hold">
                                          <p:stCondLst>
                                            <p:cond delay="0"/>
                                          </p:stCondLst>
                                        </p:cTn>
                                        <p:tgtEl>
                                          <p:spTgt spid="2219"/>
                                        </p:tgtEl>
                                        <p:attrNameLst>
                                          <p:attrName>style.visibility</p:attrName>
                                        </p:attrNameLst>
                                      </p:cBhvr>
                                      <p:to>
                                        <p:strVal val="visible"/>
                                      </p:to>
                                    </p:set>
                                    <p:anim calcmode="lin" valueType="num">
                                      <p:cBhvr>
                                        <p:cTn id="65" dur="150" fill="hold"/>
                                        <p:tgtEl>
                                          <p:spTgt spid="2219"/>
                                        </p:tgtEl>
                                        <p:attrNameLst>
                                          <p:attrName>ppt_w</p:attrName>
                                        </p:attrNameLst>
                                      </p:cBhvr>
                                      <p:tavLst>
                                        <p:tav tm="0">
                                          <p:val>
                                            <p:fltVal val="0"/>
                                          </p:val>
                                        </p:tav>
                                        <p:tav tm="100000">
                                          <p:val>
                                            <p:strVal val="#ppt_w"/>
                                          </p:val>
                                        </p:tav>
                                      </p:tavLst>
                                    </p:anim>
                                    <p:anim calcmode="lin" valueType="num">
                                      <p:cBhvr>
                                        <p:cTn id="66" dur="150" fill="hold"/>
                                        <p:tgtEl>
                                          <p:spTgt spid="2219"/>
                                        </p:tgtEl>
                                        <p:attrNameLst>
                                          <p:attrName>ppt_h</p:attrName>
                                        </p:attrNameLst>
                                      </p:cBhvr>
                                      <p:tavLst>
                                        <p:tav tm="0">
                                          <p:val>
                                            <p:fltVal val="0"/>
                                          </p:val>
                                        </p:tav>
                                        <p:tav tm="100000">
                                          <p:val>
                                            <p:strVal val="#ppt_h"/>
                                          </p:val>
                                        </p:tav>
                                      </p:tavLst>
                                    </p:anim>
                                    <p:animEffect transition="in" filter="fade">
                                      <p:cBhvr>
                                        <p:cTn id="67" dur="150"/>
                                        <p:tgtEl>
                                          <p:spTgt spid="2219"/>
                                        </p:tgtEl>
                                      </p:cBhvr>
                                    </p:animEffect>
                                  </p:childTnLst>
                                </p:cTn>
                              </p:par>
                              <p:par>
                                <p:cTn id="68" presetID="17" presetClass="entr" presetSubtype="8" fill="hold" grpId="0" nodeType="withEffect">
                                  <p:stCondLst>
                                    <p:cond delay="0"/>
                                  </p:stCondLst>
                                  <p:childTnLst>
                                    <p:set>
                                      <p:cBhvr>
                                        <p:cTn id="69" dur="1" fill="hold">
                                          <p:stCondLst>
                                            <p:cond delay="0"/>
                                          </p:stCondLst>
                                        </p:cTn>
                                        <p:tgtEl>
                                          <p:spTgt spid="2244"/>
                                        </p:tgtEl>
                                        <p:attrNameLst>
                                          <p:attrName>style.visibility</p:attrName>
                                        </p:attrNameLst>
                                      </p:cBhvr>
                                      <p:to>
                                        <p:strVal val="visible"/>
                                      </p:to>
                                    </p:set>
                                    <p:anim calcmode="lin" valueType="num">
                                      <p:cBhvr>
                                        <p:cTn id="70" dur="150" fill="hold"/>
                                        <p:tgtEl>
                                          <p:spTgt spid="2244"/>
                                        </p:tgtEl>
                                        <p:attrNameLst>
                                          <p:attrName>ppt_x</p:attrName>
                                        </p:attrNameLst>
                                      </p:cBhvr>
                                      <p:tavLst>
                                        <p:tav tm="0">
                                          <p:val>
                                            <p:strVal val="#ppt_x-#ppt_w/2"/>
                                          </p:val>
                                        </p:tav>
                                        <p:tav tm="100000">
                                          <p:val>
                                            <p:strVal val="#ppt_x"/>
                                          </p:val>
                                        </p:tav>
                                      </p:tavLst>
                                    </p:anim>
                                    <p:anim calcmode="lin" valueType="num">
                                      <p:cBhvr>
                                        <p:cTn id="71" dur="150" fill="hold"/>
                                        <p:tgtEl>
                                          <p:spTgt spid="2244"/>
                                        </p:tgtEl>
                                        <p:attrNameLst>
                                          <p:attrName>ppt_y</p:attrName>
                                        </p:attrNameLst>
                                      </p:cBhvr>
                                      <p:tavLst>
                                        <p:tav tm="0">
                                          <p:val>
                                            <p:strVal val="#ppt_y"/>
                                          </p:val>
                                        </p:tav>
                                        <p:tav tm="100000">
                                          <p:val>
                                            <p:strVal val="#ppt_y"/>
                                          </p:val>
                                        </p:tav>
                                      </p:tavLst>
                                    </p:anim>
                                    <p:anim calcmode="lin" valueType="num">
                                      <p:cBhvr>
                                        <p:cTn id="72" dur="150" fill="hold"/>
                                        <p:tgtEl>
                                          <p:spTgt spid="2244"/>
                                        </p:tgtEl>
                                        <p:attrNameLst>
                                          <p:attrName>ppt_w</p:attrName>
                                        </p:attrNameLst>
                                      </p:cBhvr>
                                      <p:tavLst>
                                        <p:tav tm="0">
                                          <p:val>
                                            <p:fltVal val="0"/>
                                          </p:val>
                                        </p:tav>
                                        <p:tav tm="100000">
                                          <p:val>
                                            <p:strVal val="#ppt_w"/>
                                          </p:val>
                                        </p:tav>
                                      </p:tavLst>
                                    </p:anim>
                                    <p:anim calcmode="lin" valueType="num">
                                      <p:cBhvr>
                                        <p:cTn id="73" dur="150" fill="hold"/>
                                        <p:tgtEl>
                                          <p:spTgt spid="2244"/>
                                        </p:tgtEl>
                                        <p:attrNameLst>
                                          <p:attrName>ppt_h</p:attrName>
                                        </p:attrNameLst>
                                      </p:cBhvr>
                                      <p:tavLst>
                                        <p:tav tm="0">
                                          <p:val>
                                            <p:strVal val="#ppt_h"/>
                                          </p:val>
                                        </p:tav>
                                        <p:tav tm="100000">
                                          <p:val>
                                            <p:strVal val="#ppt_h"/>
                                          </p:val>
                                        </p:tav>
                                      </p:tavLst>
                                    </p:anim>
                                  </p:childTnLst>
                                </p:cTn>
                              </p:par>
                            </p:childTnLst>
                          </p:cTn>
                        </p:par>
                        <p:par>
                          <p:cTn id="74" fill="hold">
                            <p:stCondLst>
                              <p:cond delay="2250"/>
                            </p:stCondLst>
                            <p:childTnLst>
                              <p:par>
                                <p:cTn id="75" presetID="53" presetClass="entr" presetSubtype="16" fill="hold" nodeType="afterEffect">
                                  <p:stCondLst>
                                    <p:cond delay="0"/>
                                  </p:stCondLst>
                                  <p:childTnLst>
                                    <p:set>
                                      <p:cBhvr>
                                        <p:cTn id="76" dur="1" fill="hold">
                                          <p:stCondLst>
                                            <p:cond delay="0"/>
                                          </p:stCondLst>
                                        </p:cTn>
                                        <p:tgtEl>
                                          <p:spTgt spid="2223"/>
                                        </p:tgtEl>
                                        <p:attrNameLst>
                                          <p:attrName>style.visibility</p:attrName>
                                        </p:attrNameLst>
                                      </p:cBhvr>
                                      <p:to>
                                        <p:strVal val="visible"/>
                                      </p:to>
                                    </p:set>
                                    <p:anim calcmode="lin" valueType="num">
                                      <p:cBhvr>
                                        <p:cTn id="77" dur="150" fill="hold"/>
                                        <p:tgtEl>
                                          <p:spTgt spid="2223"/>
                                        </p:tgtEl>
                                        <p:attrNameLst>
                                          <p:attrName>ppt_w</p:attrName>
                                        </p:attrNameLst>
                                      </p:cBhvr>
                                      <p:tavLst>
                                        <p:tav tm="0">
                                          <p:val>
                                            <p:fltVal val="0"/>
                                          </p:val>
                                        </p:tav>
                                        <p:tav tm="100000">
                                          <p:val>
                                            <p:strVal val="#ppt_w"/>
                                          </p:val>
                                        </p:tav>
                                      </p:tavLst>
                                    </p:anim>
                                    <p:anim calcmode="lin" valueType="num">
                                      <p:cBhvr>
                                        <p:cTn id="78" dur="150" fill="hold"/>
                                        <p:tgtEl>
                                          <p:spTgt spid="2223"/>
                                        </p:tgtEl>
                                        <p:attrNameLst>
                                          <p:attrName>ppt_h</p:attrName>
                                        </p:attrNameLst>
                                      </p:cBhvr>
                                      <p:tavLst>
                                        <p:tav tm="0">
                                          <p:val>
                                            <p:fltVal val="0"/>
                                          </p:val>
                                        </p:tav>
                                        <p:tav tm="100000">
                                          <p:val>
                                            <p:strVal val="#ppt_h"/>
                                          </p:val>
                                        </p:tav>
                                      </p:tavLst>
                                    </p:anim>
                                    <p:animEffect transition="in" filter="fade">
                                      <p:cBhvr>
                                        <p:cTn id="79" dur="150"/>
                                        <p:tgtEl>
                                          <p:spTgt spid="2223"/>
                                        </p:tgtEl>
                                      </p:cBhvr>
                                    </p:animEffect>
                                  </p:childTnLst>
                                </p:cTn>
                              </p:par>
                              <p:par>
                                <p:cTn id="80" presetID="17" presetClass="entr" presetSubtype="8" fill="hold" grpId="0" nodeType="withEffect">
                                  <p:stCondLst>
                                    <p:cond delay="0"/>
                                  </p:stCondLst>
                                  <p:childTnLst>
                                    <p:set>
                                      <p:cBhvr>
                                        <p:cTn id="81" dur="1" fill="hold">
                                          <p:stCondLst>
                                            <p:cond delay="0"/>
                                          </p:stCondLst>
                                        </p:cTn>
                                        <p:tgtEl>
                                          <p:spTgt spid="2246"/>
                                        </p:tgtEl>
                                        <p:attrNameLst>
                                          <p:attrName>style.visibility</p:attrName>
                                        </p:attrNameLst>
                                      </p:cBhvr>
                                      <p:to>
                                        <p:strVal val="visible"/>
                                      </p:to>
                                    </p:set>
                                    <p:anim calcmode="lin" valueType="num">
                                      <p:cBhvr>
                                        <p:cTn id="82" dur="150" fill="hold"/>
                                        <p:tgtEl>
                                          <p:spTgt spid="2246"/>
                                        </p:tgtEl>
                                        <p:attrNameLst>
                                          <p:attrName>ppt_x</p:attrName>
                                        </p:attrNameLst>
                                      </p:cBhvr>
                                      <p:tavLst>
                                        <p:tav tm="0">
                                          <p:val>
                                            <p:strVal val="#ppt_x-#ppt_w/2"/>
                                          </p:val>
                                        </p:tav>
                                        <p:tav tm="100000">
                                          <p:val>
                                            <p:strVal val="#ppt_x"/>
                                          </p:val>
                                        </p:tav>
                                      </p:tavLst>
                                    </p:anim>
                                    <p:anim calcmode="lin" valueType="num">
                                      <p:cBhvr>
                                        <p:cTn id="83" dur="150" fill="hold"/>
                                        <p:tgtEl>
                                          <p:spTgt spid="2246"/>
                                        </p:tgtEl>
                                        <p:attrNameLst>
                                          <p:attrName>ppt_y</p:attrName>
                                        </p:attrNameLst>
                                      </p:cBhvr>
                                      <p:tavLst>
                                        <p:tav tm="0">
                                          <p:val>
                                            <p:strVal val="#ppt_y"/>
                                          </p:val>
                                        </p:tav>
                                        <p:tav tm="100000">
                                          <p:val>
                                            <p:strVal val="#ppt_y"/>
                                          </p:val>
                                        </p:tav>
                                      </p:tavLst>
                                    </p:anim>
                                    <p:anim calcmode="lin" valueType="num">
                                      <p:cBhvr>
                                        <p:cTn id="84" dur="150" fill="hold"/>
                                        <p:tgtEl>
                                          <p:spTgt spid="2246"/>
                                        </p:tgtEl>
                                        <p:attrNameLst>
                                          <p:attrName>ppt_w</p:attrName>
                                        </p:attrNameLst>
                                      </p:cBhvr>
                                      <p:tavLst>
                                        <p:tav tm="0">
                                          <p:val>
                                            <p:fltVal val="0"/>
                                          </p:val>
                                        </p:tav>
                                        <p:tav tm="100000">
                                          <p:val>
                                            <p:strVal val="#ppt_w"/>
                                          </p:val>
                                        </p:tav>
                                      </p:tavLst>
                                    </p:anim>
                                    <p:anim calcmode="lin" valueType="num">
                                      <p:cBhvr>
                                        <p:cTn id="85" dur="150" fill="hold"/>
                                        <p:tgtEl>
                                          <p:spTgt spid="2246"/>
                                        </p:tgtEl>
                                        <p:attrNameLst>
                                          <p:attrName>ppt_h</p:attrName>
                                        </p:attrNameLst>
                                      </p:cBhvr>
                                      <p:tavLst>
                                        <p:tav tm="0">
                                          <p:val>
                                            <p:strVal val="#ppt_h"/>
                                          </p:val>
                                        </p:tav>
                                        <p:tav tm="100000">
                                          <p:val>
                                            <p:strVal val="#ppt_h"/>
                                          </p:val>
                                        </p:tav>
                                      </p:tavLst>
                                    </p:anim>
                                  </p:childTnLst>
                                </p:cTn>
                              </p:par>
                            </p:childTnLst>
                          </p:cTn>
                        </p:par>
                        <p:par>
                          <p:cTn id="86" fill="hold">
                            <p:stCondLst>
                              <p:cond delay="2400"/>
                            </p:stCondLst>
                            <p:childTnLst>
                              <p:par>
                                <p:cTn id="87" presetID="53" presetClass="entr" presetSubtype="16" fill="hold" nodeType="afterEffect">
                                  <p:stCondLst>
                                    <p:cond delay="0"/>
                                  </p:stCondLst>
                                  <p:childTnLst>
                                    <p:set>
                                      <p:cBhvr>
                                        <p:cTn id="88" dur="1" fill="hold">
                                          <p:stCondLst>
                                            <p:cond delay="0"/>
                                          </p:stCondLst>
                                        </p:cTn>
                                        <p:tgtEl>
                                          <p:spTgt spid="2239"/>
                                        </p:tgtEl>
                                        <p:attrNameLst>
                                          <p:attrName>style.visibility</p:attrName>
                                        </p:attrNameLst>
                                      </p:cBhvr>
                                      <p:to>
                                        <p:strVal val="visible"/>
                                      </p:to>
                                    </p:set>
                                    <p:anim calcmode="lin" valueType="num">
                                      <p:cBhvr>
                                        <p:cTn id="89" dur="150" fill="hold"/>
                                        <p:tgtEl>
                                          <p:spTgt spid="2239"/>
                                        </p:tgtEl>
                                        <p:attrNameLst>
                                          <p:attrName>ppt_w</p:attrName>
                                        </p:attrNameLst>
                                      </p:cBhvr>
                                      <p:tavLst>
                                        <p:tav tm="0">
                                          <p:val>
                                            <p:fltVal val="0"/>
                                          </p:val>
                                        </p:tav>
                                        <p:tav tm="100000">
                                          <p:val>
                                            <p:strVal val="#ppt_w"/>
                                          </p:val>
                                        </p:tav>
                                      </p:tavLst>
                                    </p:anim>
                                    <p:anim calcmode="lin" valueType="num">
                                      <p:cBhvr>
                                        <p:cTn id="90" dur="150" fill="hold"/>
                                        <p:tgtEl>
                                          <p:spTgt spid="2239"/>
                                        </p:tgtEl>
                                        <p:attrNameLst>
                                          <p:attrName>ppt_h</p:attrName>
                                        </p:attrNameLst>
                                      </p:cBhvr>
                                      <p:tavLst>
                                        <p:tav tm="0">
                                          <p:val>
                                            <p:fltVal val="0"/>
                                          </p:val>
                                        </p:tav>
                                        <p:tav tm="100000">
                                          <p:val>
                                            <p:strVal val="#ppt_h"/>
                                          </p:val>
                                        </p:tav>
                                      </p:tavLst>
                                    </p:anim>
                                    <p:animEffect transition="in" filter="fade">
                                      <p:cBhvr>
                                        <p:cTn id="91" dur="150"/>
                                        <p:tgtEl>
                                          <p:spTgt spid="2239"/>
                                        </p:tgtEl>
                                      </p:cBhvr>
                                    </p:animEffect>
                                  </p:childTnLst>
                                </p:cTn>
                              </p:par>
                              <p:par>
                                <p:cTn id="92" presetID="17" presetClass="entr" presetSubtype="8" fill="hold" grpId="0" nodeType="withEffect">
                                  <p:stCondLst>
                                    <p:cond delay="0"/>
                                  </p:stCondLst>
                                  <p:childTnLst>
                                    <p:set>
                                      <p:cBhvr>
                                        <p:cTn id="93" dur="1" fill="hold">
                                          <p:stCondLst>
                                            <p:cond delay="0"/>
                                          </p:stCondLst>
                                        </p:cTn>
                                        <p:tgtEl>
                                          <p:spTgt spid="2251"/>
                                        </p:tgtEl>
                                        <p:attrNameLst>
                                          <p:attrName>style.visibility</p:attrName>
                                        </p:attrNameLst>
                                      </p:cBhvr>
                                      <p:to>
                                        <p:strVal val="visible"/>
                                      </p:to>
                                    </p:set>
                                    <p:anim calcmode="lin" valueType="num">
                                      <p:cBhvr>
                                        <p:cTn id="94" dur="150" fill="hold"/>
                                        <p:tgtEl>
                                          <p:spTgt spid="2251"/>
                                        </p:tgtEl>
                                        <p:attrNameLst>
                                          <p:attrName>ppt_x</p:attrName>
                                        </p:attrNameLst>
                                      </p:cBhvr>
                                      <p:tavLst>
                                        <p:tav tm="0">
                                          <p:val>
                                            <p:strVal val="#ppt_x-#ppt_w/2"/>
                                          </p:val>
                                        </p:tav>
                                        <p:tav tm="100000">
                                          <p:val>
                                            <p:strVal val="#ppt_x"/>
                                          </p:val>
                                        </p:tav>
                                      </p:tavLst>
                                    </p:anim>
                                    <p:anim calcmode="lin" valueType="num">
                                      <p:cBhvr>
                                        <p:cTn id="95" dur="150" fill="hold"/>
                                        <p:tgtEl>
                                          <p:spTgt spid="2251"/>
                                        </p:tgtEl>
                                        <p:attrNameLst>
                                          <p:attrName>ppt_y</p:attrName>
                                        </p:attrNameLst>
                                      </p:cBhvr>
                                      <p:tavLst>
                                        <p:tav tm="0">
                                          <p:val>
                                            <p:strVal val="#ppt_y"/>
                                          </p:val>
                                        </p:tav>
                                        <p:tav tm="100000">
                                          <p:val>
                                            <p:strVal val="#ppt_y"/>
                                          </p:val>
                                        </p:tav>
                                      </p:tavLst>
                                    </p:anim>
                                    <p:anim calcmode="lin" valueType="num">
                                      <p:cBhvr>
                                        <p:cTn id="96" dur="150" fill="hold"/>
                                        <p:tgtEl>
                                          <p:spTgt spid="2251"/>
                                        </p:tgtEl>
                                        <p:attrNameLst>
                                          <p:attrName>ppt_w</p:attrName>
                                        </p:attrNameLst>
                                      </p:cBhvr>
                                      <p:tavLst>
                                        <p:tav tm="0">
                                          <p:val>
                                            <p:fltVal val="0"/>
                                          </p:val>
                                        </p:tav>
                                        <p:tav tm="100000">
                                          <p:val>
                                            <p:strVal val="#ppt_w"/>
                                          </p:val>
                                        </p:tav>
                                      </p:tavLst>
                                    </p:anim>
                                    <p:anim calcmode="lin" valueType="num">
                                      <p:cBhvr>
                                        <p:cTn id="97" dur="150" fill="hold"/>
                                        <p:tgtEl>
                                          <p:spTgt spid="2251"/>
                                        </p:tgtEl>
                                        <p:attrNameLst>
                                          <p:attrName>ppt_h</p:attrName>
                                        </p:attrNameLst>
                                      </p:cBhvr>
                                      <p:tavLst>
                                        <p:tav tm="0">
                                          <p:val>
                                            <p:strVal val="#ppt_h"/>
                                          </p:val>
                                        </p:tav>
                                        <p:tav tm="100000">
                                          <p:val>
                                            <p:strVal val="#ppt_h"/>
                                          </p:val>
                                        </p:tav>
                                      </p:tavLst>
                                    </p:anim>
                                  </p:childTnLst>
                                </p:cTn>
                              </p:par>
                            </p:childTnLst>
                          </p:cTn>
                        </p:par>
                        <p:par>
                          <p:cTn id="98" fill="hold">
                            <p:stCondLst>
                              <p:cond delay="2550"/>
                            </p:stCondLst>
                            <p:childTnLst>
                              <p:par>
                                <p:cTn id="99" presetID="53" presetClass="entr" presetSubtype="16" fill="hold" nodeType="afterEffect">
                                  <p:stCondLst>
                                    <p:cond delay="0"/>
                                  </p:stCondLst>
                                  <p:childTnLst>
                                    <p:set>
                                      <p:cBhvr>
                                        <p:cTn id="100" dur="1" fill="hold">
                                          <p:stCondLst>
                                            <p:cond delay="0"/>
                                          </p:stCondLst>
                                        </p:cTn>
                                        <p:tgtEl>
                                          <p:spTgt spid="2232"/>
                                        </p:tgtEl>
                                        <p:attrNameLst>
                                          <p:attrName>style.visibility</p:attrName>
                                        </p:attrNameLst>
                                      </p:cBhvr>
                                      <p:to>
                                        <p:strVal val="visible"/>
                                      </p:to>
                                    </p:set>
                                    <p:anim calcmode="lin" valueType="num">
                                      <p:cBhvr>
                                        <p:cTn id="101" dur="150" fill="hold"/>
                                        <p:tgtEl>
                                          <p:spTgt spid="2232"/>
                                        </p:tgtEl>
                                        <p:attrNameLst>
                                          <p:attrName>ppt_w</p:attrName>
                                        </p:attrNameLst>
                                      </p:cBhvr>
                                      <p:tavLst>
                                        <p:tav tm="0">
                                          <p:val>
                                            <p:fltVal val="0"/>
                                          </p:val>
                                        </p:tav>
                                        <p:tav tm="100000">
                                          <p:val>
                                            <p:strVal val="#ppt_w"/>
                                          </p:val>
                                        </p:tav>
                                      </p:tavLst>
                                    </p:anim>
                                    <p:anim calcmode="lin" valueType="num">
                                      <p:cBhvr>
                                        <p:cTn id="102" dur="150" fill="hold"/>
                                        <p:tgtEl>
                                          <p:spTgt spid="2232"/>
                                        </p:tgtEl>
                                        <p:attrNameLst>
                                          <p:attrName>ppt_h</p:attrName>
                                        </p:attrNameLst>
                                      </p:cBhvr>
                                      <p:tavLst>
                                        <p:tav tm="0">
                                          <p:val>
                                            <p:fltVal val="0"/>
                                          </p:val>
                                        </p:tav>
                                        <p:tav tm="100000">
                                          <p:val>
                                            <p:strVal val="#ppt_h"/>
                                          </p:val>
                                        </p:tav>
                                      </p:tavLst>
                                    </p:anim>
                                    <p:animEffect transition="in" filter="fade">
                                      <p:cBhvr>
                                        <p:cTn id="103" dur="150"/>
                                        <p:tgtEl>
                                          <p:spTgt spid="2232"/>
                                        </p:tgtEl>
                                      </p:cBhvr>
                                    </p:animEffect>
                                  </p:childTnLst>
                                </p:cTn>
                              </p:par>
                              <p:par>
                                <p:cTn id="104" presetID="17" presetClass="entr" presetSubtype="8" fill="hold" grpId="0" nodeType="withEffect">
                                  <p:stCondLst>
                                    <p:cond delay="0"/>
                                  </p:stCondLst>
                                  <p:childTnLst>
                                    <p:set>
                                      <p:cBhvr>
                                        <p:cTn id="105" dur="1" fill="hold">
                                          <p:stCondLst>
                                            <p:cond delay="0"/>
                                          </p:stCondLst>
                                        </p:cTn>
                                        <p:tgtEl>
                                          <p:spTgt spid="2252"/>
                                        </p:tgtEl>
                                        <p:attrNameLst>
                                          <p:attrName>style.visibility</p:attrName>
                                        </p:attrNameLst>
                                      </p:cBhvr>
                                      <p:to>
                                        <p:strVal val="visible"/>
                                      </p:to>
                                    </p:set>
                                    <p:anim calcmode="lin" valueType="num">
                                      <p:cBhvr>
                                        <p:cTn id="106" dur="150" fill="hold"/>
                                        <p:tgtEl>
                                          <p:spTgt spid="2252"/>
                                        </p:tgtEl>
                                        <p:attrNameLst>
                                          <p:attrName>ppt_x</p:attrName>
                                        </p:attrNameLst>
                                      </p:cBhvr>
                                      <p:tavLst>
                                        <p:tav tm="0">
                                          <p:val>
                                            <p:strVal val="#ppt_x-#ppt_w/2"/>
                                          </p:val>
                                        </p:tav>
                                        <p:tav tm="100000">
                                          <p:val>
                                            <p:strVal val="#ppt_x"/>
                                          </p:val>
                                        </p:tav>
                                      </p:tavLst>
                                    </p:anim>
                                    <p:anim calcmode="lin" valueType="num">
                                      <p:cBhvr>
                                        <p:cTn id="107" dur="150" fill="hold"/>
                                        <p:tgtEl>
                                          <p:spTgt spid="2252"/>
                                        </p:tgtEl>
                                        <p:attrNameLst>
                                          <p:attrName>ppt_y</p:attrName>
                                        </p:attrNameLst>
                                      </p:cBhvr>
                                      <p:tavLst>
                                        <p:tav tm="0">
                                          <p:val>
                                            <p:strVal val="#ppt_y"/>
                                          </p:val>
                                        </p:tav>
                                        <p:tav tm="100000">
                                          <p:val>
                                            <p:strVal val="#ppt_y"/>
                                          </p:val>
                                        </p:tav>
                                      </p:tavLst>
                                    </p:anim>
                                    <p:anim calcmode="lin" valueType="num">
                                      <p:cBhvr>
                                        <p:cTn id="108" dur="150" fill="hold"/>
                                        <p:tgtEl>
                                          <p:spTgt spid="2252"/>
                                        </p:tgtEl>
                                        <p:attrNameLst>
                                          <p:attrName>ppt_w</p:attrName>
                                        </p:attrNameLst>
                                      </p:cBhvr>
                                      <p:tavLst>
                                        <p:tav tm="0">
                                          <p:val>
                                            <p:fltVal val="0"/>
                                          </p:val>
                                        </p:tav>
                                        <p:tav tm="100000">
                                          <p:val>
                                            <p:strVal val="#ppt_w"/>
                                          </p:val>
                                        </p:tav>
                                      </p:tavLst>
                                    </p:anim>
                                    <p:anim calcmode="lin" valueType="num">
                                      <p:cBhvr>
                                        <p:cTn id="109" dur="150" fill="hold"/>
                                        <p:tgtEl>
                                          <p:spTgt spid="2252"/>
                                        </p:tgtEl>
                                        <p:attrNameLst>
                                          <p:attrName>ppt_h</p:attrName>
                                        </p:attrNameLst>
                                      </p:cBhvr>
                                      <p:tavLst>
                                        <p:tav tm="0">
                                          <p:val>
                                            <p:strVal val="#ppt_h"/>
                                          </p:val>
                                        </p:tav>
                                        <p:tav tm="100000">
                                          <p:val>
                                            <p:strVal val="#ppt_h"/>
                                          </p:val>
                                        </p:tav>
                                      </p:tavLst>
                                    </p:anim>
                                  </p:childTnLst>
                                </p:cTn>
                              </p:par>
                            </p:childTnLst>
                          </p:cTn>
                        </p:par>
                        <p:par>
                          <p:cTn id="110" fill="hold">
                            <p:stCondLst>
                              <p:cond delay="2700"/>
                            </p:stCondLst>
                            <p:childTnLst>
                              <p:par>
                                <p:cTn id="111" presetID="53" presetClass="entr" presetSubtype="16" fill="hold" nodeType="afterEffect">
                                  <p:stCondLst>
                                    <p:cond delay="0"/>
                                  </p:stCondLst>
                                  <p:childTnLst>
                                    <p:set>
                                      <p:cBhvr>
                                        <p:cTn id="112" dur="1" fill="hold">
                                          <p:stCondLst>
                                            <p:cond delay="0"/>
                                          </p:stCondLst>
                                        </p:cTn>
                                        <p:tgtEl>
                                          <p:spTgt spid="2236"/>
                                        </p:tgtEl>
                                        <p:attrNameLst>
                                          <p:attrName>style.visibility</p:attrName>
                                        </p:attrNameLst>
                                      </p:cBhvr>
                                      <p:to>
                                        <p:strVal val="visible"/>
                                      </p:to>
                                    </p:set>
                                    <p:anim calcmode="lin" valueType="num">
                                      <p:cBhvr>
                                        <p:cTn id="113" dur="150" fill="hold"/>
                                        <p:tgtEl>
                                          <p:spTgt spid="2236"/>
                                        </p:tgtEl>
                                        <p:attrNameLst>
                                          <p:attrName>ppt_w</p:attrName>
                                        </p:attrNameLst>
                                      </p:cBhvr>
                                      <p:tavLst>
                                        <p:tav tm="0">
                                          <p:val>
                                            <p:fltVal val="0"/>
                                          </p:val>
                                        </p:tav>
                                        <p:tav tm="100000">
                                          <p:val>
                                            <p:strVal val="#ppt_w"/>
                                          </p:val>
                                        </p:tav>
                                      </p:tavLst>
                                    </p:anim>
                                    <p:anim calcmode="lin" valueType="num">
                                      <p:cBhvr>
                                        <p:cTn id="114" dur="150" fill="hold"/>
                                        <p:tgtEl>
                                          <p:spTgt spid="2236"/>
                                        </p:tgtEl>
                                        <p:attrNameLst>
                                          <p:attrName>ppt_h</p:attrName>
                                        </p:attrNameLst>
                                      </p:cBhvr>
                                      <p:tavLst>
                                        <p:tav tm="0">
                                          <p:val>
                                            <p:fltVal val="0"/>
                                          </p:val>
                                        </p:tav>
                                        <p:tav tm="100000">
                                          <p:val>
                                            <p:strVal val="#ppt_h"/>
                                          </p:val>
                                        </p:tav>
                                      </p:tavLst>
                                    </p:anim>
                                    <p:animEffect transition="in" filter="fade">
                                      <p:cBhvr>
                                        <p:cTn id="115" dur="150"/>
                                        <p:tgtEl>
                                          <p:spTgt spid="2236"/>
                                        </p:tgtEl>
                                      </p:cBhvr>
                                    </p:animEffect>
                                  </p:childTnLst>
                                </p:cTn>
                              </p:par>
                              <p:par>
                                <p:cTn id="116" presetID="17" presetClass="entr" presetSubtype="8" fill="hold" grpId="0" nodeType="withEffect">
                                  <p:stCondLst>
                                    <p:cond delay="0"/>
                                  </p:stCondLst>
                                  <p:childTnLst>
                                    <p:set>
                                      <p:cBhvr>
                                        <p:cTn id="117" dur="1" fill="hold">
                                          <p:stCondLst>
                                            <p:cond delay="0"/>
                                          </p:stCondLst>
                                        </p:cTn>
                                        <p:tgtEl>
                                          <p:spTgt spid="2250"/>
                                        </p:tgtEl>
                                        <p:attrNameLst>
                                          <p:attrName>style.visibility</p:attrName>
                                        </p:attrNameLst>
                                      </p:cBhvr>
                                      <p:to>
                                        <p:strVal val="visible"/>
                                      </p:to>
                                    </p:set>
                                    <p:anim calcmode="lin" valueType="num">
                                      <p:cBhvr>
                                        <p:cTn id="118" dur="150" fill="hold"/>
                                        <p:tgtEl>
                                          <p:spTgt spid="2250"/>
                                        </p:tgtEl>
                                        <p:attrNameLst>
                                          <p:attrName>ppt_x</p:attrName>
                                        </p:attrNameLst>
                                      </p:cBhvr>
                                      <p:tavLst>
                                        <p:tav tm="0">
                                          <p:val>
                                            <p:strVal val="#ppt_x-#ppt_w/2"/>
                                          </p:val>
                                        </p:tav>
                                        <p:tav tm="100000">
                                          <p:val>
                                            <p:strVal val="#ppt_x"/>
                                          </p:val>
                                        </p:tav>
                                      </p:tavLst>
                                    </p:anim>
                                    <p:anim calcmode="lin" valueType="num">
                                      <p:cBhvr>
                                        <p:cTn id="119" dur="150" fill="hold"/>
                                        <p:tgtEl>
                                          <p:spTgt spid="2250"/>
                                        </p:tgtEl>
                                        <p:attrNameLst>
                                          <p:attrName>ppt_y</p:attrName>
                                        </p:attrNameLst>
                                      </p:cBhvr>
                                      <p:tavLst>
                                        <p:tav tm="0">
                                          <p:val>
                                            <p:strVal val="#ppt_y"/>
                                          </p:val>
                                        </p:tav>
                                        <p:tav tm="100000">
                                          <p:val>
                                            <p:strVal val="#ppt_y"/>
                                          </p:val>
                                        </p:tav>
                                      </p:tavLst>
                                    </p:anim>
                                    <p:anim calcmode="lin" valueType="num">
                                      <p:cBhvr>
                                        <p:cTn id="120" dur="150" fill="hold"/>
                                        <p:tgtEl>
                                          <p:spTgt spid="2250"/>
                                        </p:tgtEl>
                                        <p:attrNameLst>
                                          <p:attrName>ppt_w</p:attrName>
                                        </p:attrNameLst>
                                      </p:cBhvr>
                                      <p:tavLst>
                                        <p:tav tm="0">
                                          <p:val>
                                            <p:fltVal val="0"/>
                                          </p:val>
                                        </p:tav>
                                        <p:tav tm="100000">
                                          <p:val>
                                            <p:strVal val="#ppt_w"/>
                                          </p:val>
                                        </p:tav>
                                      </p:tavLst>
                                    </p:anim>
                                    <p:anim calcmode="lin" valueType="num">
                                      <p:cBhvr>
                                        <p:cTn id="121" dur="150" fill="hold"/>
                                        <p:tgtEl>
                                          <p:spTgt spid="2250"/>
                                        </p:tgtEl>
                                        <p:attrNameLst>
                                          <p:attrName>ppt_h</p:attrName>
                                        </p:attrNameLst>
                                      </p:cBhvr>
                                      <p:tavLst>
                                        <p:tav tm="0">
                                          <p:val>
                                            <p:strVal val="#ppt_h"/>
                                          </p:val>
                                        </p:tav>
                                        <p:tav tm="100000">
                                          <p:val>
                                            <p:strVal val="#ppt_h"/>
                                          </p:val>
                                        </p:tav>
                                      </p:tavLst>
                                    </p:anim>
                                  </p:childTnLst>
                                </p:cTn>
                              </p:par>
                            </p:childTnLst>
                          </p:cTn>
                        </p:par>
                        <p:par>
                          <p:cTn id="122" fill="hold">
                            <p:stCondLst>
                              <p:cond delay="2850"/>
                            </p:stCondLst>
                            <p:childTnLst>
                              <p:par>
                                <p:cTn id="123" presetID="53" presetClass="entr" presetSubtype="16" fill="hold" nodeType="afterEffect">
                                  <p:stCondLst>
                                    <p:cond delay="0"/>
                                  </p:stCondLst>
                                  <p:childTnLst>
                                    <p:set>
                                      <p:cBhvr>
                                        <p:cTn id="124" dur="1" fill="hold">
                                          <p:stCondLst>
                                            <p:cond delay="0"/>
                                          </p:stCondLst>
                                        </p:cTn>
                                        <p:tgtEl>
                                          <p:spTgt spid="2257"/>
                                        </p:tgtEl>
                                        <p:attrNameLst>
                                          <p:attrName>style.visibility</p:attrName>
                                        </p:attrNameLst>
                                      </p:cBhvr>
                                      <p:to>
                                        <p:strVal val="visible"/>
                                      </p:to>
                                    </p:set>
                                    <p:anim calcmode="lin" valueType="num">
                                      <p:cBhvr>
                                        <p:cTn id="125" dur="150" fill="hold"/>
                                        <p:tgtEl>
                                          <p:spTgt spid="2257"/>
                                        </p:tgtEl>
                                        <p:attrNameLst>
                                          <p:attrName>ppt_w</p:attrName>
                                        </p:attrNameLst>
                                      </p:cBhvr>
                                      <p:tavLst>
                                        <p:tav tm="0">
                                          <p:val>
                                            <p:fltVal val="0"/>
                                          </p:val>
                                        </p:tav>
                                        <p:tav tm="100000">
                                          <p:val>
                                            <p:strVal val="#ppt_w"/>
                                          </p:val>
                                        </p:tav>
                                      </p:tavLst>
                                    </p:anim>
                                    <p:anim calcmode="lin" valueType="num">
                                      <p:cBhvr>
                                        <p:cTn id="126" dur="150" fill="hold"/>
                                        <p:tgtEl>
                                          <p:spTgt spid="2257"/>
                                        </p:tgtEl>
                                        <p:attrNameLst>
                                          <p:attrName>ppt_h</p:attrName>
                                        </p:attrNameLst>
                                      </p:cBhvr>
                                      <p:tavLst>
                                        <p:tav tm="0">
                                          <p:val>
                                            <p:fltVal val="0"/>
                                          </p:val>
                                        </p:tav>
                                        <p:tav tm="100000">
                                          <p:val>
                                            <p:strVal val="#ppt_h"/>
                                          </p:val>
                                        </p:tav>
                                      </p:tavLst>
                                    </p:anim>
                                    <p:animEffect transition="in" filter="fade">
                                      <p:cBhvr>
                                        <p:cTn id="127" dur="150"/>
                                        <p:tgtEl>
                                          <p:spTgt spid="2257"/>
                                        </p:tgtEl>
                                      </p:cBhvr>
                                    </p:animEffect>
                                  </p:childTnLst>
                                </p:cTn>
                              </p:par>
                              <p:par>
                                <p:cTn id="128" presetID="17" presetClass="entr" presetSubtype="8" fill="hold" grpId="0" nodeType="withEffect">
                                  <p:stCondLst>
                                    <p:cond delay="0"/>
                                  </p:stCondLst>
                                  <p:childTnLst>
                                    <p:set>
                                      <p:cBhvr>
                                        <p:cTn id="129" dur="1" fill="hold">
                                          <p:stCondLst>
                                            <p:cond delay="0"/>
                                          </p:stCondLst>
                                        </p:cTn>
                                        <p:tgtEl>
                                          <p:spTgt spid="2245"/>
                                        </p:tgtEl>
                                        <p:attrNameLst>
                                          <p:attrName>style.visibility</p:attrName>
                                        </p:attrNameLst>
                                      </p:cBhvr>
                                      <p:to>
                                        <p:strVal val="visible"/>
                                      </p:to>
                                    </p:set>
                                    <p:anim calcmode="lin" valueType="num">
                                      <p:cBhvr>
                                        <p:cTn id="130" dur="150" fill="hold"/>
                                        <p:tgtEl>
                                          <p:spTgt spid="2245"/>
                                        </p:tgtEl>
                                        <p:attrNameLst>
                                          <p:attrName>ppt_x</p:attrName>
                                        </p:attrNameLst>
                                      </p:cBhvr>
                                      <p:tavLst>
                                        <p:tav tm="0">
                                          <p:val>
                                            <p:strVal val="#ppt_x-#ppt_w/2"/>
                                          </p:val>
                                        </p:tav>
                                        <p:tav tm="100000">
                                          <p:val>
                                            <p:strVal val="#ppt_x"/>
                                          </p:val>
                                        </p:tav>
                                      </p:tavLst>
                                    </p:anim>
                                    <p:anim calcmode="lin" valueType="num">
                                      <p:cBhvr>
                                        <p:cTn id="131" dur="150" fill="hold"/>
                                        <p:tgtEl>
                                          <p:spTgt spid="2245"/>
                                        </p:tgtEl>
                                        <p:attrNameLst>
                                          <p:attrName>ppt_y</p:attrName>
                                        </p:attrNameLst>
                                      </p:cBhvr>
                                      <p:tavLst>
                                        <p:tav tm="0">
                                          <p:val>
                                            <p:strVal val="#ppt_y"/>
                                          </p:val>
                                        </p:tav>
                                        <p:tav tm="100000">
                                          <p:val>
                                            <p:strVal val="#ppt_y"/>
                                          </p:val>
                                        </p:tav>
                                      </p:tavLst>
                                    </p:anim>
                                    <p:anim calcmode="lin" valueType="num">
                                      <p:cBhvr>
                                        <p:cTn id="132" dur="150" fill="hold"/>
                                        <p:tgtEl>
                                          <p:spTgt spid="2245"/>
                                        </p:tgtEl>
                                        <p:attrNameLst>
                                          <p:attrName>ppt_w</p:attrName>
                                        </p:attrNameLst>
                                      </p:cBhvr>
                                      <p:tavLst>
                                        <p:tav tm="0">
                                          <p:val>
                                            <p:fltVal val="0"/>
                                          </p:val>
                                        </p:tav>
                                        <p:tav tm="100000">
                                          <p:val>
                                            <p:strVal val="#ppt_w"/>
                                          </p:val>
                                        </p:tav>
                                      </p:tavLst>
                                    </p:anim>
                                    <p:anim calcmode="lin" valueType="num">
                                      <p:cBhvr>
                                        <p:cTn id="133" dur="150" fill="hold"/>
                                        <p:tgtEl>
                                          <p:spTgt spid="2245"/>
                                        </p:tgtEl>
                                        <p:attrNameLst>
                                          <p:attrName>ppt_h</p:attrName>
                                        </p:attrNameLst>
                                      </p:cBhvr>
                                      <p:tavLst>
                                        <p:tav tm="0">
                                          <p:val>
                                            <p:strVal val="#ppt_h"/>
                                          </p:val>
                                        </p:tav>
                                        <p:tav tm="100000">
                                          <p:val>
                                            <p:strVal val="#ppt_h"/>
                                          </p:val>
                                        </p:tav>
                                      </p:tavLst>
                                    </p:anim>
                                  </p:childTnLst>
                                </p:cTn>
                              </p:par>
                            </p:childTnLst>
                          </p:cTn>
                        </p:par>
                        <p:par>
                          <p:cTn id="134" fill="hold">
                            <p:stCondLst>
                              <p:cond delay="3000"/>
                            </p:stCondLst>
                            <p:childTnLst>
                              <p:par>
                                <p:cTn id="135" presetID="53" presetClass="entr" presetSubtype="16" fill="hold" nodeType="afterEffect">
                                  <p:stCondLst>
                                    <p:cond delay="0"/>
                                  </p:stCondLst>
                                  <p:childTnLst>
                                    <p:set>
                                      <p:cBhvr>
                                        <p:cTn id="136" dur="1" fill="hold">
                                          <p:stCondLst>
                                            <p:cond delay="0"/>
                                          </p:stCondLst>
                                        </p:cTn>
                                        <p:tgtEl>
                                          <p:spTgt spid="2233"/>
                                        </p:tgtEl>
                                        <p:attrNameLst>
                                          <p:attrName>style.visibility</p:attrName>
                                        </p:attrNameLst>
                                      </p:cBhvr>
                                      <p:to>
                                        <p:strVal val="visible"/>
                                      </p:to>
                                    </p:set>
                                    <p:anim calcmode="lin" valueType="num">
                                      <p:cBhvr>
                                        <p:cTn id="137" dur="150" fill="hold"/>
                                        <p:tgtEl>
                                          <p:spTgt spid="2233"/>
                                        </p:tgtEl>
                                        <p:attrNameLst>
                                          <p:attrName>ppt_w</p:attrName>
                                        </p:attrNameLst>
                                      </p:cBhvr>
                                      <p:tavLst>
                                        <p:tav tm="0">
                                          <p:val>
                                            <p:fltVal val="0"/>
                                          </p:val>
                                        </p:tav>
                                        <p:tav tm="100000">
                                          <p:val>
                                            <p:strVal val="#ppt_w"/>
                                          </p:val>
                                        </p:tav>
                                      </p:tavLst>
                                    </p:anim>
                                    <p:anim calcmode="lin" valueType="num">
                                      <p:cBhvr>
                                        <p:cTn id="138" dur="150" fill="hold"/>
                                        <p:tgtEl>
                                          <p:spTgt spid="2233"/>
                                        </p:tgtEl>
                                        <p:attrNameLst>
                                          <p:attrName>ppt_h</p:attrName>
                                        </p:attrNameLst>
                                      </p:cBhvr>
                                      <p:tavLst>
                                        <p:tav tm="0">
                                          <p:val>
                                            <p:fltVal val="0"/>
                                          </p:val>
                                        </p:tav>
                                        <p:tav tm="100000">
                                          <p:val>
                                            <p:strVal val="#ppt_h"/>
                                          </p:val>
                                        </p:tav>
                                      </p:tavLst>
                                    </p:anim>
                                    <p:animEffect transition="in" filter="fade">
                                      <p:cBhvr>
                                        <p:cTn id="139" dur="150"/>
                                        <p:tgtEl>
                                          <p:spTgt spid="2233"/>
                                        </p:tgtEl>
                                      </p:cBhvr>
                                    </p:animEffect>
                                  </p:childTnLst>
                                </p:cTn>
                              </p:par>
                              <p:par>
                                <p:cTn id="140" presetID="17" presetClass="entr" presetSubtype="8" fill="hold" grpId="0" nodeType="withEffect">
                                  <p:stCondLst>
                                    <p:cond delay="0"/>
                                  </p:stCondLst>
                                  <p:childTnLst>
                                    <p:set>
                                      <p:cBhvr>
                                        <p:cTn id="141" dur="1" fill="hold">
                                          <p:stCondLst>
                                            <p:cond delay="0"/>
                                          </p:stCondLst>
                                        </p:cTn>
                                        <p:tgtEl>
                                          <p:spTgt spid="2247"/>
                                        </p:tgtEl>
                                        <p:attrNameLst>
                                          <p:attrName>style.visibility</p:attrName>
                                        </p:attrNameLst>
                                      </p:cBhvr>
                                      <p:to>
                                        <p:strVal val="visible"/>
                                      </p:to>
                                    </p:set>
                                    <p:anim calcmode="lin" valueType="num">
                                      <p:cBhvr>
                                        <p:cTn id="142" dur="150" fill="hold"/>
                                        <p:tgtEl>
                                          <p:spTgt spid="2247"/>
                                        </p:tgtEl>
                                        <p:attrNameLst>
                                          <p:attrName>ppt_x</p:attrName>
                                        </p:attrNameLst>
                                      </p:cBhvr>
                                      <p:tavLst>
                                        <p:tav tm="0">
                                          <p:val>
                                            <p:strVal val="#ppt_x-#ppt_w/2"/>
                                          </p:val>
                                        </p:tav>
                                        <p:tav tm="100000">
                                          <p:val>
                                            <p:strVal val="#ppt_x"/>
                                          </p:val>
                                        </p:tav>
                                      </p:tavLst>
                                    </p:anim>
                                    <p:anim calcmode="lin" valueType="num">
                                      <p:cBhvr>
                                        <p:cTn id="143" dur="150" fill="hold"/>
                                        <p:tgtEl>
                                          <p:spTgt spid="2247"/>
                                        </p:tgtEl>
                                        <p:attrNameLst>
                                          <p:attrName>ppt_y</p:attrName>
                                        </p:attrNameLst>
                                      </p:cBhvr>
                                      <p:tavLst>
                                        <p:tav tm="0">
                                          <p:val>
                                            <p:strVal val="#ppt_y"/>
                                          </p:val>
                                        </p:tav>
                                        <p:tav tm="100000">
                                          <p:val>
                                            <p:strVal val="#ppt_y"/>
                                          </p:val>
                                        </p:tav>
                                      </p:tavLst>
                                    </p:anim>
                                    <p:anim calcmode="lin" valueType="num">
                                      <p:cBhvr>
                                        <p:cTn id="144" dur="150" fill="hold"/>
                                        <p:tgtEl>
                                          <p:spTgt spid="2247"/>
                                        </p:tgtEl>
                                        <p:attrNameLst>
                                          <p:attrName>ppt_w</p:attrName>
                                        </p:attrNameLst>
                                      </p:cBhvr>
                                      <p:tavLst>
                                        <p:tav tm="0">
                                          <p:val>
                                            <p:fltVal val="0"/>
                                          </p:val>
                                        </p:tav>
                                        <p:tav tm="100000">
                                          <p:val>
                                            <p:strVal val="#ppt_w"/>
                                          </p:val>
                                        </p:tav>
                                      </p:tavLst>
                                    </p:anim>
                                    <p:anim calcmode="lin" valueType="num">
                                      <p:cBhvr>
                                        <p:cTn id="145" dur="150" fill="hold"/>
                                        <p:tgtEl>
                                          <p:spTgt spid="2247"/>
                                        </p:tgtEl>
                                        <p:attrNameLst>
                                          <p:attrName>ppt_h</p:attrName>
                                        </p:attrNameLst>
                                      </p:cBhvr>
                                      <p:tavLst>
                                        <p:tav tm="0">
                                          <p:val>
                                            <p:strVal val="#ppt_h"/>
                                          </p:val>
                                        </p:tav>
                                        <p:tav tm="100000">
                                          <p:val>
                                            <p:strVal val="#ppt_h"/>
                                          </p:val>
                                        </p:tav>
                                      </p:tavLst>
                                    </p:anim>
                                  </p:childTnLst>
                                </p:cTn>
                              </p:par>
                            </p:childTnLst>
                          </p:cTn>
                        </p:par>
                        <p:par>
                          <p:cTn id="146" fill="hold">
                            <p:stCondLst>
                              <p:cond delay="3150"/>
                            </p:stCondLst>
                            <p:childTnLst>
                              <p:par>
                                <p:cTn id="147" presetID="53" presetClass="entr" presetSubtype="16" fill="hold" nodeType="afterEffect">
                                  <p:stCondLst>
                                    <p:cond delay="0"/>
                                  </p:stCondLst>
                                  <p:childTnLst>
                                    <p:set>
                                      <p:cBhvr>
                                        <p:cTn id="148" dur="1" fill="hold">
                                          <p:stCondLst>
                                            <p:cond delay="0"/>
                                          </p:stCondLst>
                                        </p:cTn>
                                        <p:tgtEl>
                                          <p:spTgt spid="2240"/>
                                        </p:tgtEl>
                                        <p:attrNameLst>
                                          <p:attrName>style.visibility</p:attrName>
                                        </p:attrNameLst>
                                      </p:cBhvr>
                                      <p:to>
                                        <p:strVal val="visible"/>
                                      </p:to>
                                    </p:set>
                                    <p:anim calcmode="lin" valueType="num">
                                      <p:cBhvr>
                                        <p:cTn id="149" dur="150" fill="hold"/>
                                        <p:tgtEl>
                                          <p:spTgt spid="2240"/>
                                        </p:tgtEl>
                                        <p:attrNameLst>
                                          <p:attrName>ppt_w</p:attrName>
                                        </p:attrNameLst>
                                      </p:cBhvr>
                                      <p:tavLst>
                                        <p:tav tm="0">
                                          <p:val>
                                            <p:fltVal val="0"/>
                                          </p:val>
                                        </p:tav>
                                        <p:tav tm="100000">
                                          <p:val>
                                            <p:strVal val="#ppt_w"/>
                                          </p:val>
                                        </p:tav>
                                      </p:tavLst>
                                    </p:anim>
                                    <p:anim calcmode="lin" valueType="num">
                                      <p:cBhvr>
                                        <p:cTn id="150" dur="150" fill="hold"/>
                                        <p:tgtEl>
                                          <p:spTgt spid="2240"/>
                                        </p:tgtEl>
                                        <p:attrNameLst>
                                          <p:attrName>ppt_h</p:attrName>
                                        </p:attrNameLst>
                                      </p:cBhvr>
                                      <p:tavLst>
                                        <p:tav tm="0">
                                          <p:val>
                                            <p:fltVal val="0"/>
                                          </p:val>
                                        </p:tav>
                                        <p:tav tm="100000">
                                          <p:val>
                                            <p:strVal val="#ppt_h"/>
                                          </p:val>
                                        </p:tav>
                                      </p:tavLst>
                                    </p:anim>
                                    <p:animEffect transition="in" filter="fade">
                                      <p:cBhvr>
                                        <p:cTn id="151" dur="150"/>
                                        <p:tgtEl>
                                          <p:spTgt spid="2240"/>
                                        </p:tgtEl>
                                      </p:cBhvr>
                                    </p:animEffect>
                                  </p:childTnLst>
                                </p:cTn>
                              </p:par>
                              <p:par>
                                <p:cTn id="152" presetID="17" presetClass="entr" presetSubtype="8" fill="hold" grpId="0" nodeType="withEffect">
                                  <p:stCondLst>
                                    <p:cond delay="0"/>
                                  </p:stCondLst>
                                  <p:childTnLst>
                                    <p:set>
                                      <p:cBhvr>
                                        <p:cTn id="153" dur="1" fill="hold">
                                          <p:stCondLst>
                                            <p:cond delay="0"/>
                                          </p:stCondLst>
                                        </p:cTn>
                                        <p:tgtEl>
                                          <p:spTgt spid="2253"/>
                                        </p:tgtEl>
                                        <p:attrNameLst>
                                          <p:attrName>style.visibility</p:attrName>
                                        </p:attrNameLst>
                                      </p:cBhvr>
                                      <p:to>
                                        <p:strVal val="visible"/>
                                      </p:to>
                                    </p:set>
                                    <p:anim calcmode="lin" valueType="num">
                                      <p:cBhvr>
                                        <p:cTn id="154" dur="150" fill="hold"/>
                                        <p:tgtEl>
                                          <p:spTgt spid="2253"/>
                                        </p:tgtEl>
                                        <p:attrNameLst>
                                          <p:attrName>ppt_x</p:attrName>
                                        </p:attrNameLst>
                                      </p:cBhvr>
                                      <p:tavLst>
                                        <p:tav tm="0">
                                          <p:val>
                                            <p:strVal val="#ppt_x-#ppt_w/2"/>
                                          </p:val>
                                        </p:tav>
                                        <p:tav tm="100000">
                                          <p:val>
                                            <p:strVal val="#ppt_x"/>
                                          </p:val>
                                        </p:tav>
                                      </p:tavLst>
                                    </p:anim>
                                    <p:anim calcmode="lin" valueType="num">
                                      <p:cBhvr>
                                        <p:cTn id="155" dur="150" fill="hold"/>
                                        <p:tgtEl>
                                          <p:spTgt spid="2253"/>
                                        </p:tgtEl>
                                        <p:attrNameLst>
                                          <p:attrName>ppt_y</p:attrName>
                                        </p:attrNameLst>
                                      </p:cBhvr>
                                      <p:tavLst>
                                        <p:tav tm="0">
                                          <p:val>
                                            <p:strVal val="#ppt_y"/>
                                          </p:val>
                                        </p:tav>
                                        <p:tav tm="100000">
                                          <p:val>
                                            <p:strVal val="#ppt_y"/>
                                          </p:val>
                                        </p:tav>
                                      </p:tavLst>
                                    </p:anim>
                                    <p:anim calcmode="lin" valueType="num">
                                      <p:cBhvr>
                                        <p:cTn id="156" dur="150" fill="hold"/>
                                        <p:tgtEl>
                                          <p:spTgt spid="2253"/>
                                        </p:tgtEl>
                                        <p:attrNameLst>
                                          <p:attrName>ppt_w</p:attrName>
                                        </p:attrNameLst>
                                      </p:cBhvr>
                                      <p:tavLst>
                                        <p:tav tm="0">
                                          <p:val>
                                            <p:fltVal val="0"/>
                                          </p:val>
                                        </p:tav>
                                        <p:tav tm="100000">
                                          <p:val>
                                            <p:strVal val="#ppt_w"/>
                                          </p:val>
                                        </p:tav>
                                      </p:tavLst>
                                    </p:anim>
                                    <p:anim calcmode="lin" valueType="num">
                                      <p:cBhvr>
                                        <p:cTn id="157" dur="150" fill="hold"/>
                                        <p:tgtEl>
                                          <p:spTgt spid="2253"/>
                                        </p:tgtEl>
                                        <p:attrNameLst>
                                          <p:attrName>ppt_h</p:attrName>
                                        </p:attrNameLst>
                                      </p:cBhvr>
                                      <p:tavLst>
                                        <p:tav tm="0">
                                          <p:val>
                                            <p:strVal val="#ppt_h"/>
                                          </p:val>
                                        </p:tav>
                                        <p:tav tm="100000">
                                          <p:val>
                                            <p:strVal val="#ppt_h"/>
                                          </p:val>
                                        </p:tav>
                                      </p:tavLst>
                                    </p:anim>
                                  </p:childTnLst>
                                </p:cTn>
                              </p:par>
                            </p:childTnLst>
                          </p:cTn>
                        </p:par>
                        <p:par>
                          <p:cTn id="158" fill="hold">
                            <p:stCondLst>
                              <p:cond delay="3300"/>
                            </p:stCondLst>
                            <p:childTnLst>
                              <p:par>
                                <p:cTn id="159" presetID="53" presetClass="entr" presetSubtype="16" fill="hold" nodeType="afterEffect">
                                  <p:stCondLst>
                                    <p:cond delay="0"/>
                                  </p:stCondLst>
                                  <p:childTnLst>
                                    <p:set>
                                      <p:cBhvr>
                                        <p:cTn id="160" dur="1" fill="hold">
                                          <p:stCondLst>
                                            <p:cond delay="0"/>
                                          </p:stCondLst>
                                        </p:cTn>
                                        <p:tgtEl>
                                          <p:spTgt spid="2241"/>
                                        </p:tgtEl>
                                        <p:attrNameLst>
                                          <p:attrName>style.visibility</p:attrName>
                                        </p:attrNameLst>
                                      </p:cBhvr>
                                      <p:to>
                                        <p:strVal val="visible"/>
                                      </p:to>
                                    </p:set>
                                    <p:anim calcmode="lin" valueType="num">
                                      <p:cBhvr>
                                        <p:cTn id="161" dur="150" fill="hold"/>
                                        <p:tgtEl>
                                          <p:spTgt spid="2241"/>
                                        </p:tgtEl>
                                        <p:attrNameLst>
                                          <p:attrName>ppt_w</p:attrName>
                                        </p:attrNameLst>
                                      </p:cBhvr>
                                      <p:tavLst>
                                        <p:tav tm="0">
                                          <p:val>
                                            <p:fltVal val="0"/>
                                          </p:val>
                                        </p:tav>
                                        <p:tav tm="100000">
                                          <p:val>
                                            <p:strVal val="#ppt_w"/>
                                          </p:val>
                                        </p:tav>
                                      </p:tavLst>
                                    </p:anim>
                                    <p:anim calcmode="lin" valueType="num">
                                      <p:cBhvr>
                                        <p:cTn id="162" dur="150" fill="hold"/>
                                        <p:tgtEl>
                                          <p:spTgt spid="2241"/>
                                        </p:tgtEl>
                                        <p:attrNameLst>
                                          <p:attrName>ppt_h</p:attrName>
                                        </p:attrNameLst>
                                      </p:cBhvr>
                                      <p:tavLst>
                                        <p:tav tm="0">
                                          <p:val>
                                            <p:fltVal val="0"/>
                                          </p:val>
                                        </p:tav>
                                        <p:tav tm="100000">
                                          <p:val>
                                            <p:strVal val="#ppt_h"/>
                                          </p:val>
                                        </p:tav>
                                      </p:tavLst>
                                    </p:anim>
                                    <p:animEffect transition="in" filter="fade">
                                      <p:cBhvr>
                                        <p:cTn id="163" dur="150"/>
                                        <p:tgtEl>
                                          <p:spTgt spid="2241"/>
                                        </p:tgtEl>
                                      </p:cBhvr>
                                    </p:animEffect>
                                  </p:childTnLst>
                                </p:cTn>
                              </p:par>
                              <p:par>
                                <p:cTn id="164" presetID="17" presetClass="entr" presetSubtype="8" fill="hold" grpId="0" nodeType="withEffect">
                                  <p:stCondLst>
                                    <p:cond delay="0"/>
                                  </p:stCondLst>
                                  <p:childTnLst>
                                    <p:set>
                                      <p:cBhvr>
                                        <p:cTn id="165" dur="1" fill="hold">
                                          <p:stCondLst>
                                            <p:cond delay="0"/>
                                          </p:stCondLst>
                                        </p:cTn>
                                        <p:tgtEl>
                                          <p:spTgt spid="2249"/>
                                        </p:tgtEl>
                                        <p:attrNameLst>
                                          <p:attrName>style.visibility</p:attrName>
                                        </p:attrNameLst>
                                      </p:cBhvr>
                                      <p:to>
                                        <p:strVal val="visible"/>
                                      </p:to>
                                    </p:set>
                                    <p:anim calcmode="lin" valueType="num">
                                      <p:cBhvr>
                                        <p:cTn id="166" dur="150" fill="hold"/>
                                        <p:tgtEl>
                                          <p:spTgt spid="2249"/>
                                        </p:tgtEl>
                                        <p:attrNameLst>
                                          <p:attrName>ppt_x</p:attrName>
                                        </p:attrNameLst>
                                      </p:cBhvr>
                                      <p:tavLst>
                                        <p:tav tm="0">
                                          <p:val>
                                            <p:strVal val="#ppt_x-#ppt_w/2"/>
                                          </p:val>
                                        </p:tav>
                                        <p:tav tm="100000">
                                          <p:val>
                                            <p:strVal val="#ppt_x"/>
                                          </p:val>
                                        </p:tav>
                                      </p:tavLst>
                                    </p:anim>
                                    <p:anim calcmode="lin" valueType="num">
                                      <p:cBhvr>
                                        <p:cTn id="167" dur="150" fill="hold"/>
                                        <p:tgtEl>
                                          <p:spTgt spid="2249"/>
                                        </p:tgtEl>
                                        <p:attrNameLst>
                                          <p:attrName>ppt_y</p:attrName>
                                        </p:attrNameLst>
                                      </p:cBhvr>
                                      <p:tavLst>
                                        <p:tav tm="0">
                                          <p:val>
                                            <p:strVal val="#ppt_y"/>
                                          </p:val>
                                        </p:tav>
                                        <p:tav tm="100000">
                                          <p:val>
                                            <p:strVal val="#ppt_y"/>
                                          </p:val>
                                        </p:tav>
                                      </p:tavLst>
                                    </p:anim>
                                    <p:anim calcmode="lin" valueType="num">
                                      <p:cBhvr>
                                        <p:cTn id="168" dur="150" fill="hold"/>
                                        <p:tgtEl>
                                          <p:spTgt spid="2249"/>
                                        </p:tgtEl>
                                        <p:attrNameLst>
                                          <p:attrName>ppt_w</p:attrName>
                                        </p:attrNameLst>
                                      </p:cBhvr>
                                      <p:tavLst>
                                        <p:tav tm="0">
                                          <p:val>
                                            <p:fltVal val="0"/>
                                          </p:val>
                                        </p:tav>
                                        <p:tav tm="100000">
                                          <p:val>
                                            <p:strVal val="#ppt_w"/>
                                          </p:val>
                                        </p:tav>
                                      </p:tavLst>
                                    </p:anim>
                                    <p:anim calcmode="lin" valueType="num">
                                      <p:cBhvr>
                                        <p:cTn id="169" dur="150" fill="hold"/>
                                        <p:tgtEl>
                                          <p:spTgt spid="22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5" grpId="0"/>
      <p:bldP spid="2247" grpId="0"/>
      <p:bldP spid="2249" grpId="0"/>
      <p:bldP spid="2250" grpId="0"/>
      <p:bldP spid="2251" grpId="0"/>
      <p:bldP spid="2252" grpId="0"/>
      <p:bldP spid="2253" grpId="0"/>
      <p:bldP spid="2096" grpId="0"/>
      <p:bldP spid="2242" grpId="0"/>
      <p:bldP spid="2243" grpId="0"/>
      <p:bldP spid="2244" grpId="0"/>
      <p:bldP spid="2246" grpId="0"/>
      <p:bldP spid="22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9" y="1291737"/>
            <a:ext cx="7499275" cy="460023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b="1" dirty="0">
                <a:solidFill>
                  <a:schemeClr val="tx1"/>
                </a:solidFill>
              </a:rPr>
              <a:t>Iron overload disorders</a:t>
            </a:r>
            <a:r>
              <a:rPr lang="en-GB" sz="1800" dirty="0">
                <a:solidFill>
                  <a:srgbClr val="E7E6E6">
                    <a:lumMod val="25000"/>
                  </a:srgbClr>
                </a:solidFill>
              </a:rPr>
              <a:t> occur when mechanisms regulating dietary iron absorption are deficient</a:t>
            </a:r>
          </a:p>
          <a:p>
            <a:pPr>
              <a:lnSpc>
                <a:spcPct val="95000"/>
              </a:lnSpc>
              <a:buClr>
                <a:srgbClr val="006EAB"/>
              </a:buClr>
              <a:defRPr/>
            </a:pPr>
            <a:r>
              <a:rPr lang="en-GB" sz="1800" dirty="0">
                <a:solidFill>
                  <a:srgbClr val="E7E6E6">
                    <a:lumMod val="25000"/>
                  </a:srgbClr>
                </a:solidFill>
              </a:rPr>
              <a:t>Iron is important for spermatogenesis and steroid production</a:t>
            </a:r>
          </a:p>
          <a:p>
            <a:pPr>
              <a:lnSpc>
                <a:spcPct val="95000"/>
              </a:lnSpc>
              <a:buClr>
                <a:srgbClr val="006EAB"/>
              </a:buClr>
              <a:defRPr/>
            </a:pPr>
            <a:r>
              <a:rPr lang="en-GB" sz="1800" dirty="0">
                <a:solidFill>
                  <a:srgbClr val="E7E6E6">
                    <a:lumMod val="25000"/>
                  </a:srgbClr>
                </a:solidFill>
              </a:rPr>
              <a:t>Testosterone directly regulates iron levels </a:t>
            </a:r>
            <a:br>
              <a:rPr lang="en-GB" sz="1800" dirty="0">
                <a:solidFill>
                  <a:srgbClr val="E7E6E6">
                    <a:lumMod val="25000"/>
                  </a:srgbClr>
                </a:solidFill>
              </a:rPr>
            </a:br>
            <a:r>
              <a:rPr lang="en-GB" sz="1800" dirty="0">
                <a:solidFill>
                  <a:srgbClr val="E7E6E6">
                    <a:lumMod val="25000"/>
                  </a:srgbClr>
                </a:solidFill>
              </a:rPr>
              <a:t>through inhibition of </a:t>
            </a:r>
            <a:r>
              <a:rPr lang="en-GB" sz="1800" b="1" dirty="0">
                <a:solidFill>
                  <a:srgbClr val="E7E6E6">
                    <a:lumMod val="25000"/>
                  </a:srgbClr>
                </a:solidFill>
              </a:rPr>
              <a:t>hepcidin</a:t>
            </a:r>
            <a:r>
              <a:rPr lang="en-GB" sz="1800" dirty="0">
                <a:solidFill>
                  <a:srgbClr val="E7E6E6">
                    <a:lumMod val="25000"/>
                  </a:srgbClr>
                </a:solidFill>
              </a:rPr>
              <a:t>, the main </a:t>
            </a:r>
            <a:br>
              <a:rPr lang="en-GB" sz="1800" dirty="0">
                <a:solidFill>
                  <a:srgbClr val="E7E6E6">
                    <a:lumMod val="25000"/>
                  </a:srgbClr>
                </a:solidFill>
              </a:rPr>
            </a:br>
            <a:r>
              <a:rPr lang="en-GB" sz="1800" dirty="0">
                <a:solidFill>
                  <a:srgbClr val="E7E6E6">
                    <a:lumMod val="25000"/>
                  </a:srgbClr>
                </a:solidFill>
              </a:rPr>
              <a:t>regulator of iron metabolism</a:t>
            </a:r>
          </a:p>
          <a:p>
            <a:pPr lvl="1">
              <a:lnSpc>
                <a:spcPct val="95000"/>
              </a:lnSpc>
              <a:spcBef>
                <a:spcPts val="600"/>
              </a:spcBef>
              <a:buClr>
                <a:srgbClr val="006EAB"/>
              </a:buClr>
              <a:defRPr/>
            </a:pPr>
            <a:r>
              <a:rPr lang="en-GB" sz="1400" dirty="0">
                <a:solidFill>
                  <a:srgbClr val="E7E6E6">
                    <a:lumMod val="25000"/>
                  </a:srgbClr>
                </a:solidFill>
              </a:rPr>
              <a:t>Under high body iron conditions, serum hepcidin levels </a:t>
            </a:r>
            <a:br>
              <a:rPr lang="en-GB" sz="1400" dirty="0">
                <a:solidFill>
                  <a:srgbClr val="E7E6E6">
                    <a:lumMod val="25000"/>
                  </a:srgbClr>
                </a:solidFill>
              </a:rPr>
            </a:br>
            <a:r>
              <a:rPr lang="en-GB" sz="1400" dirty="0">
                <a:solidFill>
                  <a:srgbClr val="E7E6E6">
                    <a:lumMod val="25000"/>
                  </a:srgbClr>
                </a:solidFill>
              </a:rPr>
              <a:t>rise and </a:t>
            </a:r>
            <a:r>
              <a:rPr lang="en-GB" sz="1400" dirty="0" err="1">
                <a:solidFill>
                  <a:srgbClr val="E7E6E6">
                    <a:lumMod val="25000"/>
                  </a:srgbClr>
                </a:solidFill>
              </a:rPr>
              <a:t>ferroportin</a:t>
            </a:r>
            <a:r>
              <a:rPr lang="en-GB" sz="1400" dirty="0">
                <a:solidFill>
                  <a:srgbClr val="E7E6E6">
                    <a:lumMod val="25000"/>
                  </a:srgbClr>
                </a:solidFill>
              </a:rPr>
              <a:t> expression decreases; this prevents </a:t>
            </a:r>
            <a:br>
              <a:rPr lang="en-GB" sz="1400" dirty="0">
                <a:solidFill>
                  <a:srgbClr val="E7E6E6">
                    <a:lumMod val="25000"/>
                  </a:srgbClr>
                </a:solidFill>
              </a:rPr>
            </a:br>
            <a:r>
              <a:rPr lang="en-GB" sz="1400" dirty="0">
                <a:solidFill>
                  <a:srgbClr val="E7E6E6">
                    <a:lumMod val="25000"/>
                  </a:srgbClr>
                </a:solidFill>
              </a:rPr>
              <a:t>dietary iron absorption and impairs iron release from </a:t>
            </a:r>
            <a:br>
              <a:rPr lang="en-GB" sz="1400" dirty="0">
                <a:solidFill>
                  <a:srgbClr val="E7E6E6">
                    <a:lumMod val="25000"/>
                  </a:srgbClr>
                </a:solidFill>
              </a:rPr>
            </a:br>
            <a:r>
              <a:rPr lang="en-GB" sz="1400" dirty="0">
                <a:solidFill>
                  <a:srgbClr val="E7E6E6">
                    <a:lumMod val="25000"/>
                  </a:srgbClr>
                </a:solidFill>
              </a:rPr>
              <a:t>hepatocytes and macrophages, leading to a </a:t>
            </a:r>
            <a:r>
              <a:rPr lang="en-GB" sz="1400" b="1" dirty="0">
                <a:solidFill>
                  <a:srgbClr val="E7E6E6">
                    <a:lumMod val="25000"/>
                  </a:srgbClr>
                </a:solidFill>
              </a:rPr>
              <a:t>reduction </a:t>
            </a:r>
            <a:br>
              <a:rPr lang="en-GB" sz="1400" b="1" dirty="0">
                <a:solidFill>
                  <a:srgbClr val="E7E6E6">
                    <a:lumMod val="25000"/>
                  </a:srgbClr>
                </a:solidFill>
              </a:rPr>
            </a:br>
            <a:r>
              <a:rPr lang="en-GB" sz="1400" b="1" dirty="0">
                <a:solidFill>
                  <a:srgbClr val="E7E6E6">
                    <a:lumMod val="25000"/>
                  </a:srgbClr>
                </a:solidFill>
              </a:rPr>
              <a:t>in serum iron levels</a:t>
            </a:r>
          </a:p>
          <a:p>
            <a:pPr>
              <a:lnSpc>
                <a:spcPct val="95000"/>
              </a:lnSpc>
              <a:buClr>
                <a:srgbClr val="006EAB"/>
              </a:buClr>
              <a:defRPr/>
            </a:pPr>
            <a:r>
              <a:rPr lang="en-GB" sz="1800" b="1" dirty="0">
                <a:solidFill>
                  <a:schemeClr val="tx1"/>
                </a:solidFill>
              </a:rPr>
              <a:t>Profoundly low testosterone levels</a:t>
            </a:r>
            <a:r>
              <a:rPr lang="en-GB" sz="1800" dirty="0">
                <a:solidFill>
                  <a:srgbClr val="E7E6E6">
                    <a:lumMod val="25000"/>
                  </a:srgbClr>
                </a:solidFill>
              </a:rPr>
              <a:t> are </a:t>
            </a:r>
            <a:br>
              <a:rPr lang="en-GB" sz="1800" dirty="0">
                <a:solidFill>
                  <a:srgbClr val="E7E6E6">
                    <a:lumMod val="25000"/>
                  </a:srgbClr>
                </a:solidFill>
              </a:rPr>
            </a:br>
            <a:r>
              <a:rPr lang="en-GB" sz="1800" dirty="0">
                <a:solidFill>
                  <a:srgbClr val="E7E6E6">
                    <a:lumMod val="25000"/>
                  </a:srgbClr>
                </a:solidFill>
              </a:rPr>
              <a:t>a common finding in severe iron overload</a:t>
            </a:r>
          </a:p>
          <a:p>
            <a:pPr>
              <a:lnSpc>
                <a:spcPct val="95000"/>
              </a:lnSpc>
              <a:buClr>
                <a:srgbClr val="006EAB"/>
              </a:buClr>
              <a:defRPr/>
            </a:pPr>
            <a:r>
              <a:rPr lang="en-GB" sz="1800" b="1" dirty="0">
                <a:solidFill>
                  <a:schemeClr val="tx1"/>
                </a:solidFill>
              </a:rPr>
              <a:t>Hypogonadotropic hypogonadism</a:t>
            </a:r>
            <a:r>
              <a:rPr lang="en-GB" sz="1800" dirty="0">
                <a:solidFill>
                  <a:srgbClr val="E7E6E6">
                    <a:lumMod val="25000"/>
                  </a:srgbClr>
                </a:solidFill>
              </a:rPr>
              <a:t>, </a:t>
            </a:r>
            <a:r>
              <a:rPr lang="en-GB" sz="1800" b="1" dirty="0">
                <a:solidFill>
                  <a:schemeClr val="tx1"/>
                </a:solidFill>
              </a:rPr>
              <a:t>infertility</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and </a:t>
            </a:r>
            <a:r>
              <a:rPr lang="en-GB" sz="1800" b="1" dirty="0">
                <a:solidFill>
                  <a:schemeClr val="tx1"/>
                </a:solidFill>
              </a:rPr>
              <a:t>sexual dysfunction</a:t>
            </a:r>
            <a:r>
              <a:rPr lang="en-GB" sz="1800" dirty="0">
                <a:solidFill>
                  <a:srgbClr val="E7E6E6">
                    <a:lumMod val="25000"/>
                  </a:srgbClr>
                </a:solidFill>
              </a:rPr>
              <a:t> may occur if excess </a:t>
            </a:r>
            <a:br>
              <a:rPr lang="en-GB" sz="1800" dirty="0">
                <a:solidFill>
                  <a:srgbClr val="E7E6E6">
                    <a:lumMod val="25000"/>
                  </a:srgbClr>
                </a:solidFill>
              </a:rPr>
            </a:br>
            <a:r>
              <a:rPr lang="en-GB" sz="1800" dirty="0">
                <a:solidFill>
                  <a:srgbClr val="E7E6E6">
                    <a:lumMod val="25000"/>
                  </a:srgbClr>
                </a:solidFill>
              </a:rPr>
              <a:t>iron is not removed from the body</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Overview of iron overload disorders</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6122978"/>
            <a:ext cx="10145856" cy="230832"/>
          </a:xfrm>
          <a:prstGeom prst="rect">
            <a:avLst/>
          </a:prstGeom>
          <a:noFill/>
        </p:spPr>
        <p:txBody>
          <a:bodyPr wrap="square" rtlCol="0" anchor="b">
            <a:spAutoFit/>
          </a:bodyPr>
          <a:lstStyle/>
          <a:p>
            <a:r>
              <a:rPr lang="da-DK" altLang="en-US" sz="900" dirty="0">
                <a:solidFill>
                  <a:srgbClr val="005294"/>
                </a:solidFill>
              </a:rPr>
              <a:t>Gabrielsen JS </a:t>
            </a:r>
            <a:r>
              <a:rPr lang="da-DK" altLang="en-US" sz="900" i="1" dirty="0">
                <a:solidFill>
                  <a:srgbClr val="005294"/>
                </a:solidFill>
              </a:rPr>
              <a:t>et al. Curr Urol Rep</a:t>
            </a:r>
            <a:r>
              <a:rPr lang="da-DK" altLang="en-US" sz="900" dirty="0">
                <a:solidFill>
                  <a:srgbClr val="005294"/>
                </a:solidFill>
              </a:rPr>
              <a:t> 2018;19:60.</a:t>
            </a: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7" name="Group 6">
            <a:extLst>
              <a:ext uri="{FF2B5EF4-FFF2-40B4-BE49-F238E27FC236}">
                <a16:creationId xmlns:a16="http://schemas.microsoft.com/office/drawing/2014/main" id="{6B004ED0-61F2-1C93-FADC-C70E9C75567B}"/>
              </a:ext>
            </a:extLst>
          </p:cNvPr>
          <p:cNvGrpSpPr/>
          <p:nvPr/>
        </p:nvGrpSpPr>
        <p:grpSpPr>
          <a:xfrm>
            <a:off x="6695771" y="2605057"/>
            <a:ext cx="4768642" cy="3601418"/>
            <a:chOff x="6105836" y="2516569"/>
            <a:chExt cx="4768642" cy="3601418"/>
          </a:xfrm>
        </p:grpSpPr>
        <p:sp>
          <p:nvSpPr>
            <p:cNvPr id="5" name="Rectangle: Rounded Corners 4">
              <a:extLst>
                <a:ext uri="{FF2B5EF4-FFF2-40B4-BE49-F238E27FC236}">
                  <a16:creationId xmlns:a16="http://schemas.microsoft.com/office/drawing/2014/main" id="{674D3EE3-CF39-74B9-B65B-6549496D53FA}"/>
                </a:ext>
              </a:extLst>
            </p:cNvPr>
            <p:cNvSpPr/>
            <p:nvPr/>
          </p:nvSpPr>
          <p:spPr>
            <a:xfrm rot="16200000">
              <a:off x="6689448" y="1932957"/>
              <a:ext cx="3601418" cy="4768642"/>
            </a:xfrm>
            <a:prstGeom prst="roundRect">
              <a:avLst>
                <a:gd name="adj" fmla="val 7701"/>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AEEFA20-05F1-0DCA-993B-5AC227525C2C}"/>
                </a:ext>
              </a:extLst>
            </p:cNvPr>
            <p:cNvSpPr txBox="1"/>
            <p:nvPr/>
          </p:nvSpPr>
          <p:spPr>
            <a:xfrm>
              <a:off x="6284310" y="2634553"/>
              <a:ext cx="4580335" cy="3365024"/>
            </a:xfrm>
            <a:prstGeom prst="rect">
              <a:avLst/>
            </a:prstGeom>
            <a:noFill/>
          </p:spPr>
          <p:txBody>
            <a:bodyPr wrap="square" rtlCol="0">
              <a:spAutoFit/>
            </a:bodyPr>
            <a:lstStyle/>
            <a:p>
              <a:pPr>
                <a:lnSpc>
                  <a:spcPct val="95000"/>
                </a:lnSpc>
                <a:spcBef>
                  <a:spcPts val="1000"/>
                </a:spcBef>
                <a:buClr>
                  <a:srgbClr val="006EAB"/>
                </a:buClr>
                <a:defRPr/>
              </a:pPr>
              <a:r>
                <a:rPr lang="en-GB" b="1" dirty="0"/>
                <a:t>Severe iron </a:t>
              </a:r>
              <a:br>
                <a:rPr lang="en-GB" b="1" dirty="0"/>
              </a:br>
              <a:r>
                <a:rPr lang="en-GB" b="1" dirty="0"/>
                <a:t>overload disorders include:</a:t>
              </a:r>
            </a:p>
            <a:p>
              <a:pPr>
                <a:lnSpc>
                  <a:spcPct val="95000"/>
                </a:lnSpc>
                <a:spcBef>
                  <a:spcPts val="1000"/>
                </a:spcBef>
                <a:buClr>
                  <a:srgbClr val="006EAB"/>
                </a:buClr>
                <a:defRPr/>
              </a:pPr>
              <a:r>
                <a:rPr lang="en-GB" sz="1600" b="1" dirty="0">
                  <a:solidFill>
                    <a:srgbClr val="E7E6E6">
                      <a:lumMod val="25000"/>
                    </a:srgbClr>
                  </a:solidFill>
                </a:rPr>
                <a:t>Hereditary haemochromatosis</a:t>
              </a:r>
            </a:p>
            <a:p>
              <a:pPr marL="228600" indent="-228600">
                <a:lnSpc>
                  <a:spcPct val="95000"/>
                </a:lnSpc>
                <a:spcBef>
                  <a:spcPts val="1000"/>
                </a:spcBef>
                <a:buClr>
                  <a:srgbClr val="006EAB"/>
                </a:buClr>
                <a:buFont typeface="Wingdings" panose="05000000000000000000" pitchFamily="2" charset="2"/>
                <a:buChar char="§"/>
                <a:defRPr/>
              </a:pPr>
              <a:r>
                <a:rPr lang="en-GB" sz="1400" dirty="0">
                  <a:solidFill>
                    <a:srgbClr val="E7E6E6">
                      <a:lumMod val="25000"/>
                    </a:srgbClr>
                  </a:solidFill>
                </a:rPr>
                <a:t>Hepcidin is uncoupled from body iron stores</a:t>
              </a:r>
            </a:p>
            <a:p>
              <a:pPr marL="228600" indent="-228600">
                <a:lnSpc>
                  <a:spcPct val="95000"/>
                </a:lnSpc>
                <a:spcBef>
                  <a:spcPts val="1000"/>
                </a:spcBef>
                <a:buClr>
                  <a:srgbClr val="006EAB"/>
                </a:buClr>
                <a:buFont typeface="Wingdings" panose="05000000000000000000" pitchFamily="2" charset="2"/>
                <a:buChar char="§"/>
                <a:defRPr/>
              </a:pPr>
              <a:r>
                <a:rPr lang="en-GB" sz="1400" dirty="0">
                  <a:solidFill>
                    <a:srgbClr val="E7E6E6">
                      <a:lumMod val="25000"/>
                    </a:srgbClr>
                  </a:solidFill>
                </a:rPr>
                <a:t>Hepcidin levels thus remain low and iron continues to be absorbed from the diet despite extreme iron overload</a:t>
              </a:r>
            </a:p>
            <a:p>
              <a:pPr>
                <a:lnSpc>
                  <a:spcPct val="95000"/>
                </a:lnSpc>
                <a:spcBef>
                  <a:spcPts val="1000"/>
                </a:spcBef>
                <a:buClr>
                  <a:srgbClr val="006EAB"/>
                </a:buClr>
                <a:defRPr/>
              </a:pPr>
              <a:r>
                <a:rPr lang="en-GB" sz="1600" b="1" dirty="0">
                  <a:solidFill>
                    <a:srgbClr val="E7E6E6">
                      <a:lumMod val="25000"/>
                    </a:srgbClr>
                  </a:solidFill>
                </a:rPr>
                <a:t>β-thalassemia</a:t>
              </a:r>
            </a:p>
            <a:p>
              <a:pPr marL="228600" indent="-228600">
                <a:lnSpc>
                  <a:spcPct val="95000"/>
                </a:lnSpc>
                <a:spcBef>
                  <a:spcPts val="1000"/>
                </a:spcBef>
                <a:buClr>
                  <a:srgbClr val="006EAB"/>
                </a:buClr>
                <a:buFont typeface="Wingdings" panose="05000000000000000000" pitchFamily="2" charset="2"/>
                <a:buChar char="§"/>
                <a:defRPr/>
              </a:pPr>
              <a:r>
                <a:rPr lang="en-GB" sz="1400" dirty="0">
                  <a:solidFill>
                    <a:srgbClr val="E7E6E6">
                      <a:lumMod val="25000"/>
                    </a:srgbClr>
                  </a:solidFill>
                </a:rPr>
                <a:t>The need for regular blood transfusions to treat the condition ends up bypassing the hepcidin-</a:t>
              </a:r>
              <a:r>
                <a:rPr lang="en-GB" sz="1400" dirty="0" err="1">
                  <a:solidFill>
                    <a:srgbClr val="E7E6E6">
                      <a:lumMod val="25000"/>
                    </a:srgbClr>
                  </a:solidFill>
                </a:rPr>
                <a:t>ferroportin</a:t>
              </a:r>
              <a:r>
                <a:rPr lang="en-GB" sz="1400" dirty="0">
                  <a:solidFill>
                    <a:srgbClr val="E7E6E6">
                      <a:lumMod val="25000"/>
                    </a:srgbClr>
                  </a:solidFill>
                </a:rPr>
                <a:t> regulation of dietary iron uptake, resulting in massive iron loading</a:t>
              </a:r>
            </a:p>
          </p:txBody>
        </p:sp>
      </p:grpSp>
      <p:grpSp>
        <p:nvGrpSpPr>
          <p:cNvPr id="6" name="Group 5">
            <a:extLst>
              <a:ext uri="{FF2B5EF4-FFF2-40B4-BE49-F238E27FC236}">
                <a16:creationId xmlns:a16="http://schemas.microsoft.com/office/drawing/2014/main" id="{11BD4C58-D91C-49B8-14EC-204FA1AFAB0A}"/>
              </a:ext>
            </a:extLst>
          </p:cNvPr>
          <p:cNvGrpSpPr/>
          <p:nvPr/>
        </p:nvGrpSpPr>
        <p:grpSpPr>
          <a:xfrm>
            <a:off x="8273101" y="1262031"/>
            <a:ext cx="3475414" cy="1856406"/>
            <a:chOff x="8037126" y="1163711"/>
            <a:chExt cx="3475414" cy="1856406"/>
          </a:xfrm>
        </p:grpSpPr>
        <p:pic>
          <p:nvPicPr>
            <p:cNvPr id="1026" name="Picture 2">
              <a:extLst>
                <a:ext uri="{FF2B5EF4-FFF2-40B4-BE49-F238E27FC236}">
                  <a16:creationId xmlns:a16="http://schemas.microsoft.com/office/drawing/2014/main" id="{A2D6B590-A54B-8FAB-E6C5-E589EDE6F67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110" t="28261" r="16593" b="26659"/>
            <a:stretch/>
          </p:blipFill>
          <p:spPr bwMode="auto">
            <a:xfrm flipH="1">
              <a:off x="8037126" y="1163711"/>
              <a:ext cx="3475414" cy="18564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BDAC41-21AD-365D-502D-9461B616FADA}"/>
                </a:ext>
              </a:extLst>
            </p:cNvPr>
            <p:cNvSpPr txBox="1"/>
            <p:nvPr/>
          </p:nvSpPr>
          <p:spPr>
            <a:xfrm>
              <a:off x="8487153" y="1238913"/>
              <a:ext cx="866291" cy="276999"/>
            </a:xfrm>
            <a:prstGeom prst="rect">
              <a:avLst/>
            </a:prstGeom>
            <a:noFill/>
          </p:spPr>
          <p:txBody>
            <a:bodyPr wrap="square">
              <a:spAutoFit/>
            </a:bodyPr>
            <a:lstStyle/>
            <a:p>
              <a:pPr algn="ctr"/>
              <a:r>
                <a:rPr lang="en-GB" sz="1200" b="1" dirty="0">
                  <a:solidFill>
                    <a:srgbClr val="E7E6E6">
                      <a:lumMod val="25000"/>
                    </a:srgbClr>
                  </a:solidFill>
                </a:rPr>
                <a:t>Hepcidin</a:t>
              </a:r>
              <a:endParaRPr lang="en-GB" sz="1200" dirty="0"/>
            </a:p>
          </p:txBody>
        </p:sp>
      </p:grpSp>
    </p:spTree>
    <p:extLst>
      <p:ext uri="{BB962C8B-B14F-4D97-AF65-F5344CB8AC3E}">
        <p14:creationId xmlns:p14="http://schemas.microsoft.com/office/powerpoint/2010/main" val="137053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360561"/>
            <a:ext cx="8003058" cy="42242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Four main types; distinguished by the proteins involved </a:t>
            </a:r>
            <a:br>
              <a:rPr lang="en-GB" sz="1800" dirty="0">
                <a:solidFill>
                  <a:srgbClr val="E7E6E6">
                    <a:lumMod val="25000"/>
                  </a:srgbClr>
                </a:solidFill>
              </a:rPr>
            </a:br>
            <a:r>
              <a:rPr lang="en-GB" sz="1800" dirty="0">
                <a:solidFill>
                  <a:srgbClr val="E7E6E6">
                    <a:lumMod val="25000"/>
                  </a:srgbClr>
                </a:solidFill>
              </a:rPr>
              <a:t>in iron homeostasis that are affected</a:t>
            </a:r>
            <a:r>
              <a:rPr lang="en-GB" sz="1800" baseline="30000" dirty="0">
                <a:solidFill>
                  <a:srgbClr val="E7E6E6">
                    <a:lumMod val="25000"/>
                  </a:srgbClr>
                </a:solidFill>
              </a:rPr>
              <a:t>1</a:t>
            </a:r>
          </a:p>
          <a:p>
            <a:pPr>
              <a:lnSpc>
                <a:spcPct val="95000"/>
              </a:lnSpc>
              <a:buClr>
                <a:srgbClr val="006EAB"/>
              </a:buClr>
              <a:defRPr/>
            </a:pPr>
            <a:r>
              <a:rPr lang="en-GB" sz="1800" dirty="0">
                <a:solidFill>
                  <a:srgbClr val="E7E6E6">
                    <a:lumMod val="25000"/>
                  </a:srgbClr>
                </a:solidFill>
              </a:rPr>
              <a:t>Diagnostic evaluation should start with measurement </a:t>
            </a:r>
            <a:br>
              <a:rPr lang="en-GB" sz="1800" dirty="0">
                <a:solidFill>
                  <a:srgbClr val="E7E6E6">
                    <a:lumMod val="25000"/>
                  </a:srgbClr>
                </a:solidFill>
              </a:rPr>
            </a:br>
            <a:r>
              <a:rPr lang="en-GB" sz="1800" dirty="0">
                <a:solidFill>
                  <a:srgbClr val="E7E6E6">
                    <a:lumMod val="25000"/>
                  </a:srgbClr>
                </a:solidFill>
              </a:rPr>
              <a:t>of </a:t>
            </a:r>
            <a:r>
              <a:rPr lang="en-GB" sz="1800" b="1" dirty="0">
                <a:solidFill>
                  <a:schemeClr val="tx1"/>
                </a:solidFill>
              </a:rPr>
              <a:t>serum ferritin</a:t>
            </a:r>
            <a:r>
              <a:rPr lang="en-GB" sz="1800" dirty="0">
                <a:solidFill>
                  <a:srgbClr val="E7E6E6">
                    <a:lumMod val="25000"/>
                  </a:srgbClr>
                </a:solidFill>
              </a:rPr>
              <a:t> and </a:t>
            </a:r>
            <a:r>
              <a:rPr lang="en-GB" sz="1800" b="1" dirty="0">
                <a:solidFill>
                  <a:schemeClr val="tx1"/>
                </a:solidFill>
              </a:rPr>
              <a:t>transferrin saturation</a:t>
            </a:r>
            <a:r>
              <a:rPr lang="en-GB" sz="1800" dirty="0">
                <a:solidFill>
                  <a:srgbClr val="E7E6E6">
                    <a:lumMod val="25000"/>
                  </a:srgbClr>
                </a:solidFill>
              </a:rPr>
              <a:t> levels</a:t>
            </a:r>
            <a:r>
              <a:rPr lang="en-GB" sz="1800" baseline="30000" dirty="0">
                <a:solidFill>
                  <a:srgbClr val="E7E6E6">
                    <a:lumMod val="25000"/>
                  </a:srgbClr>
                </a:solidFill>
              </a:rPr>
              <a:t>2</a:t>
            </a:r>
          </a:p>
          <a:p>
            <a:pPr marL="685800" lvl="2">
              <a:lnSpc>
                <a:spcPct val="95000"/>
              </a:lnSpc>
              <a:spcBef>
                <a:spcPts val="1000"/>
              </a:spcBef>
              <a:buClr>
                <a:srgbClr val="006EAB"/>
              </a:buClr>
              <a:defRPr/>
            </a:pPr>
            <a:r>
              <a:rPr lang="en-GB" sz="1600" dirty="0">
                <a:solidFill>
                  <a:srgbClr val="E7E6E6">
                    <a:lumMod val="25000"/>
                  </a:srgbClr>
                </a:solidFill>
              </a:rPr>
              <a:t>If ferritin levels are raised and transferrin saturation is &gt;45%, </a:t>
            </a:r>
            <a:br>
              <a:rPr lang="en-GB" sz="1600" dirty="0">
                <a:solidFill>
                  <a:srgbClr val="E7E6E6">
                    <a:lumMod val="25000"/>
                  </a:srgbClr>
                </a:solidFill>
              </a:rPr>
            </a:br>
            <a:r>
              <a:rPr lang="en-GB" sz="1600" dirty="0">
                <a:solidFill>
                  <a:srgbClr val="E7E6E6">
                    <a:lumMod val="25000"/>
                  </a:srgbClr>
                </a:solidFill>
              </a:rPr>
              <a:t>patients should be referred for </a:t>
            </a:r>
            <a:r>
              <a:rPr lang="en-GB" sz="1600" b="1" dirty="0">
                <a:solidFill>
                  <a:schemeClr val="tx1"/>
                </a:solidFill>
              </a:rPr>
              <a:t>haemochromatosis genetic testing</a:t>
            </a:r>
            <a:r>
              <a:rPr lang="en-GB" sz="1600" baseline="30000" dirty="0">
                <a:solidFill>
                  <a:srgbClr val="E7E6E6">
                    <a:lumMod val="25000"/>
                  </a:srgbClr>
                </a:solidFill>
              </a:rPr>
              <a:t>2</a:t>
            </a:r>
          </a:p>
          <a:p>
            <a:pPr>
              <a:lnSpc>
                <a:spcPct val="95000"/>
              </a:lnSpc>
              <a:buClr>
                <a:srgbClr val="006EAB"/>
              </a:buClr>
              <a:defRPr/>
            </a:pPr>
            <a:r>
              <a:rPr lang="en-GB" sz="1800" dirty="0">
                <a:solidFill>
                  <a:srgbClr val="E7E6E6">
                    <a:lumMod val="25000"/>
                  </a:srgbClr>
                </a:solidFill>
              </a:rPr>
              <a:t>Investigations should include a hormonal check-up</a:t>
            </a:r>
            <a:r>
              <a:rPr lang="en-GB" sz="1800" baseline="30000" dirty="0">
                <a:solidFill>
                  <a:srgbClr val="E7E6E6">
                    <a:lumMod val="25000"/>
                  </a:srgbClr>
                </a:solidFill>
              </a:rPr>
              <a:t>3</a:t>
            </a:r>
          </a:p>
          <a:p>
            <a:pPr>
              <a:lnSpc>
                <a:spcPct val="95000"/>
              </a:lnSpc>
              <a:buClr>
                <a:srgbClr val="006EAB"/>
              </a:buClr>
              <a:defRPr/>
            </a:pPr>
            <a:r>
              <a:rPr lang="en-GB" sz="1800" dirty="0">
                <a:solidFill>
                  <a:srgbClr val="E7E6E6">
                    <a:lumMod val="25000"/>
                  </a:srgbClr>
                </a:solidFill>
              </a:rPr>
              <a:t>The management of hereditary haemochromatosis has remained unchanged for many years</a:t>
            </a:r>
            <a:r>
              <a:rPr lang="en-GB" sz="1800" baseline="30000" dirty="0">
                <a:solidFill>
                  <a:srgbClr val="E7E6E6">
                    <a:lumMod val="25000"/>
                  </a:srgbClr>
                </a:solidFill>
              </a:rPr>
              <a:t>1,4</a:t>
            </a:r>
          </a:p>
          <a:p>
            <a:pPr marL="685800" lvl="2">
              <a:lnSpc>
                <a:spcPct val="95000"/>
              </a:lnSpc>
              <a:spcBef>
                <a:spcPts val="1000"/>
              </a:spcBef>
              <a:buClr>
                <a:srgbClr val="006EAB"/>
              </a:buClr>
              <a:defRPr/>
            </a:pPr>
            <a:r>
              <a:rPr lang="en-GB" sz="1600" dirty="0">
                <a:solidFill>
                  <a:srgbClr val="E7E6E6">
                    <a:lumMod val="25000"/>
                  </a:srgbClr>
                </a:solidFill>
              </a:rPr>
              <a:t>First-line therapy is phlebotomy</a:t>
            </a:r>
            <a:r>
              <a:rPr lang="en-GB" sz="1600" baseline="30000" dirty="0">
                <a:solidFill>
                  <a:srgbClr val="E7E6E6">
                    <a:lumMod val="25000"/>
                  </a:srgbClr>
                </a:solidFill>
              </a:rPr>
              <a:t>1</a:t>
            </a:r>
          </a:p>
          <a:p>
            <a:pPr>
              <a:lnSpc>
                <a:spcPct val="95000"/>
              </a:lnSpc>
              <a:buClr>
                <a:srgbClr val="006EAB"/>
              </a:buClr>
              <a:defRPr/>
            </a:pPr>
            <a:r>
              <a:rPr lang="en-GB" sz="1800" dirty="0" err="1">
                <a:solidFill>
                  <a:srgbClr val="E7E6E6">
                    <a:lumMod val="25000"/>
                  </a:srgbClr>
                </a:solidFill>
              </a:rPr>
              <a:t>TTh</a:t>
            </a:r>
            <a:r>
              <a:rPr lang="en-GB" sz="1800" dirty="0">
                <a:solidFill>
                  <a:srgbClr val="E7E6E6">
                    <a:lumMod val="25000"/>
                  </a:srgbClr>
                </a:solidFill>
              </a:rPr>
              <a:t> may be used for the treatment of hypogonadotropic hypogonadism associated with hereditary haemochromatosis, given in combination with phlebotomy</a:t>
            </a:r>
            <a:r>
              <a:rPr lang="en-GB" sz="1800" baseline="30000" dirty="0">
                <a:solidFill>
                  <a:srgbClr val="E7E6E6">
                    <a:lumMod val="25000"/>
                  </a:srgbClr>
                </a:solidFill>
              </a:rPr>
              <a:t>3</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Overview of hereditary haemochromatosis</a:t>
            </a:r>
          </a:p>
        </p:txBody>
      </p:sp>
      <mc:AlternateContent xmlns:mc="http://schemas.openxmlformats.org/markup-compatibility/2006" xmlns:p14="http://schemas.microsoft.com/office/powerpoint/2010/main">
        <mc:Choice Requires="p14">
          <p:contentPart p14:bwMode="auto" r:id="rId3">
            <p14:nvContentPartPr>
              <p14:cNvPr id="69" name="Ink 68">
                <a:extLst>
                  <a:ext uri="{FF2B5EF4-FFF2-40B4-BE49-F238E27FC236}">
                    <a16:creationId xmlns:a16="http://schemas.microsoft.com/office/drawing/2014/main" id="{97DD5038-B143-B4E0-775A-DDDE0DC31B8F}"/>
                  </a:ext>
                </a:extLst>
              </p14:cNvPr>
              <p14:cNvContentPartPr/>
              <p14:nvPr/>
            </p14:nvContentPartPr>
            <p14:xfrm>
              <a:off x="9809415" y="1132137"/>
              <a:ext cx="360" cy="360"/>
            </p14:xfrm>
          </p:contentPart>
        </mc:Choice>
        <mc:Fallback xmlns="">
          <p:pic>
            <p:nvPicPr>
              <p:cNvPr id="69" name="Ink 68">
                <a:extLst>
                  <a:ext uri="{FF2B5EF4-FFF2-40B4-BE49-F238E27FC236}">
                    <a16:creationId xmlns:a16="http://schemas.microsoft.com/office/drawing/2014/main" id="{97DD5038-B143-B4E0-775A-DDDE0DC31B8F}"/>
                  </a:ext>
                </a:extLst>
              </p:cNvPr>
              <p:cNvPicPr/>
              <p:nvPr/>
            </p:nvPicPr>
            <p:blipFill>
              <a:blip r:embed="rId4"/>
              <a:stretch>
                <a:fillRect/>
              </a:stretch>
            </p:blipFill>
            <p:spPr>
              <a:xfrm>
                <a:off x="9805095" y="1127817"/>
                <a:ext cx="9000" cy="9000"/>
              </a:xfrm>
              <a:prstGeom prst="rect">
                <a:avLst/>
              </a:prstGeom>
            </p:spPr>
          </p:pic>
        </mc:Fallback>
      </mc:AlternateContent>
      <p:grpSp>
        <p:nvGrpSpPr>
          <p:cNvPr id="968" name="Group 967">
            <a:extLst>
              <a:ext uri="{FF2B5EF4-FFF2-40B4-BE49-F238E27FC236}">
                <a16:creationId xmlns:a16="http://schemas.microsoft.com/office/drawing/2014/main" id="{90A4B364-07E3-4364-D33C-28DA805F8D9B}"/>
              </a:ext>
            </a:extLst>
          </p:cNvPr>
          <p:cNvGrpSpPr/>
          <p:nvPr/>
        </p:nvGrpSpPr>
        <p:grpSpPr>
          <a:xfrm>
            <a:off x="8199120" y="4351354"/>
            <a:ext cx="3555572" cy="1315412"/>
            <a:chOff x="8199120" y="4397074"/>
            <a:chExt cx="3555572" cy="1315412"/>
          </a:xfrm>
        </p:grpSpPr>
        <p:sp>
          <p:nvSpPr>
            <p:cNvPr id="965" name="Rectangle: Top Corners Rounded 964">
              <a:extLst>
                <a:ext uri="{FF2B5EF4-FFF2-40B4-BE49-F238E27FC236}">
                  <a16:creationId xmlns:a16="http://schemas.microsoft.com/office/drawing/2014/main" id="{5DF83569-8840-705D-3735-2A672C7F0056}"/>
                </a:ext>
              </a:extLst>
            </p:cNvPr>
            <p:cNvSpPr/>
            <p:nvPr/>
          </p:nvSpPr>
          <p:spPr>
            <a:xfrm rot="16200000">
              <a:off x="9276783" y="3319411"/>
              <a:ext cx="1315412" cy="3470738"/>
            </a:xfrm>
            <a:prstGeom prst="round2SameRect">
              <a:avLst>
                <a:gd name="adj1" fmla="val 13418"/>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9" name="Group 948">
              <a:extLst>
                <a:ext uri="{FF2B5EF4-FFF2-40B4-BE49-F238E27FC236}">
                  <a16:creationId xmlns:a16="http://schemas.microsoft.com/office/drawing/2014/main" id="{2A6A67B0-84A2-9045-417C-D7738C9C3FD4}"/>
                </a:ext>
              </a:extLst>
            </p:cNvPr>
            <p:cNvGrpSpPr/>
            <p:nvPr/>
          </p:nvGrpSpPr>
          <p:grpSpPr>
            <a:xfrm>
              <a:off x="9318858" y="4484050"/>
              <a:ext cx="2435834" cy="1146334"/>
              <a:chOff x="8151311" y="4565396"/>
              <a:chExt cx="2435834" cy="1146334"/>
            </a:xfrm>
          </p:grpSpPr>
          <p:sp>
            <p:nvSpPr>
              <p:cNvPr id="953" name="TextBox 952">
                <a:extLst>
                  <a:ext uri="{FF2B5EF4-FFF2-40B4-BE49-F238E27FC236}">
                    <a16:creationId xmlns:a16="http://schemas.microsoft.com/office/drawing/2014/main" id="{2893D7A1-2CE5-DDD4-F4E7-2EE313F947E1}"/>
                  </a:ext>
                </a:extLst>
              </p:cNvPr>
              <p:cNvSpPr txBox="1"/>
              <p:nvPr/>
            </p:nvSpPr>
            <p:spPr>
              <a:xfrm>
                <a:off x="8471487" y="4565396"/>
                <a:ext cx="1795482" cy="384721"/>
              </a:xfrm>
              <a:prstGeom prst="rect">
                <a:avLst/>
              </a:prstGeom>
              <a:noFill/>
            </p:spPr>
            <p:txBody>
              <a:bodyPr wrap="square" rtlCol="0">
                <a:spAutoFit/>
              </a:bodyPr>
              <a:lstStyle/>
              <a:p>
                <a:pPr algn="ctr">
                  <a:lnSpc>
                    <a:spcPct val="95000"/>
                  </a:lnSpc>
                  <a:spcBef>
                    <a:spcPts val="1000"/>
                  </a:spcBef>
                  <a:buClr>
                    <a:srgbClr val="006EAB"/>
                  </a:buClr>
                  <a:defRPr/>
                </a:pPr>
                <a:r>
                  <a:rPr lang="en-GB" sz="2000" b="1" dirty="0"/>
                  <a:t>Prevalence</a:t>
                </a:r>
                <a:r>
                  <a:rPr lang="en-GB" sz="2000" baseline="30000" dirty="0"/>
                  <a:t>2</a:t>
                </a:r>
              </a:p>
            </p:txBody>
          </p:sp>
          <p:sp>
            <p:nvSpPr>
              <p:cNvPr id="954" name="TextBox 953">
                <a:extLst>
                  <a:ext uri="{FF2B5EF4-FFF2-40B4-BE49-F238E27FC236}">
                    <a16:creationId xmlns:a16="http://schemas.microsoft.com/office/drawing/2014/main" id="{10CABCBC-67AD-DC69-A1CF-22FDD55F4153}"/>
                  </a:ext>
                </a:extLst>
              </p:cNvPr>
              <p:cNvSpPr txBox="1"/>
              <p:nvPr/>
            </p:nvSpPr>
            <p:spPr>
              <a:xfrm>
                <a:off x="8151311" y="4946905"/>
                <a:ext cx="2435834" cy="764825"/>
              </a:xfrm>
              <a:prstGeom prst="rect">
                <a:avLst/>
              </a:prstGeom>
              <a:noFill/>
            </p:spPr>
            <p:txBody>
              <a:bodyPr wrap="square" rtlCol="0">
                <a:spAutoFit/>
              </a:bodyPr>
              <a:lstStyle/>
              <a:p>
                <a:pPr algn="ctr">
                  <a:lnSpc>
                    <a:spcPct val="95000"/>
                  </a:lnSpc>
                  <a:spcBef>
                    <a:spcPts val="1000"/>
                  </a:spcBef>
                  <a:buClr>
                    <a:srgbClr val="006EAB"/>
                  </a:buClr>
                  <a:defRPr/>
                </a:pPr>
                <a:r>
                  <a:rPr lang="en-GB" sz="2800" b="1" dirty="0">
                    <a:solidFill>
                      <a:schemeClr val="accent5"/>
                    </a:solidFill>
                  </a:rPr>
                  <a:t>1</a:t>
                </a:r>
                <a:r>
                  <a:rPr lang="en-GB" dirty="0">
                    <a:solidFill>
                      <a:schemeClr val="accent5"/>
                    </a:solidFill>
                  </a:rPr>
                  <a:t> in </a:t>
                </a:r>
                <a:r>
                  <a:rPr lang="en-GB" sz="2800" b="1" dirty="0">
                    <a:solidFill>
                      <a:schemeClr val="accent5"/>
                    </a:solidFill>
                  </a:rPr>
                  <a:t>300–500</a:t>
                </a:r>
                <a:br>
                  <a:rPr lang="en-GB" sz="2800" b="1" dirty="0">
                    <a:solidFill>
                      <a:schemeClr val="accent5"/>
                    </a:solidFill>
                  </a:rPr>
                </a:br>
                <a:r>
                  <a:rPr lang="en-GB" dirty="0">
                    <a:solidFill>
                      <a:schemeClr val="accent5"/>
                    </a:solidFill>
                  </a:rPr>
                  <a:t>individuals</a:t>
                </a:r>
                <a:endParaRPr lang="en-GB" sz="1300" dirty="0">
                  <a:solidFill>
                    <a:schemeClr val="accent5"/>
                  </a:solidFill>
                </a:endParaRPr>
              </a:p>
            </p:txBody>
          </p:sp>
        </p:grpSp>
        <p:grpSp>
          <p:nvGrpSpPr>
            <p:cNvPr id="950" name="Group 949">
              <a:extLst>
                <a:ext uri="{FF2B5EF4-FFF2-40B4-BE49-F238E27FC236}">
                  <a16:creationId xmlns:a16="http://schemas.microsoft.com/office/drawing/2014/main" id="{93A5992B-E03B-2804-70F0-C9C4FA1DB737}"/>
                </a:ext>
              </a:extLst>
            </p:cNvPr>
            <p:cNvGrpSpPr/>
            <p:nvPr/>
          </p:nvGrpSpPr>
          <p:grpSpPr>
            <a:xfrm>
              <a:off x="8303859" y="4484583"/>
              <a:ext cx="1144056" cy="1144056"/>
              <a:chOff x="13431617" y="4462436"/>
              <a:chExt cx="1294722" cy="1294722"/>
            </a:xfrm>
          </p:grpSpPr>
          <p:pic>
            <p:nvPicPr>
              <p:cNvPr id="951" name="Graphic 950">
                <a:extLst>
                  <a:ext uri="{FF2B5EF4-FFF2-40B4-BE49-F238E27FC236}">
                    <a16:creationId xmlns:a16="http://schemas.microsoft.com/office/drawing/2014/main" id="{54490A52-773D-DB29-C237-59FB35415D2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13431617" y="4462436"/>
                <a:ext cx="1294722" cy="1294722"/>
              </a:xfrm>
              <a:prstGeom prst="rect">
                <a:avLst/>
              </a:prstGeom>
            </p:spPr>
          </p:pic>
          <p:pic>
            <p:nvPicPr>
              <p:cNvPr id="952" name="Graphic 951">
                <a:extLst>
                  <a:ext uri="{FF2B5EF4-FFF2-40B4-BE49-F238E27FC236}">
                    <a16:creationId xmlns:a16="http://schemas.microsoft.com/office/drawing/2014/main" id="{43D5492D-0D48-105E-C28D-825760758021}"/>
                  </a:ext>
                </a:extLst>
              </p:cNvPr>
              <p:cNvPicPr>
                <a:picLocks/>
              </p:cNvPicPr>
              <p:nvPr/>
            </p:nvPicPr>
            <p:blipFill rotWithShape="1">
              <a:blip r:embed="rId7">
                <a:extLst>
                  <a:ext uri="{96DAC541-7B7A-43D3-8B79-37D633B846F1}">
                    <asvg:svgBlip xmlns:asvg="http://schemas.microsoft.com/office/drawing/2016/SVG/main" r:embed="rId8"/>
                  </a:ext>
                </a:extLst>
              </a:blip>
              <a:srcRect l="27235" t="34003" r="49665" b="33859"/>
              <a:stretch/>
            </p:blipFill>
            <p:spPr>
              <a:xfrm>
                <a:off x="13785493" y="4902673"/>
                <a:ext cx="299085" cy="416088"/>
              </a:xfrm>
              <a:prstGeom prst="rect">
                <a:avLst/>
              </a:prstGeom>
              <a:effectLst>
                <a:glow rad="63500">
                  <a:schemeClr val="accent3">
                    <a:satMod val="175000"/>
                    <a:alpha val="40000"/>
                  </a:schemeClr>
                </a:glow>
              </a:effectLst>
            </p:spPr>
          </p:pic>
        </p:grpSp>
      </p:grpSp>
      <p:sp>
        <p:nvSpPr>
          <p:cNvPr id="966" name="TextBox 965">
            <a:extLst>
              <a:ext uri="{FF2B5EF4-FFF2-40B4-BE49-F238E27FC236}">
                <a16:creationId xmlns:a16="http://schemas.microsoft.com/office/drawing/2014/main" id="{8EDF2412-F68B-49C2-AF04-6F3EADCA00E5}"/>
              </a:ext>
            </a:extLst>
          </p:cNvPr>
          <p:cNvSpPr txBox="1"/>
          <p:nvPr/>
        </p:nvSpPr>
        <p:spPr>
          <a:xfrm>
            <a:off x="1524001" y="5845979"/>
            <a:ext cx="10145856" cy="507831"/>
          </a:xfrm>
          <a:prstGeom prst="rect">
            <a:avLst/>
          </a:prstGeom>
          <a:noFill/>
        </p:spPr>
        <p:txBody>
          <a:bodyPr wrap="square" rtlCol="0" anchor="b">
            <a:spAutoFit/>
          </a:bodyPr>
          <a:lstStyle/>
          <a:p>
            <a:r>
              <a:rPr lang="da-DK" altLang="en-US" sz="900" dirty="0">
                <a:solidFill>
                  <a:srgbClr val="005294"/>
                </a:solidFill>
              </a:rPr>
              <a:t>TTh, tetosterone therapy.</a:t>
            </a:r>
          </a:p>
          <a:p>
            <a:r>
              <a:rPr lang="da-DK" altLang="en-US" sz="900" b="1" dirty="0">
                <a:solidFill>
                  <a:srgbClr val="005294"/>
                </a:solidFill>
              </a:rPr>
              <a:t>1. </a:t>
            </a:r>
            <a:r>
              <a:rPr lang="nb-NO" altLang="en-US" sz="900" dirty="0">
                <a:solidFill>
                  <a:srgbClr val="005294"/>
                </a:solidFill>
              </a:rPr>
              <a:t>Rombout-Sestrienkova E </a:t>
            </a:r>
            <a:r>
              <a:rPr lang="nb-NO" altLang="en-US" sz="900" i="1" dirty="0">
                <a:solidFill>
                  <a:srgbClr val="005294"/>
                </a:solidFill>
              </a:rPr>
              <a:t>et al. Br J Haematol </a:t>
            </a:r>
            <a:r>
              <a:rPr lang="nb-NO" altLang="en-US" sz="900" dirty="0">
                <a:solidFill>
                  <a:srgbClr val="005294"/>
                </a:solidFill>
              </a:rPr>
              <a:t>2016;175:759‒70;</a:t>
            </a:r>
            <a:r>
              <a:rPr lang="da-DK" altLang="en-US" sz="900" dirty="0">
                <a:solidFill>
                  <a:srgbClr val="005294"/>
                </a:solidFill>
              </a:rPr>
              <a:t> </a:t>
            </a:r>
            <a:r>
              <a:rPr lang="da-DK" altLang="en-US" sz="900" b="1" dirty="0">
                <a:solidFill>
                  <a:srgbClr val="005294"/>
                </a:solidFill>
              </a:rPr>
              <a:t>2. </a:t>
            </a:r>
            <a:r>
              <a:rPr lang="da-DK" altLang="en-US" sz="900" dirty="0">
                <a:solidFill>
                  <a:srgbClr val="005294"/>
                </a:solidFill>
              </a:rPr>
              <a:t>Sood R </a:t>
            </a:r>
            <a:r>
              <a:rPr lang="da-DK" altLang="en-US" sz="900" i="1" dirty="0">
                <a:solidFill>
                  <a:srgbClr val="005294"/>
                </a:solidFill>
              </a:rPr>
              <a:t>et al. </a:t>
            </a:r>
            <a:r>
              <a:rPr lang="en-GB" altLang="en-US" sz="900" i="1" dirty="0" err="1">
                <a:solidFill>
                  <a:srgbClr val="005294"/>
                </a:solidFill>
              </a:rPr>
              <a:t>Bri</a:t>
            </a:r>
            <a:r>
              <a:rPr lang="en-GB" altLang="en-US" sz="900" i="1" dirty="0">
                <a:solidFill>
                  <a:srgbClr val="005294"/>
                </a:solidFill>
              </a:rPr>
              <a:t> J Gen </a:t>
            </a:r>
            <a:r>
              <a:rPr lang="en-GB" altLang="en-US" sz="900" i="1" dirty="0" err="1">
                <a:solidFill>
                  <a:srgbClr val="005294"/>
                </a:solidFill>
              </a:rPr>
              <a:t>Pract</a:t>
            </a:r>
            <a:r>
              <a:rPr lang="en-GB" altLang="en-US" sz="900" i="1" dirty="0">
                <a:solidFill>
                  <a:srgbClr val="005294"/>
                </a:solidFill>
              </a:rPr>
              <a:t> </a:t>
            </a:r>
            <a:r>
              <a:rPr lang="en-GB" altLang="en-US" sz="900" dirty="0">
                <a:solidFill>
                  <a:srgbClr val="005294"/>
                </a:solidFill>
              </a:rPr>
              <a:t>2013;63:331-2; </a:t>
            </a:r>
            <a:r>
              <a:rPr lang="da-DK" altLang="en-US" sz="900" b="1" dirty="0">
                <a:solidFill>
                  <a:srgbClr val="005294"/>
                </a:solidFill>
              </a:rPr>
              <a:t>3. </a:t>
            </a:r>
            <a:r>
              <a:rPr lang="da-DK" altLang="en-US" sz="900" dirty="0">
                <a:solidFill>
                  <a:srgbClr val="005294"/>
                </a:solidFill>
              </a:rPr>
              <a:t>Osta RE </a:t>
            </a:r>
            <a:r>
              <a:rPr lang="da-DK" altLang="en-US" sz="900" i="1" dirty="0">
                <a:solidFill>
                  <a:srgbClr val="005294"/>
                </a:solidFill>
              </a:rPr>
              <a:t>et al. </a:t>
            </a:r>
            <a:r>
              <a:rPr lang="en-GB" altLang="en-US" sz="900" i="1" dirty="0">
                <a:solidFill>
                  <a:srgbClr val="005294"/>
                </a:solidFill>
              </a:rPr>
              <a:t>Basic Clin </a:t>
            </a:r>
            <a:r>
              <a:rPr lang="en-GB" altLang="en-US" sz="900" i="1" dirty="0" err="1">
                <a:solidFill>
                  <a:srgbClr val="005294"/>
                </a:solidFill>
              </a:rPr>
              <a:t>Androl</a:t>
            </a:r>
            <a:r>
              <a:rPr lang="en-GB" altLang="en-US" sz="900" i="1" dirty="0">
                <a:solidFill>
                  <a:srgbClr val="005294"/>
                </a:solidFill>
              </a:rPr>
              <a:t> </a:t>
            </a:r>
            <a:r>
              <a:rPr lang="en-GB" altLang="en-US" sz="900" dirty="0">
                <a:solidFill>
                  <a:srgbClr val="005294"/>
                </a:solidFill>
              </a:rPr>
              <a:t>2017;27:13; </a:t>
            </a:r>
            <a:br>
              <a:rPr lang="en-GB" altLang="en-US" sz="900" dirty="0">
                <a:solidFill>
                  <a:srgbClr val="005294"/>
                </a:solidFill>
              </a:rPr>
            </a:br>
            <a:r>
              <a:rPr lang="da-DK" altLang="en-US" sz="900" b="1" dirty="0">
                <a:solidFill>
                  <a:srgbClr val="005294"/>
                </a:solidFill>
              </a:rPr>
              <a:t>4. </a:t>
            </a:r>
            <a:r>
              <a:rPr lang="da-DK" altLang="en-US" sz="900" dirty="0">
                <a:solidFill>
                  <a:srgbClr val="005294"/>
                </a:solidFill>
              </a:rPr>
              <a:t>Murphree CR </a:t>
            </a:r>
            <a:r>
              <a:rPr lang="da-DK" altLang="en-US" sz="900" i="1" dirty="0">
                <a:solidFill>
                  <a:srgbClr val="005294"/>
                </a:solidFill>
              </a:rPr>
              <a:t>et al. Vox Sang </a:t>
            </a:r>
            <a:r>
              <a:rPr lang="da-DK" altLang="en-US" sz="900" dirty="0">
                <a:solidFill>
                  <a:srgbClr val="005294"/>
                </a:solidFill>
              </a:rPr>
              <a:t>2020;115:255‒62.</a:t>
            </a: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19" name="Group 18">
            <a:extLst>
              <a:ext uri="{FF2B5EF4-FFF2-40B4-BE49-F238E27FC236}">
                <a16:creationId xmlns:a16="http://schemas.microsoft.com/office/drawing/2014/main" id="{D9D1F050-CAEB-D4DB-00F3-839ED653AF88}"/>
              </a:ext>
            </a:extLst>
          </p:cNvPr>
          <p:cNvGrpSpPr/>
          <p:nvPr/>
        </p:nvGrpSpPr>
        <p:grpSpPr>
          <a:xfrm>
            <a:off x="8691827" y="1301423"/>
            <a:ext cx="2978030" cy="2908839"/>
            <a:chOff x="8691827" y="1301423"/>
            <a:chExt cx="2978030" cy="2908839"/>
          </a:xfrm>
        </p:grpSpPr>
        <p:sp>
          <p:nvSpPr>
            <p:cNvPr id="957" name="Rectangle: Top Corners Rounded 956">
              <a:extLst>
                <a:ext uri="{FF2B5EF4-FFF2-40B4-BE49-F238E27FC236}">
                  <a16:creationId xmlns:a16="http://schemas.microsoft.com/office/drawing/2014/main" id="{C35BA0CB-29D7-3A14-0C44-AA0650EDDB85}"/>
                </a:ext>
              </a:extLst>
            </p:cNvPr>
            <p:cNvSpPr/>
            <p:nvPr/>
          </p:nvSpPr>
          <p:spPr>
            <a:xfrm rot="16200000">
              <a:off x="8726422" y="1266828"/>
              <a:ext cx="2908839" cy="2978030"/>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FC07C6D7-8409-5147-BEDA-0C0B4B95ADCD}"/>
                </a:ext>
              </a:extLst>
            </p:cNvPr>
            <p:cNvGrpSpPr/>
            <p:nvPr/>
          </p:nvGrpSpPr>
          <p:grpSpPr>
            <a:xfrm>
              <a:off x="8954242" y="1462155"/>
              <a:ext cx="2594486" cy="2624321"/>
              <a:chOff x="8954242" y="1509363"/>
              <a:chExt cx="2594486" cy="2624321"/>
            </a:xfrm>
          </p:grpSpPr>
          <p:grpSp>
            <p:nvGrpSpPr>
              <p:cNvPr id="7" name="Group 6">
                <a:extLst>
                  <a:ext uri="{FF2B5EF4-FFF2-40B4-BE49-F238E27FC236}">
                    <a16:creationId xmlns:a16="http://schemas.microsoft.com/office/drawing/2014/main" id="{50A0C009-E428-D41F-551B-477F71F68907}"/>
                  </a:ext>
                </a:extLst>
              </p:cNvPr>
              <p:cNvGrpSpPr/>
              <p:nvPr/>
            </p:nvGrpSpPr>
            <p:grpSpPr>
              <a:xfrm>
                <a:off x="8963060" y="2640420"/>
                <a:ext cx="2582222" cy="1493264"/>
                <a:chOff x="9046880" y="2640420"/>
                <a:chExt cx="2582222" cy="1493264"/>
              </a:xfrm>
            </p:grpSpPr>
            <p:pic>
              <p:nvPicPr>
                <p:cNvPr id="3" name="Graphic 2">
                  <a:extLst>
                    <a:ext uri="{FF2B5EF4-FFF2-40B4-BE49-F238E27FC236}">
                      <a16:creationId xmlns:a16="http://schemas.microsoft.com/office/drawing/2014/main" id="{E6352165-4CF2-39B7-668E-72A576461CD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241279" y="2640420"/>
                  <a:ext cx="998221" cy="998221"/>
                </a:xfrm>
                <a:prstGeom prst="rect">
                  <a:avLst/>
                </a:prstGeom>
              </p:spPr>
            </p:pic>
            <p:sp>
              <p:nvSpPr>
                <p:cNvPr id="4" name="TextBox 3">
                  <a:extLst>
                    <a:ext uri="{FF2B5EF4-FFF2-40B4-BE49-F238E27FC236}">
                      <a16:creationId xmlns:a16="http://schemas.microsoft.com/office/drawing/2014/main" id="{C0B60F10-17FC-0B0F-4DCA-CEB4D2599954}"/>
                    </a:ext>
                  </a:extLst>
                </p:cNvPr>
                <p:cNvSpPr txBox="1"/>
                <p:nvPr/>
              </p:nvSpPr>
              <p:spPr>
                <a:xfrm>
                  <a:off x="9072442" y="3095959"/>
                  <a:ext cx="1278220" cy="384721"/>
                </a:xfrm>
                <a:prstGeom prst="rect">
                  <a:avLst/>
                </a:prstGeom>
                <a:noFill/>
              </p:spPr>
              <p:txBody>
                <a:bodyPr wrap="square" rtlCol="0" anchor="ctr">
                  <a:spAutoFit/>
                </a:bodyPr>
                <a:lstStyle/>
                <a:p>
                  <a:pPr>
                    <a:lnSpc>
                      <a:spcPct val="95000"/>
                    </a:lnSpc>
                    <a:spcBef>
                      <a:spcPts val="1000"/>
                    </a:spcBef>
                    <a:buClr>
                      <a:srgbClr val="006EAB"/>
                    </a:buClr>
                    <a:defRPr/>
                  </a:pPr>
                  <a:r>
                    <a:rPr lang="en-GB" sz="2000" b="1" dirty="0"/>
                    <a:t>decade</a:t>
                  </a:r>
                  <a:endParaRPr lang="en-GB" sz="1400" baseline="30000" dirty="0">
                    <a:solidFill>
                      <a:srgbClr val="E7E6E6">
                        <a:lumMod val="25000"/>
                      </a:srgbClr>
                    </a:solidFill>
                  </a:endParaRPr>
                </a:p>
              </p:txBody>
            </p:sp>
            <p:sp>
              <p:nvSpPr>
                <p:cNvPr id="5" name="TextBox 4">
                  <a:extLst>
                    <a:ext uri="{FF2B5EF4-FFF2-40B4-BE49-F238E27FC236}">
                      <a16:creationId xmlns:a16="http://schemas.microsoft.com/office/drawing/2014/main" id="{E435C505-AB30-0E5B-E062-277252684458}"/>
                    </a:ext>
                  </a:extLst>
                </p:cNvPr>
                <p:cNvSpPr txBox="1"/>
                <p:nvPr/>
              </p:nvSpPr>
              <p:spPr>
                <a:xfrm>
                  <a:off x="9092600" y="3427337"/>
                  <a:ext cx="2536502" cy="706347"/>
                </a:xfrm>
                <a:prstGeom prst="rect">
                  <a:avLst/>
                </a:prstGeom>
                <a:noFill/>
              </p:spPr>
              <p:txBody>
                <a:bodyPr wrap="square" rtlCol="0" anchor="ctr">
                  <a:spAutoFit/>
                </a:bodyPr>
                <a:lstStyle/>
                <a:p>
                  <a:pPr>
                    <a:lnSpc>
                      <a:spcPct val="95000"/>
                    </a:lnSpc>
                    <a:spcBef>
                      <a:spcPts val="1000"/>
                    </a:spcBef>
                    <a:buClr>
                      <a:srgbClr val="006EAB"/>
                    </a:buClr>
                    <a:defRPr/>
                  </a:pPr>
                  <a:r>
                    <a:rPr lang="en-GB" sz="1400" dirty="0">
                      <a:solidFill>
                        <a:srgbClr val="E7E6E6">
                          <a:lumMod val="25000"/>
                        </a:srgbClr>
                      </a:solidFill>
                    </a:rPr>
                    <a:t>When the</a:t>
                  </a:r>
                  <a:br>
                    <a:rPr lang="en-GB" sz="1400" dirty="0">
                      <a:solidFill>
                        <a:srgbClr val="E7E6E6">
                          <a:lumMod val="25000"/>
                        </a:srgbClr>
                      </a:solidFill>
                    </a:rPr>
                  </a:br>
                  <a:r>
                    <a:rPr lang="en-GB" sz="1400" dirty="0">
                      <a:solidFill>
                        <a:srgbClr val="E7E6E6">
                          <a:lumMod val="25000"/>
                        </a:srgbClr>
                      </a:solidFill>
                    </a:rPr>
                    <a:t>disease usually becomes apparent in men</a:t>
                  </a:r>
                  <a:r>
                    <a:rPr lang="en-GB" sz="1400" baseline="30000" dirty="0">
                      <a:solidFill>
                        <a:srgbClr val="E7E6E6">
                          <a:lumMod val="25000"/>
                        </a:srgbClr>
                      </a:solidFill>
                    </a:rPr>
                    <a:t>2</a:t>
                  </a:r>
                </a:p>
              </p:txBody>
            </p:sp>
            <p:sp>
              <p:nvSpPr>
                <p:cNvPr id="6" name="TextBox 5">
                  <a:extLst>
                    <a:ext uri="{FF2B5EF4-FFF2-40B4-BE49-F238E27FC236}">
                      <a16:creationId xmlns:a16="http://schemas.microsoft.com/office/drawing/2014/main" id="{C1FE27F5-AAF9-5239-B527-BE61B7600CBA}"/>
                    </a:ext>
                  </a:extLst>
                </p:cNvPr>
                <p:cNvSpPr txBox="1"/>
                <p:nvPr/>
              </p:nvSpPr>
              <p:spPr>
                <a:xfrm>
                  <a:off x="9046880" y="2715574"/>
                  <a:ext cx="893272" cy="560153"/>
                </a:xfrm>
                <a:prstGeom prst="rect">
                  <a:avLst/>
                </a:prstGeom>
                <a:noFill/>
              </p:spPr>
              <p:txBody>
                <a:bodyPr wrap="square" rtlCol="0" anchor="ctr">
                  <a:spAutoFit/>
                </a:bodyPr>
                <a:lstStyle/>
                <a:p>
                  <a:pPr>
                    <a:lnSpc>
                      <a:spcPct val="95000"/>
                    </a:lnSpc>
                    <a:spcBef>
                      <a:spcPts val="1000"/>
                    </a:spcBef>
                    <a:buClr>
                      <a:srgbClr val="006EAB"/>
                    </a:buClr>
                    <a:defRPr/>
                  </a:pPr>
                  <a:r>
                    <a:rPr lang="en-GB" sz="3200" b="1" dirty="0"/>
                    <a:t>5</a:t>
                  </a:r>
                  <a:r>
                    <a:rPr lang="en-GB" sz="2800" b="1" u="sng" baseline="30000" dirty="0"/>
                    <a:t>th</a:t>
                  </a:r>
                  <a:endParaRPr lang="en-GB" sz="2000" b="1" baseline="30000" dirty="0"/>
                </a:p>
              </p:txBody>
            </p:sp>
          </p:grpSp>
          <p:grpSp>
            <p:nvGrpSpPr>
              <p:cNvPr id="17" name="Group 16">
                <a:extLst>
                  <a:ext uri="{FF2B5EF4-FFF2-40B4-BE49-F238E27FC236}">
                    <a16:creationId xmlns:a16="http://schemas.microsoft.com/office/drawing/2014/main" id="{57ED299D-9DD8-AE3A-3704-6289B59E9C5A}"/>
                  </a:ext>
                </a:extLst>
              </p:cNvPr>
              <p:cNvGrpSpPr/>
              <p:nvPr/>
            </p:nvGrpSpPr>
            <p:grpSpPr>
              <a:xfrm>
                <a:off x="8954242" y="1509363"/>
                <a:ext cx="2594486" cy="1047355"/>
                <a:chOff x="8954242" y="1509363"/>
                <a:chExt cx="2594486" cy="1047355"/>
              </a:xfrm>
            </p:grpSpPr>
            <p:sp>
              <p:nvSpPr>
                <p:cNvPr id="960" name="TextBox 959">
                  <a:extLst>
                    <a:ext uri="{FF2B5EF4-FFF2-40B4-BE49-F238E27FC236}">
                      <a16:creationId xmlns:a16="http://schemas.microsoft.com/office/drawing/2014/main" id="{3D85FFF0-E37B-C406-233B-CA77F0735F41}"/>
                    </a:ext>
                  </a:extLst>
                </p:cNvPr>
                <p:cNvSpPr txBox="1"/>
                <p:nvPr/>
              </p:nvSpPr>
              <p:spPr>
                <a:xfrm>
                  <a:off x="10267812" y="1509363"/>
                  <a:ext cx="871631" cy="501676"/>
                </a:xfrm>
                <a:prstGeom prst="rect">
                  <a:avLst/>
                </a:prstGeom>
                <a:noFill/>
              </p:spPr>
              <p:txBody>
                <a:bodyPr wrap="square" rtlCol="0" anchor="t">
                  <a:spAutoFit/>
                </a:bodyPr>
                <a:lstStyle/>
                <a:p>
                  <a:pPr>
                    <a:lnSpc>
                      <a:spcPct val="95000"/>
                    </a:lnSpc>
                    <a:spcBef>
                      <a:spcPts val="1000"/>
                    </a:spcBef>
                    <a:buClr>
                      <a:srgbClr val="006EAB"/>
                    </a:buClr>
                    <a:defRPr/>
                  </a:pPr>
                  <a:r>
                    <a:rPr lang="en-GB" sz="1400" dirty="0">
                      <a:solidFill>
                        <a:srgbClr val="E7E6E6">
                          <a:lumMod val="25000"/>
                        </a:srgbClr>
                      </a:solidFill>
                    </a:rPr>
                    <a:t>more</a:t>
                  </a:r>
                  <a:br>
                    <a:rPr lang="en-GB" sz="1400" dirty="0">
                      <a:solidFill>
                        <a:srgbClr val="E7E6E6">
                          <a:lumMod val="25000"/>
                        </a:srgbClr>
                      </a:solidFill>
                    </a:rPr>
                  </a:br>
                  <a:r>
                    <a:rPr lang="en-GB" sz="1400" dirty="0">
                      <a:solidFill>
                        <a:srgbClr val="E7E6E6">
                          <a:lumMod val="25000"/>
                        </a:srgbClr>
                      </a:solidFill>
                    </a:rPr>
                    <a:t>men</a:t>
                  </a:r>
                  <a:endParaRPr lang="en-GB" sz="1400" baseline="30000" dirty="0">
                    <a:solidFill>
                      <a:srgbClr val="E7E6E6">
                        <a:lumMod val="25000"/>
                      </a:srgbClr>
                    </a:solidFill>
                  </a:endParaRPr>
                </a:p>
              </p:txBody>
            </p:sp>
            <p:sp>
              <p:nvSpPr>
                <p:cNvPr id="9" name="TextBox 8">
                  <a:extLst>
                    <a:ext uri="{FF2B5EF4-FFF2-40B4-BE49-F238E27FC236}">
                      <a16:creationId xmlns:a16="http://schemas.microsoft.com/office/drawing/2014/main" id="{AC11FC94-E646-21CF-F31C-E21FA3A2637A}"/>
                    </a:ext>
                  </a:extLst>
                </p:cNvPr>
                <p:cNvSpPr txBox="1"/>
                <p:nvPr/>
              </p:nvSpPr>
              <p:spPr>
                <a:xfrm>
                  <a:off x="9922775" y="1904546"/>
                  <a:ext cx="1625953" cy="501676"/>
                </a:xfrm>
                <a:prstGeom prst="rect">
                  <a:avLst/>
                </a:prstGeom>
                <a:noFill/>
              </p:spPr>
              <p:txBody>
                <a:bodyPr wrap="square" rtlCol="0" anchor="ctr">
                  <a:spAutoFit/>
                </a:bodyPr>
                <a:lstStyle/>
                <a:p>
                  <a:pPr>
                    <a:lnSpc>
                      <a:spcPct val="95000"/>
                    </a:lnSpc>
                    <a:spcBef>
                      <a:spcPts val="1000"/>
                    </a:spcBef>
                    <a:buClr>
                      <a:srgbClr val="006EAB"/>
                    </a:buClr>
                    <a:defRPr/>
                  </a:pPr>
                  <a:r>
                    <a:rPr lang="en-GB" sz="1400" dirty="0">
                      <a:solidFill>
                        <a:srgbClr val="E7E6E6">
                          <a:lumMod val="25000"/>
                        </a:srgbClr>
                      </a:solidFill>
                    </a:rPr>
                    <a:t>are affected</a:t>
                  </a:r>
                  <a:br>
                    <a:rPr lang="en-GB" sz="1400" dirty="0">
                      <a:solidFill>
                        <a:srgbClr val="E7E6E6">
                          <a:lumMod val="25000"/>
                        </a:srgbClr>
                      </a:solidFill>
                    </a:rPr>
                  </a:br>
                  <a:r>
                    <a:rPr lang="en-GB" sz="1400" dirty="0">
                      <a:solidFill>
                        <a:srgbClr val="E7E6E6">
                          <a:lumMod val="25000"/>
                        </a:srgbClr>
                      </a:solidFill>
                    </a:rPr>
                    <a:t>than women</a:t>
                  </a:r>
                  <a:r>
                    <a:rPr lang="en-GB" sz="1400" baseline="30000" dirty="0">
                      <a:solidFill>
                        <a:srgbClr val="E7E6E6">
                          <a:lumMod val="25000"/>
                        </a:srgbClr>
                      </a:solidFill>
                    </a:rPr>
                    <a:t>2</a:t>
                  </a:r>
                </a:p>
              </p:txBody>
            </p:sp>
            <p:pic>
              <p:nvPicPr>
                <p:cNvPr id="10" name="Graphic 9">
                  <a:extLst>
                    <a:ext uri="{FF2B5EF4-FFF2-40B4-BE49-F238E27FC236}">
                      <a16:creationId xmlns:a16="http://schemas.microsoft.com/office/drawing/2014/main" id="{92E09B0E-B058-AF72-D3C9-85C7A7DFD05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139224" y="1821540"/>
                  <a:ext cx="695232" cy="695232"/>
                </a:xfrm>
                <a:prstGeom prst="rect">
                  <a:avLst/>
                </a:prstGeom>
              </p:spPr>
            </p:pic>
            <p:pic>
              <p:nvPicPr>
                <p:cNvPr id="11" name="Graphic 10">
                  <a:extLst>
                    <a:ext uri="{FF2B5EF4-FFF2-40B4-BE49-F238E27FC236}">
                      <a16:creationId xmlns:a16="http://schemas.microsoft.com/office/drawing/2014/main" id="{D907E4E0-DAF1-654D-0EF7-9EEAC5B63A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rot="8100000">
                  <a:off x="9525007" y="2081070"/>
                  <a:ext cx="475648" cy="475648"/>
                </a:xfrm>
                <a:prstGeom prst="rect">
                  <a:avLst/>
                </a:prstGeom>
              </p:spPr>
            </p:pic>
            <p:sp>
              <p:nvSpPr>
                <p:cNvPr id="16" name="TextBox 15">
                  <a:extLst>
                    <a:ext uri="{FF2B5EF4-FFF2-40B4-BE49-F238E27FC236}">
                      <a16:creationId xmlns:a16="http://schemas.microsoft.com/office/drawing/2014/main" id="{DD2D6A0E-98D8-6B1B-4C4A-2F1C90EA160B}"/>
                    </a:ext>
                  </a:extLst>
                </p:cNvPr>
                <p:cNvSpPr txBox="1"/>
                <p:nvPr/>
              </p:nvSpPr>
              <p:spPr>
                <a:xfrm>
                  <a:off x="8954242" y="1520182"/>
                  <a:ext cx="1434519" cy="560153"/>
                </a:xfrm>
                <a:prstGeom prst="rect">
                  <a:avLst/>
                </a:prstGeom>
                <a:noFill/>
              </p:spPr>
              <p:txBody>
                <a:bodyPr wrap="square" rtlCol="0" anchor="ctr">
                  <a:spAutoFit/>
                </a:bodyPr>
                <a:lstStyle/>
                <a:p>
                  <a:pPr>
                    <a:lnSpc>
                      <a:spcPct val="95000"/>
                    </a:lnSpc>
                    <a:spcBef>
                      <a:spcPts val="1000"/>
                    </a:spcBef>
                    <a:buClr>
                      <a:srgbClr val="006EAB"/>
                    </a:buClr>
                    <a:defRPr/>
                  </a:pPr>
                  <a:r>
                    <a:rPr lang="en-GB" sz="3200" b="1" dirty="0"/>
                    <a:t>~2–3×</a:t>
                  </a:r>
                  <a:endParaRPr lang="en-GB" sz="2000" b="1" baseline="30000" dirty="0"/>
                </a:p>
              </p:txBody>
            </p:sp>
          </p:grpSp>
        </p:grpSp>
      </p:grpSp>
    </p:spTree>
    <p:extLst>
      <p:ext uri="{BB962C8B-B14F-4D97-AF65-F5344CB8AC3E}">
        <p14:creationId xmlns:p14="http://schemas.microsoft.com/office/powerpoint/2010/main" val="14469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ppt_w</p:attrName>
                                        </p:attrNameLst>
                                      </p:cBhvr>
                                      <p:tavLst>
                                        <p:tav tm="0">
                                          <p:val>
                                            <p:fltVal val="0"/>
                                          </p:val>
                                        </p:tav>
                                        <p:tav tm="100000">
                                          <p:val>
                                            <p:strVal val="#ppt_w"/>
                                          </p:val>
                                        </p:tav>
                                      </p:tavLst>
                                    </p:anim>
                                    <p:anim calcmode="lin" valueType="num">
                                      <p:cBhvr>
                                        <p:cTn id="10" dur="500" fill="hold"/>
                                        <p:tgtEl>
                                          <p:spTgt spid="19"/>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2" fill="hold" nodeType="afterEffect">
                                  <p:stCondLst>
                                    <p:cond delay="500"/>
                                  </p:stCondLst>
                                  <p:childTnLst>
                                    <p:set>
                                      <p:cBhvr>
                                        <p:cTn id="13" dur="1" fill="hold">
                                          <p:stCondLst>
                                            <p:cond delay="0"/>
                                          </p:stCondLst>
                                        </p:cTn>
                                        <p:tgtEl>
                                          <p:spTgt spid="968"/>
                                        </p:tgtEl>
                                        <p:attrNameLst>
                                          <p:attrName>style.visibility</p:attrName>
                                        </p:attrNameLst>
                                      </p:cBhvr>
                                      <p:to>
                                        <p:strVal val="visible"/>
                                      </p:to>
                                    </p:set>
                                    <p:anim calcmode="lin" valueType="num">
                                      <p:cBhvr>
                                        <p:cTn id="14" dur="500" fill="hold"/>
                                        <p:tgtEl>
                                          <p:spTgt spid="968"/>
                                        </p:tgtEl>
                                        <p:attrNameLst>
                                          <p:attrName>ppt_x</p:attrName>
                                        </p:attrNameLst>
                                      </p:cBhvr>
                                      <p:tavLst>
                                        <p:tav tm="0">
                                          <p:val>
                                            <p:strVal val="#ppt_x+#ppt_w/2"/>
                                          </p:val>
                                        </p:tav>
                                        <p:tav tm="100000">
                                          <p:val>
                                            <p:strVal val="#ppt_x"/>
                                          </p:val>
                                        </p:tav>
                                      </p:tavLst>
                                    </p:anim>
                                    <p:anim calcmode="lin" valueType="num">
                                      <p:cBhvr>
                                        <p:cTn id="15" dur="500" fill="hold"/>
                                        <p:tgtEl>
                                          <p:spTgt spid="968"/>
                                        </p:tgtEl>
                                        <p:attrNameLst>
                                          <p:attrName>ppt_y</p:attrName>
                                        </p:attrNameLst>
                                      </p:cBhvr>
                                      <p:tavLst>
                                        <p:tav tm="0">
                                          <p:val>
                                            <p:strVal val="#ppt_y"/>
                                          </p:val>
                                        </p:tav>
                                        <p:tav tm="100000">
                                          <p:val>
                                            <p:strVal val="#ppt_y"/>
                                          </p:val>
                                        </p:tav>
                                      </p:tavLst>
                                    </p:anim>
                                    <p:anim calcmode="lin" valueType="num">
                                      <p:cBhvr>
                                        <p:cTn id="16" dur="500" fill="hold"/>
                                        <p:tgtEl>
                                          <p:spTgt spid="968"/>
                                        </p:tgtEl>
                                        <p:attrNameLst>
                                          <p:attrName>ppt_w</p:attrName>
                                        </p:attrNameLst>
                                      </p:cBhvr>
                                      <p:tavLst>
                                        <p:tav tm="0">
                                          <p:val>
                                            <p:fltVal val="0"/>
                                          </p:val>
                                        </p:tav>
                                        <p:tav tm="100000">
                                          <p:val>
                                            <p:strVal val="#ppt_w"/>
                                          </p:val>
                                        </p:tav>
                                      </p:tavLst>
                                    </p:anim>
                                    <p:anim calcmode="lin" valueType="num">
                                      <p:cBhvr>
                                        <p:cTn id="17" dur="500" fill="hold"/>
                                        <p:tgtEl>
                                          <p:spTgt spid="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360561"/>
            <a:ext cx="7900818" cy="45525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700"/>
              </a:spcBef>
              <a:buClr>
                <a:srgbClr val="006EAB"/>
              </a:buClr>
              <a:defRPr/>
            </a:pPr>
            <a:r>
              <a:rPr lang="en-GB" sz="1800" dirty="0">
                <a:solidFill>
                  <a:srgbClr val="E7E6E6">
                    <a:lumMod val="25000"/>
                  </a:srgbClr>
                </a:solidFill>
              </a:rPr>
              <a:t>Hypogonadotropic hypogonadism is referred to as</a:t>
            </a:r>
            <a:br>
              <a:rPr lang="en-GB" sz="1800" dirty="0">
                <a:solidFill>
                  <a:srgbClr val="E7E6E6">
                    <a:lumMod val="25000"/>
                  </a:srgbClr>
                </a:solidFill>
              </a:rPr>
            </a:br>
            <a:r>
              <a:rPr lang="en-GB" sz="1800" b="1" dirty="0">
                <a:solidFill>
                  <a:schemeClr val="tx1"/>
                </a:solidFill>
              </a:rPr>
              <a:t>idiopathic</a:t>
            </a:r>
            <a:r>
              <a:rPr lang="en-GB" sz="1800" dirty="0">
                <a:solidFill>
                  <a:srgbClr val="E7E6E6">
                    <a:lumMod val="25000"/>
                  </a:srgbClr>
                </a:solidFill>
              </a:rPr>
              <a:t> (IHH) in the absence of any anatomical </a:t>
            </a:r>
            <a:br>
              <a:rPr lang="en-GB" sz="1800" dirty="0">
                <a:solidFill>
                  <a:srgbClr val="E7E6E6">
                    <a:lumMod val="25000"/>
                  </a:srgbClr>
                </a:solidFill>
              </a:rPr>
            </a:br>
            <a:r>
              <a:rPr lang="en-GB" sz="1800" dirty="0">
                <a:solidFill>
                  <a:srgbClr val="E7E6E6">
                    <a:lumMod val="25000"/>
                  </a:srgbClr>
                </a:solidFill>
              </a:rPr>
              <a:t>or functional lesions of the pituitary gland </a:t>
            </a:r>
            <a:br>
              <a:rPr lang="en-GB" sz="1800" dirty="0">
                <a:solidFill>
                  <a:srgbClr val="E7E6E6">
                    <a:lumMod val="25000"/>
                  </a:srgbClr>
                </a:solidFill>
              </a:rPr>
            </a:br>
            <a:r>
              <a:rPr lang="en-GB" sz="1800" dirty="0">
                <a:solidFill>
                  <a:srgbClr val="E7E6E6">
                    <a:lumMod val="25000"/>
                  </a:srgbClr>
                </a:solidFill>
              </a:rPr>
              <a:t>or hypothalamus</a:t>
            </a:r>
            <a:r>
              <a:rPr lang="en-GB" sz="1800" baseline="30000" dirty="0">
                <a:solidFill>
                  <a:srgbClr val="E7E6E6">
                    <a:lumMod val="25000"/>
                  </a:srgbClr>
                </a:solidFill>
              </a:rPr>
              <a:t>1</a:t>
            </a:r>
          </a:p>
          <a:p>
            <a:pPr>
              <a:lnSpc>
                <a:spcPct val="95000"/>
              </a:lnSpc>
              <a:spcBef>
                <a:spcPts val="700"/>
              </a:spcBef>
              <a:buClr>
                <a:srgbClr val="006EAB"/>
              </a:buClr>
              <a:defRPr/>
            </a:pPr>
            <a:r>
              <a:rPr lang="en-GB" sz="1800" dirty="0">
                <a:solidFill>
                  <a:srgbClr val="E7E6E6">
                    <a:lumMod val="25000"/>
                  </a:srgbClr>
                </a:solidFill>
              </a:rPr>
              <a:t>Caused by an isolated defect in hypothalamic </a:t>
            </a:r>
            <a:br>
              <a:rPr lang="en-GB" sz="1800" dirty="0">
                <a:solidFill>
                  <a:srgbClr val="E7E6E6">
                    <a:lumMod val="25000"/>
                  </a:srgbClr>
                </a:solidFill>
              </a:rPr>
            </a:br>
            <a:r>
              <a:rPr lang="en-GB" sz="1800" dirty="0">
                <a:solidFill>
                  <a:srgbClr val="E7E6E6">
                    <a:lumMod val="25000"/>
                  </a:srgbClr>
                </a:solidFill>
              </a:rPr>
              <a:t>GnRH secretion or the action of GnRH on </a:t>
            </a:r>
            <a:br>
              <a:rPr lang="en-GB" sz="1800" dirty="0">
                <a:solidFill>
                  <a:srgbClr val="E7E6E6">
                    <a:lumMod val="25000"/>
                  </a:srgbClr>
                </a:solidFill>
              </a:rPr>
            </a:br>
            <a:r>
              <a:rPr lang="en-GB" sz="1800" dirty="0">
                <a:solidFill>
                  <a:srgbClr val="E7E6E6">
                    <a:lumMod val="25000"/>
                  </a:srgbClr>
                </a:solidFill>
              </a:rPr>
              <a:t>pituitary gonadotrophins</a:t>
            </a:r>
            <a:r>
              <a:rPr lang="en-GB" sz="1800" baseline="30000" dirty="0">
                <a:solidFill>
                  <a:srgbClr val="E7E6E6">
                    <a:lumMod val="25000"/>
                  </a:srgbClr>
                </a:solidFill>
              </a:rPr>
              <a:t>1,2</a:t>
            </a:r>
          </a:p>
          <a:p>
            <a:pPr>
              <a:lnSpc>
                <a:spcPct val="95000"/>
              </a:lnSpc>
              <a:spcBef>
                <a:spcPts val="700"/>
              </a:spcBef>
              <a:buClr>
                <a:srgbClr val="006EAB"/>
              </a:buClr>
              <a:defRPr/>
            </a:pPr>
            <a:r>
              <a:rPr lang="en-GB" sz="1800" dirty="0">
                <a:solidFill>
                  <a:srgbClr val="E7E6E6">
                    <a:lumMod val="25000"/>
                  </a:srgbClr>
                </a:solidFill>
              </a:rPr>
              <a:t>IHH is defined by a delay or absence of puberty, </a:t>
            </a:r>
            <a:br>
              <a:rPr lang="en-GB" sz="1800" dirty="0">
                <a:solidFill>
                  <a:srgbClr val="E7E6E6">
                    <a:lumMod val="25000"/>
                  </a:srgbClr>
                </a:solidFill>
              </a:rPr>
            </a:br>
            <a:r>
              <a:rPr lang="en-GB" sz="1800" dirty="0">
                <a:solidFill>
                  <a:srgbClr val="E7E6E6">
                    <a:lumMod val="25000"/>
                  </a:srgbClr>
                </a:solidFill>
              </a:rPr>
              <a:t>combined with either a normal sense of smell</a:t>
            </a:r>
            <a:br>
              <a:rPr lang="en-GB" sz="1800" dirty="0">
                <a:solidFill>
                  <a:srgbClr val="E7E6E6">
                    <a:lumMod val="25000"/>
                  </a:srgbClr>
                </a:solidFill>
              </a:rPr>
            </a:br>
            <a:r>
              <a:rPr lang="en-GB" sz="1800" dirty="0">
                <a:solidFill>
                  <a:srgbClr val="E7E6E6">
                    <a:lumMod val="25000"/>
                  </a:srgbClr>
                </a:solidFill>
              </a:rPr>
              <a:t>(</a:t>
            </a:r>
            <a:r>
              <a:rPr lang="en-GB" sz="1800" b="1" dirty="0" err="1">
                <a:solidFill>
                  <a:schemeClr val="tx1"/>
                </a:solidFill>
              </a:rPr>
              <a:t>normosmic</a:t>
            </a:r>
            <a:r>
              <a:rPr lang="en-GB" sz="1800" b="1" dirty="0">
                <a:solidFill>
                  <a:schemeClr val="tx1"/>
                </a:solidFill>
              </a:rPr>
              <a:t> IHH</a:t>
            </a:r>
            <a:r>
              <a:rPr lang="en-GB" sz="1800" dirty="0">
                <a:solidFill>
                  <a:srgbClr val="E7E6E6">
                    <a:lumMod val="25000"/>
                  </a:srgbClr>
                </a:solidFill>
              </a:rPr>
              <a:t>) or an absent/impaired sense </a:t>
            </a:r>
            <a:br>
              <a:rPr lang="en-GB" sz="1800" dirty="0">
                <a:solidFill>
                  <a:srgbClr val="E7E6E6">
                    <a:lumMod val="25000"/>
                  </a:srgbClr>
                </a:solidFill>
              </a:rPr>
            </a:br>
            <a:r>
              <a:rPr lang="en-GB" sz="1800" dirty="0">
                <a:solidFill>
                  <a:srgbClr val="E7E6E6">
                    <a:lumMod val="25000"/>
                  </a:srgbClr>
                </a:solidFill>
              </a:rPr>
              <a:t>of smell (</a:t>
            </a:r>
            <a:r>
              <a:rPr lang="en-GB" sz="1800" b="1" dirty="0" err="1">
                <a:solidFill>
                  <a:schemeClr val="tx1"/>
                </a:solidFill>
              </a:rPr>
              <a:t>Kallmann</a:t>
            </a:r>
            <a:r>
              <a:rPr lang="en-GB" sz="1800" b="1" dirty="0">
                <a:solidFill>
                  <a:schemeClr val="tx1"/>
                </a:solidFill>
              </a:rPr>
              <a:t> syndrome</a:t>
            </a:r>
            <a:r>
              <a:rPr lang="en-GB" sz="1800" dirty="0">
                <a:solidFill>
                  <a:srgbClr val="E7E6E6">
                    <a:lumMod val="25000"/>
                  </a:srgbClr>
                </a:solidFill>
              </a:rPr>
              <a:t>)</a:t>
            </a:r>
            <a:r>
              <a:rPr lang="en-GB" sz="1800" baseline="30000" dirty="0">
                <a:solidFill>
                  <a:srgbClr val="E7E6E6">
                    <a:lumMod val="25000"/>
                  </a:srgbClr>
                </a:solidFill>
              </a:rPr>
              <a:t>2</a:t>
            </a:r>
          </a:p>
          <a:p>
            <a:pPr>
              <a:lnSpc>
                <a:spcPct val="95000"/>
              </a:lnSpc>
              <a:spcBef>
                <a:spcPts val="700"/>
              </a:spcBef>
              <a:buClr>
                <a:srgbClr val="006EAB"/>
              </a:buClr>
              <a:defRPr/>
            </a:pPr>
            <a:r>
              <a:rPr lang="en-GB" sz="1800" dirty="0">
                <a:solidFill>
                  <a:srgbClr val="E7E6E6">
                    <a:lumMod val="25000"/>
                  </a:srgbClr>
                </a:solidFill>
              </a:rPr>
              <a:t>IHH is found in both sexes; males </a:t>
            </a:r>
            <a:br>
              <a:rPr lang="en-GB" sz="1800" dirty="0">
                <a:solidFill>
                  <a:srgbClr val="E7E6E6">
                    <a:lumMod val="25000"/>
                  </a:srgbClr>
                </a:solidFill>
              </a:rPr>
            </a:br>
            <a:r>
              <a:rPr lang="en-GB" sz="1800" dirty="0">
                <a:solidFill>
                  <a:srgbClr val="E7E6E6">
                    <a:lumMod val="25000"/>
                  </a:srgbClr>
                </a:solidFill>
              </a:rPr>
              <a:t>are more commonly diagnosed</a:t>
            </a:r>
            <a:r>
              <a:rPr lang="en-GB" sz="1800" baseline="30000" dirty="0">
                <a:solidFill>
                  <a:srgbClr val="E7E6E6">
                    <a:lumMod val="25000"/>
                  </a:srgbClr>
                </a:solidFill>
              </a:rPr>
              <a:t>2</a:t>
            </a:r>
          </a:p>
          <a:p>
            <a:pPr>
              <a:lnSpc>
                <a:spcPct val="95000"/>
              </a:lnSpc>
              <a:spcBef>
                <a:spcPts val="700"/>
              </a:spcBef>
              <a:buClr>
                <a:srgbClr val="006EAB"/>
              </a:buClr>
              <a:defRPr/>
            </a:pPr>
            <a:r>
              <a:rPr lang="en-GB" sz="1800" dirty="0">
                <a:solidFill>
                  <a:srgbClr val="E7E6E6">
                    <a:lumMod val="25000"/>
                  </a:srgbClr>
                </a:solidFill>
              </a:rPr>
              <a:t>IHH varies in clinical severity </a:t>
            </a:r>
            <a:br>
              <a:rPr lang="en-GB" sz="1800" dirty="0">
                <a:solidFill>
                  <a:srgbClr val="E7E6E6">
                    <a:lumMod val="25000"/>
                  </a:srgbClr>
                </a:solidFill>
              </a:rPr>
            </a:br>
            <a:r>
              <a:rPr lang="en-GB" sz="1800" dirty="0">
                <a:solidFill>
                  <a:srgbClr val="E7E6E6">
                    <a:lumMod val="25000"/>
                  </a:srgbClr>
                </a:solidFill>
              </a:rPr>
              <a:t>and age of onset</a:t>
            </a:r>
            <a:r>
              <a:rPr lang="en-GB" sz="1800" baseline="30000" dirty="0">
                <a:solidFill>
                  <a:srgbClr val="E7E6E6">
                    <a:lumMod val="25000"/>
                  </a:srgbClr>
                </a:solidFill>
              </a:rPr>
              <a:t>3</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Overview of </a:t>
            </a:r>
            <a:r>
              <a:rPr lang="en-GB" dirty="0" err="1"/>
              <a:t>normosmic</a:t>
            </a:r>
            <a:r>
              <a:rPr lang="en-GB" dirty="0"/>
              <a:t> IHH </a:t>
            </a:r>
            <a:br>
              <a:rPr lang="en-GB" dirty="0"/>
            </a:br>
            <a:r>
              <a:rPr lang="en-GB" dirty="0"/>
              <a:t>and </a:t>
            </a:r>
            <a:r>
              <a:rPr lang="en-GB" dirty="0" err="1"/>
              <a:t>Kallmann</a:t>
            </a:r>
            <a:r>
              <a:rPr lang="en-GB" dirty="0"/>
              <a:t> syndrome</a:t>
            </a:r>
          </a:p>
        </p:txBody>
      </p:sp>
      <mc:AlternateContent xmlns:mc="http://schemas.openxmlformats.org/markup-compatibility/2006" xmlns:p14="http://schemas.microsoft.com/office/powerpoint/2010/main">
        <mc:Choice Requires="p14">
          <p:contentPart p14:bwMode="auto" r:id="rId3">
            <p14:nvContentPartPr>
              <p14:cNvPr id="69" name="Ink 68">
                <a:extLst>
                  <a:ext uri="{FF2B5EF4-FFF2-40B4-BE49-F238E27FC236}">
                    <a16:creationId xmlns:a16="http://schemas.microsoft.com/office/drawing/2014/main" id="{97DD5038-B143-B4E0-775A-DDDE0DC31B8F}"/>
                  </a:ext>
                </a:extLst>
              </p14:cNvPr>
              <p14:cNvContentPartPr/>
              <p14:nvPr/>
            </p14:nvContentPartPr>
            <p14:xfrm>
              <a:off x="9809415" y="1132137"/>
              <a:ext cx="360" cy="360"/>
            </p14:xfrm>
          </p:contentPart>
        </mc:Choice>
        <mc:Fallback xmlns="">
          <p:pic>
            <p:nvPicPr>
              <p:cNvPr id="69" name="Ink 68">
                <a:extLst>
                  <a:ext uri="{FF2B5EF4-FFF2-40B4-BE49-F238E27FC236}">
                    <a16:creationId xmlns:a16="http://schemas.microsoft.com/office/drawing/2014/main" id="{97DD5038-B143-B4E0-775A-DDDE0DC31B8F}"/>
                  </a:ext>
                </a:extLst>
              </p:cNvPr>
              <p:cNvPicPr/>
              <p:nvPr/>
            </p:nvPicPr>
            <p:blipFill>
              <a:blip r:embed="rId4"/>
              <a:stretch>
                <a:fillRect/>
              </a:stretch>
            </p:blipFill>
            <p:spPr>
              <a:xfrm>
                <a:off x="9805095" y="1127817"/>
                <a:ext cx="9000" cy="9000"/>
              </a:xfrm>
              <a:prstGeom prst="rect">
                <a:avLst/>
              </a:prstGeom>
            </p:spPr>
          </p:pic>
        </mc:Fallback>
      </mc:AlternateContent>
      <p:grpSp>
        <p:nvGrpSpPr>
          <p:cNvPr id="968" name="Group 967">
            <a:extLst>
              <a:ext uri="{FF2B5EF4-FFF2-40B4-BE49-F238E27FC236}">
                <a16:creationId xmlns:a16="http://schemas.microsoft.com/office/drawing/2014/main" id="{90A4B364-07E3-4364-D33C-28DA805F8D9B}"/>
              </a:ext>
            </a:extLst>
          </p:cNvPr>
          <p:cNvGrpSpPr/>
          <p:nvPr/>
        </p:nvGrpSpPr>
        <p:grpSpPr>
          <a:xfrm>
            <a:off x="5313960" y="4351354"/>
            <a:ext cx="6389921" cy="1315412"/>
            <a:chOff x="5313960" y="4397074"/>
            <a:chExt cx="6389921" cy="1315412"/>
          </a:xfrm>
        </p:grpSpPr>
        <p:sp>
          <p:nvSpPr>
            <p:cNvPr id="965" name="Rectangle: Top Corners Rounded 964">
              <a:extLst>
                <a:ext uri="{FF2B5EF4-FFF2-40B4-BE49-F238E27FC236}">
                  <a16:creationId xmlns:a16="http://schemas.microsoft.com/office/drawing/2014/main" id="{5DF83569-8840-705D-3735-2A672C7F0056}"/>
                </a:ext>
              </a:extLst>
            </p:cNvPr>
            <p:cNvSpPr/>
            <p:nvPr/>
          </p:nvSpPr>
          <p:spPr>
            <a:xfrm rot="16200000">
              <a:off x="7834203" y="1876831"/>
              <a:ext cx="1315412" cy="6355898"/>
            </a:xfrm>
            <a:prstGeom prst="round2SameRect">
              <a:avLst>
                <a:gd name="adj1" fmla="val 13418"/>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9" name="Group 948">
              <a:extLst>
                <a:ext uri="{FF2B5EF4-FFF2-40B4-BE49-F238E27FC236}">
                  <a16:creationId xmlns:a16="http://schemas.microsoft.com/office/drawing/2014/main" id="{2A6A67B0-84A2-9045-417C-D7738C9C3FD4}"/>
                </a:ext>
              </a:extLst>
            </p:cNvPr>
            <p:cNvGrpSpPr/>
            <p:nvPr/>
          </p:nvGrpSpPr>
          <p:grpSpPr>
            <a:xfrm>
              <a:off x="8047890" y="4425058"/>
              <a:ext cx="3655991" cy="1266529"/>
              <a:chOff x="6880343" y="4506404"/>
              <a:chExt cx="3655991" cy="1266529"/>
            </a:xfrm>
          </p:grpSpPr>
          <p:sp>
            <p:nvSpPr>
              <p:cNvPr id="953" name="TextBox 952">
                <a:extLst>
                  <a:ext uri="{FF2B5EF4-FFF2-40B4-BE49-F238E27FC236}">
                    <a16:creationId xmlns:a16="http://schemas.microsoft.com/office/drawing/2014/main" id="{2893D7A1-2CE5-DDD4-F4E7-2EE313F947E1}"/>
                  </a:ext>
                </a:extLst>
              </p:cNvPr>
              <p:cNvSpPr txBox="1"/>
              <p:nvPr/>
            </p:nvSpPr>
            <p:spPr>
              <a:xfrm>
                <a:off x="6880343" y="4506404"/>
                <a:ext cx="1795482" cy="384721"/>
              </a:xfrm>
              <a:prstGeom prst="rect">
                <a:avLst/>
              </a:prstGeom>
              <a:noFill/>
            </p:spPr>
            <p:txBody>
              <a:bodyPr wrap="square" rtlCol="0">
                <a:spAutoFit/>
              </a:bodyPr>
              <a:lstStyle/>
              <a:p>
                <a:pPr algn="ctr">
                  <a:lnSpc>
                    <a:spcPct val="95000"/>
                  </a:lnSpc>
                  <a:spcBef>
                    <a:spcPts val="1000"/>
                  </a:spcBef>
                  <a:buClr>
                    <a:srgbClr val="006EAB"/>
                  </a:buClr>
                  <a:defRPr/>
                </a:pPr>
                <a:r>
                  <a:rPr lang="en-GB" sz="2000" b="1" dirty="0"/>
                  <a:t>Incidence</a:t>
                </a:r>
                <a:r>
                  <a:rPr lang="en-GB" sz="2000" baseline="30000" dirty="0"/>
                  <a:t>1</a:t>
                </a:r>
              </a:p>
            </p:txBody>
          </p:sp>
          <p:sp>
            <p:nvSpPr>
              <p:cNvPr id="954" name="TextBox 953">
                <a:extLst>
                  <a:ext uri="{FF2B5EF4-FFF2-40B4-BE49-F238E27FC236}">
                    <a16:creationId xmlns:a16="http://schemas.microsoft.com/office/drawing/2014/main" id="{10CABCBC-67AD-DC69-A1CF-22FDD55F4153}"/>
                  </a:ext>
                </a:extLst>
              </p:cNvPr>
              <p:cNvSpPr txBox="1"/>
              <p:nvPr/>
            </p:nvSpPr>
            <p:spPr>
              <a:xfrm>
                <a:off x="7862394" y="4701101"/>
                <a:ext cx="2673940" cy="1071832"/>
              </a:xfrm>
              <a:prstGeom prst="rect">
                <a:avLst/>
              </a:prstGeom>
              <a:noFill/>
            </p:spPr>
            <p:txBody>
              <a:bodyPr wrap="square" rtlCol="0">
                <a:spAutoFit/>
              </a:bodyPr>
              <a:lstStyle/>
              <a:p>
                <a:pPr algn="ctr">
                  <a:lnSpc>
                    <a:spcPct val="95000"/>
                  </a:lnSpc>
                  <a:spcBef>
                    <a:spcPts val="1000"/>
                  </a:spcBef>
                  <a:buClr>
                    <a:srgbClr val="006EAB"/>
                  </a:buClr>
                  <a:defRPr/>
                </a:pPr>
                <a:r>
                  <a:rPr lang="en-GB" sz="2800" b="1" dirty="0">
                    <a:solidFill>
                      <a:schemeClr val="accent5"/>
                    </a:solidFill>
                  </a:rPr>
                  <a:t>~1–10</a:t>
                </a:r>
                <a:br>
                  <a:rPr lang="en-GB" sz="2800" b="1" dirty="0">
                    <a:solidFill>
                      <a:schemeClr val="accent5"/>
                    </a:solidFill>
                  </a:rPr>
                </a:br>
                <a:r>
                  <a:rPr lang="en-GB" sz="1300" dirty="0">
                    <a:solidFill>
                      <a:schemeClr val="accent5"/>
                    </a:solidFill>
                  </a:rPr>
                  <a:t>per 100,000 live births</a:t>
                </a:r>
                <a:br>
                  <a:rPr lang="en-GB" sz="1300" dirty="0">
                    <a:solidFill>
                      <a:schemeClr val="accent5"/>
                    </a:solidFill>
                  </a:rPr>
                </a:br>
                <a:r>
                  <a:rPr lang="en-GB" sz="1300" dirty="0">
                    <a:solidFill>
                      <a:schemeClr val="accent5"/>
                    </a:solidFill>
                  </a:rPr>
                  <a:t>(two-thirds of cases are due to </a:t>
                </a:r>
                <a:r>
                  <a:rPr lang="en-GB" sz="1300" dirty="0" err="1">
                    <a:solidFill>
                      <a:schemeClr val="accent5"/>
                    </a:solidFill>
                  </a:rPr>
                  <a:t>Kallmann</a:t>
                </a:r>
                <a:r>
                  <a:rPr lang="en-GB" sz="1300" dirty="0">
                    <a:solidFill>
                      <a:schemeClr val="accent5"/>
                    </a:solidFill>
                  </a:rPr>
                  <a:t> syndrome)</a:t>
                </a:r>
              </a:p>
            </p:txBody>
          </p:sp>
        </p:grpSp>
        <p:grpSp>
          <p:nvGrpSpPr>
            <p:cNvPr id="950" name="Group 949">
              <a:extLst>
                <a:ext uri="{FF2B5EF4-FFF2-40B4-BE49-F238E27FC236}">
                  <a16:creationId xmlns:a16="http://schemas.microsoft.com/office/drawing/2014/main" id="{93A5992B-E03B-2804-70F0-C9C4FA1DB737}"/>
                </a:ext>
              </a:extLst>
            </p:cNvPr>
            <p:cNvGrpSpPr/>
            <p:nvPr/>
          </p:nvGrpSpPr>
          <p:grpSpPr>
            <a:xfrm>
              <a:off x="5516607" y="4484583"/>
              <a:ext cx="1144056" cy="1144056"/>
              <a:chOff x="10277284" y="4462436"/>
              <a:chExt cx="1294722" cy="1294722"/>
            </a:xfrm>
          </p:grpSpPr>
          <p:pic>
            <p:nvPicPr>
              <p:cNvPr id="951" name="Graphic 950">
                <a:extLst>
                  <a:ext uri="{FF2B5EF4-FFF2-40B4-BE49-F238E27FC236}">
                    <a16:creationId xmlns:a16="http://schemas.microsoft.com/office/drawing/2014/main" id="{54490A52-773D-DB29-C237-59FB35415D2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10277284" y="4462436"/>
                <a:ext cx="1294722" cy="1294722"/>
              </a:xfrm>
              <a:prstGeom prst="rect">
                <a:avLst/>
              </a:prstGeom>
            </p:spPr>
          </p:pic>
          <p:pic>
            <p:nvPicPr>
              <p:cNvPr id="952" name="Graphic 951">
                <a:extLst>
                  <a:ext uri="{FF2B5EF4-FFF2-40B4-BE49-F238E27FC236}">
                    <a16:creationId xmlns:a16="http://schemas.microsoft.com/office/drawing/2014/main" id="{43D5492D-0D48-105E-C28D-825760758021}"/>
                  </a:ext>
                </a:extLst>
              </p:cNvPr>
              <p:cNvPicPr>
                <a:picLocks/>
              </p:cNvPicPr>
              <p:nvPr/>
            </p:nvPicPr>
            <p:blipFill rotWithShape="1">
              <a:blip r:embed="rId7">
                <a:extLst>
                  <a:ext uri="{96DAC541-7B7A-43D3-8B79-37D633B846F1}">
                    <asvg:svgBlip xmlns:asvg="http://schemas.microsoft.com/office/drawing/2016/SVG/main" r:embed="rId8"/>
                  </a:ext>
                </a:extLst>
              </a:blip>
              <a:srcRect l="27235" t="34003" r="49665" b="33859"/>
              <a:stretch/>
            </p:blipFill>
            <p:spPr>
              <a:xfrm>
                <a:off x="10629900" y="4902673"/>
                <a:ext cx="299085" cy="416088"/>
              </a:xfrm>
              <a:prstGeom prst="rect">
                <a:avLst/>
              </a:prstGeom>
              <a:effectLst>
                <a:glow rad="63500">
                  <a:schemeClr val="accent3">
                    <a:satMod val="175000"/>
                    <a:alpha val="40000"/>
                  </a:schemeClr>
                </a:glow>
              </a:effectLst>
            </p:spPr>
          </p:pic>
        </p:grpSp>
      </p:grpSp>
      <p:grpSp>
        <p:nvGrpSpPr>
          <p:cNvPr id="955" name="Group 954">
            <a:extLst>
              <a:ext uri="{FF2B5EF4-FFF2-40B4-BE49-F238E27FC236}">
                <a16:creationId xmlns:a16="http://schemas.microsoft.com/office/drawing/2014/main" id="{BEB500A7-8843-7D78-EA8F-4EE9EF1BB732}"/>
              </a:ext>
            </a:extLst>
          </p:cNvPr>
          <p:cNvGrpSpPr/>
          <p:nvPr/>
        </p:nvGrpSpPr>
        <p:grpSpPr>
          <a:xfrm>
            <a:off x="8691827" y="1301423"/>
            <a:ext cx="2996422" cy="2908839"/>
            <a:chOff x="8691827" y="1432047"/>
            <a:chExt cx="2996422" cy="2908839"/>
          </a:xfrm>
        </p:grpSpPr>
        <mc:AlternateContent xmlns:mc="http://schemas.openxmlformats.org/markup-compatibility/2006" xmlns:p14="http://schemas.microsoft.com/office/powerpoint/2010/main">
          <mc:Choice Requires="p14">
            <p:contentPart p14:bwMode="auto" r:id="rId9">
              <p14:nvContentPartPr>
                <p14:cNvPr id="956" name="Ink 955">
                  <a:extLst>
                    <a:ext uri="{FF2B5EF4-FFF2-40B4-BE49-F238E27FC236}">
                      <a16:creationId xmlns:a16="http://schemas.microsoft.com/office/drawing/2014/main" id="{E90FD466-18B0-B8E4-571A-E8D95770A669}"/>
                    </a:ext>
                  </a:extLst>
                </p14:cNvPr>
                <p14:cNvContentPartPr/>
                <p14:nvPr/>
              </p14:nvContentPartPr>
              <p14:xfrm>
                <a:off x="9809415" y="1604403"/>
                <a:ext cx="360" cy="360"/>
              </p14:xfrm>
            </p:contentPart>
          </mc:Choice>
          <mc:Fallback xmlns="">
            <p:pic>
              <p:nvPicPr>
                <p:cNvPr id="69" name="Ink 68">
                  <a:extLst>
                    <a:ext uri="{FF2B5EF4-FFF2-40B4-BE49-F238E27FC236}">
                      <a16:creationId xmlns:a16="http://schemas.microsoft.com/office/drawing/2014/main" id="{97DD5038-B143-B4E0-775A-DDDE0DC31B8F}"/>
                    </a:ext>
                  </a:extLst>
                </p:cNvPr>
                <p:cNvPicPr/>
                <p:nvPr/>
              </p:nvPicPr>
              <p:blipFill>
                <a:blip r:embed="rId10"/>
                <a:stretch>
                  <a:fillRect/>
                </a:stretch>
              </p:blipFill>
              <p:spPr>
                <a:xfrm>
                  <a:off x="9805095" y="1600083"/>
                  <a:ext cx="9000" cy="9000"/>
                </a:xfrm>
                <a:prstGeom prst="rect">
                  <a:avLst/>
                </a:prstGeom>
              </p:spPr>
            </p:pic>
          </mc:Fallback>
        </mc:AlternateContent>
        <p:sp>
          <p:nvSpPr>
            <p:cNvPr id="957" name="Rectangle: Top Corners Rounded 956">
              <a:extLst>
                <a:ext uri="{FF2B5EF4-FFF2-40B4-BE49-F238E27FC236}">
                  <a16:creationId xmlns:a16="http://schemas.microsoft.com/office/drawing/2014/main" id="{C35BA0CB-29D7-3A14-0C44-AA0650EDDB85}"/>
                </a:ext>
              </a:extLst>
            </p:cNvPr>
            <p:cNvSpPr/>
            <p:nvPr/>
          </p:nvSpPr>
          <p:spPr>
            <a:xfrm rot="16200000">
              <a:off x="8726422" y="1397452"/>
              <a:ext cx="2908839" cy="2978030"/>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11">
              <p14:nvContentPartPr>
                <p14:cNvPr id="958" name="Ink 957">
                  <a:extLst>
                    <a:ext uri="{FF2B5EF4-FFF2-40B4-BE49-F238E27FC236}">
                      <a16:creationId xmlns:a16="http://schemas.microsoft.com/office/drawing/2014/main" id="{20107206-785F-5D18-848F-60BCDDF29B36}"/>
                    </a:ext>
                  </a:extLst>
                </p14:cNvPr>
                <p14:cNvContentPartPr/>
                <p14:nvPr/>
              </p14:nvContentPartPr>
              <p14:xfrm>
                <a:off x="9961815" y="1756803"/>
                <a:ext cx="360" cy="360"/>
              </p14:xfrm>
            </p:contentPart>
          </mc:Choice>
          <mc:Fallback xmlns="">
            <p:pic>
              <p:nvPicPr>
                <p:cNvPr id="18" name="Ink 17">
                  <a:extLst>
                    <a:ext uri="{FF2B5EF4-FFF2-40B4-BE49-F238E27FC236}">
                      <a16:creationId xmlns:a16="http://schemas.microsoft.com/office/drawing/2014/main" id="{D6CF9797-7E9A-59BA-3765-0CD8FFD5EDD1}"/>
                    </a:ext>
                  </a:extLst>
                </p:cNvPr>
                <p:cNvPicPr/>
                <p:nvPr/>
              </p:nvPicPr>
              <p:blipFill>
                <a:blip r:embed="rId10"/>
                <a:stretch>
                  <a:fillRect/>
                </a:stretch>
              </p:blipFill>
              <p:spPr>
                <a:xfrm>
                  <a:off x="9957495" y="1752483"/>
                  <a:ext cx="9000" cy="9000"/>
                </a:xfrm>
                <a:prstGeom prst="rect">
                  <a:avLst/>
                </a:prstGeom>
              </p:spPr>
            </p:pic>
          </mc:Fallback>
        </mc:AlternateContent>
        <p:grpSp>
          <p:nvGrpSpPr>
            <p:cNvPr id="959" name="Group 958">
              <a:extLst>
                <a:ext uri="{FF2B5EF4-FFF2-40B4-BE49-F238E27FC236}">
                  <a16:creationId xmlns:a16="http://schemas.microsoft.com/office/drawing/2014/main" id="{1816EB96-72D2-D683-1F6C-0F03B3B63952}"/>
                </a:ext>
              </a:extLst>
            </p:cNvPr>
            <p:cNvGrpSpPr/>
            <p:nvPr/>
          </p:nvGrpSpPr>
          <p:grpSpPr>
            <a:xfrm>
              <a:off x="8810660" y="1554645"/>
              <a:ext cx="2877589" cy="2663644"/>
              <a:chOff x="8810660" y="1205869"/>
              <a:chExt cx="2877589" cy="2663644"/>
            </a:xfrm>
          </p:grpSpPr>
          <p:sp>
            <p:nvSpPr>
              <p:cNvPr id="960" name="TextBox 959">
                <a:extLst>
                  <a:ext uri="{FF2B5EF4-FFF2-40B4-BE49-F238E27FC236}">
                    <a16:creationId xmlns:a16="http://schemas.microsoft.com/office/drawing/2014/main" id="{3D85FFF0-E37B-C406-233B-CA77F0735F41}"/>
                  </a:ext>
                </a:extLst>
              </p:cNvPr>
              <p:cNvSpPr txBox="1"/>
              <p:nvPr/>
            </p:nvSpPr>
            <p:spPr>
              <a:xfrm>
                <a:off x="9703932" y="1205869"/>
                <a:ext cx="1984317" cy="1232645"/>
              </a:xfrm>
              <a:prstGeom prst="rect">
                <a:avLst/>
              </a:prstGeom>
              <a:noFill/>
            </p:spPr>
            <p:txBody>
              <a:bodyPr wrap="square" rtlCol="0" anchor="ctr">
                <a:spAutoFit/>
              </a:bodyPr>
              <a:lstStyle/>
              <a:p>
                <a:pPr>
                  <a:lnSpc>
                    <a:spcPct val="95000"/>
                  </a:lnSpc>
                  <a:spcBef>
                    <a:spcPts val="1000"/>
                  </a:spcBef>
                  <a:buClr>
                    <a:srgbClr val="006EAB"/>
                  </a:buClr>
                  <a:defRPr/>
                </a:pPr>
                <a:r>
                  <a:rPr lang="en-GB" sz="1300" dirty="0">
                    <a:solidFill>
                      <a:srgbClr val="E7E6E6">
                        <a:lumMod val="25000"/>
                      </a:srgbClr>
                    </a:solidFill>
                  </a:rPr>
                  <a:t>A link between anosmia and hypogonadism </a:t>
                </a:r>
                <a:br>
                  <a:rPr lang="en-GB" sz="1300" dirty="0">
                    <a:solidFill>
                      <a:srgbClr val="E7E6E6">
                        <a:lumMod val="25000"/>
                      </a:srgbClr>
                    </a:solidFill>
                  </a:rPr>
                </a:br>
                <a:r>
                  <a:rPr lang="en-GB" sz="1300" dirty="0">
                    <a:solidFill>
                      <a:srgbClr val="E7E6E6">
                        <a:lumMod val="25000"/>
                      </a:srgbClr>
                    </a:solidFill>
                  </a:rPr>
                  <a:t>was noted </a:t>
                </a:r>
                <a:r>
                  <a:rPr lang="en-GB" sz="1300" b="1" dirty="0"/>
                  <a:t>in 1856</a:t>
                </a:r>
                <a:r>
                  <a:rPr lang="en-GB" sz="1300" dirty="0">
                    <a:solidFill>
                      <a:schemeClr val="accent5"/>
                    </a:solidFill>
                  </a:rPr>
                  <a:t> </a:t>
                </a:r>
                <a:br>
                  <a:rPr lang="en-GB" sz="1300" dirty="0">
                    <a:solidFill>
                      <a:schemeClr val="accent5"/>
                    </a:solidFill>
                  </a:rPr>
                </a:br>
                <a:r>
                  <a:rPr lang="en-GB" sz="1300" dirty="0">
                    <a:solidFill>
                      <a:schemeClr val="accent5"/>
                    </a:solidFill>
                  </a:rPr>
                  <a:t>by </a:t>
                </a:r>
                <a:r>
                  <a:rPr lang="es-ES" sz="1300" b="1" dirty="0">
                    <a:solidFill>
                      <a:schemeClr val="accent5"/>
                    </a:solidFill>
                  </a:rPr>
                  <a:t>Aureliano Maestre </a:t>
                </a:r>
                <a:br>
                  <a:rPr lang="es-ES" sz="1300" b="1" dirty="0">
                    <a:solidFill>
                      <a:schemeClr val="accent5"/>
                    </a:solidFill>
                  </a:rPr>
                </a:br>
                <a:r>
                  <a:rPr lang="es-ES" sz="1300" b="1" dirty="0">
                    <a:solidFill>
                      <a:schemeClr val="accent5"/>
                    </a:solidFill>
                  </a:rPr>
                  <a:t>de San Juan</a:t>
                </a:r>
                <a:r>
                  <a:rPr lang="es-ES" sz="1300" baseline="30000" dirty="0">
                    <a:solidFill>
                      <a:schemeClr val="accent5"/>
                    </a:solidFill>
                  </a:rPr>
                  <a:t>4</a:t>
                </a:r>
                <a:endParaRPr lang="en-GB" sz="1300" baseline="30000" dirty="0">
                  <a:solidFill>
                    <a:srgbClr val="E7E6E6">
                      <a:lumMod val="25000"/>
                    </a:srgbClr>
                  </a:solidFill>
                </a:endParaRPr>
              </a:p>
            </p:txBody>
          </p:sp>
          <p:pic>
            <p:nvPicPr>
              <p:cNvPr id="961" name="Picture 2">
                <a:extLst>
                  <a:ext uri="{FF2B5EF4-FFF2-40B4-BE49-F238E27FC236}">
                    <a16:creationId xmlns:a16="http://schemas.microsoft.com/office/drawing/2014/main" id="{8308B6C1-A97B-CED6-7C4C-23ED202B6D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l="17477" t="6483" r="30228" b="25950"/>
              <a:stretch/>
            </p:blipFill>
            <p:spPr bwMode="auto">
              <a:xfrm>
                <a:off x="10729893" y="2486032"/>
                <a:ext cx="824396" cy="138348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62" name="Picture 4">
                <a:extLst>
                  <a:ext uri="{FF2B5EF4-FFF2-40B4-BE49-F238E27FC236}">
                    <a16:creationId xmlns:a16="http://schemas.microsoft.com/office/drawing/2014/main" id="{BB1BC032-BD3E-450F-1932-67615F9E1FF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16172"/>
              <a:stretch/>
            </p:blipFill>
            <p:spPr bwMode="auto">
              <a:xfrm>
                <a:off x="8852054" y="1205869"/>
                <a:ext cx="824397" cy="138867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963" name="TextBox 962">
                <a:extLst>
                  <a:ext uri="{FF2B5EF4-FFF2-40B4-BE49-F238E27FC236}">
                    <a16:creationId xmlns:a16="http://schemas.microsoft.com/office/drawing/2014/main" id="{641108DE-D711-1609-3B18-0CA8ADBAB492}"/>
                  </a:ext>
                </a:extLst>
              </p:cNvPr>
              <p:cNvSpPr txBox="1"/>
              <p:nvPr/>
            </p:nvSpPr>
            <p:spPr>
              <a:xfrm>
                <a:off x="8810660" y="2797222"/>
                <a:ext cx="1984317" cy="1042593"/>
              </a:xfrm>
              <a:prstGeom prst="rect">
                <a:avLst/>
              </a:prstGeom>
              <a:noFill/>
            </p:spPr>
            <p:txBody>
              <a:bodyPr wrap="square" rtlCol="0" anchor="ctr">
                <a:spAutoFit/>
              </a:bodyPr>
              <a:lstStyle/>
              <a:p>
                <a:pPr>
                  <a:lnSpc>
                    <a:spcPct val="95000"/>
                  </a:lnSpc>
                  <a:spcBef>
                    <a:spcPts val="1000"/>
                  </a:spcBef>
                  <a:buClr>
                    <a:srgbClr val="006EAB"/>
                  </a:buClr>
                  <a:defRPr/>
                </a:pPr>
                <a:r>
                  <a:rPr lang="en-GB" sz="1300" dirty="0" err="1">
                    <a:solidFill>
                      <a:srgbClr val="E7E6E6">
                        <a:lumMod val="25000"/>
                      </a:srgbClr>
                    </a:solidFill>
                  </a:rPr>
                  <a:t>Kallmann</a:t>
                </a:r>
                <a:r>
                  <a:rPr lang="en-GB" sz="1300" dirty="0">
                    <a:solidFill>
                      <a:srgbClr val="E7E6E6">
                        <a:lumMod val="25000"/>
                      </a:srgbClr>
                    </a:solidFill>
                  </a:rPr>
                  <a:t> syndrome was identified as </a:t>
                </a:r>
                <a:br>
                  <a:rPr lang="en-GB" sz="1300" dirty="0">
                    <a:solidFill>
                      <a:srgbClr val="E7E6E6">
                        <a:lumMod val="25000"/>
                      </a:srgbClr>
                    </a:solidFill>
                  </a:rPr>
                </a:br>
                <a:r>
                  <a:rPr lang="en-GB" sz="1300" dirty="0">
                    <a:solidFill>
                      <a:srgbClr val="E7E6E6">
                        <a:lumMod val="25000"/>
                      </a:srgbClr>
                    </a:solidFill>
                  </a:rPr>
                  <a:t>a clinical entity </a:t>
                </a:r>
                <a:br>
                  <a:rPr lang="en-GB" sz="1300" dirty="0">
                    <a:solidFill>
                      <a:srgbClr val="E7E6E6">
                        <a:lumMod val="25000"/>
                      </a:srgbClr>
                    </a:solidFill>
                  </a:rPr>
                </a:br>
                <a:r>
                  <a:rPr lang="en-GB" sz="1300" b="1" dirty="0"/>
                  <a:t>in 1944</a:t>
                </a:r>
                <a:r>
                  <a:rPr lang="en-GB" sz="1300" dirty="0">
                    <a:solidFill>
                      <a:schemeClr val="accent5"/>
                    </a:solidFill>
                  </a:rPr>
                  <a:t> by </a:t>
                </a:r>
                <a:br>
                  <a:rPr lang="en-GB" sz="1300" dirty="0">
                    <a:solidFill>
                      <a:schemeClr val="accent5"/>
                    </a:solidFill>
                  </a:rPr>
                </a:br>
                <a:r>
                  <a:rPr lang="en-GB" sz="1300" b="1" spc="-10" dirty="0">
                    <a:solidFill>
                      <a:schemeClr val="accent5"/>
                    </a:solidFill>
                  </a:rPr>
                  <a:t>Franz Josef </a:t>
                </a:r>
                <a:r>
                  <a:rPr lang="en-GB" sz="1300" b="1" spc="-10" dirty="0" err="1">
                    <a:solidFill>
                      <a:schemeClr val="accent5"/>
                    </a:solidFill>
                  </a:rPr>
                  <a:t>Kallmann</a:t>
                </a:r>
                <a:r>
                  <a:rPr lang="es-ES" sz="1300" spc="-10" baseline="30000" dirty="0">
                    <a:solidFill>
                      <a:schemeClr val="accent5"/>
                    </a:solidFill>
                  </a:rPr>
                  <a:t>4</a:t>
                </a:r>
                <a:endParaRPr lang="en-GB" sz="1300" b="1" spc="-10" dirty="0">
                  <a:solidFill>
                    <a:srgbClr val="E7E6E6">
                      <a:lumMod val="25000"/>
                    </a:srgbClr>
                  </a:solidFill>
                </a:endParaRPr>
              </a:p>
            </p:txBody>
          </p:sp>
        </p:grpSp>
      </p:grpSp>
      <p:grpSp>
        <p:nvGrpSpPr>
          <p:cNvPr id="548" name="Group 547">
            <a:extLst>
              <a:ext uri="{FF2B5EF4-FFF2-40B4-BE49-F238E27FC236}">
                <a16:creationId xmlns:a16="http://schemas.microsoft.com/office/drawing/2014/main" id="{36D8EEDE-4C72-9775-16DA-DCA24434A507}"/>
              </a:ext>
            </a:extLst>
          </p:cNvPr>
          <p:cNvGrpSpPr/>
          <p:nvPr/>
        </p:nvGrpSpPr>
        <p:grpSpPr>
          <a:xfrm>
            <a:off x="6826074" y="1007066"/>
            <a:ext cx="1582860" cy="4828260"/>
            <a:chOff x="9326430" y="1568670"/>
            <a:chExt cx="1582860" cy="4828260"/>
          </a:xfrm>
          <a:effectLst>
            <a:outerShdw blurRad="76200" dir="18900000" sy="23000" kx="-1200000" algn="bl" rotWithShape="0">
              <a:prstClr val="black">
                <a:alpha val="20000"/>
              </a:prstClr>
            </a:outerShdw>
          </a:effectLst>
        </p:grpSpPr>
        <p:sp>
          <p:nvSpPr>
            <p:cNvPr id="549" name="Freeform: Shape 548">
              <a:extLst>
                <a:ext uri="{FF2B5EF4-FFF2-40B4-BE49-F238E27FC236}">
                  <a16:creationId xmlns:a16="http://schemas.microsoft.com/office/drawing/2014/main" id="{6BF50A1D-7CAD-B39A-C2EC-8452B43C1A53}"/>
                </a:ext>
              </a:extLst>
            </p:cNvPr>
            <p:cNvSpPr/>
            <p:nvPr/>
          </p:nvSpPr>
          <p:spPr>
            <a:xfrm>
              <a:off x="9330690" y="1594626"/>
              <a:ext cx="1573530" cy="4800459"/>
            </a:xfrm>
            <a:custGeom>
              <a:avLst/>
              <a:gdLst>
                <a:gd name="connsiteX0" fmla="*/ 253312 w 1573530"/>
                <a:gd name="connsiteY0" fmla="*/ 1806546 h 4800459"/>
                <a:gd name="connsiteX1" fmla="*/ 241935 w 1573530"/>
                <a:gd name="connsiteY1" fmla="*/ 1864854 h 4800459"/>
                <a:gd name="connsiteX2" fmla="*/ 226695 w 1573530"/>
                <a:gd name="connsiteY2" fmla="*/ 1906764 h 4800459"/>
                <a:gd name="connsiteX3" fmla="*/ 219075 w 1573530"/>
                <a:gd name="connsiteY3" fmla="*/ 1965819 h 4800459"/>
                <a:gd name="connsiteX4" fmla="*/ 219075 w 1573530"/>
                <a:gd name="connsiteY4" fmla="*/ 2015349 h 4800459"/>
                <a:gd name="connsiteX5" fmla="*/ 205740 w 1573530"/>
                <a:gd name="connsiteY5" fmla="*/ 2068689 h 4800459"/>
                <a:gd name="connsiteX6" fmla="*/ 194310 w 1573530"/>
                <a:gd name="connsiteY6" fmla="*/ 2142984 h 4800459"/>
                <a:gd name="connsiteX7" fmla="*/ 193294 w 1573530"/>
                <a:gd name="connsiteY7" fmla="*/ 2142984 h 4800459"/>
                <a:gd name="connsiteX8" fmla="*/ 156210 w 1573530"/>
                <a:gd name="connsiteY8" fmla="*/ 2282049 h 4800459"/>
                <a:gd name="connsiteX9" fmla="*/ 146685 w 1573530"/>
                <a:gd name="connsiteY9" fmla="*/ 2312529 h 4800459"/>
                <a:gd name="connsiteX10" fmla="*/ 150495 w 1573530"/>
                <a:gd name="connsiteY10" fmla="*/ 2407779 h 4800459"/>
                <a:gd name="connsiteX11" fmla="*/ 152400 w 1573530"/>
                <a:gd name="connsiteY11" fmla="*/ 2457309 h 4800459"/>
                <a:gd name="connsiteX12" fmla="*/ 173355 w 1573530"/>
                <a:gd name="connsiteY12" fmla="*/ 2516364 h 4800459"/>
                <a:gd name="connsiteX13" fmla="*/ 196215 w 1573530"/>
                <a:gd name="connsiteY13" fmla="*/ 2546844 h 4800459"/>
                <a:gd name="connsiteX14" fmla="*/ 226695 w 1573530"/>
                <a:gd name="connsiteY14" fmla="*/ 2598279 h 4800459"/>
                <a:gd name="connsiteX15" fmla="*/ 220980 w 1573530"/>
                <a:gd name="connsiteY15" fmla="*/ 2516364 h 4800459"/>
                <a:gd name="connsiteX16" fmla="*/ 220980 w 1573530"/>
                <a:gd name="connsiteY16" fmla="*/ 2480169 h 4800459"/>
                <a:gd name="connsiteX17" fmla="*/ 209550 w 1573530"/>
                <a:gd name="connsiteY17" fmla="*/ 2442069 h 4800459"/>
                <a:gd name="connsiteX18" fmla="*/ 209550 w 1573530"/>
                <a:gd name="connsiteY18" fmla="*/ 2392539 h 4800459"/>
                <a:gd name="connsiteX19" fmla="*/ 213360 w 1573530"/>
                <a:gd name="connsiteY19" fmla="*/ 2365869 h 4800459"/>
                <a:gd name="connsiteX20" fmla="*/ 213360 w 1573530"/>
                <a:gd name="connsiteY20" fmla="*/ 2308719 h 4800459"/>
                <a:gd name="connsiteX21" fmla="*/ 217170 w 1573530"/>
                <a:gd name="connsiteY21" fmla="*/ 2215374 h 4800459"/>
                <a:gd name="connsiteX22" fmla="*/ 228600 w 1573530"/>
                <a:gd name="connsiteY22" fmla="*/ 2148699 h 4800459"/>
                <a:gd name="connsiteX23" fmla="*/ 231394 w 1573530"/>
                <a:gd name="connsiteY23" fmla="*/ 2144889 h 4800459"/>
                <a:gd name="connsiteX24" fmla="*/ 228600 w 1573530"/>
                <a:gd name="connsiteY24" fmla="*/ 2144889 h 4800459"/>
                <a:gd name="connsiteX25" fmla="*/ 243840 w 1573530"/>
                <a:gd name="connsiteY25" fmla="*/ 2040114 h 4800459"/>
                <a:gd name="connsiteX26" fmla="*/ 253365 w 1573530"/>
                <a:gd name="connsiteY26" fmla="*/ 1977249 h 4800459"/>
                <a:gd name="connsiteX27" fmla="*/ 262890 w 1573530"/>
                <a:gd name="connsiteY27" fmla="*/ 1918194 h 4800459"/>
                <a:gd name="connsiteX28" fmla="*/ 262890 w 1573530"/>
                <a:gd name="connsiteY28" fmla="*/ 1872474 h 4800459"/>
                <a:gd name="connsiteX29" fmla="*/ 258951 w 1573530"/>
                <a:gd name="connsiteY29" fmla="*/ 1813384 h 4800459"/>
                <a:gd name="connsiteX30" fmla="*/ 257175 w 1573530"/>
                <a:gd name="connsiteY30" fmla="*/ 1786749 h 4800459"/>
                <a:gd name="connsiteX31" fmla="*/ 254176 w 1573530"/>
                <a:gd name="connsiteY31" fmla="*/ 1802120 h 4800459"/>
                <a:gd name="connsiteX32" fmla="*/ 258207 w 1573530"/>
                <a:gd name="connsiteY32" fmla="*/ 1802234 h 4800459"/>
                <a:gd name="connsiteX33" fmla="*/ 688304 w 1573530"/>
                <a:gd name="connsiteY33" fmla="*/ 0 h 4800459"/>
                <a:gd name="connsiteX34" fmla="*/ 927780 w 1573530"/>
                <a:gd name="connsiteY34" fmla="*/ 188262 h 4800459"/>
                <a:gd name="connsiteX35" fmla="*/ 926388 w 1573530"/>
                <a:gd name="connsiteY35" fmla="*/ 199121 h 4800459"/>
                <a:gd name="connsiteX36" fmla="*/ 928845 w 1573530"/>
                <a:gd name="connsiteY36" fmla="*/ 204062 h 4800459"/>
                <a:gd name="connsiteX37" fmla="*/ 933840 w 1573530"/>
                <a:gd name="connsiteY37" fmla="*/ 234984 h 4800459"/>
                <a:gd name="connsiteX38" fmla="*/ 928845 w 1573530"/>
                <a:gd name="connsiteY38" fmla="*/ 265907 h 4800459"/>
                <a:gd name="connsiteX39" fmla="*/ 926106 w 1573530"/>
                <a:gd name="connsiteY39" fmla="*/ 271414 h 4800459"/>
                <a:gd name="connsiteX40" fmla="*/ 934606 w 1573530"/>
                <a:gd name="connsiteY40" fmla="*/ 360654 h 4800459"/>
                <a:gd name="connsiteX41" fmla="*/ 930174 w 1573530"/>
                <a:gd name="connsiteY41" fmla="*/ 407182 h 4800459"/>
                <a:gd name="connsiteX42" fmla="*/ 933795 w 1573530"/>
                <a:gd name="connsiteY42" fmla="*/ 430486 h 4800459"/>
                <a:gd name="connsiteX43" fmla="*/ 915212 w 1573530"/>
                <a:gd name="connsiteY43" fmla="*/ 490210 h 4800459"/>
                <a:gd name="connsiteX44" fmla="*/ 914725 w 1573530"/>
                <a:gd name="connsiteY44" fmla="*/ 490793 h 4800459"/>
                <a:gd name="connsiteX45" fmla="*/ 883920 w 1573530"/>
                <a:gd name="connsiteY45" fmla="*/ 554214 h 4800459"/>
                <a:gd name="connsiteX46" fmla="*/ 862965 w 1573530"/>
                <a:gd name="connsiteY46" fmla="*/ 575169 h 4800459"/>
                <a:gd name="connsiteX47" fmla="*/ 868680 w 1573530"/>
                <a:gd name="connsiteY47" fmla="*/ 605649 h 4800459"/>
                <a:gd name="connsiteX48" fmla="*/ 918210 w 1573530"/>
                <a:gd name="connsiteY48" fmla="*/ 651369 h 4800459"/>
                <a:gd name="connsiteX49" fmla="*/ 954405 w 1573530"/>
                <a:gd name="connsiteY49" fmla="*/ 678039 h 4800459"/>
                <a:gd name="connsiteX50" fmla="*/ 977265 w 1573530"/>
                <a:gd name="connsiteY50" fmla="*/ 693279 h 4800459"/>
                <a:gd name="connsiteX51" fmla="*/ 1022985 w 1573530"/>
                <a:gd name="connsiteY51" fmla="*/ 716139 h 4800459"/>
                <a:gd name="connsiteX52" fmla="*/ 1036320 w 1573530"/>
                <a:gd name="connsiteY52" fmla="*/ 723759 h 4800459"/>
                <a:gd name="connsiteX53" fmla="*/ 1074420 w 1573530"/>
                <a:gd name="connsiteY53" fmla="*/ 723759 h 4800459"/>
                <a:gd name="connsiteX54" fmla="*/ 1104900 w 1573530"/>
                <a:gd name="connsiteY54" fmla="*/ 738999 h 4800459"/>
                <a:gd name="connsiteX55" fmla="*/ 1148715 w 1573530"/>
                <a:gd name="connsiteY55" fmla="*/ 754239 h 4800459"/>
                <a:gd name="connsiteX56" fmla="*/ 1209675 w 1573530"/>
                <a:gd name="connsiteY56" fmla="*/ 758049 h 4800459"/>
                <a:gd name="connsiteX57" fmla="*/ 1240155 w 1573530"/>
                <a:gd name="connsiteY57" fmla="*/ 782814 h 4800459"/>
                <a:gd name="connsiteX58" fmla="*/ 1280160 w 1573530"/>
                <a:gd name="connsiteY58" fmla="*/ 805674 h 4800459"/>
                <a:gd name="connsiteX59" fmla="*/ 1306830 w 1573530"/>
                <a:gd name="connsiteY59" fmla="*/ 849489 h 4800459"/>
                <a:gd name="connsiteX60" fmla="*/ 1325880 w 1573530"/>
                <a:gd name="connsiteY60" fmla="*/ 889494 h 4800459"/>
                <a:gd name="connsiteX61" fmla="*/ 1341120 w 1573530"/>
                <a:gd name="connsiteY61" fmla="*/ 940929 h 4800459"/>
                <a:gd name="connsiteX62" fmla="*/ 1346835 w 1573530"/>
                <a:gd name="connsiteY62" fmla="*/ 994269 h 4800459"/>
                <a:gd name="connsiteX63" fmla="*/ 1348740 w 1573530"/>
                <a:gd name="connsiteY63" fmla="*/ 1043799 h 4800459"/>
                <a:gd name="connsiteX64" fmla="*/ 1356360 w 1573530"/>
                <a:gd name="connsiteY64" fmla="*/ 1093329 h 4800459"/>
                <a:gd name="connsiteX65" fmla="*/ 1352464 w 1573530"/>
                <a:gd name="connsiteY65" fmla="*/ 1093335 h 4800459"/>
                <a:gd name="connsiteX66" fmla="*/ 1371600 w 1573530"/>
                <a:gd name="connsiteY66" fmla="*/ 1144764 h 4800459"/>
                <a:gd name="connsiteX67" fmla="*/ 1373505 w 1573530"/>
                <a:gd name="connsiteY67" fmla="*/ 1177149 h 4800459"/>
                <a:gd name="connsiteX68" fmla="*/ 1377315 w 1573530"/>
                <a:gd name="connsiteY68" fmla="*/ 1249539 h 4800459"/>
                <a:gd name="connsiteX69" fmla="*/ 1383030 w 1573530"/>
                <a:gd name="connsiteY69" fmla="*/ 1361934 h 4800459"/>
                <a:gd name="connsiteX70" fmla="*/ 1384935 w 1573530"/>
                <a:gd name="connsiteY70" fmla="*/ 1434324 h 4800459"/>
                <a:gd name="connsiteX71" fmla="*/ 1390650 w 1573530"/>
                <a:gd name="connsiteY71" fmla="*/ 1512429 h 4800459"/>
                <a:gd name="connsiteX72" fmla="*/ 1392555 w 1573530"/>
                <a:gd name="connsiteY72" fmla="*/ 1573389 h 4800459"/>
                <a:gd name="connsiteX73" fmla="*/ 1411605 w 1573530"/>
                <a:gd name="connsiteY73" fmla="*/ 1626729 h 4800459"/>
                <a:gd name="connsiteX74" fmla="*/ 1423035 w 1573530"/>
                <a:gd name="connsiteY74" fmla="*/ 1680069 h 4800459"/>
                <a:gd name="connsiteX75" fmla="*/ 1445895 w 1573530"/>
                <a:gd name="connsiteY75" fmla="*/ 1733409 h 4800459"/>
                <a:gd name="connsiteX76" fmla="*/ 1455420 w 1573530"/>
                <a:gd name="connsiteY76" fmla="*/ 1756269 h 4800459"/>
                <a:gd name="connsiteX77" fmla="*/ 1464945 w 1573530"/>
                <a:gd name="connsiteY77" fmla="*/ 1815324 h 4800459"/>
                <a:gd name="connsiteX78" fmla="*/ 1464945 w 1573530"/>
                <a:gd name="connsiteY78" fmla="*/ 1870569 h 4800459"/>
                <a:gd name="connsiteX79" fmla="*/ 1466850 w 1573530"/>
                <a:gd name="connsiteY79" fmla="*/ 1935339 h 4800459"/>
                <a:gd name="connsiteX80" fmla="*/ 1463040 w 1573530"/>
                <a:gd name="connsiteY80" fmla="*/ 2019159 h 4800459"/>
                <a:gd name="connsiteX81" fmla="*/ 1463040 w 1573530"/>
                <a:gd name="connsiteY81" fmla="*/ 2104884 h 4800459"/>
                <a:gd name="connsiteX82" fmla="*/ 1466850 w 1573530"/>
                <a:gd name="connsiteY82" fmla="*/ 2114409 h 4800459"/>
                <a:gd name="connsiteX83" fmla="*/ 1463040 w 1573530"/>
                <a:gd name="connsiteY83" fmla="*/ 2131554 h 4800459"/>
                <a:gd name="connsiteX84" fmla="*/ 1463040 w 1573530"/>
                <a:gd name="connsiteY84" fmla="*/ 2144889 h 4800459"/>
                <a:gd name="connsiteX85" fmla="*/ 1460077 w 1573530"/>
                <a:gd name="connsiteY85" fmla="*/ 2144889 h 4800459"/>
                <a:gd name="connsiteX86" fmla="*/ 1451610 w 1573530"/>
                <a:gd name="connsiteY86" fmla="*/ 2182989 h 4800459"/>
                <a:gd name="connsiteX87" fmla="*/ 1455420 w 1573530"/>
                <a:gd name="connsiteY87" fmla="*/ 2377299 h 4800459"/>
                <a:gd name="connsiteX88" fmla="*/ 1476375 w 1573530"/>
                <a:gd name="connsiteY88" fmla="*/ 2489694 h 4800459"/>
                <a:gd name="connsiteX89" fmla="*/ 1518285 w 1573530"/>
                <a:gd name="connsiteY89" fmla="*/ 2571609 h 4800459"/>
                <a:gd name="connsiteX90" fmla="*/ 1558290 w 1573530"/>
                <a:gd name="connsiteY90" fmla="*/ 2628759 h 4800459"/>
                <a:gd name="connsiteX91" fmla="*/ 1571625 w 1573530"/>
                <a:gd name="connsiteY91" fmla="*/ 2664954 h 4800459"/>
                <a:gd name="connsiteX92" fmla="*/ 1571625 w 1573530"/>
                <a:gd name="connsiteY92" fmla="*/ 2689719 h 4800459"/>
                <a:gd name="connsiteX93" fmla="*/ 1573530 w 1573530"/>
                <a:gd name="connsiteY93" fmla="*/ 2748774 h 4800459"/>
                <a:gd name="connsiteX94" fmla="*/ 1525905 w 1573530"/>
                <a:gd name="connsiteY94" fmla="*/ 2804019 h 4800459"/>
                <a:gd name="connsiteX95" fmla="*/ 1508760 w 1573530"/>
                <a:gd name="connsiteY95" fmla="*/ 2844024 h 4800459"/>
                <a:gd name="connsiteX96" fmla="*/ 1489710 w 1573530"/>
                <a:gd name="connsiteY96" fmla="*/ 2874504 h 4800459"/>
                <a:gd name="connsiteX97" fmla="*/ 1388745 w 1573530"/>
                <a:gd name="connsiteY97" fmla="*/ 2891649 h 4800459"/>
                <a:gd name="connsiteX98" fmla="*/ 1369695 w 1573530"/>
                <a:gd name="connsiteY98" fmla="*/ 2874504 h 4800459"/>
                <a:gd name="connsiteX99" fmla="*/ 1327785 w 1573530"/>
                <a:gd name="connsiteY99" fmla="*/ 2872599 h 4800459"/>
                <a:gd name="connsiteX100" fmla="*/ 1318260 w 1573530"/>
                <a:gd name="connsiteY100" fmla="*/ 2851644 h 4800459"/>
                <a:gd name="connsiteX101" fmla="*/ 1333500 w 1573530"/>
                <a:gd name="connsiteY101" fmla="*/ 2826879 h 4800459"/>
                <a:gd name="connsiteX102" fmla="*/ 1367790 w 1573530"/>
                <a:gd name="connsiteY102" fmla="*/ 2823069 h 4800459"/>
                <a:gd name="connsiteX103" fmla="*/ 1392555 w 1573530"/>
                <a:gd name="connsiteY103" fmla="*/ 2819259 h 4800459"/>
                <a:gd name="connsiteX104" fmla="*/ 1386840 w 1573530"/>
                <a:gd name="connsiteY104" fmla="*/ 2790684 h 4800459"/>
                <a:gd name="connsiteX105" fmla="*/ 1383030 w 1573530"/>
                <a:gd name="connsiteY105" fmla="*/ 2750679 h 4800459"/>
                <a:gd name="connsiteX106" fmla="*/ 1371600 w 1573530"/>
                <a:gd name="connsiteY106" fmla="*/ 2687814 h 4800459"/>
                <a:gd name="connsiteX107" fmla="*/ 1356360 w 1573530"/>
                <a:gd name="connsiteY107" fmla="*/ 2638284 h 4800459"/>
                <a:gd name="connsiteX108" fmla="*/ 1346835 w 1573530"/>
                <a:gd name="connsiteY108" fmla="*/ 2602089 h 4800459"/>
                <a:gd name="connsiteX109" fmla="*/ 1348740 w 1573530"/>
                <a:gd name="connsiteY109" fmla="*/ 2541129 h 4800459"/>
                <a:gd name="connsiteX110" fmla="*/ 1360170 w 1573530"/>
                <a:gd name="connsiteY110" fmla="*/ 2520174 h 4800459"/>
                <a:gd name="connsiteX111" fmla="*/ 1360170 w 1573530"/>
                <a:gd name="connsiteY111" fmla="*/ 2472549 h 4800459"/>
                <a:gd name="connsiteX112" fmla="*/ 1352550 w 1573530"/>
                <a:gd name="connsiteY112" fmla="*/ 2434449 h 4800459"/>
                <a:gd name="connsiteX113" fmla="*/ 1352550 w 1573530"/>
                <a:gd name="connsiteY113" fmla="*/ 2375394 h 4800459"/>
                <a:gd name="connsiteX114" fmla="*/ 1348740 w 1573530"/>
                <a:gd name="connsiteY114" fmla="*/ 2335389 h 4800459"/>
                <a:gd name="connsiteX115" fmla="*/ 1327785 w 1573530"/>
                <a:gd name="connsiteY115" fmla="*/ 2280144 h 4800459"/>
                <a:gd name="connsiteX116" fmla="*/ 1314450 w 1573530"/>
                <a:gd name="connsiteY116" fmla="*/ 2230614 h 4800459"/>
                <a:gd name="connsiteX117" fmla="*/ 1297305 w 1573530"/>
                <a:gd name="connsiteY117" fmla="*/ 2163939 h 4800459"/>
                <a:gd name="connsiteX118" fmla="*/ 1297305 w 1573530"/>
                <a:gd name="connsiteY118" fmla="*/ 2144889 h 4800459"/>
                <a:gd name="connsiteX119" fmla="*/ 1292994 w 1573530"/>
                <a:gd name="connsiteY119" fmla="*/ 2104654 h 4800459"/>
                <a:gd name="connsiteX120" fmla="*/ 1290566 w 1573530"/>
                <a:gd name="connsiteY120" fmla="*/ 2089500 h 4800459"/>
                <a:gd name="connsiteX121" fmla="*/ 1272540 w 1573530"/>
                <a:gd name="connsiteY121" fmla="*/ 2053449 h 4800459"/>
                <a:gd name="connsiteX122" fmla="*/ 1263015 w 1573530"/>
                <a:gd name="connsiteY122" fmla="*/ 1994394 h 4800459"/>
                <a:gd name="connsiteX123" fmla="*/ 1253490 w 1573530"/>
                <a:gd name="connsiteY123" fmla="*/ 1969629 h 4800459"/>
                <a:gd name="connsiteX124" fmla="*/ 1230630 w 1573530"/>
                <a:gd name="connsiteY124" fmla="*/ 1906764 h 4800459"/>
                <a:gd name="connsiteX125" fmla="*/ 1213485 w 1573530"/>
                <a:gd name="connsiteY125" fmla="*/ 1861044 h 4800459"/>
                <a:gd name="connsiteX126" fmla="*/ 1215390 w 1573530"/>
                <a:gd name="connsiteY126" fmla="*/ 1832469 h 4800459"/>
                <a:gd name="connsiteX127" fmla="*/ 1205415 w 1573530"/>
                <a:gd name="connsiteY127" fmla="*/ 1792568 h 4800459"/>
                <a:gd name="connsiteX128" fmla="*/ 1202450 w 1573530"/>
                <a:gd name="connsiteY128" fmla="*/ 1789768 h 4800459"/>
                <a:gd name="connsiteX129" fmla="*/ 1190625 w 1573530"/>
                <a:gd name="connsiteY129" fmla="*/ 1813419 h 4800459"/>
                <a:gd name="connsiteX130" fmla="*/ 1190625 w 1573530"/>
                <a:gd name="connsiteY130" fmla="*/ 1853424 h 4800459"/>
                <a:gd name="connsiteX131" fmla="*/ 1198245 w 1573530"/>
                <a:gd name="connsiteY131" fmla="*/ 1880094 h 4800459"/>
                <a:gd name="connsiteX132" fmla="*/ 1198245 w 1573530"/>
                <a:gd name="connsiteY132" fmla="*/ 1910574 h 4800459"/>
                <a:gd name="connsiteX133" fmla="*/ 1205865 w 1573530"/>
                <a:gd name="connsiteY133" fmla="*/ 1971534 h 4800459"/>
                <a:gd name="connsiteX134" fmla="*/ 1213485 w 1573530"/>
                <a:gd name="connsiteY134" fmla="*/ 2002014 h 4800459"/>
                <a:gd name="connsiteX135" fmla="*/ 1234440 w 1573530"/>
                <a:gd name="connsiteY135" fmla="*/ 2032494 h 4800459"/>
                <a:gd name="connsiteX136" fmla="*/ 1249680 w 1573530"/>
                <a:gd name="connsiteY136" fmla="*/ 2074404 h 4800459"/>
                <a:gd name="connsiteX137" fmla="*/ 1259205 w 1573530"/>
                <a:gd name="connsiteY137" fmla="*/ 2144889 h 4800459"/>
                <a:gd name="connsiteX138" fmla="*/ 1253966 w 1573530"/>
                <a:gd name="connsiteY138" fmla="*/ 2144889 h 4800459"/>
                <a:gd name="connsiteX139" fmla="*/ 1261110 w 1573530"/>
                <a:gd name="connsiteY139" fmla="*/ 2173464 h 4800459"/>
                <a:gd name="connsiteX140" fmla="*/ 1268730 w 1573530"/>
                <a:gd name="connsiteY140" fmla="*/ 2262999 h 4800459"/>
                <a:gd name="connsiteX141" fmla="*/ 1274445 w 1573530"/>
                <a:gd name="connsiteY141" fmla="*/ 2323959 h 4800459"/>
                <a:gd name="connsiteX142" fmla="*/ 1278255 w 1573530"/>
                <a:gd name="connsiteY142" fmla="*/ 2365869 h 4800459"/>
                <a:gd name="connsiteX143" fmla="*/ 1278255 w 1573530"/>
                <a:gd name="connsiteY143" fmla="*/ 2432544 h 4800459"/>
                <a:gd name="connsiteX144" fmla="*/ 1276350 w 1573530"/>
                <a:gd name="connsiteY144" fmla="*/ 2539224 h 4800459"/>
                <a:gd name="connsiteX145" fmla="*/ 1259205 w 1573530"/>
                <a:gd name="connsiteY145" fmla="*/ 2647809 h 4800459"/>
                <a:gd name="connsiteX146" fmla="*/ 1240155 w 1573530"/>
                <a:gd name="connsiteY146" fmla="*/ 2729724 h 4800459"/>
                <a:gd name="connsiteX147" fmla="*/ 1228725 w 1573530"/>
                <a:gd name="connsiteY147" fmla="*/ 2798304 h 4800459"/>
                <a:gd name="connsiteX148" fmla="*/ 1202055 w 1573530"/>
                <a:gd name="connsiteY148" fmla="*/ 2918319 h 4800459"/>
                <a:gd name="connsiteX149" fmla="*/ 1192530 w 1573530"/>
                <a:gd name="connsiteY149" fmla="*/ 2977374 h 4800459"/>
                <a:gd name="connsiteX150" fmla="*/ 1179195 w 1573530"/>
                <a:gd name="connsiteY150" fmla="*/ 3051669 h 4800459"/>
                <a:gd name="connsiteX151" fmla="*/ 1173068 w 1573530"/>
                <a:gd name="connsiteY151" fmla="*/ 3051669 h 4800459"/>
                <a:gd name="connsiteX152" fmla="*/ 1163955 w 1573530"/>
                <a:gd name="connsiteY152" fmla="*/ 3164064 h 4800459"/>
                <a:gd name="connsiteX153" fmla="*/ 1160145 w 1573530"/>
                <a:gd name="connsiteY153" fmla="*/ 3263124 h 4800459"/>
                <a:gd name="connsiteX154" fmla="*/ 1152525 w 1573530"/>
                <a:gd name="connsiteY154" fmla="*/ 3335514 h 4800459"/>
                <a:gd name="connsiteX155" fmla="*/ 1154430 w 1573530"/>
                <a:gd name="connsiteY155" fmla="*/ 3388854 h 4800459"/>
                <a:gd name="connsiteX156" fmla="*/ 1181100 w 1573530"/>
                <a:gd name="connsiteY156" fmla="*/ 3495534 h 4800459"/>
                <a:gd name="connsiteX157" fmla="*/ 1221105 w 1573530"/>
                <a:gd name="connsiteY157" fmla="*/ 3609834 h 4800459"/>
                <a:gd name="connsiteX158" fmla="*/ 1228725 w 1573530"/>
                <a:gd name="connsiteY158" fmla="*/ 3689844 h 4800459"/>
                <a:gd name="connsiteX159" fmla="*/ 1230630 w 1573530"/>
                <a:gd name="connsiteY159" fmla="*/ 3771759 h 4800459"/>
                <a:gd name="connsiteX160" fmla="*/ 1230630 w 1573530"/>
                <a:gd name="connsiteY160" fmla="*/ 3947019 h 4800459"/>
                <a:gd name="connsiteX161" fmla="*/ 1223010 w 1573530"/>
                <a:gd name="connsiteY161" fmla="*/ 3996549 h 4800459"/>
                <a:gd name="connsiteX162" fmla="*/ 1223010 w 1573530"/>
                <a:gd name="connsiteY162" fmla="*/ 4118469 h 4800459"/>
                <a:gd name="connsiteX163" fmla="*/ 1224915 w 1573530"/>
                <a:gd name="connsiteY163" fmla="*/ 4188954 h 4800459"/>
                <a:gd name="connsiteX164" fmla="*/ 1226820 w 1573530"/>
                <a:gd name="connsiteY164" fmla="*/ 4282299 h 4800459"/>
                <a:gd name="connsiteX165" fmla="*/ 1230630 w 1573530"/>
                <a:gd name="connsiteY165" fmla="*/ 4379454 h 4800459"/>
                <a:gd name="connsiteX166" fmla="*/ 1245870 w 1573530"/>
                <a:gd name="connsiteY166" fmla="*/ 4493754 h 4800459"/>
                <a:gd name="connsiteX167" fmla="*/ 1280160 w 1573530"/>
                <a:gd name="connsiteY167" fmla="*/ 4535664 h 4800459"/>
                <a:gd name="connsiteX168" fmla="*/ 1320165 w 1573530"/>
                <a:gd name="connsiteY168" fmla="*/ 4581384 h 4800459"/>
                <a:gd name="connsiteX169" fmla="*/ 1375410 w 1573530"/>
                <a:gd name="connsiteY169" fmla="*/ 4619484 h 4800459"/>
                <a:gd name="connsiteX170" fmla="*/ 1415415 w 1573530"/>
                <a:gd name="connsiteY170" fmla="*/ 4634724 h 4800459"/>
                <a:gd name="connsiteX171" fmla="*/ 1459230 w 1573530"/>
                <a:gd name="connsiteY171" fmla="*/ 4682349 h 4800459"/>
                <a:gd name="connsiteX172" fmla="*/ 1464945 w 1573530"/>
                <a:gd name="connsiteY172" fmla="*/ 4709019 h 4800459"/>
                <a:gd name="connsiteX173" fmla="*/ 1461135 w 1573530"/>
                <a:gd name="connsiteY173" fmla="*/ 4733784 h 4800459"/>
                <a:gd name="connsiteX174" fmla="*/ 1455420 w 1573530"/>
                <a:gd name="connsiteY174" fmla="*/ 4758549 h 4800459"/>
                <a:gd name="connsiteX175" fmla="*/ 1426845 w 1573530"/>
                <a:gd name="connsiteY175" fmla="*/ 4764264 h 4800459"/>
                <a:gd name="connsiteX176" fmla="*/ 1405890 w 1573530"/>
                <a:gd name="connsiteY176" fmla="*/ 4752834 h 4800459"/>
                <a:gd name="connsiteX177" fmla="*/ 1343025 w 1573530"/>
                <a:gd name="connsiteY177" fmla="*/ 4754739 h 4800459"/>
                <a:gd name="connsiteX178" fmla="*/ 1331595 w 1573530"/>
                <a:gd name="connsiteY178" fmla="*/ 4768074 h 4800459"/>
                <a:gd name="connsiteX179" fmla="*/ 1285875 w 1573530"/>
                <a:gd name="connsiteY179" fmla="*/ 4781409 h 4800459"/>
                <a:gd name="connsiteX180" fmla="*/ 1217295 w 1573530"/>
                <a:gd name="connsiteY180" fmla="*/ 4729974 h 4800459"/>
                <a:gd name="connsiteX181" fmla="*/ 1144905 w 1573530"/>
                <a:gd name="connsiteY181" fmla="*/ 4674729 h 4800459"/>
                <a:gd name="connsiteX182" fmla="*/ 1095375 w 1573530"/>
                <a:gd name="connsiteY182" fmla="*/ 4672824 h 4800459"/>
                <a:gd name="connsiteX183" fmla="*/ 1062990 w 1573530"/>
                <a:gd name="connsiteY183" fmla="*/ 4640439 h 4800459"/>
                <a:gd name="connsiteX184" fmla="*/ 1076325 w 1573530"/>
                <a:gd name="connsiteY184" fmla="*/ 4550904 h 4800459"/>
                <a:gd name="connsiteX185" fmla="*/ 1080135 w 1573530"/>
                <a:gd name="connsiteY185" fmla="*/ 4467084 h 4800459"/>
                <a:gd name="connsiteX186" fmla="*/ 1078230 w 1573530"/>
                <a:gd name="connsiteY186" fmla="*/ 4413744 h 4800459"/>
                <a:gd name="connsiteX187" fmla="*/ 1087755 w 1573530"/>
                <a:gd name="connsiteY187" fmla="*/ 4358499 h 4800459"/>
                <a:gd name="connsiteX188" fmla="*/ 1076325 w 1573530"/>
                <a:gd name="connsiteY188" fmla="*/ 4322304 h 4800459"/>
                <a:gd name="connsiteX189" fmla="*/ 1049655 w 1573530"/>
                <a:gd name="connsiteY189" fmla="*/ 4265154 h 4800459"/>
                <a:gd name="connsiteX190" fmla="*/ 1015365 w 1573530"/>
                <a:gd name="connsiteY190" fmla="*/ 4135614 h 4800459"/>
                <a:gd name="connsiteX191" fmla="*/ 994410 w 1573530"/>
                <a:gd name="connsiteY191" fmla="*/ 4076559 h 4800459"/>
                <a:gd name="connsiteX192" fmla="*/ 962025 w 1573530"/>
                <a:gd name="connsiteY192" fmla="*/ 3948924 h 4800459"/>
                <a:gd name="connsiteX193" fmla="*/ 925830 w 1573530"/>
                <a:gd name="connsiteY193" fmla="*/ 3815574 h 4800459"/>
                <a:gd name="connsiteX194" fmla="*/ 904875 w 1573530"/>
                <a:gd name="connsiteY194" fmla="*/ 3769854 h 4800459"/>
                <a:gd name="connsiteX195" fmla="*/ 887730 w 1573530"/>
                <a:gd name="connsiteY195" fmla="*/ 3682224 h 4800459"/>
                <a:gd name="connsiteX196" fmla="*/ 889635 w 1573530"/>
                <a:gd name="connsiteY196" fmla="*/ 3640314 h 4800459"/>
                <a:gd name="connsiteX197" fmla="*/ 878205 w 1573530"/>
                <a:gd name="connsiteY197" fmla="*/ 3606024 h 4800459"/>
                <a:gd name="connsiteX198" fmla="*/ 870585 w 1573530"/>
                <a:gd name="connsiteY198" fmla="*/ 3518394 h 4800459"/>
                <a:gd name="connsiteX199" fmla="*/ 847725 w 1573530"/>
                <a:gd name="connsiteY199" fmla="*/ 3463149 h 4800459"/>
                <a:gd name="connsiteX200" fmla="*/ 847725 w 1573530"/>
                <a:gd name="connsiteY200" fmla="*/ 3425049 h 4800459"/>
                <a:gd name="connsiteX201" fmla="*/ 838200 w 1573530"/>
                <a:gd name="connsiteY201" fmla="*/ 3386949 h 4800459"/>
                <a:gd name="connsiteX202" fmla="*/ 819150 w 1573530"/>
                <a:gd name="connsiteY202" fmla="*/ 3320274 h 4800459"/>
                <a:gd name="connsiteX203" fmla="*/ 809625 w 1573530"/>
                <a:gd name="connsiteY203" fmla="*/ 3268839 h 4800459"/>
                <a:gd name="connsiteX204" fmla="*/ 813435 w 1573530"/>
                <a:gd name="connsiteY204" fmla="*/ 3209784 h 4800459"/>
                <a:gd name="connsiteX205" fmla="*/ 809625 w 1573530"/>
                <a:gd name="connsiteY205" fmla="*/ 3156444 h 4800459"/>
                <a:gd name="connsiteX206" fmla="*/ 811371 w 1573530"/>
                <a:gd name="connsiteY206" fmla="*/ 3051669 h 4800459"/>
                <a:gd name="connsiteX207" fmla="*/ 805815 w 1573530"/>
                <a:gd name="connsiteY207" fmla="*/ 3051669 h 4800459"/>
                <a:gd name="connsiteX208" fmla="*/ 805815 w 1573530"/>
                <a:gd name="connsiteY208" fmla="*/ 2998329 h 4800459"/>
                <a:gd name="connsiteX209" fmla="*/ 790575 w 1573530"/>
                <a:gd name="connsiteY209" fmla="*/ 2891649 h 4800459"/>
                <a:gd name="connsiteX210" fmla="*/ 781050 w 1573530"/>
                <a:gd name="connsiteY210" fmla="*/ 2838309 h 4800459"/>
                <a:gd name="connsiteX211" fmla="*/ 781050 w 1573530"/>
                <a:gd name="connsiteY211" fmla="*/ 2804019 h 4800459"/>
                <a:gd name="connsiteX212" fmla="*/ 773430 w 1573530"/>
                <a:gd name="connsiteY212" fmla="*/ 2735439 h 4800459"/>
                <a:gd name="connsiteX213" fmla="*/ 760095 w 1573530"/>
                <a:gd name="connsiteY213" fmla="*/ 2645904 h 4800459"/>
                <a:gd name="connsiteX214" fmla="*/ 756285 w 1573530"/>
                <a:gd name="connsiteY214" fmla="*/ 2571609 h 4800459"/>
                <a:gd name="connsiteX215" fmla="*/ 744855 w 1573530"/>
                <a:gd name="connsiteY215" fmla="*/ 2468739 h 4800459"/>
                <a:gd name="connsiteX216" fmla="*/ 733425 w 1573530"/>
                <a:gd name="connsiteY216" fmla="*/ 2584944 h 4800459"/>
                <a:gd name="connsiteX217" fmla="*/ 720090 w 1573530"/>
                <a:gd name="connsiteY217" fmla="*/ 2638284 h 4800459"/>
                <a:gd name="connsiteX218" fmla="*/ 706755 w 1573530"/>
                <a:gd name="connsiteY218" fmla="*/ 2720199 h 4800459"/>
                <a:gd name="connsiteX219" fmla="*/ 681990 w 1573530"/>
                <a:gd name="connsiteY219" fmla="*/ 2885934 h 4800459"/>
                <a:gd name="connsiteX220" fmla="*/ 670560 w 1573530"/>
                <a:gd name="connsiteY220" fmla="*/ 2964039 h 4800459"/>
                <a:gd name="connsiteX221" fmla="*/ 678180 w 1573530"/>
                <a:gd name="connsiteY221" fmla="*/ 3055479 h 4800459"/>
                <a:gd name="connsiteX222" fmla="*/ 674370 w 1573530"/>
                <a:gd name="connsiteY222" fmla="*/ 3055479 h 4800459"/>
                <a:gd name="connsiteX223" fmla="*/ 674370 w 1573530"/>
                <a:gd name="connsiteY223" fmla="*/ 3156444 h 4800459"/>
                <a:gd name="connsiteX224" fmla="*/ 674370 w 1573530"/>
                <a:gd name="connsiteY224" fmla="*/ 3242169 h 4800459"/>
                <a:gd name="connsiteX225" fmla="*/ 664845 w 1573530"/>
                <a:gd name="connsiteY225" fmla="*/ 3364089 h 4800459"/>
                <a:gd name="connsiteX226" fmla="*/ 641985 w 1573530"/>
                <a:gd name="connsiteY226" fmla="*/ 3394569 h 4800459"/>
                <a:gd name="connsiteX227" fmla="*/ 622935 w 1573530"/>
                <a:gd name="connsiteY227" fmla="*/ 3436479 h 4800459"/>
                <a:gd name="connsiteX228" fmla="*/ 617220 w 1573530"/>
                <a:gd name="connsiteY228" fmla="*/ 3468864 h 4800459"/>
                <a:gd name="connsiteX229" fmla="*/ 592455 w 1573530"/>
                <a:gd name="connsiteY229" fmla="*/ 3514584 h 4800459"/>
                <a:gd name="connsiteX230" fmla="*/ 581025 w 1573530"/>
                <a:gd name="connsiteY230" fmla="*/ 3586974 h 4800459"/>
                <a:gd name="connsiteX231" fmla="*/ 582930 w 1573530"/>
                <a:gd name="connsiteY231" fmla="*/ 3617454 h 4800459"/>
                <a:gd name="connsiteX232" fmla="*/ 573405 w 1573530"/>
                <a:gd name="connsiteY232" fmla="*/ 3745089 h 4800459"/>
                <a:gd name="connsiteX233" fmla="*/ 561975 w 1573530"/>
                <a:gd name="connsiteY233" fmla="*/ 3813669 h 4800459"/>
                <a:gd name="connsiteX234" fmla="*/ 535305 w 1573530"/>
                <a:gd name="connsiteY234" fmla="*/ 3905109 h 4800459"/>
                <a:gd name="connsiteX235" fmla="*/ 525780 w 1573530"/>
                <a:gd name="connsiteY235" fmla="*/ 3954639 h 4800459"/>
                <a:gd name="connsiteX236" fmla="*/ 506730 w 1573530"/>
                <a:gd name="connsiteY236" fmla="*/ 4004169 h 4800459"/>
                <a:gd name="connsiteX237" fmla="*/ 480060 w 1573530"/>
                <a:gd name="connsiteY237" fmla="*/ 4086084 h 4800459"/>
                <a:gd name="connsiteX238" fmla="*/ 462915 w 1573530"/>
                <a:gd name="connsiteY238" fmla="*/ 4164189 h 4800459"/>
                <a:gd name="connsiteX239" fmla="*/ 434340 w 1573530"/>
                <a:gd name="connsiteY239" fmla="*/ 4284204 h 4800459"/>
                <a:gd name="connsiteX240" fmla="*/ 403860 w 1573530"/>
                <a:gd name="connsiteY240" fmla="*/ 4388979 h 4800459"/>
                <a:gd name="connsiteX241" fmla="*/ 415290 w 1573530"/>
                <a:gd name="connsiteY241" fmla="*/ 4425174 h 4800459"/>
                <a:gd name="connsiteX242" fmla="*/ 413385 w 1573530"/>
                <a:gd name="connsiteY242" fmla="*/ 4465179 h 4800459"/>
                <a:gd name="connsiteX243" fmla="*/ 409575 w 1573530"/>
                <a:gd name="connsiteY243" fmla="*/ 4512804 h 4800459"/>
                <a:gd name="connsiteX244" fmla="*/ 421005 w 1573530"/>
                <a:gd name="connsiteY244" fmla="*/ 4569954 h 4800459"/>
                <a:gd name="connsiteX245" fmla="*/ 438150 w 1573530"/>
                <a:gd name="connsiteY245" fmla="*/ 4619484 h 4800459"/>
                <a:gd name="connsiteX246" fmla="*/ 438150 w 1573530"/>
                <a:gd name="connsiteY246" fmla="*/ 4678539 h 4800459"/>
                <a:gd name="connsiteX247" fmla="*/ 405765 w 1573530"/>
                <a:gd name="connsiteY247" fmla="*/ 4691874 h 4800459"/>
                <a:gd name="connsiteX248" fmla="*/ 375285 w 1573530"/>
                <a:gd name="connsiteY248" fmla="*/ 4691874 h 4800459"/>
                <a:gd name="connsiteX249" fmla="*/ 308610 w 1573530"/>
                <a:gd name="connsiteY249" fmla="*/ 4750929 h 4800459"/>
                <a:gd name="connsiteX250" fmla="*/ 274320 w 1573530"/>
                <a:gd name="connsiteY250" fmla="*/ 4777599 h 4800459"/>
                <a:gd name="connsiteX251" fmla="*/ 230505 w 1573530"/>
                <a:gd name="connsiteY251" fmla="*/ 4800459 h 4800459"/>
                <a:gd name="connsiteX252" fmla="*/ 192405 w 1573530"/>
                <a:gd name="connsiteY252" fmla="*/ 4796649 h 4800459"/>
                <a:gd name="connsiteX253" fmla="*/ 156210 w 1573530"/>
                <a:gd name="connsiteY253" fmla="*/ 4794744 h 4800459"/>
                <a:gd name="connsiteX254" fmla="*/ 123825 w 1573530"/>
                <a:gd name="connsiteY254" fmla="*/ 4781409 h 4800459"/>
                <a:gd name="connsiteX255" fmla="*/ 110490 w 1573530"/>
                <a:gd name="connsiteY255" fmla="*/ 4789029 h 4800459"/>
                <a:gd name="connsiteX256" fmla="*/ 72390 w 1573530"/>
                <a:gd name="connsiteY256" fmla="*/ 4789029 h 4800459"/>
                <a:gd name="connsiteX257" fmla="*/ 53340 w 1573530"/>
                <a:gd name="connsiteY257" fmla="*/ 4775694 h 4800459"/>
                <a:gd name="connsiteX258" fmla="*/ 34290 w 1573530"/>
                <a:gd name="connsiteY258" fmla="*/ 4771884 h 4800459"/>
                <a:gd name="connsiteX259" fmla="*/ 36195 w 1573530"/>
                <a:gd name="connsiteY259" fmla="*/ 4729974 h 4800459"/>
                <a:gd name="connsiteX260" fmla="*/ 47625 w 1573530"/>
                <a:gd name="connsiteY260" fmla="*/ 4695684 h 4800459"/>
                <a:gd name="connsiteX261" fmla="*/ 68580 w 1573530"/>
                <a:gd name="connsiteY261" fmla="*/ 4672824 h 4800459"/>
                <a:gd name="connsiteX262" fmla="*/ 89535 w 1573530"/>
                <a:gd name="connsiteY262" fmla="*/ 4669014 h 4800459"/>
                <a:gd name="connsiteX263" fmla="*/ 120015 w 1573530"/>
                <a:gd name="connsiteY263" fmla="*/ 4640439 h 4800459"/>
                <a:gd name="connsiteX264" fmla="*/ 161925 w 1573530"/>
                <a:gd name="connsiteY264" fmla="*/ 4617579 h 4800459"/>
                <a:gd name="connsiteX265" fmla="*/ 171450 w 1573530"/>
                <a:gd name="connsiteY265" fmla="*/ 4583289 h 4800459"/>
                <a:gd name="connsiteX266" fmla="*/ 222885 w 1573530"/>
                <a:gd name="connsiteY266" fmla="*/ 4533759 h 4800459"/>
                <a:gd name="connsiteX267" fmla="*/ 245745 w 1573530"/>
                <a:gd name="connsiteY267" fmla="*/ 4474704 h 4800459"/>
                <a:gd name="connsiteX268" fmla="*/ 247650 w 1573530"/>
                <a:gd name="connsiteY268" fmla="*/ 4428984 h 4800459"/>
                <a:gd name="connsiteX269" fmla="*/ 255270 w 1573530"/>
                <a:gd name="connsiteY269" fmla="*/ 4394694 h 4800459"/>
                <a:gd name="connsiteX270" fmla="*/ 249555 w 1573530"/>
                <a:gd name="connsiteY270" fmla="*/ 4364214 h 4800459"/>
                <a:gd name="connsiteX271" fmla="*/ 249555 w 1573530"/>
                <a:gd name="connsiteY271" fmla="*/ 4328019 h 4800459"/>
                <a:gd name="connsiteX272" fmla="*/ 247650 w 1573530"/>
                <a:gd name="connsiteY272" fmla="*/ 4190859 h 4800459"/>
                <a:gd name="connsiteX273" fmla="*/ 245745 w 1573530"/>
                <a:gd name="connsiteY273" fmla="*/ 4091799 h 4800459"/>
                <a:gd name="connsiteX274" fmla="*/ 243840 w 1573530"/>
                <a:gd name="connsiteY274" fmla="*/ 3967974 h 4800459"/>
                <a:gd name="connsiteX275" fmla="*/ 249555 w 1573530"/>
                <a:gd name="connsiteY275" fmla="*/ 3889869 h 4800459"/>
                <a:gd name="connsiteX276" fmla="*/ 245745 w 1573530"/>
                <a:gd name="connsiteY276" fmla="*/ 3771759 h 4800459"/>
                <a:gd name="connsiteX277" fmla="*/ 247650 w 1573530"/>
                <a:gd name="connsiteY277" fmla="*/ 3659364 h 4800459"/>
                <a:gd name="connsiteX278" fmla="*/ 251460 w 1573530"/>
                <a:gd name="connsiteY278" fmla="*/ 3590784 h 4800459"/>
                <a:gd name="connsiteX279" fmla="*/ 264795 w 1573530"/>
                <a:gd name="connsiteY279" fmla="*/ 3537444 h 4800459"/>
                <a:gd name="connsiteX280" fmla="*/ 278130 w 1573530"/>
                <a:gd name="connsiteY280" fmla="*/ 3526014 h 4800459"/>
                <a:gd name="connsiteX281" fmla="*/ 300990 w 1573530"/>
                <a:gd name="connsiteY281" fmla="*/ 3457434 h 4800459"/>
                <a:gd name="connsiteX282" fmla="*/ 299085 w 1573530"/>
                <a:gd name="connsiteY282" fmla="*/ 3322179 h 4800459"/>
                <a:gd name="connsiteX283" fmla="*/ 299085 w 1573530"/>
                <a:gd name="connsiteY283" fmla="*/ 3200259 h 4800459"/>
                <a:gd name="connsiteX284" fmla="*/ 293370 w 1573530"/>
                <a:gd name="connsiteY284" fmla="*/ 3061194 h 4800459"/>
                <a:gd name="connsiteX285" fmla="*/ 308118 w 1573530"/>
                <a:gd name="connsiteY285" fmla="*/ 3055479 h 4800459"/>
                <a:gd name="connsiteX286" fmla="*/ 291465 w 1573530"/>
                <a:gd name="connsiteY286" fmla="*/ 3055479 h 4800459"/>
                <a:gd name="connsiteX287" fmla="*/ 291465 w 1573530"/>
                <a:gd name="connsiteY287" fmla="*/ 2996424 h 4800459"/>
                <a:gd name="connsiteX288" fmla="*/ 281940 w 1573530"/>
                <a:gd name="connsiteY288" fmla="*/ 2939274 h 4800459"/>
                <a:gd name="connsiteX289" fmla="*/ 270510 w 1573530"/>
                <a:gd name="connsiteY289" fmla="*/ 2845929 h 4800459"/>
                <a:gd name="connsiteX290" fmla="*/ 247650 w 1573530"/>
                <a:gd name="connsiteY290" fmla="*/ 2870694 h 4800459"/>
                <a:gd name="connsiteX291" fmla="*/ 226695 w 1573530"/>
                <a:gd name="connsiteY291" fmla="*/ 2872599 h 4800459"/>
                <a:gd name="connsiteX292" fmla="*/ 200025 w 1573530"/>
                <a:gd name="connsiteY292" fmla="*/ 2824974 h 4800459"/>
                <a:gd name="connsiteX293" fmla="*/ 198120 w 1573530"/>
                <a:gd name="connsiteY293" fmla="*/ 2769729 h 4800459"/>
                <a:gd name="connsiteX294" fmla="*/ 188595 w 1573530"/>
                <a:gd name="connsiteY294" fmla="*/ 2724009 h 4800459"/>
                <a:gd name="connsiteX295" fmla="*/ 156210 w 1573530"/>
                <a:gd name="connsiteY295" fmla="*/ 2653524 h 4800459"/>
                <a:gd name="connsiteX296" fmla="*/ 160020 w 1573530"/>
                <a:gd name="connsiteY296" fmla="*/ 2754489 h 4800459"/>
                <a:gd name="connsiteX297" fmla="*/ 190500 w 1573530"/>
                <a:gd name="connsiteY297" fmla="*/ 2823069 h 4800459"/>
                <a:gd name="connsiteX298" fmla="*/ 226695 w 1573530"/>
                <a:gd name="connsiteY298" fmla="*/ 2874504 h 4800459"/>
                <a:gd name="connsiteX299" fmla="*/ 243840 w 1573530"/>
                <a:gd name="connsiteY299" fmla="*/ 2908794 h 4800459"/>
                <a:gd name="connsiteX300" fmla="*/ 213360 w 1573530"/>
                <a:gd name="connsiteY300" fmla="*/ 2908794 h 4800459"/>
                <a:gd name="connsiteX301" fmla="*/ 188595 w 1573530"/>
                <a:gd name="connsiteY301" fmla="*/ 2922129 h 4800459"/>
                <a:gd name="connsiteX302" fmla="*/ 163830 w 1573530"/>
                <a:gd name="connsiteY302" fmla="*/ 2922129 h 4800459"/>
                <a:gd name="connsiteX303" fmla="*/ 100965 w 1573530"/>
                <a:gd name="connsiteY303" fmla="*/ 2912604 h 4800459"/>
                <a:gd name="connsiteX304" fmla="*/ 62865 w 1573530"/>
                <a:gd name="connsiteY304" fmla="*/ 2878314 h 4800459"/>
                <a:gd name="connsiteX305" fmla="*/ 28575 w 1573530"/>
                <a:gd name="connsiteY305" fmla="*/ 2819259 h 4800459"/>
                <a:gd name="connsiteX306" fmla="*/ 0 w 1573530"/>
                <a:gd name="connsiteY306" fmla="*/ 2750679 h 4800459"/>
                <a:gd name="connsiteX307" fmla="*/ 0 w 1573530"/>
                <a:gd name="connsiteY307" fmla="*/ 2714484 h 4800459"/>
                <a:gd name="connsiteX308" fmla="*/ 19050 w 1573530"/>
                <a:gd name="connsiteY308" fmla="*/ 2670669 h 4800459"/>
                <a:gd name="connsiteX309" fmla="*/ 38100 w 1573530"/>
                <a:gd name="connsiteY309" fmla="*/ 2586849 h 4800459"/>
                <a:gd name="connsiteX310" fmla="*/ 38100 w 1573530"/>
                <a:gd name="connsiteY310" fmla="*/ 2516364 h 4800459"/>
                <a:gd name="connsiteX311" fmla="*/ 26670 w 1573530"/>
                <a:gd name="connsiteY311" fmla="*/ 2482074 h 4800459"/>
                <a:gd name="connsiteX312" fmla="*/ 24765 w 1573530"/>
                <a:gd name="connsiteY312" fmla="*/ 2400159 h 4800459"/>
                <a:gd name="connsiteX313" fmla="*/ 24765 w 1573530"/>
                <a:gd name="connsiteY313" fmla="*/ 2287764 h 4800459"/>
                <a:gd name="connsiteX314" fmla="*/ 24765 w 1573530"/>
                <a:gd name="connsiteY314" fmla="*/ 2243949 h 4800459"/>
                <a:gd name="connsiteX315" fmla="*/ 11430 w 1573530"/>
                <a:gd name="connsiteY315" fmla="*/ 2190609 h 4800459"/>
                <a:gd name="connsiteX316" fmla="*/ 14901 w 1573530"/>
                <a:gd name="connsiteY316" fmla="*/ 2140275 h 4800459"/>
                <a:gd name="connsiteX317" fmla="*/ 3810 w 1573530"/>
                <a:gd name="connsiteY317" fmla="*/ 2051544 h 4800459"/>
                <a:gd name="connsiteX318" fmla="*/ 0 w 1573530"/>
                <a:gd name="connsiteY318" fmla="*/ 2002014 h 4800459"/>
                <a:gd name="connsiteX319" fmla="*/ 0 w 1573530"/>
                <a:gd name="connsiteY319" fmla="*/ 1920099 h 4800459"/>
                <a:gd name="connsiteX320" fmla="*/ 3810 w 1573530"/>
                <a:gd name="connsiteY320" fmla="*/ 1861044 h 4800459"/>
                <a:gd name="connsiteX321" fmla="*/ 7620 w 1573530"/>
                <a:gd name="connsiteY321" fmla="*/ 1779129 h 4800459"/>
                <a:gd name="connsiteX322" fmla="*/ 19050 w 1573530"/>
                <a:gd name="connsiteY322" fmla="*/ 1716264 h 4800459"/>
                <a:gd name="connsiteX323" fmla="*/ 38100 w 1573530"/>
                <a:gd name="connsiteY323" fmla="*/ 1666734 h 4800459"/>
                <a:gd name="connsiteX324" fmla="*/ 53340 w 1573530"/>
                <a:gd name="connsiteY324" fmla="*/ 1626729 h 4800459"/>
                <a:gd name="connsiteX325" fmla="*/ 59055 w 1573530"/>
                <a:gd name="connsiteY325" fmla="*/ 1592439 h 4800459"/>
                <a:gd name="connsiteX326" fmla="*/ 60960 w 1573530"/>
                <a:gd name="connsiteY326" fmla="*/ 1539099 h 4800459"/>
                <a:gd name="connsiteX327" fmla="*/ 57150 w 1573530"/>
                <a:gd name="connsiteY327" fmla="*/ 1474329 h 4800459"/>
                <a:gd name="connsiteX328" fmla="*/ 57150 w 1573530"/>
                <a:gd name="connsiteY328" fmla="*/ 1394319 h 4800459"/>
                <a:gd name="connsiteX329" fmla="*/ 57150 w 1573530"/>
                <a:gd name="connsiteY329" fmla="*/ 1308594 h 4800459"/>
                <a:gd name="connsiteX330" fmla="*/ 66675 w 1573530"/>
                <a:gd name="connsiteY330" fmla="*/ 1211439 h 4800459"/>
                <a:gd name="connsiteX331" fmla="*/ 87292 w 1573530"/>
                <a:gd name="connsiteY331" fmla="*/ 1095232 h 4800459"/>
                <a:gd name="connsiteX332" fmla="*/ 85725 w 1573530"/>
                <a:gd name="connsiteY332" fmla="*/ 1095234 h 4800459"/>
                <a:gd name="connsiteX333" fmla="*/ 104775 w 1573530"/>
                <a:gd name="connsiteY333" fmla="*/ 1047609 h 4800459"/>
                <a:gd name="connsiteX334" fmla="*/ 121920 w 1573530"/>
                <a:gd name="connsiteY334" fmla="*/ 998079 h 4800459"/>
                <a:gd name="connsiteX335" fmla="*/ 137160 w 1573530"/>
                <a:gd name="connsiteY335" fmla="*/ 956169 h 4800459"/>
                <a:gd name="connsiteX336" fmla="*/ 148590 w 1573530"/>
                <a:gd name="connsiteY336" fmla="*/ 910449 h 4800459"/>
                <a:gd name="connsiteX337" fmla="*/ 163830 w 1573530"/>
                <a:gd name="connsiteY337" fmla="*/ 862824 h 4800459"/>
                <a:gd name="connsiteX338" fmla="*/ 186690 w 1573530"/>
                <a:gd name="connsiteY338" fmla="*/ 824724 h 4800459"/>
                <a:gd name="connsiteX339" fmla="*/ 220980 w 1573530"/>
                <a:gd name="connsiteY339" fmla="*/ 799959 h 4800459"/>
                <a:gd name="connsiteX340" fmla="*/ 255270 w 1573530"/>
                <a:gd name="connsiteY340" fmla="*/ 792339 h 4800459"/>
                <a:gd name="connsiteX341" fmla="*/ 289560 w 1573530"/>
                <a:gd name="connsiteY341" fmla="*/ 773289 h 4800459"/>
                <a:gd name="connsiteX342" fmla="*/ 327660 w 1573530"/>
                <a:gd name="connsiteY342" fmla="*/ 752334 h 4800459"/>
                <a:gd name="connsiteX343" fmla="*/ 379095 w 1573530"/>
                <a:gd name="connsiteY343" fmla="*/ 744714 h 4800459"/>
                <a:gd name="connsiteX344" fmla="*/ 430530 w 1573530"/>
                <a:gd name="connsiteY344" fmla="*/ 719949 h 4800459"/>
                <a:gd name="connsiteX345" fmla="*/ 501015 w 1573530"/>
                <a:gd name="connsiteY345" fmla="*/ 698994 h 4800459"/>
                <a:gd name="connsiteX346" fmla="*/ 548640 w 1573530"/>
                <a:gd name="connsiteY346" fmla="*/ 668514 h 4800459"/>
                <a:gd name="connsiteX347" fmla="*/ 569595 w 1573530"/>
                <a:gd name="connsiteY347" fmla="*/ 641844 h 4800459"/>
                <a:gd name="connsiteX348" fmla="*/ 569595 w 1573530"/>
                <a:gd name="connsiteY348" fmla="*/ 613269 h 4800459"/>
                <a:gd name="connsiteX349" fmla="*/ 537210 w 1573530"/>
                <a:gd name="connsiteY349" fmla="*/ 601839 h 4800459"/>
                <a:gd name="connsiteX350" fmla="*/ 497205 w 1573530"/>
                <a:gd name="connsiteY350" fmla="*/ 518019 h 4800459"/>
                <a:gd name="connsiteX351" fmla="*/ 501466 w 1573530"/>
                <a:gd name="connsiteY351" fmla="*/ 516451 h 4800459"/>
                <a:gd name="connsiteX352" fmla="*/ 501229 w 1573530"/>
                <a:gd name="connsiteY352" fmla="*/ 516273 h 4800459"/>
                <a:gd name="connsiteX353" fmla="*/ 482102 w 1573530"/>
                <a:gd name="connsiteY353" fmla="*/ 493408 h 4800459"/>
                <a:gd name="connsiteX354" fmla="*/ 475846 w 1573530"/>
                <a:gd name="connsiteY354" fmla="*/ 504676 h 4800459"/>
                <a:gd name="connsiteX355" fmla="*/ 450898 w 1573530"/>
                <a:gd name="connsiteY355" fmla="*/ 459736 h 4800459"/>
                <a:gd name="connsiteX356" fmla="*/ 448468 w 1573530"/>
                <a:gd name="connsiteY356" fmla="*/ 434230 h 4800459"/>
                <a:gd name="connsiteX357" fmla="*/ 439727 w 1573530"/>
                <a:gd name="connsiteY357" fmla="*/ 415960 h 4800459"/>
                <a:gd name="connsiteX358" fmla="*/ 434923 w 1573530"/>
                <a:gd name="connsiteY358" fmla="*/ 385037 h 4800459"/>
                <a:gd name="connsiteX359" fmla="*/ 439727 w 1573530"/>
                <a:gd name="connsiteY359" fmla="*/ 354115 h 4800459"/>
                <a:gd name="connsiteX360" fmla="*/ 440653 w 1573530"/>
                <a:gd name="connsiteY360" fmla="*/ 352179 h 4800459"/>
                <a:gd name="connsiteX361" fmla="*/ 440564 w 1573530"/>
                <a:gd name="connsiteY361" fmla="*/ 351241 h 4800459"/>
                <a:gd name="connsiteX362" fmla="*/ 448440 w 1573530"/>
                <a:gd name="connsiteY362" fmla="*/ 268551 h 4800459"/>
                <a:gd name="connsiteX363" fmla="*/ 447125 w 1573530"/>
                <a:gd name="connsiteY363" fmla="*/ 265907 h 4800459"/>
                <a:gd name="connsiteX364" fmla="*/ 442130 w 1573530"/>
                <a:gd name="connsiteY364" fmla="*/ 234984 h 4800459"/>
                <a:gd name="connsiteX365" fmla="*/ 447125 w 1573530"/>
                <a:gd name="connsiteY365" fmla="*/ 204062 h 4800459"/>
                <a:gd name="connsiteX366" fmla="*/ 450090 w 1573530"/>
                <a:gd name="connsiteY366" fmla="*/ 198101 h 4800459"/>
                <a:gd name="connsiteX367" fmla="*/ 448828 w 1573530"/>
                <a:gd name="connsiteY367" fmla="*/ 188262 h 4800459"/>
                <a:gd name="connsiteX368" fmla="*/ 688304 w 1573530"/>
                <a:gd name="connsiteY368" fmla="*/ 0 h 48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573530" h="4800459">
                  <a:moveTo>
                    <a:pt x="253312" y="1806546"/>
                  </a:moveTo>
                  <a:lnTo>
                    <a:pt x="241935" y="1864854"/>
                  </a:lnTo>
                  <a:lnTo>
                    <a:pt x="226695" y="1906764"/>
                  </a:lnTo>
                  <a:lnTo>
                    <a:pt x="219075" y="1965819"/>
                  </a:lnTo>
                  <a:lnTo>
                    <a:pt x="219075" y="2015349"/>
                  </a:lnTo>
                  <a:lnTo>
                    <a:pt x="205740" y="2068689"/>
                  </a:lnTo>
                  <a:lnTo>
                    <a:pt x="194310" y="2142984"/>
                  </a:lnTo>
                  <a:lnTo>
                    <a:pt x="193294" y="2142984"/>
                  </a:lnTo>
                  <a:lnTo>
                    <a:pt x="156210" y="2282049"/>
                  </a:lnTo>
                  <a:lnTo>
                    <a:pt x="146685" y="2312529"/>
                  </a:lnTo>
                  <a:lnTo>
                    <a:pt x="150495" y="2407779"/>
                  </a:lnTo>
                  <a:lnTo>
                    <a:pt x="152400" y="2457309"/>
                  </a:lnTo>
                  <a:lnTo>
                    <a:pt x="173355" y="2516364"/>
                  </a:lnTo>
                  <a:lnTo>
                    <a:pt x="196215" y="2546844"/>
                  </a:lnTo>
                  <a:lnTo>
                    <a:pt x="226695" y="2598279"/>
                  </a:lnTo>
                  <a:lnTo>
                    <a:pt x="220980" y="2516364"/>
                  </a:lnTo>
                  <a:lnTo>
                    <a:pt x="220980" y="2480169"/>
                  </a:lnTo>
                  <a:lnTo>
                    <a:pt x="209550" y="2442069"/>
                  </a:lnTo>
                  <a:lnTo>
                    <a:pt x="209550" y="2392539"/>
                  </a:lnTo>
                  <a:lnTo>
                    <a:pt x="213360" y="2365869"/>
                  </a:lnTo>
                  <a:lnTo>
                    <a:pt x="213360" y="2308719"/>
                  </a:lnTo>
                  <a:lnTo>
                    <a:pt x="217170" y="2215374"/>
                  </a:lnTo>
                  <a:lnTo>
                    <a:pt x="228600" y="2148699"/>
                  </a:lnTo>
                  <a:lnTo>
                    <a:pt x="231394" y="2144889"/>
                  </a:lnTo>
                  <a:lnTo>
                    <a:pt x="228600" y="2144889"/>
                  </a:lnTo>
                  <a:lnTo>
                    <a:pt x="243840" y="2040114"/>
                  </a:lnTo>
                  <a:lnTo>
                    <a:pt x="253365" y="1977249"/>
                  </a:lnTo>
                  <a:lnTo>
                    <a:pt x="262890" y="1918194"/>
                  </a:lnTo>
                  <a:lnTo>
                    <a:pt x="262890" y="1872474"/>
                  </a:lnTo>
                  <a:lnTo>
                    <a:pt x="258951" y="1813384"/>
                  </a:lnTo>
                  <a:close/>
                  <a:moveTo>
                    <a:pt x="257175" y="1786749"/>
                  </a:moveTo>
                  <a:lnTo>
                    <a:pt x="254176" y="1802120"/>
                  </a:lnTo>
                  <a:lnTo>
                    <a:pt x="258207" y="1802234"/>
                  </a:lnTo>
                  <a:close/>
                  <a:moveTo>
                    <a:pt x="688304" y="0"/>
                  </a:moveTo>
                  <a:cubicBezTo>
                    <a:pt x="820563" y="0"/>
                    <a:pt x="927780" y="84288"/>
                    <a:pt x="927780" y="188262"/>
                  </a:cubicBezTo>
                  <a:lnTo>
                    <a:pt x="926388" y="199121"/>
                  </a:lnTo>
                  <a:lnTo>
                    <a:pt x="928845" y="204062"/>
                  </a:lnTo>
                  <a:cubicBezTo>
                    <a:pt x="932120" y="214050"/>
                    <a:pt x="933840" y="224392"/>
                    <a:pt x="933840" y="234984"/>
                  </a:cubicBezTo>
                  <a:cubicBezTo>
                    <a:pt x="933840" y="245577"/>
                    <a:pt x="932120" y="255919"/>
                    <a:pt x="928845" y="265907"/>
                  </a:cubicBezTo>
                  <a:lnTo>
                    <a:pt x="926106" y="271414"/>
                  </a:lnTo>
                  <a:lnTo>
                    <a:pt x="934606" y="360654"/>
                  </a:lnTo>
                  <a:lnTo>
                    <a:pt x="930174" y="407182"/>
                  </a:lnTo>
                  <a:lnTo>
                    <a:pt x="933795" y="430486"/>
                  </a:lnTo>
                  <a:cubicBezTo>
                    <a:pt x="933795" y="451671"/>
                    <a:pt x="927178" y="471853"/>
                    <a:pt x="915212" y="490210"/>
                  </a:cubicBezTo>
                  <a:lnTo>
                    <a:pt x="914725" y="490793"/>
                  </a:lnTo>
                  <a:lnTo>
                    <a:pt x="883920" y="554214"/>
                  </a:lnTo>
                  <a:lnTo>
                    <a:pt x="862965" y="575169"/>
                  </a:lnTo>
                  <a:lnTo>
                    <a:pt x="868680" y="605649"/>
                  </a:lnTo>
                  <a:lnTo>
                    <a:pt x="918210" y="651369"/>
                  </a:lnTo>
                  <a:lnTo>
                    <a:pt x="954405" y="678039"/>
                  </a:lnTo>
                  <a:lnTo>
                    <a:pt x="977265" y="693279"/>
                  </a:lnTo>
                  <a:lnTo>
                    <a:pt x="1022985" y="716139"/>
                  </a:lnTo>
                  <a:lnTo>
                    <a:pt x="1036320" y="723759"/>
                  </a:lnTo>
                  <a:lnTo>
                    <a:pt x="1074420" y="723759"/>
                  </a:lnTo>
                  <a:lnTo>
                    <a:pt x="1104900" y="738999"/>
                  </a:lnTo>
                  <a:lnTo>
                    <a:pt x="1148715" y="754239"/>
                  </a:lnTo>
                  <a:lnTo>
                    <a:pt x="1209675" y="758049"/>
                  </a:lnTo>
                  <a:lnTo>
                    <a:pt x="1240155" y="782814"/>
                  </a:lnTo>
                  <a:lnTo>
                    <a:pt x="1280160" y="805674"/>
                  </a:lnTo>
                  <a:lnTo>
                    <a:pt x="1306830" y="849489"/>
                  </a:lnTo>
                  <a:lnTo>
                    <a:pt x="1325880" y="889494"/>
                  </a:lnTo>
                  <a:lnTo>
                    <a:pt x="1341120" y="940929"/>
                  </a:lnTo>
                  <a:lnTo>
                    <a:pt x="1346835" y="994269"/>
                  </a:lnTo>
                  <a:lnTo>
                    <a:pt x="1348740" y="1043799"/>
                  </a:lnTo>
                  <a:lnTo>
                    <a:pt x="1356360" y="1093329"/>
                  </a:lnTo>
                  <a:lnTo>
                    <a:pt x="1352464" y="1093335"/>
                  </a:lnTo>
                  <a:lnTo>
                    <a:pt x="1371600" y="1144764"/>
                  </a:lnTo>
                  <a:lnTo>
                    <a:pt x="1373505" y="1177149"/>
                  </a:lnTo>
                  <a:lnTo>
                    <a:pt x="1377315" y="1249539"/>
                  </a:lnTo>
                  <a:lnTo>
                    <a:pt x="1383030" y="1361934"/>
                  </a:lnTo>
                  <a:lnTo>
                    <a:pt x="1384935" y="1434324"/>
                  </a:lnTo>
                  <a:lnTo>
                    <a:pt x="1390650" y="1512429"/>
                  </a:lnTo>
                  <a:lnTo>
                    <a:pt x="1392555" y="1573389"/>
                  </a:lnTo>
                  <a:lnTo>
                    <a:pt x="1411605" y="1626729"/>
                  </a:lnTo>
                  <a:lnTo>
                    <a:pt x="1423035" y="1680069"/>
                  </a:lnTo>
                  <a:lnTo>
                    <a:pt x="1445895" y="1733409"/>
                  </a:lnTo>
                  <a:lnTo>
                    <a:pt x="1455420" y="1756269"/>
                  </a:lnTo>
                  <a:lnTo>
                    <a:pt x="1464945" y="1815324"/>
                  </a:lnTo>
                  <a:lnTo>
                    <a:pt x="1464945" y="1870569"/>
                  </a:lnTo>
                  <a:lnTo>
                    <a:pt x="1466850" y="1935339"/>
                  </a:lnTo>
                  <a:lnTo>
                    <a:pt x="1463040" y="2019159"/>
                  </a:lnTo>
                  <a:lnTo>
                    <a:pt x="1463040" y="2104884"/>
                  </a:lnTo>
                  <a:lnTo>
                    <a:pt x="1466850" y="2114409"/>
                  </a:lnTo>
                  <a:lnTo>
                    <a:pt x="1463040" y="2131554"/>
                  </a:lnTo>
                  <a:lnTo>
                    <a:pt x="1463040" y="2144889"/>
                  </a:lnTo>
                  <a:lnTo>
                    <a:pt x="1460077" y="2144889"/>
                  </a:lnTo>
                  <a:lnTo>
                    <a:pt x="1451610" y="2182989"/>
                  </a:lnTo>
                  <a:lnTo>
                    <a:pt x="1455420" y="2377299"/>
                  </a:lnTo>
                  <a:lnTo>
                    <a:pt x="1476375" y="2489694"/>
                  </a:lnTo>
                  <a:lnTo>
                    <a:pt x="1518285" y="2571609"/>
                  </a:lnTo>
                  <a:lnTo>
                    <a:pt x="1558290" y="2628759"/>
                  </a:lnTo>
                  <a:lnTo>
                    <a:pt x="1571625" y="2664954"/>
                  </a:lnTo>
                  <a:lnTo>
                    <a:pt x="1571625" y="2689719"/>
                  </a:lnTo>
                  <a:lnTo>
                    <a:pt x="1573530" y="2748774"/>
                  </a:lnTo>
                  <a:lnTo>
                    <a:pt x="1525905" y="2804019"/>
                  </a:lnTo>
                  <a:lnTo>
                    <a:pt x="1508760" y="2844024"/>
                  </a:lnTo>
                  <a:lnTo>
                    <a:pt x="1489710" y="2874504"/>
                  </a:lnTo>
                  <a:lnTo>
                    <a:pt x="1388745" y="2891649"/>
                  </a:lnTo>
                  <a:lnTo>
                    <a:pt x="1369695" y="2874504"/>
                  </a:lnTo>
                  <a:lnTo>
                    <a:pt x="1327785" y="2872599"/>
                  </a:lnTo>
                  <a:lnTo>
                    <a:pt x="1318260" y="2851644"/>
                  </a:lnTo>
                  <a:lnTo>
                    <a:pt x="1333500" y="2826879"/>
                  </a:lnTo>
                  <a:lnTo>
                    <a:pt x="1367790" y="2823069"/>
                  </a:lnTo>
                  <a:lnTo>
                    <a:pt x="1392555" y="2819259"/>
                  </a:lnTo>
                  <a:lnTo>
                    <a:pt x="1386840" y="2790684"/>
                  </a:lnTo>
                  <a:lnTo>
                    <a:pt x="1383030" y="2750679"/>
                  </a:lnTo>
                  <a:lnTo>
                    <a:pt x="1371600" y="2687814"/>
                  </a:lnTo>
                  <a:lnTo>
                    <a:pt x="1356360" y="2638284"/>
                  </a:lnTo>
                  <a:lnTo>
                    <a:pt x="1346835" y="2602089"/>
                  </a:lnTo>
                  <a:lnTo>
                    <a:pt x="1348740" y="2541129"/>
                  </a:lnTo>
                  <a:lnTo>
                    <a:pt x="1360170" y="2520174"/>
                  </a:lnTo>
                  <a:lnTo>
                    <a:pt x="1360170" y="2472549"/>
                  </a:lnTo>
                  <a:lnTo>
                    <a:pt x="1352550" y="2434449"/>
                  </a:lnTo>
                  <a:lnTo>
                    <a:pt x="1352550" y="2375394"/>
                  </a:lnTo>
                  <a:lnTo>
                    <a:pt x="1348740" y="2335389"/>
                  </a:lnTo>
                  <a:lnTo>
                    <a:pt x="1327785" y="2280144"/>
                  </a:lnTo>
                  <a:lnTo>
                    <a:pt x="1314450" y="2230614"/>
                  </a:lnTo>
                  <a:lnTo>
                    <a:pt x="1297305" y="2163939"/>
                  </a:lnTo>
                  <a:lnTo>
                    <a:pt x="1297305" y="2144889"/>
                  </a:lnTo>
                  <a:lnTo>
                    <a:pt x="1292994" y="2104654"/>
                  </a:lnTo>
                  <a:lnTo>
                    <a:pt x="1290566" y="2089500"/>
                  </a:lnTo>
                  <a:lnTo>
                    <a:pt x="1272540" y="2053449"/>
                  </a:lnTo>
                  <a:lnTo>
                    <a:pt x="1263015" y="1994394"/>
                  </a:lnTo>
                  <a:lnTo>
                    <a:pt x="1253490" y="1969629"/>
                  </a:lnTo>
                  <a:lnTo>
                    <a:pt x="1230630" y="1906764"/>
                  </a:lnTo>
                  <a:lnTo>
                    <a:pt x="1213485" y="1861044"/>
                  </a:lnTo>
                  <a:lnTo>
                    <a:pt x="1215390" y="1832469"/>
                  </a:lnTo>
                  <a:lnTo>
                    <a:pt x="1205415" y="1792568"/>
                  </a:lnTo>
                  <a:lnTo>
                    <a:pt x="1202450" y="1789768"/>
                  </a:lnTo>
                  <a:lnTo>
                    <a:pt x="1190625" y="1813419"/>
                  </a:lnTo>
                  <a:lnTo>
                    <a:pt x="1190625" y="1853424"/>
                  </a:lnTo>
                  <a:lnTo>
                    <a:pt x="1198245" y="1880094"/>
                  </a:lnTo>
                  <a:lnTo>
                    <a:pt x="1198245" y="1910574"/>
                  </a:lnTo>
                  <a:lnTo>
                    <a:pt x="1205865" y="1971534"/>
                  </a:lnTo>
                  <a:lnTo>
                    <a:pt x="1213485" y="2002014"/>
                  </a:lnTo>
                  <a:lnTo>
                    <a:pt x="1234440" y="2032494"/>
                  </a:lnTo>
                  <a:lnTo>
                    <a:pt x="1249680" y="2074404"/>
                  </a:lnTo>
                  <a:lnTo>
                    <a:pt x="1259205" y="2144889"/>
                  </a:lnTo>
                  <a:lnTo>
                    <a:pt x="1253966" y="2144889"/>
                  </a:lnTo>
                  <a:lnTo>
                    <a:pt x="1261110" y="2173464"/>
                  </a:lnTo>
                  <a:lnTo>
                    <a:pt x="1268730" y="2262999"/>
                  </a:lnTo>
                  <a:lnTo>
                    <a:pt x="1274445" y="2323959"/>
                  </a:lnTo>
                  <a:lnTo>
                    <a:pt x="1278255" y="2365869"/>
                  </a:lnTo>
                  <a:lnTo>
                    <a:pt x="1278255" y="2432544"/>
                  </a:lnTo>
                  <a:lnTo>
                    <a:pt x="1276350" y="2539224"/>
                  </a:lnTo>
                  <a:lnTo>
                    <a:pt x="1259205" y="2647809"/>
                  </a:lnTo>
                  <a:lnTo>
                    <a:pt x="1240155" y="2729724"/>
                  </a:lnTo>
                  <a:lnTo>
                    <a:pt x="1228725" y="2798304"/>
                  </a:lnTo>
                  <a:lnTo>
                    <a:pt x="1202055" y="2918319"/>
                  </a:lnTo>
                  <a:lnTo>
                    <a:pt x="1192530" y="2977374"/>
                  </a:lnTo>
                  <a:lnTo>
                    <a:pt x="1179195" y="3051669"/>
                  </a:lnTo>
                  <a:lnTo>
                    <a:pt x="1173068" y="3051669"/>
                  </a:lnTo>
                  <a:lnTo>
                    <a:pt x="1163955" y="3164064"/>
                  </a:lnTo>
                  <a:lnTo>
                    <a:pt x="1160145" y="3263124"/>
                  </a:lnTo>
                  <a:lnTo>
                    <a:pt x="1152525" y="3335514"/>
                  </a:lnTo>
                  <a:lnTo>
                    <a:pt x="1154430" y="3388854"/>
                  </a:lnTo>
                  <a:lnTo>
                    <a:pt x="1181100" y="3495534"/>
                  </a:lnTo>
                  <a:lnTo>
                    <a:pt x="1221105" y="3609834"/>
                  </a:lnTo>
                  <a:lnTo>
                    <a:pt x="1228725" y="3689844"/>
                  </a:lnTo>
                  <a:lnTo>
                    <a:pt x="1230630" y="3771759"/>
                  </a:lnTo>
                  <a:lnTo>
                    <a:pt x="1230630" y="3947019"/>
                  </a:lnTo>
                  <a:lnTo>
                    <a:pt x="1223010" y="3996549"/>
                  </a:lnTo>
                  <a:lnTo>
                    <a:pt x="1223010" y="4118469"/>
                  </a:lnTo>
                  <a:lnTo>
                    <a:pt x="1224915" y="4188954"/>
                  </a:lnTo>
                  <a:lnTo>
                    <a:pt x="1226820" y="4282299"/>
                  </a:lnTo>
                  <a:lnTo>
                    <a:pt x="1230630" y="4379454"/>
                  </a:lnTo>
                  <a:lnTo>
                    <a:pt x="1245870" y="4493754"/>
                  </a:lnTo>
                  <a:lnTo>
                    <a:pt x="1280160" y="4535664"/>
                  </a:lnTo>
                  <a:lnTo>
                    <a:pt x="1320165" y="4581384"/>
                  </a:lnTo>
                  <a:lnTo>
                    <a:pt x="1375410" y="4619484"/>
                  </a:lnTo>
                  <a:lnTo>
                    <a:pt x="1415415" y="4634724"/>
                  </a:lnTo>
                  <a:lnTo>
                    <a:pt x="1459230" y="4682349"/>
                  </a:lnTo>
                  <a:lnTo>
                    <a:pt x="1464945" y="4709019"/>
                  </a:lnTo>
                  <a:lnTo>
                    <a:pt x="1461135" y="4733784"/>
                  </a:lnTo>
                  <a:lnTo>
                    <a:pt x="1455420" y="4758549"/>
                  </a:lnTo>
                  <a:lnTo>
                    <a:pt x="1426845" y="4764264"/>
                  </a:lnTo>
                  <a:lnTo>
                    <a:pt x="1405890" y="4752834"/>
                  </a:lnTo>
                  <a:lnTo>
                    <a:pt x="1343025" y="4754739"/>
                  </a:lnTo>
                  <a:lnTo>
                    <a:pt x="1331595" y="4768074"/>
                  </a:lnTo>
                  <a:lnTo>
                    <a:pt x="1285875" y="4781409"/>
                  </a:lnTo>
                  <a:lnTo>
                    <a:pt x="1217295" y="4729974"/>
                  </a:lnTo>
                  <a:lnTo>
                    <a:pt x="1144905" y="4674729"/>
                  </a:lnTo>
                  <a:lnTo>
                    <a:pt x="1095375" y="4672824"/>
                  </a:lnTo>
                  <a:lnTo>
                    <a:pt x="1062990" y="4640439"/>
                  </a:lnTo>
                  <a:lnTo>
                    <a:pt x="1076325" y="4550904"/>
                  </a:lnTo>
                  <a:lnTo>
                    <a:pt x="1080135" y="4467084"/>
                  </a:lnTo>
                  <a:lnTo>
                    <a:pt x="1078230" y="4413744"/>
                  </a:lnTo>
                  <a:lnTo>
                    <a:pt x="1087755" y="4358499"/>
                  </a:lnTo>
                  <a:lnTo>
                    <a:pt x="1076325" y="4322304"/>
                  </a:lnTo>
                  <a:lnTo>
                    <a:pt x="1049655" y="4265154"/>
                  </a:lnTo>
                  <a:lnTo>
                    <a:pt x="1015365" y="4135614"/>
                  </a:lnTo>
                  <a:lnTo>
                    <a:pt x="994410" y="4076559"/>
                  </a:lnTo>
                  <a:lnTo>
                    <a:pt x="962025" y="3948924"/>
                  </a:lnTo>
                  <a:lnTo>
                    <a:pt x="925830" y="3815574"/>
                  </a:lnTo>
                  <a:lnTo>
                    <a:pt x="904875" y="3769854"/>
                  </a:lnTo>
                  <a:lnTo>
                    <a:pt x="887730" y="3682224"/>
                  </a:lnTo>
                  <a:lnTo>
                    <a:pt x="889635" y="3640314"/>
                  </a:lnTo>
                  <a:lnTo>
                    <a:pt x="878205" y="3606024"/>
                  </a:lnTo>
                  <a:lnTo>
                    <a:pt x="870585" y="3518394"/>
                  </a:lnTo>
                  <a:lnTo>
                    <a:pt x="847725" y="3463149"/>
                  </a:lnTo>
                  <a:lnTo>
                    <a:pt x="847725" y="3425049"/>
                  </a:lnTo>
                  <a:lnTo>
                    <a:pt x="838200" y="3386949"/>
                  </a:lnTo>
                  <a:lnTo>
                    <a:pt x="819150" y="3320274"/>
                  </a:lnTo>
                  <a:lnTo>
                    <a:pt x="809625" y="3268839"/>
                  </a:lnTo>
                  <a:lnTo>
                    <a:pt x="813435" y="3209784"/>
                  </a:lnTo>
                  <a:lnTo>
                    <a:pt x="809625" y="3156444"/>
                  </a:lnTo>
                  <a:lnTo>
                    <a:pt x="811371" y="3051669"/>
                  </a:lnTo>
                  <a:lnTo>
                    <a:pt x="805815" y="3051669"/>
                  </a:lnTo>
                  <a:lnTo>
                    <a:pt x="805815" y="2998329"/>
                  </a:lnTo>
                  <a:lnTo>
                    <a:pt x="790575" y="2891649"/>
                  </a:lnTo>
                  <a:lnTo>
                    <a:pt x="781050" y="2838309"/>
                  </a:lnTo>
                  <a:lnTo>
                    <a:pt x="781050" y="2804019"/>
                  </a:lnTo>
                  <a:lnTo>
                    <a:pt x="773430" y="2735439"/>
                  </a:lnTo>
                  <a:lnTo>
                    <a:pt x="760095" y="2645904"/>
                  </a:lnTo>
                  <a:lnTo>
                    <a:pt x="756285" y="2571609"/>
                  </a:lnTo>
                  <a:lnTo>
                    <a:pt x="744855" y="2468739"/>
                  </a:lnTo>
                  <a:lnTo>
                    <a:pt x="733425" y="2584944"/>
                  </a:lnTo>
                  <a:lnTo>
                    <a:pt x="720090" y="2638284"/>
                  </a:lnTo>
                  <a:lnTo>
                    <a:pt x="706755" y="2720199"/>
                  </a:lnTo>
                  <a:lnTo>
                    <a:pt x="681990" y="2885934"/>
                  </a:lnTo>
                  <a:lnTo>
                    <a:pt x="670560" y="2964039"/>
                  </a:lnTo>
                  <a:lnTo>
                    <a:pt x="678180" y="3055479"/>
                  </a:lnTo>
                  <a:lnTo>
                    <a:pt x="674370" y="3055479"/>
                  </a:lnTo>
                  <a:lnTo>
                    <a:pt x="674370" y="3156444"/>
                  </a:lnTo>
                  <a:lnTo>
                    <a:pt x="674370" y="3242169"/>
                  </a:lnTo>
                  <a:lnTo>
                    <a:pt x="664845" y="3364089"/>
                  </a:lnTo>
                  <a:lnTo>
                    <a:pt x="641985" y="3394569"/>
                  </a:lnTo>
                  <a:lnTo>
                    <a:pt x="622935" y="3436479"/>
                  </a:lnTo>
                  <a:lnTo>
                    <a:pt x="617220" y="3468864"/>
                  </a:lnTo>
                  <a:lnTo>
                    <a:pt x="592455" y="3514584"/>
                  </a:lnTo>
                  <a:lnTo>
                    <a:pt x="581025" y="3586974"/>
                  </a:lnTo>
                  <a:lnTo>
                    <a:pt x="582930" y="3617454"/>
                  </a:lnTo>
                  <a:lnTo>
                    <a:pt x="573405" y="3745089"/>
                  </a:lnTo>
                  <a:lnTo>
                    <a:pt x="561975" y="3813669"/>
                  </a:lnTo>
                  <a:lnTo>
                    <a:pt x="535305" y="3905109"/>
                  </a:lnTo>
                  <a:lnTo>
                    <a:pt x="525780" y="3954639"/>
                  </a:lnTo>
                  <a:lnTo>
                    <a:pt x="506730" y="4004169"/>
                  </a:lnTo>
                  <a:lnTo>
                    <a:pt x="480060" y="4086084"/>
                  </a:lnTo>
                  <a:lnTo>
                    <a:pt x="462915" y="4164189"/>
                  </a:lnTo>
                  <a:lnTo>
                    <a:pt x="434340" y="4284204"/>
                  </a:lnTo>
                  <a:lnTo>
                    <a:pt x="403860" y="4388979"/>
                  </a:lnTo>
                  <a:lnTo>
                    <a:pt x="415290" y="4425174"/>
                  </a:lnTo>
                  <a:lnTo>
                    <a:pt x="413385" y="4465179"/>
                  </a:lnTo>
                  <a:lnTo>
                    <a:pt x="409575" y="4512804"/>
                  </a:lnTo>
                  <a:lnTo>
                    <a:pt x="421005" y="4569954"/>
                  </a:lnTo>
                  <a:lnTo>
                    <a:pt x="438150" y="4619484"/>
                  </a:lnTo>
                  <a:lnTo>
                    <a:pt x="438150" y="4678539"/>
                  </a:lnTo>
                  <a:lnTo>
                    <a:pt x="405765" y="4691874"/>
                  </a:lnTo>
                  <a:lnTo>
                    <a:pt x="375285" y="4691874"/>
                  </a:lnTo>
                  <a:lnTo>
                    <a:pt x="308610" y="4750929"/>
                  </a:lnTo>
                  <a:lnTo>
                    <a:pt x="274320" y="4777599"/>
                  </a:lnTo>
                  <a:lnTo>
                    <a:pt x="230505" y="4800459"/>
                  </a:lnTo>
                  <a:lnTo>
                    <a:pt x="192405" y="4796649"/>
                  </a:lnTo>
                  <a:lnTo>
                    <a:pt x="156210" y="4794744"/>
                  </a:lnTo>
                  <a:lnTo>
                    <a:pt x="123825" y="4781409"/>
                  </a:lnTo>
                  <a:lnTo>
                    <a:pt x="110490" y="4789029"/>
                  </a:lnTo>
                  <a:lnTo>
                    <a:pt x="72390" y="4789029"/>
                  </a:lnTo>
                  <a:lnTo>
                    <a:pt x="53340" y="4775694"/>
                  </a:lnTo>
                  <a:lnTo>
                    <a:pt x="34290" y="4771884"/>
                  </a:lnTo>
                  <a:lnTo>
                    <a:pt x="36195" y="4729974"/>
                  </a:lnTo>
                  <a:lnTo>
                    <a:pt x="47625" y="4695684"/>
                  </a:lnTo>
                  <a:lnTo>
                    <a:pt x="68580" y="4672824"/>
                  </a:lnTo>
                  <a:lnTo>
                    <a:pt x="89535" y="4669014"/>
                  </a:lnTo>
                  <a:lnTo>
                    <a:pt x="120015" y="4640439"/>
                  </a:lnTo>
                  <a:lnTo>
                    <a:pt x="161925" y="4617579"/>
                  </a:lnTo>
                  <a:lnTo>
                    <a:pt x="171450" y="4583289"/>
                  </a:lnTo>
                  <a:lnTo>
                    <a:pt x="222885" y="4533759"/>
                  </a:lnTo>
                  <a:lnTo>
                    <a:pt x="245745" y="4474704"/>
                  </a:lnTo>
                  <a:lnTo>
                    <a:pt x="247650" y="4428984"/>
                  </a:lnTo>
                  <a:lnTo>
                    <a:pt x="255270" y="4394694"/>
                  </a:lnTo>
                  <a:lnTo>
                    <a:pt x="249555" y="4364214"/>
                  </a:lnTo>
                  <a:lnTo>
                    <a:pt x="249555" y="4328019"/>
                  </a:lnTo>
                  <a:lnTo>
                    <a:pt x="247650" y="4190859"/>
                  </a:lnTo>
                  <a:lnTo>
                    <a:pt x="245745" y="4091799"/>
                  </a:lnTo>
                  <a:lnTo>
                    <a:pt x="243840" y="3967974"/>
                  </a:lnTo>
                  <a:lnTo>
                    <a:pt x="249555" y="3889869"/>
                  </a:lnTo>
                  <a:lnTo>
                    <a:pt x="245745" y="3771759"/>
                  </a:lnTo>
                  <a:lnTo>
                    <a:pt x="247650" y="3659364"/>
                  </a:lnTo>
                  <a:lnTo>
                    <a:pt x="251460" y="3590784"/>
                  </a:lnTo>
                  <a:lnTo>
                    <a:pt x="264795" y="3537444"/>
                  </a:lnTo>
                  <a:lnTo>
                    <a:pt x="278130" y="3526014"/>
                  </a:lnTo>
                  <a:lnTo>
                    <a:pt x="300990" y="3457434"/>
                  </a:lnTo>
                  <a:lnTo>
                    <a:pt x="299085" y="3322179"/>
                  </a:lnTo>
                  <a:lnTo>
                    <a:pt x="299085" y="3200259"/>
                  </a:lnTo>
                  <a:lnTo>
                    <a:pt x="293370" y="3061194"/>
                  </a:lnTo>
                  <a:lnTo>
                    <a:pt x="308118" y="3055479"/>
                  </a:lnTo>
                  <a:lnTo>
                    <a:pt x="291465" y="3055479"/>
                  </a:lnTo>
                  <a:lnTo>
                    <a:pt x="291465" y="2996424"/>
                  </a:lnTo>
                  <a:lnTo>
                    <a:pt x="281940" y="2939274"/>
                  </a:lnTo>
                  <a:lnTo>
                    <a:pt x="270510" y="2845929"/>
                  </a:lnTo>
                  <a:lnTo>
                    <a:pt x="247650" y="2870694"/>
                  </a:lnTo>
                  <a:lnTo>
                    <a:pt x="226695" y="2872599"/>
                  </a:lnTo>
                  <a:lnTo>
                    <a:pt x="200025" y="2824974"/>
                  </a:lnTo>
                  <a:lnTo>
                    <a:pt x="198120" y="2769729"/>
                  </a:lnTo>
                  <a:lnTo>
                    <a:pt x="188595" y="2724009"/>
                  </a:lnTo>
                  <a:lnTo>
                    <a:pt x="156210" y="2653524"/>
                  </a:lnTo>
                  <a:lnTo>
                    <a:pt x="160020" y="2754489"/>
                  </a:lnTo>
                  <a:lnTo>
                    <a:pt x="190500" y="2823069"/>
                  </a:lnTo>
                  <a:lnTo>
                    <a:pt x="226695" y="2874504"/>
                  </a:lnTo>
                  <a:lnTo>
                    <a:pt x="243840" y="2908794"/>
                  </a:lnTo>
                  <a:lnTo>
                    <a:pt x="213360" y="2908794"/>
                  </a:lnTo>
                  <a:lnTo>
                    <a:pt x="188595" y="2922129"/>
                  </a:lnTo>
                  <a:lnTo>
                    <a:pt x="163830" y="2922129"/>
                  </a:lnTo>
                  <a:lnTo>
                    <a:pt x="100965" y="2912604"/>
                  </a:lnTo>
                  <a:lnTo>
                    <a:pt x="62865" y="2878314"/>
                  </a:lnTo>
                  <a:lnTo>
                    <a:pt x="28575" y="2819259"/>
                  </a:lnTo>
                  <a:lnTo>
                    <a:pt x="0" y="2750679"/>
                  </a:lnTo>
                  <a:lnTo>
                    <a:pt x="0" y="2714484"/>
                  </a:lnTo>
                  <a:lnTo>
                    <a:pt x="19050" y="2670669"/>
                  </a:lnTo>
                  <a:lnTo>
                    <a:pt x="38100" y="2586849"/>
                  </a:lnTo>
                  <a:lnTo>
                    <a:pt x="38100" y="2516364"/>
                  </a:lnTo>
                  <a:lnTo>
                    <a:pt x="26670" y="2482074"/>
                  </a:lnTo>
                  <a:lnTo>
                    <a:pt x="24765" y="2400159"/>
                  </a:lnTo>
                  <a:lnTo>
                    <a:pt x="24765" y="2287764"/>
                  </a:lnTo>
                  <a:lnTo>
                    <a:pt x="24765" y="2243949"/>
                  </a:lnTo>
                  <a:lnTo>
                    <a:pt x="11430" y="2190609"/>
                  </a:lnTo>
                  <a:lnTo>
                    <a:pt x="14901" y="2140275"/>
                  </a:lnTo>
                  <a:lnTo>
                    <a:pt x="3810" y="2051544"/>
                  </a:lnTo>
                  <a:lnTo>
                    <a:pt x="0" y="2002014"/>
                  </a:lnTo>
                  <a:lnTo>
                    <a:pt x="0" y="1920099"/>
                  </a:lnTo>
                  <a:lnTo>
                    <a:pt x="3810" y="1861044"/>
                  </a:lnTo>
                  <a:lnTo>
                    <a:pt x="7620" y="1779129"/>
                  </a:lnTo>
                  <a:lnTo>
                    <a:pt x="19050" y="1716264"/>
                  </a:lnTo>
                  <a:lnTo>
                    <a:pt x="38100" y="1666734"/>
                  </a:lnTo>
                  <a:lnTo>
                    <a:pt x="53340" y="1626729"/>
                  </a:lnTo>
                  <a:lnTo>
                    <a:pt x="59055" y="1592439"/>
                  </a:lnTo>
                  <a:lnTo>
                    <a:pt x="60960" y="1539099"/>
                  </a:lnTo>
                  <a:lnTo>
                    <a:pt x="57150" y="1474329"/>
                  </a:lnTo>
                  <a:lnTo>
                    <a:pt x="57150" y="1394319"/>
                  </a:lnTo>
                  <a:lnTo>
                    <a:pt x="57150" y="1308594"/>
                  </a:lnTo>
                  <a:lnTo>
                    <a:pt x="66675" y="1211439"/>
                  </a:lnTo>
                  <a:lnTo>
                    <a:pt x="87292" y="1095232"/>
                  </a:lnTo>
                  <a:lnTo>
                    <a:pt x="85725" y="1095234"/>
                  </a:lnTo>
                  <a:lnTo>
                    <a:pt x="104775" y="1047609"/>
                  </a:lnTo>
                  <a:lnTo>
                    <a:pt x="121920" y="998079"/>
                  </a:lnTo>
                  <a:lnTo>
                    <a:pt x="137160" y="956169"/>
                  </a:lnTo>
                  <a:lnTo>
                    <a:pt x="148590" y="910449"/>
                  </a:lnTo>
                  <a:lnTo>
                    <a:pt x="163830" y="862824"/>
                  </a:lnTo>
                  <a:lnTo>
                    <a:pt x="186690" y="824724"/>
                  </a:lnTo>
                  <a:lnTo>
                    <a:pt x="220980" y="799959"/>
                  </a:lnTo>
                  <a:lnTo>
                    <a:pt x="255270" y="792339"/>
                  </a:lnTo>
                  <a:lnTo>
                    <a:pt x="289560" y="773289"/>
                  </a:lnTo>
                  <a:lnTo>
                    <a:pt x="327660" y="752334"/>
                  </a:lnTo>
                  <a:lnTo>
                    <a:pt x="379095" y="744714"/>
                  </a:lnTo>
                  <a:lnTo>
                    <a:pt x="430530" y="719949"/>
                  </a:lnTo>
                  <a:lnTo>
                    <a:pt x="501015" y="698994"/>
                  </a:lnTo>
                  <a:lnTo>
                    <a:pt x="548640" y="668514"/>
                  </a:lnTo>
                  <a:lnTo>
                    <a:pt x="569595" y="641844"/>
                  </a:lnTo>
                  <a:lnTo>
                    <a:pt x="569595" y="613269"/>
                  </a:lnTo>
                  <a:lnTo>
                    <a:pt x="537210" y="601839"/>
                  </a:lnTo>
                  <a:lnTo>
                    <a:pt x="497205" y="518019"/>
                  </a:lnTo>
                  <a:lnTo>
                    <a:pt x="501466" y="516451"/>
                  </a:lnTo>
                  <a:lnTo>
                    <a:pt x="501229" y="516273"/>
                  </a:lnTo>
                  <a:lnTo>
                    <a:pt x="482102" y="493408"/>
                  </a:lnTo>
                  <a:lnTo>
                    <a:pt x="475846" y="504676"/>
                  </a:lnTo>
                  <a:cubicBezTo>
                    <a:pt x="466103" y="504676"/>
                    <a:pt x="457283" y="487503"/>
                    <a:pt x="450898" y="459736"/>
                  </a:cubicBezTo>
                  <a:lnTo>
                    <a:pt x="448468" y="434230"/>
                  </a:lnTo>
                  <a:lnTo>
                    <a:pt x="439727" y="415960"/>
                  </a:lnTo>
                  <a:cubicBezTo>
                    <a:pt x="436577" y="405972"/>
                    <a:pt x="434923" y="395630"/>
                    <a:pt x="434923" y="385037"/>
                  </a:cubicBezTo>
                  <a:cubicBezTo>
                    <a:pt x="434923" y="374445"/>
                    <a:pt x="436577" y="364103"/>
                    <a:pt x="439727" y="354115"/>
                  </a:cubicBezTo>
                  <a:lnTo>
                    <a:pt x="440653" y="352179"/>
                  </a:lnTo>
                  <a:lnTo>
                    <a:pt x="440564" y="351241"/>
                  </a:lnTo>
                  <a:lnTo>
                    <a:pt x="448440" y="268551"/>
                  </a:lnTo>
                  <a:lnTo>
                    <a:pt x="447125" y="265907"/>
                  </a:lnTo>
                  <a:cubicBezTo>
                    <a:pt x="443850" y="255919"/>
                    <a:pt x="442130" y="245577"/>
                    <a:pt x="442130" y="234984"/>
                  </a:cubicBezTo>
                  <a:cubicBezTo>
                    <a:pt x="442130" y="224392"/>
                    <a:pt x="443850" y="214050"/>
                    <a:pt x="447125" y="204062"/>
                  </a:cubicBezTo>
                  <a:lnTo>
                    <a:pt x="450090" y="198101"/>
                  </a:lnTo>
                  <a:lnTo>
                    <a:pt x="448828" y="188262"/>
                  </a:lnTo>
                  <a:cubicBezTo>
                    <a:pt x="448828" y="84288"/>
                    <a:pt x="556045" y="0"/>
                    <a:pt x="688304" y="0"/>
                  </a:cubicBez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50" name="Group 549">
              <a:extLst>
                <a:ext uri="{FF2B5EF4-FFF2-40B4-BE49-F238E27FC236}">
                  <a16:creationId xmlns:a16="http://schemas.microsoft.com/office/drawing/2014/main" id="{3F79AC82-F8CE-C8F9-1123-580C0CBAAB10}"/>
                </a:ext>
              </a:extLst>
            </p:cNvPr>
            <p:cNvGrpSpPr/>
            <p:nvPr/>
          </p:nvGrpSpPr>
          <p:grpSpPr>
            <a:xfrm>
              <a:off x="9326430" y="1568670"/>
              <a:ext cx="1582860" cy="4828260"/>
              <a:chOff x="9326430" y="1568670"/>
              <a:chExt cx="1582860" cy="4828260"/>
            </a:xfrm>
          </p:grpSpPr>
          <mc:AlternateContent xmlns:mc="http://schemas.openxmlformats.org/markup-compatibility/2006" xmlns:p14="http://schemas.microsoft.com/office/powerpoint/2010/main">
            <mc:Choice Requires="p14">
              <p:contentPart p14:bwMode="auto" r:id="rId16">
                <p14:nvContentPartPr>
                  <p14:cNvPr id="551" name="Ink 550">
                    <a:extLst>
                      <a:ext uri="{FF2B5EF4-FFF2-40B4-BE49-F238E27FC236}">
                        <a16:creationId xmlns:a16="http://schemas.microsoft.com/office/drawing/2014/main" id="{3205F088-A56E-B256-E892-376954673550}"/>
                      </a:ext>
                    </a:extLst>
                  </p14:cNvPr>
                  <p14:cNvContentPartPr/>
                  <p14:nvPr/>
                </p14:nvContentPartPr>
                <p14:xfrm>
                  <a:off x="9765870" y="1587210"/>
                  <a:ext cx="206640" cy="509760"/>
                </p14:xfrm>
              </p:contentPart>
            </mc:Choice>
            <mc:Fallback xmlns="">
              <p:pic>
                <p:nvPicPr>
                  <p:cNvPr id="738" name="Ink 737">
                    <a:extLst>
                      <a:ext uri="{FF2B5EF4-FFF2-40B4-BE49-F238E27FC236}">
                        <a16:creationId xmlns:a16="http://schemas.microsoft.com/office/drawing/2014/main" id="{5C5FB5D8-B800-40D7-6FC6-7F351A6E4074}"/>
                      </a:ext>
                    </a:extLst>
                  </p:cNvPr>
                  <p:cNvPicPr/>
                  <p:nvPr/>
                </p:nvPicPr>
                <p:blipFill>
                  <a:blip r:embed="rId161"/>
                  <a:stretch>
                    <a:fillRect/>
                  </a:stretch>
                </p:blipFill>
                <p:spPr>
                  <a:xfrm>
                    <a:off x="9761550" y="1582890"/>
                    <a:ext cx="2152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52" name="Ink 551">
                    <a:extLst>
                      <a:ext uri="{FF2B5EF4-FFF2-40B4-BE49-F238E27FC236}">
                        <a16:creationId xmlns:a16="http://schemas.microsoft.com/office/drawing/2014/main" id="{2361DD8D-D254-7666-AA0B-EDD891E35BEC}"/>
                      </a:ext>
                    </a:extLst>
                  </p14:cNvPr>
                  <p14:cNvContentPartPr/>
                  <p14:nvPr/>
                </p14:nvContentPartPr>
                <p14:xfrm>
                  <a:off x="9386070" y="2460570"/>
                  <a:ext cx="106920" cy="647280"/>
                </p14:xfrm>
              </p:contentPart>
            </mc:Choice>
            <mc:Fallback xmlns="">
              <p:pic>
                <p:nvPicPr>
                  <p:cNvPr id="739" name="Ink 738">
                    <a:extLst>
                      <a:ext uri="{FF2B5EF4-FFF2-40B4-BE49-F238E27FC236}">
                        <a16:creationId xmlns:a16="http://schemas.microsoft.com/office/drawing/2014/main" id="{F98E12A6-7D32-563B-5105-30C6DA1EA429}"/>
                      </a:ext>
                    </a:extLst>
                  </p:cNvPr>
                  <p:cNvPicPr/>
                  <p:nvPr/>
                </p:nvPicPr>
                <p:blipFill>
                  <a:blip r:embed="rId163"/>
                  <a:stretch>
                    <a:fillRect/>
                  </a:stretch>
                </p:blipFill>
                <p:spPr>
                  <a:xfrm>
                    <a:off x="9381750" y="2456250"/>
                    <a:ext cx="11556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53" name="Ink 552">
                    <a:extLst>
                      <a:ext uri="{FF2B5EF4-FFF2-40B4-BE49-F238E27FC236}">
                        <a16:creationId xmlns:a16="http://schemas.microsoft.com/office/drawing/2014/main" id="{E7D767DF-71D8-A4AA-951C-93000EA6DC56}"/>
                      </a:ext>
                    </a:extLst>
                  </p14:cNvPr>
                  <p14:cNvContentPartPr/>
                  <p14:nvPr/>
                </p14:nvContentPartPr>
                <p14:xfrm>
                  <a:off x="9343200" y="3744090"/>
                  <a:ext cx="251280" cy="664920"/>
                </p14:xfrm>
              </p:contentPart>
            </mc:Choice>
            <mc:Fallback xmlns="">
              <p:pic>
                <p:nvPicPr>
                  <p:cNvPr id="740" name="Ink 739">
                    <a:extLst>
                      <a:ext uri="{FF2B5EF4-FFF2-40B4-BE49-F238E27FC236}">
                        <a16:creationId xmlns:a16="http://schemas.microsoft.com/office/drawing/2014/main" id="{4D79E97A-C93D-A590-DAED-E64D85034F5A}"/>
                      </a:ext>
                    </a:extLst>
                  </p:cNvPr>
                  <p:cNvPicPr/>
                  <p:nvPr/>
                </p:nvPicPr>
                <p:blipFill>
                  <a:blip r:embed="rId165"/>
                  <a:stretch>
                    <a:fillRect/>
                  </a:stretch>
                </p:blipFill>
                <p:spPr>
                  <a:xfrm>
                    <a:off x="9338880" y="3739770"/>
                    <a:ext cx="2599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4" name="Ink 553">
                    <a:extLst>
                      <a:ext uri="{FF2B5EF4-FFF2-40B4-BE49-F238E27FC236}">
                        <a16:creationId xmlns:a16="http://schemas.microsoft.com/office/drawing/2014/main" id="{27DD69EB-74E3-D5E7-C76D-4A17CF6ABE37}"/>
                      </a:ext>
                    </a:extLst>
                  </p14:cNvPr>
                  <p14:cNvContentPartPr/>
                  <p14:nvPr/>
                </p14:nvContentPartPr>
                <p14:xfrm>
                  <a:off x="9538680" y="3814650"/>
                  <a:ext cx="20520" cy="369360"/>
                </p14:xfrm>
              </p:contentPart>
            </mc:Choice>
            <mc:Fallback xmlns="">
              <p:pic>
                <p:nvPicPr>
                  <p:cNvPr id="741" name="Ink 740">
                    <a:extLst>
                      <a:ext uri="{FF2B5EF4-FFF2-40B4-BE49-F238E27FC236}">
                        <a16:creationId xmlns:a16="http://schemas.microsoft.com/office/drawing/2014/main" id="{7E1F838C-37E7-C0DD-096D-A591ECDA0825}"/>
                      </a:ext>
                    </a:extLst>
                  </p:cNvPr>
                  <p:cNvPicPr/>
                  <p:nvPr/>
                </p:nvPicPr>
                <p:blipFill>
                  <a:blip r:embed="rId167"/>
                  <a:stretch>
                    <a:fillRect/>
                  </a:stretch>
                </p:blipFill>
                <p:spPr>
                  <a:xfrm>
                    <a:off x="9534360" y="3810330"/>
                    <a:ext cx="29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5" name="Ink 554">
                    <a:extLst>
                      <a:ext uri="{FF2B5EF4-FFF2-40B4-BE49-F238E27FC236}">
                        <a16:creationId xmlns:a16="http://schemas.microsoft.com/office/drawing/2014/main" id="{77380A86-6112-7458-CADB-082903FE4499}"/>
                      </a:ext>
                    </a:extLst>
                  </p14:cNvPr>
                  <p14:cNvContentPartPr/>
                  <p14:nvPr/>
                </p14:nvContentPartPr>
                <p14:xfrm>
                  <a:off x="9573630" y="4542930"/>
                  <a:ext cx="58320" cy="1527840"/>
                </p14:xfrm>
              </p:contentPart>
            </mc:Choice>
            <mc:Fallback xmlns="">
              <p:pic>
                <p:nvPicPr>
                  <p:cNvPr id="742" name="Ink 741">
                    <a:extLst>
                      <a:ext uri="{FF2B5EF4-FFF2-40B4-BE49-F238E27FC236}">
                        <a16:creationId xmlns:a16="http://schemas.microsoft.com/office/drawing/2014/main" id="{5DECA4CD-72B8-E81B-F166-33ECA9CEF20F}"/>
                      </a:ext>
                    </a:extLst>
                  </p:cNvPr>
                  <p:cNvPicPr/>
                  <p:nvPr/>
                </p:nvPicPr>
                <p:blipFill>
                  <a:blip r:embed="rId169"/>
                  <a:stretch>
                    <a:fillRect/>
                  </a:stretch>
                </p:blipFill>
                <p:spPr>
                  <a:xfrm>
                    <a:off x="9569310" y="4538610"/>
                    <a:ext cx="669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56" name="Ink 555">
                    <a:extLst>
                      <a:ext uri="{FF2B5EF4-FFF2-40B4-BE49-F238E27FC236}">
                        <a16:creationId xmlns:a16="http://schemas.microsoft.com/office/drawing/2014/main" id="{AC3F124A-33BE-537A-B96B-4A73879A882B}"/>
                      </a:ext>
                    </a:extLst>
                  </p14:cNvPr>
                  <p14:cNvContentPartPr/>
                  <p14:nvPr/>
                </p14:nvContentPartPr>
                <p14:xfrm>
                  <a:off x="9363780" y="5990130"/>
                  <a:ext cx="408960" cy="406800"/>
                </p14:xfrm>
              </p:contentPart>
            </mc:Choice>
            <mc:Fallback xmlns="">
              <p:pic>
                <p:nvPicPr>
                  <p:cNvPr id="743" name="Ink 742">
                    <a:extLst>
                      <a:ext uri="{FF2B5EF4-FFF2-40B4-BE49-F238E27FC236}">
                        <a16:creationId xmlns:a16="http://schemas.microsoft.com/office/drawing/2014/main" id="{6B644C01-3443-BACF-9CA7-B64BB028FBA5}"/>
                      </a:ext>
                    </a:extLst>
                  </p:cNvPr>
                  <p:cNvPicPr/>
                  <p:nvPr/>
                </p:nvPicPr>
                <p:blipFill>
                  <a:blip r:embed="rId171"/>
                  <a:stretch>
                    <a:fillRect/>
                  </a:stretch>
                </p:blipFill>
                <p:spPr>
                  <a:xfrm>
                    <a:off x="9359460" y="5985810"/>
                    <a:ext cx="4176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57" name="Ink 556">
                    <a:extLst>
                      <a:ext uri="{FF2B5EF4-FFF2-40B4-BE49-F238E27FC236}">
                        <a16:creationId xmlns:a16="http://schemas.microsoft.com/office/drawing/2014/main" id="{CAA624D9-B582-A805-8ED9-95BBAE62701B}"/>
                      </a:ext>
                    </a:extLst>
                  </p14:cNvPr>
                  <p14:cNvContentPartPr/>
                  <p14:nvPr/>
                </p14:nvContentPartPr>
                <p14:xfrm>
                  <a:off x="10000620" y="4036050"/>
                  <a:ext cx="72360" cy="890640"/>
                </p14:xfrm>
              </p:contentPart>
            </mc:Choice>
            <mc:Fallback xmlns="">
              <p:pic>
                <p:nvPicPr>
                  <p:cNvPr id="744" name="Ink 743">
                    <a:extLst>
                      <a:ext uri="{FF2B5EF4-FFF2-40B4-BE49-F238E27FC236}">
                        <a16:creationId xmlns:a16="http://schemas.microsoft.com/office/drawing/2014/main" id="{11284EF0-0DE7-5C32-C0C1-58F26AB3CD2F}"/>
                      </a:ext>
                    </a:extLst>
                  </p:cNvPr>
                  <p:cNvPicPr/>
                  <p:nvPr/>
                </p:nvPicPr>
                <p:blipFill>
                  <a:blip r:embed="rId173"/>
                  <a:stretch>
                    <a:fillRect/>
                  </a:stretch>
                </p:blipFill>
                <p:spPr>
                  <a:xfrm>
                    <a:off x="9996300" y="4031730"/>
                    <a:ext cx="8100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58" name="Ink 557">
                    <a:extLst>
                      <a:ext uri="{FF2B5EF4-FFF2-40B4-BE49-F238E27FC236}">
                        <a16:creationId xmlns:a16="http://schemas.microsoft.com/office/drawing/2014/main" id="{086B5F1F-4A8F-6B0D-7FB7-EDB579AD1899}"/>
                      </a:ext>
                    </a:extLst>
                  </p14:cNvPr>
                  <p14:cNvContentPartPr/>
                  <p14:nvPr/>
                </p14:nvContentPartPr>
                <p14:xfrm>
                  <a:off x="10015020" y="3926250"/>
                  <a:ext cx="124200" cy="105120"/>
                </p14:xfrm>
              </p:contentPart>
            </mc:Choice>
            <mc:Fallback xmlns="">
              <p:pic>
                <p:nvPicPr>
                  <p:cNvPr id="745" name="Ink 744">
                    <a:extLst>
                      <a:ext uri="{FF2B5EF4-FFF2-40B4-BE49-F238E27FC236}">
                        <a16:creationId xmlns:a16="http://schemas.microsoft.com/office/drawing/2014/main" id="{B9AB953A-4463-B5C4-07CF-459B6624457A}"/>
                      </a:ext>
                    </a:extLst>
                  </p:cNvPr>
                  <p:cNvPicPr/>
                  <p:nvPr/>
                </p:nvPicPr>
                <p:blipFill>
                  <a:blip r:embed="rId175"/>
                  <a:stretch>
                    <a:fillRect/>
                  </a:stretch>
                </p:blipFill>
                <p:spPr>
                  <a:xfrm>
                    <a:off x="10010700" y="3921930"/>
                    <a:ext cx="13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59" name="Ink 558">
                    <a:extLst>
                      <a:ext uri="{FF2B5EF4-FFF2-40B4-BE49-F238E27FC236}">
                        <a16:creationId xmlns:a16="http://schemas.microsoft.com/office/drawing/2014/main" id="{FD56DC5F-67E2-2DEC-881E-DC050FB64E71}"/>
                      </a:ext>
                    </a:extLst>
                  </p14:cNvPr>
                  <p14:cNvContentPartPr/>
                  <p14:nvPr/>
                </p14:nvContentPartPr>
                <p14:xfrm>
                  <a:off x="10057500" y="3911130"/>
                  <a:ext cx="61200" cy="91800"/>
                </p14:xfrm>
              </p:contentPart>
            </mc:Choice>
            <mc:Fallback xmlns="">
              <p:pic>
                <p:nvPicPr>
                  <p:cNvPr id="746" name="Ink 745">
                    <a:extLst>
                      <a:ext uri="{FF2B5EF4-FFF2-40B4-BE49-F238E27FC236}">
                        <a16:creationId xmlns:a16="http://schemas.microsoft.com/office/drawing/2014/main" id="{863247B2-AB51-7CF4-0BFE-9FE31FC6AB14}"/>
                      </a:ext>
                    </a:extLst>
                  </p:cNvPr>
                  <p:cNvPicPr/>
                  <p:nvPr/>
                </p:nvPicPr>
                <p:blipFill>
                  <a:blip r:embed="rId177"/>
                  <a:stretch>
                    <a:fillRect/>
                  </a:stretch>
                </p:blipFill>
                <p:spPr>
                  <a:xfrm>
                    <a:off x="10053180" y="3906810"/>
                    <a:ext cx="69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0" name="Ink 559">
                    <a:extLst>
                      <a:ext uri="{FF2B5EF4-FFF2-40B4-BE49-F238E27FC236}">
                        <a16:creationId xmlns:a16="http://schemas.microsoft.com/office/drawing/2014/main" id="{54845292-01E9-9579-DD03-56C027BE7DEB}"/>
                      </a:ext>
                    </a:extLst>
                  </p14:cNvPr>
                  <p14:cNvContentPartPr/>
                  <p14:nvPr/>
                </p14:nvContentPartPr>
                <p14:xfrm>
                  <a:off x="9844080" y="3810150"/>
                  <a:ext cx="168120" cy="175680"/>
                </p14:xfrm>
              </p:contentPart>
            </mc:Choice>
            <mc:Fallback xmlns="">
              <p:pic>
                <p:nvPicPr>
                  <p:cNvPr id="747" name="Ink 746">
                    <a:extLst>
                      <a:ext uri="{FF2B5EF4-FFF2-40B4-BE49-F238E27FC236}">
                        <a16:creationId xmlns:a16="http://schemas.microsoft.com/office/drawing/2014/main" id="{AA491807-60F9-1DFE-0950-EA370D8856D4}"/>
                      </a:ext>
                    </a:extLst>
                  </p:cNvPr>
                  <p:cNvPicPr/>
                  <p:nvPr/>
                </p:nvPicPr>
                <p:blipFill>
                  <a:blip r:embed="rId179"/>
                  <a:stretch>
                    <a:fillRect/>
                  </a:stretch>
                </p:blipFill>
                <p:spPr>
                  <a:xfrm>
                    <a:off x="9839760" y="3805830"/>
                    <a:ext cx="176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1" name="Ink 560">
                    <a:extLst>
                      <a:ext uri="{FF2B5EF4-FFF2-40B4-BE49-F238E27FC236}">
                        <a16:creationId xmlns:a16="http://schemas.microsoft.com/office/drawing/2014/main" id="{AC2BFEC1-37C4-EBCB-8B52-103E57789429}"/>
                      </a:ext>
                    </a:extLst>
                  </p14:cNvPr>
                  <p14:cNvContentPartPr/>
                  <p14:nvPr/>
                </p14:nvContentPartPr>
                <p14:xfrm>
                  <a:off x="10132800" y="3821310"/>
                  <a:ext cx="172440" cy="158400"/>
                </p14:xfrm>
              </p:contentPart>
            </mc:Choice>
            <mc:Fallback xmlns="">
              <p:pic>
                <p:nvPicPr>
                  <p:cNvPr id="748" name="Ink 747">
                    <a:extLst>
                      <a:ext uri="{FF2B5EF4-FFF2-40B4-BE49-F238E27FC236}">
                        <a16:creationId xmlns:a16="http://schemas.microsoft.com/office/drawing/2014/main" id="{DDD1201F-A605-D17B-A512-6BDDD0A7E732}"/>
                      </a:ext>
                    </a:extLst>
                  </p:cNvPr>
                  <p:cNvPicPr/>
                  <p:nvPr/>
                </p:nvPicPr>
                <p:blipFill>
                  <a:blip r:embed="rId181"/>
                  <a:stretch>
                    <a:fillRect/>
                  </a:stretch>
                </p:blipFill>
                <p:spPr>
                  <a:xfrm>
                    <a:off x="10128480" y="3816990"/>
                    <a:ext cx="18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2" name="Ink 561">
                    <a:extLst>
                      <a:ext uri="{FF2B5EF4-FFF2-40B4-BE49-F238E27FC236}">
                        <a16:creationId xmlns:a16="http://schemas.microsoft.com/office/drawing/2014/main" id="{5D639496-92E6-42FA-E75B-9E1DD2EF281D}"/>
                      </a:ext>
                    </a:extLst>
                  </p14:cNvPr>
                  <p14:cNvContentPartPr/>
                  <p14:nvPr/>
                </p14:nvContentPartPr>
                <p14:xfrm>
                  <a:off x="10076250" y="4059990"/>
                  <a:ext cx="337320" cy="1877760"/>
                </p14:xfrm>
              </p:contentPart>
            </mc:Choice>
            <mc:Fallback xmlns="">
              <p:pic>
                <p:nvPicPr>
                  <p:cNvPr id="749" name="Ink 748">
                    <a:extLst>
                      <a:ext uri="{FF2B5EF4-FFF2-40B4-BE49-F238E27FC236}">
                        <a16:creationId xmlns:a16="http://schemas.microsoft.com/office/drawing/2014/main" id="{B45AF06A-EC64-4CF0-9A99-B2667E70DA26}"/>
                      </a:ext>
                    </a:extLst>
                  </p:cNvPr>
                  <p:cNvPicPr/>
                  <p:nvPr/>
                </p:nvPicPr>
                <p:blipFill>
                  <a:blip r:embed="rId183"/>
                  <a:stretch>
                    <a:fillRect/>
                  </a:stretch>
                </p:blipFill>
                <p:spPr>
                  <a:xfrm>
                    <a:off x="10071930" y="4055670"/>
                    <a:ext cx="345960" cy="1886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 name="Ink 562">
                    <a:extLst>
                      <a:ext uri="{FF2B5EF4-FFF2-40B4-BE49-F238E27FC236}">
                        <a16:creationId xmlns:a16="http://schemas.microsoft.com/office/drawing/2014/main" id="{DAC08805-E378-8413-7110-547FC227832A}"/>
                      </a:ext>
                    </a:extLst>
                  </p14:cNvPr>
                  <p14:cNvContentPartPr/>
                  <p14:nvPr/>
                </p14:nvContentPartPr>
                <p14:xfrm>
                  <a:off x="10391970" y="5798790"/>
                  <a:ext cx="410400" cy="573840"/>
                </p14:xfrm>
              </p:contentPart>
            </mc:Choice>
            <mc:Fallback xmlns="">
              <p:pic>
                <p:nvPicPr>
                  <p:cNvPr id="750" name="Ink 749">
                    <a:extLst>
                      <a:ext uri="{FF2B5EF4-FFF2-40B4-BE49-F238E27FC236}">
                        <a16:creationId xmlns:a16="http://schemas.microsoft.com/office/drawing/2014/main" id="{63A74DFA-BB49-40D2-0E8A-B7E83D6BAB55}"/>
                      </a:ext>
                    </a:extLst>
                  </p:cNvPr>
                  <p:cNvPicPr/>
                  <p:nvPr/>
                </p:nvPicPr>
                <p:blipFill>
                  <a:blip r:embed="rId185"/>
                  <a:stretch>
                    <a:fillRect/>
                  </a:stretch>
                </p:blipFill>
                <p:spPr>
                  <a:xfrm>
                    <a:off x="10387650" y="5794470"/>
                    <a:ext cx="4190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4" name="Ink 563">
                    <a:extLst>
                      <a:ext uri="{FF2B5EF4-FFF2-40B4-BE49-F238E27FC236}">
                        <a16:creationId xmlns:a16="http://schemas.microsoft.com/office/drawing/2014/main" id="{EE58C0FC-F4C0-623B-6D94-FFC36B33E8C9}"/>
                      </a:ext>
                    </a:extLst>
                  </p14:cNvPr>
                  <p14:cNvContentPartPr/>
                  <p14:nvPr/>
                </p14:nvContentPartPr>
                <p14:xfrm>
                  <a:off x="10554690" y="3691350"/>
                  <a:ext cx="59040" cy="2098440"/>
                </p14:xfrm>
              </p:contentPart>
            </mc:Choice>
            <mc:Fallback xmlns="">
              <p:pic>
                <p:nvPicPr>
                  <p:cNvPr id="751" name="Ink 750">
                    <a:extLst>
                      <a:ext uri="{FF2B5EF4-FFF2-40B4-BE49-F238E27FC236}">
                        <a16:creationId xmlns:a16="http://schemas.microsoft.com/office/drawing/2014/main" id="{5D586583-9CE9-B0DF-2D1F-453897610FA6}"/>
                      </a:ext>
                    </a:extLst>
                  </p:cNvPr>
                  <p:cNvPicPr/>
                  <p:nvPr/>
                </p:nvPicPr>
                <p:blipFill>
                  <a:blip r:embed="rId187"/>
                  <a:stretch>
                    <a:fillRect/>
                  </a:stretch>
                </p:blipFill>
                <p:spPr>
                  <a:xfrm>
                    <a:off x="10550370" y="3687030"/>
                    <a:ext cx="67680" cy="2107080"/>
                  </a:xfrm>
                  <a:prstGeom prst="rect">
                    <a:avLst/>
                  </a:prstGeom>
                </p:spPr>
              </p:pic>
            </mc:Fallback>
          </mc:AlternateContent>
          <p:grpSp>
            <p:nvGrpSpPr>
              <p:cNvPr id="565" name="Group 564">
                <a:extLst>
                  <a:ext uri="{FF2B5EF4-FFF2-40B4-BE49-F238E27FC236}">
                    <a16:creationId xmlns:a16="http://schemas.microsoft.com/office/drawing/2014/main" id="{DEA20004-388C-7D02-C0AA-6292620176E3}"/>
                  </a:ext>
                </a:extLst>
              </p:cNvPr>
              <p:cNvGrpSpPr/>
              <p:nvPr/>
            </p:nvGrpSpPr>
            <p:grpSpPr>
              <a:xfrm>
                <a:off x="9888360" y="3793230"/>
                <a:ext cx="376170" cy="159120"/>
                <a:chOff x="9888360" y="3793230"/>
                <a:chExt cx="376170" cy="159120"/>
              </a:xfrm>
            </p:grpSpPr>
            <mc:AlternateContent xmlns:mc="http://schemas.openxmlformats.org/markup-compatibility/2006" xmlns:p14="http://schemas.microsoft.com/office/powerpoint/2010/main">
              <mc:Choice Requires="p14">
                <p:contentPart p14:bwMode="auto" r:id="rId188">
                  <p14:nvContentPartPr>
                    <p14:cNvPr id="869" name="Ink 868">
                      <a:extLst>
                        <a:ext uri="{FF2B5EF4-FFF2-40B4-BE49-F238E27FC236}">
                          <a16:creationId xmlns:a16="http://schemas.microsoft.com/office/drawing/2014/main" id="{D529D370-3BBF-28A2-DF7F-76E35EE5FE76}"/>
                        </a:ext>
                      </a:extLst>
                    </p14:cNvPr>
                    <p14:cNvContentPartPr/>
                    <p14:nvPr/>
                  </p14:nvContentPartPr>
                  <p14:xfrm>
                    <a:off x="9888360" y="3794310"/>
                    <a:ext cx="54000" cy="43200"/>
                  </p14:xfrm>
                </p:contentPart>
              </mc:Choice>
              <mc:Fallback xmlns="">
                <p:pic>
                  <p:nvPicPr>
                    <p:cNvPr id="1018" name="Ink 1017">
                      <a:extLst>
                        <a:ext uri="{FF2B5EF4-FFF2-40B4-BE49-F238E27FC236}">
                          <a16:creationId xmlns:a16="http://schemas.microsoft.com/office/drawing/2014/main" id="{B479866A-0658-F909-6EDB-24AD2CC3A095}"/>
                        </a:ext>
                      </a:extLst>
                    </p:cNvPr>
                    <p:cNvPicPr/>
                    <p:nvPr/>
                  </p:nvPicPr>
                  <p:blipFill>
                    <a:blip r:embed="rId189"/>
                    <a:stretch>
                      <a:fillRect/>
                    </a:stretch>
                  </p:blipFill>
                  <p:spPr>
                    <a:xfrm>
                      <a:off x="9884040" y="3789990"/>
                      <a:ext cx="6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70" name="Ink 869">
                      <a:extLst>
                        <a:ext uri="{FF2B5EF4-FFF2-40B4-BE49-F238E27FC236}">
                          <a16:creationId xmlns:a16="http://schemas.microsoft.com/office/drawing/2014/main" id="{736D3B7F-C192-722E-9F68-5115FB1E1E48}"/>
                        </a:ext>
                      </a:extLst>
                    </p14:cNvPr>
                    <p14:cNvContentPartPr/>
                    <p14:nvPr/>
                  </p14:nvContentPartPr>
                  <p14:xfrm>
                    <a:off x="9938040" y="3823110"/>
                    <a:ext cx="52200" cy="44640"/>
                  </p14:xfrm>
                </p:contentPart>
              </mc:Choice>
              <mc:Fallback xmlns="">
                <p:pic>
                  <p:nvPicPr>
                    <p:cNvPr id="1019" name="Ink 1018">
                      <a:extLst>
                        <a:ext uri="{FF2B5EF4-FFF2-40B4-BE49-F238E27FC236}">
                          <a16:creationId xmlns:a16="http://schemas.microsoft.com/office/drawing/2014/main" id="{1CE3E885-24CD-F163-4EB5-91CBDA03960A}"/>
                        </a:ext>
                      </a:extLst>
                    </p:cNvPr>
                    <p:cNvPicPr/>
                    <p:nvPr/>
                  </p:nvPicPr>
                  <p:blipFill>
                    <a:blip r:embed="rId191"/>
                    <a:stretch>
                      <a:fillRect/>
                    </a:stretch>
                  </p:blipFill>
                  <p:spPr>
                    <a:xfrm>
                      <a:off x="9933720" y="3818790"/>
                      <a:ext cx="60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71" name="Ink 870">
                      <a:extLst>
                        <a:ext uri="{FF2B5EF4-FFF2-40B4-BE49-F238E27FC236}">
                          <a16:creationId xmlns:a16="http://schemas.microsoft.com/office/drawing/2014/main" id="{1EE5E211-E18C-AD27-6511-2D6C45D2B630}"/>
                        </a:ext>
                      </a:extLst>
                    </p14:cNvPr>
                    <p14:cNvContentPartPr/>
                    <p14:nvPr/>
                  </p14:nvContentPartPr>
                  <p14:xfrm>
                    <a:off x="9930090" y="3820230"/>
                    <a:ext cx="36720" cy="41040"/>
                  </p14:xfrm>
                </p:contentPart>
              </mc:Choice>
              <mc:Fallback xmlns="">
                <p:pic>
                  <p:nvPicPr>
                    <p:cNvPr id="1020" name="Ink 1019">
                      <a:extLst>
                        <a:ext uri="{FF2B5EF4-FFF2-40B4-BE49-F238E27FC236}">
                          <a16:creationId xmlns:a16="http://schemas.microsoft.com/office/drawing/2014/main" id="{527C1878-A063-4E7A-82AD-33BBAC9A5EF5}"/>
                        </a:ext>
                      </a:extLst>
                    </p:cNvPr>
                    <p:cNvPicPr/>
                    <p:nvPr/>
                  </p:nvPicPr>
                  <p:blipFill>
                    <a:blip r:embed="rId193"/>
                    <a:stretch>
                      <a:fillRect/>
                    </a:stretch>
                  </p:blipFill>
                  <p:spPr>
                    <a:xfrm>
                      <a:off x="9925770" y="3815910"/>
                      <a:ext cx="4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72" name="Ink 871">
                      <a:extLst>
                        <a:ext uri="{FF2B5EF4-FFF2-40B4-BE49-F238E27FC236}">
                          <a16:creationId xmlns:a16="http://schemas.microsoft.com/office/drawing/2014/main" id="{358AC7FB-5FE9-C34C-99DB-65C96E641B3C}"/>
                        </a:ext>
                      </a:extLst>
                    </p14:cNvPr>
                    <p14:cNvContentPartPr/>
                    <p14:nvPr/>
                  </p14:nvContentPartPr>
                  <p14:xfrm>
                    <a:off x="9935490" y="3813030"/>
                    <a:ext cx="25560" cy="36360"/>
                  </p14:xfrm>
                </p:contentPart>
              </mc:Choice>
              <mc:Fallback xmlns="">
                <p:pic>
                  <p:nvPicPr>
                    <p:cNvPr id="1021" name="Ink 1020">
                      <a:extLst>
                        <a:ext uri="{FF2B5EF4-FFF2-40B4-BE49-F238E27FC236}">
                          <a16:creationId xmlns:a16="http://schemas.microsoft.com/office/drawing/2014/main" id="{8FFB402D-D55A-07DD-78AF-62ACA9A2F1BC}"/>
                        </a:ext>
                      </a:extLst>
                    </p:cNvPr>
                    <p:cNvPicPr/>
                    <p:nvPr/>
                  </p:nvPicPr>
                  <p:blipFill>
                    <a:blip r:embed="rId195"/>
                    <a:stretch>
                      <a:fillRect/>
                    </a:stretch>
                  </p:blipFill>
                  <p:spPr>
                    <a:xfrm>
                      <a:off x="9931170" y="3808710"/>
                      <a:ext cx="3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3" name="Ink 872">
                      <a:extLst>
                        <a:ext uri="{FF2B5EF4-FFF2-40B4-BE49-F238E27FC236}">
                          <a16:creationId xmlns:a16="http://schemas.microsoft.com/office/drawing/2014/main" id="{87784791-9A47-3FF9-63E1-74E7557EAC53}"/>
                        </a:ext>
                      </a:extLst>
                    </p14:cNvPr>
                    <p14:cNvContentPartPr/>
                    <p14:nvPr/>
                  </p14:nvContentPartPr>
                  <p14:xfrm>
                    <a:off x="9965370" y="3820950"/>
                    <a:ext cx="18360" cy="36000"/>
                  </p14:xfrm>
                </p:contentPart>
              </mc:Choice>
              <mc:Fallback xmlns="">
                <p:pic>
                  <p:nvPicPr>
                    <p:cNvPr id="1022" name="Ink 1021">
                      <a:extLst>
                        <a:ext uri="{FF2B5EF4-FFF2-40B4-BE49-F238E27FC236}">
                          <a16:creationId xmlns:a16="http://schemas.microsoft.com/office/drawing/2014/main" id="{E8A7D684-0AC0-990E-906B-76E3531E6224}"/>
                        </a:ext>
                      </a:extLst>
                    </p:cNvPr>
                    <p:cNvPicPr/>
                    <p:nvPr/>
                  </p:nvPicPr>
                  <p:blipFill>
                    <a:blip r:embed="rId197"/>
                    <a:stretch>
                      <a:fillRect/>
                    </a:stretch>
                  </p:blipFill>
                  <p:spPr>
                    <a:xfrm>
                      <a:off x="9961050" y="381663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74" name="Ink 873">
                      <a:extLst>
                        <a:ext uri="{FF2B5EF4-FFF2-40B4-BE49-F238E27FC236}">
                          <a16:creationId xmlns:a16="http://schemas.microsoft.com/office/drawing/2014/main" id="{DB57B067-CA7B-B7F7-7E2F-8E7BDC8815D4}"/>
                        </a:ext>
                      </a:extLst>
                    </p14:cNvPr>
                    <p14:cNvContentPartPr/>
                    <p14:nvPr/>
                  </p14:nvContentPartPr>
                  <p14:xfrm>
                    <a:off x="9986610" y="3815550"/>
                    <a:ext cx="18720" cy="41760"/>
                  </p14:xfrm>
                </p:contentPart>
              </mc:Choice>
              <mc:Fallback xmlns="">
                <p:pic>
                  <p:nvPicPr>
                    <p:cNvPr id="1023" name="Ink 1022">
                      <a:extLst>
                        <a:ext uri="{FF2B5EF4-FFF2-40B4-BE49-F238E27FC236}">
                          <a16:creationId xmlns:a16="http://schemas.microsoft.com/office/drawing/2014/main" id="{23A8133A-BC38-840F-ACF7-683DDB086FF7}"/>
                        </a:ext>
                      </a:extLst>
                    </p:cNvPr>
                    <p:cNvPicPr/>
                    <p:nvPr/>
                  </p:nvPicPr>
                  <p:blipFill>
                    <a:blip r:embed="rId199"/>
                    <a:stretch>
                      <a:fillRect/>
                    </a:stretch>
                  </p:blipFill>
                  <p:spPr>
                    <a:xfrm>
                      <a:off x="9982290" y="3811230"/>
                      <a:ext cx="27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75" name="Ink 874">
                      <a:extLst>
                        <a:ext uri="{FF2B5EF4-FFF2-40B4-BE49-F238E27FC236}">
                          <a16:creationId xmlns:a16="http://schemas.microsoft.com/office/drawing/2014/main" id="{D0987DC2-6CD6-97D5-7310-1F75EA57485E}"/>
                        </a:ext>
                      </a:extLst>
                    </p14:cNvPr>
                    <p14:cNvContentPartPr/>
                    <p14:nvPr/>
                  </p14:nvContentPartPr>
                  <p14:xfrm>
                    <a:off x="9990570" y="3813390"/>
                    <a:ext cx="24480" cy="57960"/>
                  </p14:xfrm>
                </p:contentPart>
              </mc:Choice>
              <mc:Fallback xmlns="">
                <p:pic>
                  <p:nvPicPr>
                    <p:cNvPr id="1024" name="Ink 1023">
                      <a:extLst>
                        <a:ext uri="{FF2B5EF4-FFF2-40B4-BE49-F238E27FC236}">
                          <a16:creationId xmlns:a16="http://schemas.microsoft.com/office/drawing/2014/main" id="{87CA97A7-C394-B913-826E-61C28FFDD47F}"/>
                        </a:ext>
                      </a:extLst>
                    </p:cNvPr>
                    <p:cNvPicPr/>
                    <p:nvPr/>
                  </p:nvPicPr>
                  <p:blipFill>
                    <a:blip r:embed="rId201"/>
                    <a:stretch>
                      <a:fillRect/>
                    </a:stretch>
                  </p:blipFill>
                  <p:spPr>
                    <a:xfrm>
                      <a:off x="9986250" y="3809070"/>
                      <a:ext cx="3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76" name="Ink 875">
                      <a:extLst>
                        <a:ext uri="{FF2B5EF4-FFF2-40B4-BE49-F238E27FC236}">
                          <a16:creationId xmlns:a16="http://schemas.microsoft.com/office/drawing/2014/main" id="{39FB830D-848E-235A-5218-1DB14E7EC286}"/>
                        </a:ext>
                      </a:extLst>
                    </p14:cNvPr>
                    <p14:cNvContentPartPr/>
                    <p14:nvPr/>
                  </p14:nvContentPartPr>
                  <p14:xfrm>
                    <a:off x="10017570" y="3819870"/>
                    <a:ext cx="16560" cy="34920"/>
                  </p14:xfrm>
                </p:contentPart>
              </mc:Choice>
              <mc:Fallback xmlns="">
                <p:pic>
                  <p:nvPicPr>
                    <p:cNvPr id="1025" name="Ink 1024">
                      <a:extLst>
                        <a:ext uri="{FF2B5EF4-FFF2-40B4-BE49-F238E27FC236}">
                          <a16:creationId xmlns:a16="http://schemas.microsoft.com/office/drawing/2014/main" id="{48BC9BB9-4432-99E7-E31A-47B174BA6CB0}"/>
                        </a:ext>
                      </a:extLst>
                    </p:cNvPr>
                    <p:cNvPicPr/>
                    <p:nvPr/>
                  </p:nvPicPr>
                  <p:blipFill>
                    <a:blip r:embed="rId203"/>
                    <a:stretch>
                      <a:fillRect/>
                    </a:stretch>
                  </p:blipFill>
                  <p:spPr>
                    <a:xfrm>
                      <a:off x="10013250" y="3815550"/>
                      <a:ext cx="2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7" name="Ink 876">
                      <a:extLst>
                        <a:ext uri="{FF2B5EF4-FFF2-40B4-BE49-F238E27FC236}">
                          <a16:creationId xmlns:a16="http://schemas.microsoft.com/office/drawing/2014/main" id="{49C491DB-6F4B-D4AE-DB12-073AC96DCF0D}"/>
                        </a:ext>
                      </a:extLst>
                    </p14:cNvPr>
                    <p14:cNvContentPartPr/>
                    <p14:nvPr/>
                  </p14:nvContentPartPr>
                  <p14:xfrm>
                    <a:off x="10009650" y="3816630"/>
                    <a:ext cx="23760" cy="44280"/>
                  </p14:xfrm>
                </p:contentPart>
              </mc:Choice>
              <mc:Fallback xmlns="">
                <p:pic>
                  <p:nvPicPr>
                    <p:cNvPr id="1026" name="Ink 1025">
                      <a:extLst>
                        <a:ext uri="{FF2B5EF4-FFF2-40B4-BE49-F238E27FC236}">
                          <a16:creationId xmlns:a16="http://schemas.microsoft.com/office/drawing/2014/main" id="{29CC0EFE-FC8F-0C8E-EB37-803EDB5AD03B}"/>
                        </a:ext>
                      </a:extLst>
                    </p:cNvPr>
                    <p:cNvPicPr/>
                    <p:nvPr/>
                  </p:nvPicPr>
                  <p:blipFill>
                    <a:blip r:embed="rId205"/>
                    <a:stretch>
                      <a:fillRect/>
                    </a:stretch>
                  </p:blipFill>
                  <p:spPr>
                    <a:xfrm>
                      <a:off x="10005330" y="3812310"/>
                      <a:ext cx="32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8" name="Ink 877">
                      <a:extLst>
                        <a:ext uri="{FF2B5EF4-FFF2-40B4-BE49-F238E27FC236}">
                          <a16:creationId xmlns:a16="http://schemas.microsoft.com/office/drawing/2014/main" id="{EDE745CB-33E4-48B1-FA60-86AB49B6850F}"/>
                        </a:ext>
                      </a:extLst>
                    </p14:cNvPr>
                    <p14:cNvContentPartPr/>
                    <p14:nvPr/>
                  </p14:nvContentPartPr>
                  <p14:xfrm>
                    <a:off x="10009650" y="3821310"/>
                    <a:ext cx="15480" cy="41400"/>
                  </p14:xfrm>
                </p:contentPart>
              </mc:Choice>
              <mc:Fallback xmlns="">
                <p:pic>
                  <p:nvPicPr>
                    <p:cNvPr id="1027" name="Ink 1026">
                      <a:extLst>
                        <a:ext uri="{FF2B5EF4-FFF2-40B4-BE49-F238E27FC236}">
                          <a16:creationId xmlns:a16="http://schemas.microsoft.com/office/drawing/2014/main" id="{A92279F9-1FE0-491F-EF74-64673A3FA776}"/>
                        </a:ext>
                      </a:extLst>
                    </p:cNvPr>
                    <p:cNvPicPr/>
                    <p:nvPr/>
                  </p:nvPicPr>
                  <p:blipFill>
                    <a:blip r:embed="rId207"/>
                    <a:stretch>
                      <a:fillRect/>
                    </a:stretch>
                  </p:blipFill>
                  <p:spPr>
                    <a:xfrm>
                      <a:off x="10005330" y="3816990"/>
                      <a:ext cx="2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79" name="Ink 878">
                      <a:extLst>
                        <a:ext uri="{FF2B5EF4-FFF2-40B4-BE49-F238E27FC236}">
                          <a16:creationId xmlns:a16="http://schemas.microsoft.com/office/drawing/2014/main" id="{33F6C78B-09D9-C634-9DD9-7023834F56E9}"/>
                        </a:ext>
                      </a:extLst>
                    </p14:cNvPr>
                    <p14:cNvContentPartPr/>
                    <p14:nvPr/>
                  </p14:nvContentPartPr>
                  <p14:xfrm>
                    <a:off x="10034130" y="3814830"/>
                    <a:ext cx="20880" cy="43560"/>
                  </p14:xfrm>
                </p:contentPart>
              </mc:Choice>
              <mc:Fallback xmlns="">
                <p:pic>
                  <p:nvPicPr>
                    <p:cNvPr id="1028" name="Ink 1027">
                      <a:extLst>
                        <a:ext uri="{FF2B5EF4-FFF2-40B4-BE49-F238E27FC236}">
                          <a16:creationId xmlns:a16="http://schemas.microsoft.com/office/drawing/2014/main" id="{620E1261-0F26-678A-4C15-D4745A8FD446}"/>
                        </a:ext>
                      </a:extLst>
                    </p:cNvPr>
                    <p:cNvPicPr/>
                    <p:nvPr/>
                  </p:nvPicPr>
                  <p:blipFill>
                    <a:blip r:embed="rId209"/>
                    <a:stretch>
                      <a:fillRect/>
                    </a:stretch>
                  </p:blipFill>
                  <p:spPr>
                    <a:xfrm>
                      <a:off x="10029810" y="3810510"/>
                      <a:ext cx="2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80" name="Ink 879">
                      <a:extLst>
                        <a:ext uri="{FF2B5EF4-FFF2-40B4-BE49-F238E27FC236}">
                          <a16:creationId xmlns:a16="http://schemas.microsoft.com/office/drawing/2014/main" id="{11359B68-7439-4E65-6244-32666FF2975B}"/>
                        </a:ext>
                      </a:extLst>
                    </p14:cNvPr>
                    <p14:cNvContentPartPr/>
                    <p14:nvPr/>
                  </p14:nvContentPartPr>
                  <p14:xfrm>
                    <a:off x="10048170" y="3824190"/>
                    <a:ext cx="14040" cy="36720"/>
                  </p14:xfrm>
                </p:contentPart>
              </mc:Choice>
              <mc:Fallback xmlns="">
                <p:pic>
                  <p:nvPicPr>
                    <p:cNvPr id="1029" name="Ink 1028">
                      <a:extLst>
                        <a:ext uri="{FF2B5EF4-FFF2-40B4-BE49-F238E27FC236}">
                          <a16:creationId xmlns:a16="http://schemas.microsoft.com/office/drawing/2014/main" id="{C8D373AD-46EE-D135-FE22-2B53C6E02196}"/>
                        </a:ext>
                      </a:extLst>
                    </p:cNvPr>
                    <p:cNvPicPr/>
                    <p:nvPr/>
                  </p:nvPicPr>
                  <p:blipFill>
                    <a:blip r:embed="rId211"/>
                    <a:stretch>
                      <a:fillRect/>
                    </a:stretch>
                  </p:blipFill>
                  <p:spPr>
                    <a:xfrm>
                      <a:off x="10043850" y="3819870"/>
                      <a:ext cx="22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81" name="Ink 880">
                      <a:extLst>
                        <a:ext uri="{FF2B5EF4-FFF2-40B4-BE49-F238E27FC236}">
                          <a16:creationId xmlns:a16="http://schemas.microsoft.com/office/drawing/2014/main" id="{6BBC5C99-BAF7-4288-DE61-03D82F7C3AAC}"/>
                        </a:ext>
                      </a:extLst>
                    </p14:cNvPr>
                    <p14:cNvContentPartPr/>
                    <p14:nvPr/>
                  </p14:nvContentPartPr>
                  <p14:xfrm>
                    <a:off x="10070850" y="3816630"/>
                    <a:ext cx="9720" cy="49320"/>
                  </p14:xfrm>
                </p:contentPart>
              </mc:Choice>
              <mc:Fallback xmlns="">
                <p:pic>
                  <p:nvPicPr>
                    <p:cNvPr id="1030" name="Ink 1029">
                      <a:extLst>
                        <a:ext uri="{FF2B5EF4-FFF2-40B4-BE49-F238E27FC236}">
                          <a16:creationId xmlns:a16="http://schemas.microsoft.com/office/drawing/2014/main" id="{A59B15BB-B2BF-41A4-1720-38C1C3BC5618}"/>
                        </a:ext>
                      </a:extLst>
                    </p:cNvPr>
                    <p:cNvPicPr/>
                    <p:nvPr/>
                  </p:nvPicPr>
                  <p:blipFill>
                    <a:blip r:embed="rId213"/>
                    <a:stretch>
                      <a:fillRect/>
                    </a:stretch>
                  </p:blipFill>
                  <p:spPr>
                    <a:xfrm>
                      <a:off x="10066530" y="3812310"/>
                      <a:ext cx="18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2" name="Ink 881">
                      <a:extLst>
                        <a:ext uri="{FF2B5EF4-FFF2-40B4-BE49-F238E27FC236}">
                          <a16:creationId xmlns:a16="http://schemas.microsoft.com/office/drawing/2014/main" id="{6FF0CABF-5041-A60D-7BBF-2A8A1586E07D}"/>
                        </a:ext>
                      </a:extLst>
                    </p14:cNvPr>
                    <p14:cNvContentPartPr/>
                    <p14:nvPr/>
                  </p14:nvContentPartPr>
                  <p14:xfrm>
                    <a:off x="10089930" y="3816990"/>
                    <a:ext cx="9360" cy="54720"/>
                  </p14:xfrm>
                </p:contentPart>
              </mc:Choice>
              <mc:Fallback xmlns="">
                <p:pic>
                  <p:nvPicPr>
                    <p:cNvPr id="1031" name="Ink 1030">
                      <a:extLst>
                        <a:ext uri="{FF2B5EF4-FFF2-40B4-BE49-F238E27FC236}">
                          <a16:creationId xmlns:a16="http://schemas.microsoft.com/office/drawing/2014/main" id="{6E7CF2EA-D70F-5E05-B8CD-055B7ADFBF45}"/>
                        </a:ext>
                      </a:extLst>
                    </p:cNvPr>
                    <p:cNvPicPr/>
                    <p:nvPr/>
                  </p:nvPicPr>
                  <p:blipFill>
                    <a:blip r:embed="rId215"/>
                    <a:stretch>
                      <a:fillRect/>
                    </a:stretch>
                  </p:blipFill>
                  <p:spPr>
                    <a:xfrm>
                      <a:off x="10085610" y="3812670"/>
                      <a:ext cx="18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83" name="Ink 882">
                      <a:extLst>
                        <a:ext uri="{FF2B5EF4-FFF2-40B4-BE49-F238E27FC236}">
                          <a16:creationId xmlns:a16="http://schemas.microsoft.com/office/drawing/2014/main" id="{D11DBF3A-D331-8EF3-BCDE-C565B9AE6472}"/>
                        </a:ext>
                      </a:extLst>
                    </p14:cNvPr>
                    <p14:cNvContentPartPr/>
                    <p14:nvPr/>
                  </p14:nvContentPartPr>
                  <p14:xfrm>
                    <a:off x="10104690" y="3818790"/>
                    <a:ext cx="11520" cy="45360"/>
                  </p14:xfrm>
                </p:contentPart>
              </mc:Choice>
              <mc:Fallback xmlns="">
                <p:pic>
                  <p:nvPicPr>
                    <p:cNvPr id="1032" name="Ink 1031">
                      <a:extLst>
                        <a:ext uri="{FF2B5EF4-FFF2-40B4-BE49-F238E27FC236}">
                          <a16:creationId xmlns:a16="http://schemas.microsoft.com/office/drawing/2014/main" id="{C320F117-AA4B-2BD8-C05B-1ACD8FD14460}"/>
                        </a:ext>
                      </a:extLst>
                    </p:cNvPr>
                    <p:cNvPicPr/>
                    <p:nvPr/>
                  </p:nvPicPr>
                  <p:blipFill>
                    <a:blip r:embed="rId217"/>
                    <a:stretch>
                      <a:fillRect/>
                    </a:stretch>
                  </p:blipFill>
                  <p:spPr>
                    <a:xfrm>
                      <a:off x="10100370" y="3814470"/>
                      <a:ext cx="20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84" name="Ink 883">
                      <a:extLst>
                        <a:ext uri="{FF2B5EF4-FFF2-40B4-BE49-F238E27FC236}">
                          <a16:creationId xmlns:a16="http://schemas.microsoft.com/office/drawing/2014/main" id="{B7B48617-7DF6-1FA5-852C-1DF56DC6E041}"/>
                        </a:ext>
                      </a:extLst>
                    </p14:cNvPr>
                    <p14:cNvContentPartPr/>
                    <p14:nvPr/>
                  </p14:nvContentPartPr>
                  <p14:xfrm>
                    <a:off x="10124130" y="3809430"/>
                    <a:ext cx="13680" cy="50760"/>
                  </p14:xfrm>
                </p:contentPart>
              </mc:Choice>
              <mc:Fallback xmlns="">
                <p:pic>
                  <p:nvPicPr>
                    <p:cNvPr id="1033" name="Ink 1032">
                      <a:extLst>
                        <a:ext uri="{FF2B5EF4-FFF2-40B4-BE49-F238E27FC236}">
                          <a16:creationId xmlns:a16="http://schemas.microsoft.com/office/drawing/2014/main" id="{BD2708DA-EAA9-356A-B09B-98EA7BFF6D30}"/>
                        </a:ext>
                      </a:extLst>
                    </p:cNvPr>
                    <p:cNvPicPr/>
                    <p:nvPr/>
                  </p:nvPicPr>
                  <p:blipFill>
                    <a:blip r:embed="rId219"/>
                    <a:stretch>
                      <a:fillRect/>
                    </a:stretch>
                  </p:blipFill>
                  <p:spPr>
                    <a:xfrm>
                      <a:off x="10119810" y="3805110"/>
                      <a:ext cx="2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85" name="Ink 884">
                      <a:extLst>
                        <a:ext uri="{FF2B5EF4-FFF2-40B4-BE49-F238E27FC236}">
                          <a16:creationId xmlns:a16="http://schemas.microsoft.com/office/drawing/2014/main" id="{631D5F4D-3EA6-D531-178A-14467CB679E4}"/>
                        </a:ext>
                      </a:extLst>
                    </p14:cNvPr>
                    <p14:cNvContentPartPr/>
                    <p14:nvPr/>
                  </p14:nvContentPartPr>
                  <p14:xfrm>
                    <a:off x="10148250" y="3813390"/>
                    <a:ext cx="16200" cy="42120"/>
                  </p14:xfrm>
                </p:contentPart>
              </mc:Choice>
              <mc:Fallback xmlns="">
                <p:pic>
                  <p:nvPicPr>
                    <p:cNvPr id="1034" name="Ink 1033">
                      <a:extLst>
                        <a:ext uri="{FF2B5EF4-FFF2-40B4-BE49-F238E27FC236}">
                          <a16:creationId xmlns:a16="http://schemas.microsoft.com/office/drawing/2014/main" id="{FA639107-C126-4F75-F3E7-B4B629D8D08D}"/>
                        </a:ext>
                      </a:extLst>
                    </p:cNvPr>
                    <p:cNvPicPr/>
                    <p:nvPr/>
                  </p:nvPicPr>
                  <p:blipFill>
                    <a:blip r:embed="rId221"/>
                    <a:stretch>
                      <a:fillRect/>
                    </a:stretch>
                  </p:blipFill>
                  <p:spPr>
                    <a:xfrm>
                      <a:off x="10143930" y="3809070"/>
                      <a:ext cx="24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86" name="Ink 885">
                      <a:extLst>
                        <a:ext uri="{FF2B5EF4-FFF2-40B4-BE49-F238E27FC236}">
                          <a16:creationId xmlns:a16="http://schemas.microsoft.com/office/drawing/2014/main" id="{60A80CAC-3F5E-7D46-2851-3045E1EC628F}"/>
                        </a:ext>
                      </a:extLst>
                    </p14:cNvPr>
                    <p14:cNvContentPartPr/>
                    <p14:nvPr/>
                  </p14:nvContentPartPr>
                  <p14:xfrm>
                    <a:off x="10166250" y="3811590"/>
                    <a:ext cx="15120" cy="34560"/>
                  </p14:xfrm>
                </p:contentPart>
              </mc:Choice>
              <mc:Fallback xmlns="">
                <p:pic>
                  <p:nvPicPr>
                    <p:cNvPr id="1035" name="Ink 1034">
                      <a:extLst>
                        <a:ext uri="{FF2B5EF4-FFF2-40B4-BE49-F238E27FC236}">
                          <a16:creationId xmlns:a16="http://schemas.microsoft.com/office/drawing/2014/main" id="{7701CE24-F776-3F7A-A346-3427612E08F6}"/>
                        </a:ext>
                      </a:extLst>
                    </p:cNvPr>
                    <p:cNvPicPr/>
                    <p:nvPr/>
                  </p:nvPicPr>
                  <p:blipFill>
                    <a:blip r:embed="rId223"/>
                    <a:stretch>
                      <a:fillRect/>
                    </a:stretch>
                  </p:blipFill>
                  <p:spPr>
                    <a:xfrm>
                      <a:off x="10161930" y="3807270"/>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87" name="Ink 886">
                      <a:extLst>
                        <a:ext uri="{FF2B5EF4-FFF2-40B4-BE49-F238E27FC236}">
                          <a16:creationId xmlns:a16="http://schemas.microsoft.com/office/drawing/2014/main" id="{8BFD0204-6423-3DFF-7613-16E23F931059}"/>
                        </a:ext>
                      </a:extLst>
                    </p14:cNvPr>
                    <p14:cNvContentPartPr/>
                    <p14:nvPr/>
                  </p14:nvContentPartPr>
                  <p14:xfrm>
                    <a:off x="10180650" y="3793230"/>
                    <a:ext cx="24840" cy="51840"/>
                  </p14:xfrm>
                </p:contentPart>
              </mc:Choice>
              <mc:Fallback xmlns="">
                <p:pic>
                  <p:nvPicPr>
                    <p:cNvPr id="1036" name="Ink 1035">
                      <a:extLst>
                        <a:ext uri="{FF2B5EF4-FFF2-40B4-BE49-F238E27FC236}">
                          <a16:creationId xmlns:a16="http://schemas.microsoft.com/office/drawing/2014/main" id="{8AF1922E-A3D2-39F1-D376-CDE47874C485}"/>
                        </a:ext>
                      </a:extLst>
                    </p:cNvPr>
                    <p:cNvPicPr/>
                    <p:nvPr/>
                  </p:nvPicPr>
                  <p:blipFill>
                    <a:blip r:embed="rId225"/>
                    <a:stretch>
                      <a:fillRect/>
                    </a:stretch>
                  </p:blipFill>
                  <p:spPr>
                    <a:xfrm>
                      <a:off x="10176330" y="3788910"/>
                      <a:ext cx="33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88" name="Ink 887">
                      <a:extLst>
                        <a:ext uri="{FF2B5EF4-FFF2-40B4-BE49-F238E27FC236}">
                          <a16:creationId xmlns:a16="http://schemas.microsoft.com/office/drawing/2014/main" id="{FD489727-0C28-EC6A-7683-6C35FF14BBA6}"/>
                        </a:ext>
                      </a:extLst>
                    </p14:cNvPr>
                    <p14:cNvContentPartPr/>
                    <p14:nvPr/>
                  </p14:nvContentPartPr>
                  <p14:xfrm>
                    <a:off x="10196130" y="3805110"/>
                    <a:ext cx="28080" cy="35280"/>
                  </p14:xfrm>
                </p:contentPart>
              </mc:Choice>
              <mc:Fallback xmlns="">
                <p:pic>
                  <p:nvPicPr>
                    <p:cNvPr id="1037" name="Ink 1036">
                      <a:extLst>
                        <a:ext uri="{FF2B5EF4-FFF2-40B4-BE49-F238E27FC236}">
                          <a16:creationId xmlns:a16="http://schemas.microsoft.com/office/drawing/2014/main" id="{21E24369-3D1B-7E3D-BDA1-838868746FA1}"/>
                        </a:ext>
                      </a:extLst>
                    </p:cNvPr>
                    <p:cNvPicPr/>
                    <p:nvPr/>
                  </p:nvPicPr>
                  <p:blipFill>
                    <a:blip r:embed="rId227"/>
                    <a:stretch>
                      <a:fillRect/>
                    </a:stretch>
                  </p:blipFill>
                  <p:spPr>
                    <a:xfrm>
                      <a:off x="10191810" y="3800790"/>
                      <a:ext cx="3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89" name="Ink 888">
                      <a:extLst>
                        <a:ext uri="{FF2B5EF4-FFF2-40B4-BE49-F238E27FC236}">
                          <a16:creationId xmlns:a16="http://schemas.microsoft.com/office/drawing/2014/main" id="{0B4A76F9-6D43-2335-6933-B0CBC5084795}"/>
                        </a:ext>
                      </a:extLst>
                    </p14:cNvPr>
                    <p14:cNvContentPartPr/>
                    <p14:nvPr/>
                  </p14:nvContentPartPr>
                  <p14:xfrm>
                    <a:off x="10210530" y="3804390"/>
                    <a:ext cx="34200" cy="38520"/>
                  </p14:xfrm>
                </p:contentPart>
              </mc:Choice>
              <mc:Fallback xmlns="">
                <p:pic>
                  <p:nvPicPr>
                    <p:cNvPr id="1038" name="Ink 1037">
                      <a:extLst>
                        <a:ext uri="{FF2B5EF4-FFF2-40B4-BE49-F238E27FC236}">
                          <a16:creationId xmlns:a16="http://schemas.microsoft.com/office/drawing/2014/main" id="{B2065068-DDB6-7FE4-411F-947B22D27C1C}"/>
                        </a:ext>
                      </a:extLst>
                    </p:cNvPr>
                    <p:cNvPicPr/>
                    <p:nvPr/>
                  </p:nvPicPr>
                  <p:blipFill>
                    <a:blip r:embed="rId229"/>
                    <a:stretch>
                      <a:fillRect/>
                    </a:stretch>
                  </p:blipFill>
                  <p:spPr>
                    <a:xfrm>
                      <a:off x="10206210" y="3800070"/>
                      <a:ext cx="4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90" name="Ink 889">
                      <a:extLst>
                        <a:ext uri="{FF2B5EF4-FFF2-40B4-BE49-F238E27FC236}">
                          <a16:creationId xmlns:a16="http://schemas.microsoft.com/office/drawing/2014/main" id="{567554AC-26AA-2BA2-B0BC-190C6BA987DF}"/>
                        </a:ext>
                      </a:extLst>
                    </p14:cNvPr>
                    <p14:cNvContentPartPr/>
                    <p14:nvPr/>
                  </p14:nvContentPartPr>
                  <p14:xfrm>
                    <a:off x="10229970" y="3810150"/>
                    <a:ext cx="34560" cy="32760"/>
                  </p14:xfrm>
                </p:contentPart>
              </mc:Choice>
              <mc:Fallback xmlns="">
                <p:pic>
                  <p:nvPicPr>
                    <p:cNvPr id="1039" name="Ink 1038">
                      <a:extLst>
                        <a:ext uri="{FF2B5EF4-FFF2-40B4-BE49-F238E27FC236}">
                          <a16:creationId xmlns:a16="http://schemas.microsoft.com/office/drawing/2014/main" id="{7FC6FD99-8494-F106-8B87-5B5F133440B8}"/>
                        </a:ext>
                      </a:extLst>
                    </p:cNvPr>
                    <p:cNvPicPr/>
                    <p:nvPr/>
                  </p:nvPicPr>
                  <p:blipFill>
                    <a:blip r:embed="rId231"/>
                    <a:stretch>
                      <a:fillRect/>
                    </a:stretch>
                  </p:blipFill>
                  <p:spPr>
                    <a:xfrm>
                      <a:off x="10225650" y="3805830"/>
                      <a:ext cx="43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91" name="Ink 890">
                      <a:extLst>
                        <a:ext uri="{FF2B5EF4-FFF2-40B4-BE49-F238E27FC236}">
                          <a16:creationId xmlns:a16="http://schemas.microsoft.com/office/drawing/2014/main" id="{A7918CC2-310D-E3A0-7A76-38820780AAA3}"/>
                        </a:ext>
                      </a:extLst>
                    </p14:cNvPr>
                    <p14:cNvContentPartPr/>
                    <p14:nvPr/>
                  </p14:nvContentPartPr>
                  <p14:xfrm>
                    <a:off x="10177050" y="3840030"/>
                    <a:ext cx="65160" cy="83520"/>
                  </p14:xfrm>
                </p:contentPart>
              </mc:Choice>
              <mc:Fallback xmlns="">
                <p:pic>
                  <p:nvPicPr>
                    <p:cNvPr id="1040" name="Ink 1039">
                      <a:extLst>
                        <a:ext uri="{FF2B5EF4-FFF2-40B4-BE49-F238E27FC236}">
                          <a16:creationId xmlns:a16="http://schemas.microsoft.com/office/drawing/2014/main" id="{B31FB369-C222-FDCC-90DE-D0ADEBF25356}"/>
                        </a:ext>
                      </a:extLst>
                    </p:cNvPr>
                    <p:cNvPicPr/>
                    <p:nvPr/>
                  </p:nvPicPr>
                  <p:blipFill>
                    <a:blip r:embed="rId233"/>
                    <a:stretch>
                      <a:fillRect/>
                    </a:stretch>
                  </p:blipFill>
                  <p:spPr>
                    <a:xfrm>
                      <a:off x="10172730" y="3835710"/>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92" name="Ink 891">
                      <a:extLst>
                        <a:ext uri="{FF2B5EF4-FFF2-40B4-BE49-F238E27FC236}">
                          <a16:creationId xmlns:a16="http://schemas.microsoft.com/office/drawing/2014/main" id="{ACDA0A15-1B9F-8029-D384-862157D10A72}"/>
                        </a:ext>
                      </a:extLst>
                    </p14:cNvPr>
                    <p14:cNvContentPartPr/>
                    <p14:nvPr/>
                  </p14:nvContentPartPr>
                  <p14:xfrm>
                    <a:off x="10141770" y="3912750"/>
                    <a:ext cx="39600" cy="39600"/>
                  </p14:xfrm>
                </p:contentPart>
              </mc:Choice>
              <mc:Fallback xmlns="">
                <p:pic>
                  <p:nvPicPr>
                    <p:cNvPr id="1041" name="Ink 1040">
                      <a:extLst>
                        <a:ext uri="{FF2B5EF4-FFF2-40B4-BE49-F238E27FC236}">
                          <a16:creationId xmlns:a16="http://schemas.microsoft.com/office/drawing/2014/main" id="{1AA87421-8995-9105-ADF6-6DA526345F50}"/>
                        </a:ext>
                      </a:extLst>
                    </p:cNvPr>
                    <p:cNvPicPr/>
                    <p:nvPr/>
                  </p:nvPicPr>
                  <p:blipFill>
                    <a:blip r:embed="rId235"/>
                    <a:stretch>
                      <a:fillRect/>
                    </a:stretch>
                  </p:blipFill>
                  <p:spPr>
                    <a:xfrm>
                      <a:off x="10137450" y="3908430"/>
                      <a:ext cx="4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93" name="Ink 892">
                      <a:extLst>
                        <a:ext uri="{FF2B5EF4-FFF2-40B4-BE49-F238E27FC236}">
                          <a16:creationId xmlns:a16="http://schemas.microsoft.com/office/drawing/2014/main" id="{061527FC-9D92-C473-F0BC-538127F05209}"/>
                        </a:ext>
                      </a:extLst>
                    </p14:cNvPr>
                    <p14:cNvContentPartPr/>
                    <p14:nvPr/>
                  </p14:nvContentPartPr>
                  <p14:xfrm>
                    <a:off x="10127370" y="3915630"/>
                    <a:ext cx="37800" cy="33480"/>
                  </p14:xfrm>
                </p:contentPart>
              </mc:Choice>
              <mc:Fallback xmlns="">
                <p:pic>
                  <p:nvPicPr>
                    <p:cNvPr id="1042" name="Ink 1041">
                      <a:extLst>
                        <a:ext uri="{FF2B5EF4-FFF2-40B4-BE49-F238E27FC236}">
                          <a16:creationId xmlns:a16="http://schemas.microsoft.com/office/drawing/2014/main" id="{D6BE866D-2AA2-B200-1B40-AC5F58A17848}"/>
                        </a:ext>
                      </a:extLst>
                    </p:cNvPr>
                    <p:cNvPicPr/>
                    <p:nvPr/>
                  </p:nvPicPr>
                  <p:blipFill>
                    <a:blip r:embed="rId237"/>
                    <a:stretch>
                      <a:fillRect/>
                    </a:stretch>
                  </p:blipFill>
                  <p:spPr>
                    <a:xfrm>
                      <a:off x="10123050" y="3911310"/>
                      <a:ext cx="4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94" name="Ink 893">
                      <a:extLst>
                        <a:ext uri="{FF2B5EF4-FFF2-40B4-BE49-F238E27FC236}">
                          <a16:creationId xmlns:a16="http://schemas.microsoft.com/office/drawing/2014/main" id="{DCBF41D9-01BF-79B7-CA6A-9686306C1308}"/>
                        </a:ext>
                      </a:extLst>
                    </p14:cNvPr>
                    <p14:cNvContentPartPr/>
                    <p14:nvPr/>
                  </p14:nvContentPartPr>
                  <p14:xfrm>
                    <a:off x="10142850" y="3893670"/>
                    <a:ext cx="33840" cy="39960"/>
                  </p14:xfrm>
                </p:contentPart>
              </mc:Choice>
              <mc:Fallback xmlns="">
                <p:pic>
                  <p:nvPicPr>
                    <p:cNvPr id="1043" name="Ink 1042">
                      <a:extLst>
                        <a:ext uri="{FF2B5EF4-FFF2-40B4-BE49-F238E27FC236}">
                          <a16:creationId xmlns:a16="http://schemas.microsoft.com/office/drawing/2014/main" id="{BF1DD514-A0F0-6EBA-9C82-8ED0E3FAF65A}"/>
                        </a:ext>
                      </a:extLst>
                    </p:cNvPr>
                    <p:cNvPicPr/>
                    <p:nvPr/>
                  </p:nvPicPr>
                  <p:blipFill>
                    <a:blip r:embed="rId239"/>
                    <a:stretch>
                      <a:fillRect/>
                    </a:stretch>
                  </p:blipFill>
                  <p:spPr>
                    <a:xfrm>
                      <a:off x="10138530" y="3889350"/>
                      <a:ext cx="4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5" name="Ink 894">
                      <a:extLst>
                        <a:ext uri="{FF2B5EF4-FFF2-40B4-BE49-F238E27FC236}">
                          <a16:creationId xmlns:a16="http://schemas.microsoft.com/office/drawing/2014/main" id="{E10E3541-485E-9704-52E1-29DC9BC7801A}"/>
                        </a:ext>
                      </a:extLst>
                    </p14:cNvPr>
                    <p14:cNvContentPartPr/>
                    <p14:nvPr/>
                  </p14:nvContentPartPr>
                  <p14:xfrm>
                    <a:off x="10135650" y="3879270"/>
                    <a:ext cx="32760" cy="46800"/>
                  </p14:xfrm>
                </p:contentPart>
              </mc:Choice>
              <mc:Fallback xmlns="">
                <p:pic>
                  <p:nvPicPr>
                    <p:cNvPr id="1044" name="Ink 1043">
                      <a:extLst>
                        <a:ext uri="{FF2B5EF4-FFF2-40B4-BE49-F238E27FC236}">
                          <a16:creationId xmlns:a16="http://schemas.microsoft.com/office/drawing/2014/main" id="{01A7DB5A-40C2-BFC2-D8A2-A1D5887266C0}"/>
                        </a:ext>
                      </a:extLst>
                    </p:cNvPr>
                    <p:cNvPicPr/>
                    <p:nvPr/>
                  </p:nvPicPr>
                  <p:blipFill>
                    <a:blip r:embed="rId241"/>
                    <a:stretch>
                      <a:fillRect/>
                    </a:stretch>
                  </p:blipFill>
                  <p:spPr>
                    <a:xfrm>
                      <a:off x="10131330" y="3874950"/>
                      <a:ext cx="4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96" name="Ink 895">
                      <a:extLst>
                        <a:ext uri="{FF2B5EF4-FFF2-40B4-BE49-F238E27FC236}">
                          <a16:creationId xmlns:a16="http://schemas.microsoft.com/office/drawing/2014/main" id="{206BBF03-9834-80D1-906E-565E40D61B2A}"/>
                        </a:ext>
                      </a:extLst>
                    </p14:cNvPr>
                    <p14:cNvContentPartPr/>
                    <p14:nvPr/>
                  </p14:nvContentPartPr>
                  <p14:xfrm>
                    <a:off x="10125210" y="3871350"/>
                    <a:ext cx="32040" cy="63720"/>
                  </p14:xfrm>
                </p:contentPart>
              </mc:Choice>
              <mc:Fallback xmlns="">
                <p:pic>
                  <p:nvPicPr>
                    <p:cNvPr id="1045" name="Ink 1044">
                      <a:extLst>
                        <a:ext uri="{FF2B5EF4-FFF2-40B4-BE49-F238E27FC236}">
                          <a16:creationId xmlns:a16="http://schemas.microsoft.com/office/drawing/2014/main" id="{1B3F3BA6-E94A-9E0D-430E-E663FC671347}"/>
                        </a:ext>
                      </a:extLst>
                    </p:cNvPr>
                    <p:cNvPicPr/>
                    <p:nvPr/>
                  </p:nvPicPr>
                  <p:blipFill>
                    <a:blip r:embed="rId243"/>
                    <a:stretch>
                      <a:fillRect/>
                    </a:stretch>
                  </p:blipFill>
                  <p:spPr>
                    <a:xfrm>
                      <a:off x="10120890" y="3867030"/>
                      <a:ext cx="4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97" name="Ink 896">
                      <a:extLst>
                        <a:ext uri="{FF2B5EF4-FFF2-40B4-BE49-F238E27FC236}">
                          <a16:creationId xmlns:a16="http://schemas.microsoft.com/office/drawing/2014/main" id="{759342E8-848A-D2B7-DCE4-B634D8FA43B7}"/>
                        </a:ext>
                      </a:extLst>
                    </p14:cNvPr>
                    <p14:cNvContentPartPr/>
                    <p14:nvPr/>
                  </p14:nvContentPartPr>
                  <p14:xfrm>
                    <a:off x="10119810" y="3858750"/>
                    <a:ext cx="26640" cy="59040"/>
                  </p14:xfrm>
                </p:contentPart>
              </mc:Choice>
              <mc:Fallback xmlns="">
                <p:pic>
                  <p:nvPicPr>
                    <p:cNvPr id="1046" name="Ink 1045">
                      <a:extLst>
                        <a:ext uri="{FF2B5EF4-FFF2-40B4-BE49-F238E27FC236}">
                          <a16:creationId xmlns:a16="http://schemas.microsoft.com/office/drawing/2014/main" id="{01CE4C60-41C0-D858-97BC-A8733727EBA7}"/>
                        </a:ext>
                      </a:extLst>
                    </p:cNvPr>
                    <p:cNvPicPr/>
                    <p:nvPr/>
                  </p:nvPicPr>
                  <p:blipFill>
                    <a:blip r:embed="rId245"/>
                    <a:stretch>
                      <a:fillRect/>
                    </a:stretch>
                  </p:blipFill>
                  <p:spPr>
                    <a:xfrm>
                      <a:off x="10115490" y="3854430"/>
                      <a:ext cx="3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98" name="Ink 897">
                      <a:extLst>
                        <a:ext uri="{FF2B5EF4-FFF2-40B4-BE49-F238E27FC236}">
                          <a16:creationId xmlns:a16="http://schemas.microsoft.com/office/drawing/2014/main" id="{BE456D65-D945-A657-4E65-70C5AD769199}"/>
                        </a:ext>
                      </a:extLst>
                    </p14:cNvPr>
                    <p14:cNvContentPartPr/>
                    <p14:nvPr/>
                  </p14:nvContentPartPr>
                  <p14:xfrm>
                    <a:off x="10137090" y="3855510"/>
                    <a:ext cx="19800" cy="67680"/>
                  </p14:xfrm>
                </p:contentPart>
              </mc:Choice>
              <mc:Fallback xmlns="">
                <p:pic>
                  <p:nvPicPr>
                    <p:cNvPr id="1047" name="Ink 1046">
                      <a:extLst>
                        <a:ext uri="{FF2B5EF4-FFF2-40B4-BE49-F238E27FC236}">
                          <a16:creationId xmlns:a16="http://schemas.microsoft.com/office/drawing/2014/main" id="{9F0218CD-2E90-E59B-2C2D-9305316C472E}"/>
                        </a:ext>
                      </a:extLst>
                    </p:cNvPr>
                    <p:cNvPicPr/>
                    <p:nvPr/>
                  </p:nvPicPr>
                  <p:blipFill>
                    <a:blip r:embed="rId247"/>
                    <a:stretch>
                      <a:fillRect/>
                    </a:stretch>
                  </p:blipFill>
                  <p:spPr>
                    <a:xfrm>
                      <a:off x="10132770" y="3851190"/>
                      <a:ext cx="2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9" name="Ink 898">
                      <a:extLst>
                        <a:ext uri="{FF2B5EF4-FFF2-40B4-BE49-F238E27FC236}">
                          <a16:creationId xmlns:a16="http://schemas.microsoft.com/office/drawing/2014/main" id="{B608E3DF-7899-AE35-8A64-A3F5EF2329C3}"/>
                        </a:ext>
                      </a:extLst>
                    </p14:cNvPr>
                    <p14:cNvContentPartPr/>
                    <p14:nvPr/>
                  </p14:nvContentPartPr>
                  <p14:xfrm>
                    <a:off x="10159770" y="3847590"/>
                    <a:ext cx="20880" cy="47880"/>
                  </p14:xfrm>
                </p:contentPart>
              </mc:Choice>
              <mc:Fallback xmlns="">
                <p:pic>
                  <p:nvPicPr>
                    <p:cNvPr id="1048" name="Ink 1047">
                      <a:extLst>
                        <a:ext uri="{FF2B5EF4-FFF2-40B4-BE49-F238E27FC236}">
                          <a16:creationId xmlns:a16="http://schemas.microsoft.com/office/drawing/2014/main" id="{6CB586C0-14BF-6189-F604-E8B2A9945D4F}"/>
                        </a:ext>
                      </a:extLst>
                    </p:cNvPr>
                    <p:cNvPicPr/>
                    <p:nvPr/>
                  </p:nvPicPr>
                  <p:blipFill>
                    <a:blip r:embed="rId249"/>
                    <a:stretch>
                      <a:fillRect/>
                    </a:stretch>
                  </p:blipFill>
                  <p:spPr>
                    <a:xfrm>
                      <a:off x="10155450" y="3843270"/>
                      <a:ext cx="29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0" name="Ink 899">
                      <a:extLst>
                        <a:ext uri="{FF2B5EF4-FFF2-40B4-BE49-F238E27FC236}">
                          <a16:creationId xmlns:a16="http://schemas.microsoft.com/office/drawing/2014/main" id="{5CAA62EA-3F61-5002-8FC1-DFB40C6CC3F4}"/>
                        </a:ext>
                      </a:extLst>
                    </p14:cNvPr>
                    <p14:cNvContentPartPr/>
                    <p14:nvPr/>
                  </p14:nvContentPartPr>
                  <p14:xfrm>
                    <a:off x="10173810" y="3839310"/>
                    <a:ext cx="31320" cy="61200"/>
                  </p14:xfrm>
                </p:contentPart>
              </mc:Choice>
              <mc:Fallback xmlns="">
                <p:pic>
                  <p:nvPicPr>
                    <p:cNvPr id="1049" name="Ink 1048">
                      <a:extLst>
                        <a:ext uri="{FF2B5EF4-FFF2-40B4-BE49-F238E27FC236}">
                          <a16:creationId xmlns:a16="http://schemas.microsoft.com/office/drawing/2014/main" id="{5E1E892A-2DBC-D91F-7A12-6A1F46DFBAC3}"/>
                        </a:ext>
                      </a:extLst>
                    </p:cNvPr>
                    <p:cNvPicPr/>
                    <p:nvPr/>
                  </p:nvPicPr>
                  <p:blipFill>
                    <a:blip r:embed="rId251"/>
                    <a:stretch>
                      <a:fillRect/>
                    </a:stretch>
                  </p:blipFill>
                  <p:spPr>
                    <a:xfrm>
                      <a:off x="10169490" y="3834990"/>
                      <a:ext cx="39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01" name="Ink 900">
                      <a:extLst>
                        <a:ext uri="{FF2B5EF4-FFF2-40B4-BE49-F238E27FC236}">
                          <a16:creationId xmlns:a16="http://schemas.microsoft.com/office/drawing/2014/main" id="{3D8FDFBA-7A22-E3C7-B7D4-DFEB3E4B488B}"/>
                        </a:ext>
                      </a:extLst>
                    </p14:cNvPr>
                    <p14:cNvContentPartPr/>
                    <p14:nvPr/>
                  </p14:nvContentPartPr>
                  <p14:xfrm>
                    <a:off x="10175250" y="3843270"/>
                    <a:ext cx="51120" cy="56880"/>
                  </p14:xfrm>
                </p:contentPart>
              </mc:Choice>
              <mc:Fallback xmlns="">
                <p:pic>
                  <p:nvPicPr>
                    <p:cNvPr id="1050" name="Ink 1049">
                      <a:extLst>
                        <a:ext uri="{FF2B5EF4-FFF2-40B4-BE49-F238E27FC236}">
                          <a16:creationId xmlns:a16="http://schemas.microsoft.com/office/drawing/2014/main" id="{DBDF4333-6A8A-940D-34B2-A674C867F4CF}"/>
                        </a:ext>
                      </a:extLst>
                    </p:cNvPr>
                    <p:cNvPicPr/>
                    <p:nvPr/>
                  </p:nvPicPr>
                  <p:blipFill>
                    <a:blip r:embed="rId253"/>
                    <a:stretch>
                      <a:fillRect/>
                    </a:stretch>
                  </p:blipFill>
                  <p:spPr>
                    <a:xfrm>
                      <a:off x="10170930" y="3838950"/>
                      <a:ext cx="59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02" name="Ink 901">
                      <a:extLst>
                        <a:ext uri="{FF2B5EF4-FFF2-40B4-BE49-F238E27FC236}">
                          <a16:creationId xmlns:a16="http://schemas.microsoft.com/office/drawing/2014/main" id="{7F9208DF-9387-15FA-E888-E9308A88CCB8}"/>
                        </a:ext>
                      </a:extLst>
                    </p14:cNvPr>
                    <p14:cNvContentPartPr/>
                    <p14:nvPr/>
                  </p14:nvContentPartPr>
                  <p14:xfrm>
                    <a:off x="10156530" y="3828870"/>
                    <a:ext cx="48240" cy="68760"/>
                  </p14:xfrm>
                </p:contentPart>
              </mc:Choice>
              <mc:Fallback xmlns="">
                <p:pic>
                  <p:nvPicPr>
                    <p:cNvPr id="1051" name="Ink 1050">
                      <a:extLst>
                        <a:ext uri="{FF2B5EF4-FFF2-40B4-BE49-F238E27FC236}">
                          <a16:creationId xmlns:a16="http://schemas.microsoft.com/office/drawing/2014/main" id="{965675F6-DD2B-4E01-267C-B67EDFE6BB32}"/>
                        </a:ext>
                      </a:extLst>
                    </p:cNvPr>
                    <p:cNvPicPr/>
                    <p:nvPr/>
                  </p:nvPicPr>
                  <p:blipFill>
                    <a:blip r:embed="rId255"/>
                    <a:stretch>
                      <a:fillRect/>
                    </a:stretch>
                  </p:blipFill>
                  <p:spPr>
                    <a:xfrm>
                      <a:off x="10152210" y="3824550"/>
                      <a:ext cx="56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03" name="Ink 902">
                      <a:extLst>
                        <a:ext uri="{FF2B5EF4-FFF2-40B4-BE49-F238E27FC236}">
                          <a16:creationId xmlns:a16="http://schemas.microsoft.com/office/drawing/2014/main" id="{5FA2D3C0-A6AE-5A93-D9B9-F603F193D75A}"/>
                        </a:ext>
                      </a:extLst>
                    </p14:cNvPr>
                    <p14:cNvContentPartPr/>
                    <p14:nvPr/>
                  </p14:nvContentPartPr>
                  <p14:xfrm>
                    <a:off x="10131690" y="3834270"/>
                    <a:ext cx="38160" cy="70200"/>
                  </p14:xfrm>
                </p:contentPart>
              </mc:Choice>
              <mc:Fallback xmlns="">
                <p:pic>
                  <p:nvPicPr>
                    <p:cNvPr id="1052" name="Ink 1051">
                      <a:extLst>
                        <a:ext uri="{FF2B5EF4-FFF2-40B4-BE49-F238E27FC236}">
                          <a16:creationId xmlns:a16="http://schemas.microsoft.com/office/drawing/2014/main" id="{03D7C4B0-581E-5A26-4BCB-2103AD04A02E}"/>
                        </a:ext>
                      </a:extLst>
                    </p:cNvPr>
                    <p:cNvPicPr/>
                    <p:nvPr/>
                  </p:nvPicPr>
                  <p:blipFill>
                    <a:blip r:embed="rId257"/>
                    <a:stretch>
                      <a:fillRect/>
                    </a:stretch>
                  </p:blipFill>
                  <p:spPr>
                    <a:xfrm>
                      <a:off x="10127370" y="3829950"/>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04" name="Ink 903">
                      <a:extLst>
                        <a:ext uri="{FF2B5EF4-FFF2-40B4-BE49-F238E27FC236}">
                          <a16:creationId xmlns:a16="http://schemas.microsoft.com/office/drawing/2014/main" id="{52CB7E2D-9623-94F2-6855-D66099A09348}"/>
                        </a:ext>
                      </a:extLst>
                    </p14:cNvPr>
                    <p14:cNvContentPartPr/>
                    <p14:nvPr/>
                  </p14:nvContentPartPr>
                  <p14:xfrm>
                    <a:off x="10120170" y="3822030"/>
                    <a:ext cx="40680" cy="65880"/>
                  </p14:xfrm>
                </p:contentPart>
              </mc:Choice>
              <mc:Fallback xmlns="">
                <p:pic>
                  <p:nvPicPr>
                    <p:cNvPr id="1053" name="Ink 1052">
                      <a:extLst>
                        <a:ext uri="{FF2B5EF4-FFF2-40B4-BE49-F238E27FC236}">
                          <a16:creationId xmlns:a16="http://schemas.microsoft.com/office/drawing/2014/main" id="{34D06A85-36D5-3A41-31F4-B9514F50AB66}"/>
                        </a:ext>
                      </a:extLst>
                    </p:cNvPr>
                    <p:cNvPicPr/>
                    <p:nvPr/>
                  </p:nvPicPr>
                  <p:blipFill>
                    <a:blip r:embed="rId259"/>
                    <a:stretch>
                      <a:fillRect/>
                    </a:stretch>
                  </p:blipFill>
                  <p:spPr>
                    <a:xfrm>
                      <a:off x="10115850" y="3817710"/>
                      <a:ext cx="49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05" name="Ink 904">
                      <a:extLst>
                        <a:ext uri="{FF2B5EF4-FFF2-40B4-BE49-F238E27FC236}">
                          <a16:creationId xmlns:a16="http://schemas.microsoft.com/office/drawing/2014/main" id="{EC409436-D0B8-8992-44A4-133D255E532B}"/>
                        </a:ext>
                      </a:extLst>
                    </p14:cNvPr>
                    <p14:cNvContentPartPr/>
                    <p14:nvPr/>
                  </p14:nvContentPartPr>
                  <p14:xfrm>
                    <a:off x="10098210" y="3829590"/>
                    <a:ext cx="20160" cy="81720"/>
                  </p14:xfrm>
                </p:contentPart>
              </mc:Choice>
              <mc:Fallback xmlns="">
                <p:pic>
                  <p:nvPicPr>
                    <p:cNvPr id="1054" name="Ink 1053">
                      <a:extLst>
                        <a:ext uri="{FF2B5EF4-FFF2-40B4-BE49-F238E27FC236}">
                          <a16:creationId xmlns:a16="http://schemas.microsoft.com/office/drawing/2014/main" id="{F2856CD9-BB52-61CB-92F2-1026EAF88646}"/>
                        </a:ext>
                      </a:extLst>
                    </p:cNvPr>
                    <p:cNvPicPr/>
                    <p:nvPr/>
                  </p:nvPicPr>
                  <p:blipFill>
                    <a:blip r:embed="rId261"/>
                    <a:stretch>
                      <a:fillRect/>
                    </a:stretch>
                  </p:blipFill>
                  <p:spPr>
                    <a:xfrm>
                      <a:off x="10093890" y="3825270"/>
                      <a:ext cx="28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06" name="Ink 905">
                      <a:extLst>
                        <a:ext uri="{FF2B5EF4-FFF2-40B4-BE49-F238E27FC236}">
                          <a16:creationId xmlns:a16="http://schemas.microsoft.com/office/drawing/2014/main" id="{DF94428A-3C26-0892-57E7-DE867EE1F3A0}"/>
                        </a:ext>
                      </a:extLst>
                    </p14:cNvPr>
                    <p14:cNvContentPartPr/>
                    <p14:nvPr/>
                  </p14:nvContentPartPr>
                  <p14:xfrm>
                    <a:off x="10080570" y="3852990"/>
                    <a:ext cx="7200" cy="54000"/>
                  </p14:xfrm>
                </p:contentPart>
              </mc:Choice>
              <mc:Fallback xmlns="">
                <p:pic>
                  <p:nvPicPr>
                    <p:cNvPr id="1055" name="Ink 1054">
                      <a:extLst>
                        <a:ext uri="{FF2B5EF4-FFF2-40B4-BE49-F238E27FC236}">
                          <a16:creationId xmlns:a16="http://schemas.microsoft.com/office/drawing/2014/main" id="{F591B781-CED8-B3BC-4BBF-E3B567DF7677}"/>
                        </a:ext>
                      </a:extLst>
                    </p:cNvPr>
                    <p:cNvPicPr/>
                    <p:nvPr/>
                  </p:nvPicPr>
                  <p:blipFill>
                    <a:blip r:embed="rId263"/>
                    <a:stretch>
                      <a:fillRect/>
                    </a:stretch>
                  </p:blipFill>
                  <p:spPr>
                    <a:xfrm>
                      <a:off x="10076250" y="384867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07" name="Ink 906">
                      <a:extLst>
                        <a:ext uri="{FF2B5EF4-FFF2-40B4-BE49-F238E27FC236}">
                          <a16:creationId xmlns:a16="http://schemas.microsoft.com/office/drawing/2014/main" id="{2DA8883E-6450-9546-F807-7777E5F4BCA5}"/>
                        </a:ext>
                      </a:extLst>
                    </p14:cNvPr>
                    <p14:cNvContentPartPr/>
                    <p14:nvPr/>
                  </p14:nvContentPartPr>
                  <p14:xfrm>
                    <a:off x="10069770" y="3856230"/>
                    <a:ext cx="7920" cy="45720"/>
                  </p14:xfrm>
                </p:contentPart>
              </mc:Choice>
              <mc:Fallback xmlns="">
                <p:pic>
                  <p:nvPicPr>
                    <p:cNvPr id="1056" name="Ink 1055">
                      <a:extLst>
                        <a:ext uri="{FF2B5EF4-FFF2-40B4-BE49-F238E27FC236}">
                          <a16:creationId xmlns:a16="http://schemas.microsoft.com/office/drawing/2014/main" id="{AD4AD941-317E-8DBD-4BCE-B8A3EC825B96}"/>
                        </a:ext>
                      </a:extLst>
                    </p:cNvPr>
                    <p:cNvPicPr/>
                    <p:nvPr/>
                  </p:nvPicPr>
                  <p:blipFill>
                    <a:blip r:embed="rId265"/>
                    <a:stretch>
                      <a:fillRect/>
                    </a:stretch>
                  </p:blipFill>
                  <p:spPr>
                    <a:xfrm>
                      <a:off x="10065450" y="3851910"/>
                      <a:ext cx="16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08" name="Ink 907">
                      <a:extLst>
                        <a:ext uri="{FF2B5EF4-FFF2-40B4-BE49-F238E27FC236}">
                          <a16:creationId xmlns:a16="http://schemas.microsoft.com/office/drawing/2014/main" id="{74E4BA58-3C43-EAF9-CECD-9B5598777289}"/>
                        </a:ext>
                      </a:extLst>
                    </p14:cNvPr>
                    <p14:cNvContentPartPr/>
                    <p14:nvPr/>
                  </p14:nvContentPartPr>
                  <p14:xfrm>
                    <a:off x="10042050" y="3855510"/>
                    <a:ext cx="16200" cy="73800"/>
                  </p14:xfrm>
                </p:contentPart>
              </mc:Choice>
              <mc:Fallback xmlns="">
                <p:pic>
                  <p:nvPicPr>
                    <p:cNvPr id="1057" name="Ink 1056">
                      <a:extLst>
                        <a:ext uri="{FF2B5EF4-FFF2-40B4-BE49-F238E27FC236}">
                          <a16:creationId xmlns:a16="http://schemas.microsoft.com/office/drawing/2014/main" id="{C8FE8F1A-E8B5-F1A2-0231-ED85E81A81D9}"/>
                        </a:ext>
                      </a:extLst>
                    </p:cNvPr>
                    <p:cNvPicPr/>
                    <p:nvPr/>
                  </p:nvPicPr>
                  <p:blipFill>
                    <a:blip r:embed="rId267"/>
                    <a:stretch>
                      <a:fillRect/>
                    </a:stretch>
                  </p:blipFill>
                  <p:spPr>
                    <a:xfrm>
                      <a:off x="10037730" y="3851190"/>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09" name="Ink 908">
                      <a:extLst>
                        <a:ext uri="{FF2B5EF4-FFF2-40B4-BE49-F238E27FC236}">
                          <a16:creationId xmlns:a16="http://schemas.microsoft.com/office/drawing/2014/main" id="{AD2499F8-6430-32A5-AB78-E4DC0B0B4C68}"/>
                        </a:ext>
                      </a:extLst>
                    </p14:cNvPr>
                    <p14:cNvContentPartPr/>
                    <p14:nvPr/>
                  </p14:nvContentPartPr>
                  <p14:xfrm>
                    <a:off x="10037730" y="3859470"/>
                    <a:ext cx="14040" cy="66960"/>
                  </p14:xfrm>
                </p:contentPart>
              </mc:Choice>
              <mc:Fallback xmlns="">
                <p:pic>
                  <p:nvPicPr>
                    <p:cNvPr id="1058" name="Ink 1057">
                      <a:extLst>
                        <a:ext uri="{FF2B5EF4-FFF2-40B4-BE49-F238E27FC236}">
                          <a16:creationId xmlns:a16="http://schemas.microsoft.com/office/drawing/2014/main" id="{62E3029A-6C7E-1260-895E-E2F4ACD557EC}"/>
                        </a:ext>
                      </a:extLst>
                    </p:cNvPr>
                    <p:cNvPicPr/>
                    <p:nvPr/>
                  </p:nvPicPr>
                  <p:blipFill>
                    <a:blip r:embed="rId269"/>
                    <a:stretch>
                      <a:fillRect/>
                    </a:stretch>
                  </p:blipFill>
                  <p:spPr>
                    <a:xfrm>
                      <a:off x="10033410" y="3855150"/>
                      <a:ext cx="2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10" name="Ink 909">
                      <a:extLst>
                        <a:ext uri="{FF2B5EF4-FFF2-40B4-BE49-F238E27FC236}">
                          <a16:creationId xmlns:a16="http://schemas.microsoft.com/office/drawing/2014/main" id="{EEA579B2-29C3-16FF-0FBA-24ED898BFFB7}"/>
                        </a:ext>
                      </a:extLst>
                    </p14:cNvPr>
                    <p14:cNvContentPartPr/>
                    <p14:nvPr/>
                  </p14:nvContentPartPr>
                  <p14:xfrm>
                    <a:off x="10017570" y="3862710"/>
                    <a:ext cx="19440" cy="61920"/>
                  </p14:xfrm>
                </p:contentPart>
              </mc:Choice>
              <mc:Fallback xmlns="">
                <p:pic>
                  <p:nvPicPr>
                    <p:cNvPr id="1059" name="Ink 1058">
                      <a:extLst>
                        <a:ext uri="{FF2B5EF4-FFF2-40B4-BE49-F238E27FC236}">
                          <a16:creationId xmlns:a16="http://schemas.microsoft.com/office/drawing/2014/main" id="{E023E03B-A4BF-7346-E37E-DE61006DE41A}"/>
                        </a:ext>
                      </a:extLst>
                    </p:cNvPr>
                    <p:cNvPicPr/>
                    <p:nvPr/>
                  </p:nvPicPr>
                  <p:blipFill>
                    <a:blip r:embed="rId271"/>
                    <a:stretch>
                      <a:fillRect/>
                    </a:stretch>
                  </p:blipFill>
                  <p:spPr>
                    <a:xfrm>
                      <a:off x="10013250" y="3858390"/>
                      <a:ext cx="2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11" name="Ink 910">
                      <a:extLst>
                        <a:ext uri="{FF2B5EF4-FFF2-40B4-BE49-F238E27FC236}">
                          <a16:creationId xmlns:a16="http://schemas.microsoft.com/office/drawing/2014/main" id="{2A54A4F9-BED0-EA8A-A52C-BC381738E3A2}"/>
                        </a:ext>
                      </a:extLst>
                    </p14:cNvPr>
                    <p14:cNvContentPartPr/>
                    <p14:nvPr/>
                  </p14:nvContentPartPr>
                  <p14:xfrm>
                    <a:off x="9999930" y="3870990"/>
                    <a:ext cx="37080" cy="58320"/>
                  </p14:xfrm>
                </p:contentPart>
              </mc:Choice>
              <mc:Fallback xmlns="">
                <p:pic>
                  <p:nvPicPr>
                    <p:cNvPr id="1060" name="Ink 1059">
                      <a:extLst>
                        <a:ext uri="{FF2B5EF4-FFF2-40B4-BE49-F238E27FC236}">
                          <a16:creationId xmlns:a16="http://schemas.microsoft.com/office/drawing/2014/main" id="{1FAA3141-D3C6-D90A-1C6E-62115FBFA52E}"/>
                        </a:ext>
                      </a:extLst>
                    </p:cNvPr>
                    <p:cNvPicPr/>
                    <p:nvPr/>
                  </p:nvPicPr>
                  <p:blipFill>
                    <a:blip r:embed="rId273"/>
                    <a:stretch>
                      <a:fillRect/>
                    </a:stretch>
                  </p:blipFill>
                  <p:spPr>
                    <a:xfrm>
                      <a:off x="9995610" y="3866670"/>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12" name="Ink 911">
                      <a:extLst>
                        <a:ext uri="{FF2B5EF4-FFF2-40B4-BE49-F238E27FC236}">
                          <a16:creationId xmlns:a16="http://schemas.microsoft.com/office/drawing/2014/main" id="{6A02C649-7065-8F16-279B-453B44855B55}"/>
                        </a:ext>
                      </a:extLst>
                    </p14:cNvPr>
                    <p14:cNvContentPartPr/>
                    <p14:nvPr/>
                  </p14:nvContentPartPr>
                  <p14:xfrm>
                    <a:off x="9980850" y="3873150"/>
                    <a:ext cx="32040" cy="58680"/>
                  </p14:xfrm>
                </p:contentPart>
              </mc:Choice>
              <mc:Fallback xmlns="">
                <p:pic>
                  <p:nvPicPr>
                    <p:cNvPr id="1061" name="Ink 1060">
                      <a:extLst>
                        <a:ext uri="{FF2B5EF4-FFF2-40B4-BE49-F238E27FC236}">
                          <a16:creationId xmlns:a16="http://schemas.microsoft.com/office/drawing/2014/main" id="{3CA0A945-F282-162C-D8A6-E71F5B80B38D}"/>
                        </a:ext>
                      </a:extLst>
                    </p:cNvPr>
                    <p:cNvPicPr/>
                    <p:nvPr/>
                  </p:nvPicPr>
                  <p:blipFill>
                    <a:blip r:embed="rId275"/>
                    <a:stretch>
                      <a:fillRect/>
                    </a:stretch>
                  </p:blipFill>
                  <p:spPr>
                    <a:xfrm>
                      <a:off x="9976530" y="3868830"/>
                      <a:ext cx="40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13" name="Ink 912">
                      <a:extLst>
                        <a:ext uri="{FF2B5EF4-FFF2-40B4-BE49-F238E27FC236}">
                          <a16:creationId xmlns:a16="http://schemas.microsoft.com/office/drawing/2014/main" id="{BD310C08-86F6-D173-0CB7-76601BB1C8D5}"/>
                        </a:ext>
                      </a:extLst>
                    </p14:cNvPr>
                    <p14:cNvContentPartPr/>
                    <p14:nvPr/>
                  </p14:nvContentPartPr>
                  <p14:xfrm>
                    <a:off x="10053210" y="3851550"/>
                    <a:ext cx="18720" cy="54720"/>
                  </p14:xfrm>
                </p:contentPart>
              </mc:Choice>
              <mc:Fallback xmlns="">
                <p:pic>
                  <p:nvPicPr>
                    <p:cNvPr id="1062" name="Ink 1061">
                      <a:extLst>
                        <a:ext uri="{FF2B5EF4-FFF2-40B4-BE49-F238E27FC236}">
                          <a16:creationId xmlns:a16="http://schemas.microsoft.com/office/drawing/2014/main" id="{1F1A9996-78A7-DCFC-C695-A1EA3824DEAF}"/>
                        </a:ext>
                      </a:extLst>
                    </p:cNvPr>
                    <p:cNvPicPr/>
                    <p:nvPr/>
                  </p:nvPicPr>
                  <p:blipFill>
                    <a:blip r:embed="rId277"/>
                    <a:stretch>
                      <a:fillRect/>
                    </a:stretch>
                  </p:blipFill>
                  <p:spPr>
                    <a:xfrm>
                      <a:off x="10048890" y="3847230"/>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14" name="Ink 913">
                      <a:extLst>
                        <a:ext uri="{FF2B5EF4-FFF2-40B4-BE49-F238E27FC236}">
                          <a16:creationId xmlns:a16="http://schemas.microsoft.com/office/drawing/2014/main" id="{9E8D3476-0906-22DF-62CC-89E315DEA502}"/>
                        </a:ext>
                      </a:extLst>
                    </p14:cNvPr>
                    <p14:cNvContentPartPr/>
                    <p14:nvPr/>
                  </p14:nvContentPartPr>
                  <p14:xfrm>
                    <a:off x="10006050" y="3841830"/>
                    <a:ext cx="43920" cy="57960"/>
                  </p14:xfrm>
                </p:contentPart>
              </mc:Choice>
              <mc:Fallback xmlns="">
                <p:pic>
                  <p:nvPicPr>
                    <p:cNvPr id="1063" name="Ink 1062">
                      <a:extLst>
                        <a:ext uri="{FF2B5EF4-FFF2-40B4-BE49-F238E27FC236}">
                          <a16:creationId xmlns:a16="http://schemas.microsoft.com/office/drawing/2014/main" id="{87824BFE-4FDF-0866-6B2A-EA111AD70EA5}"/>
                        </a:ext>
                      </a:extLst>
                    </p:cNvPr>
                    <p:cNvPicPr/>
                    <p:nvPr/>
                  </p:nvPicPr>
                  <p:blipFill>
                    <a:blip r:embed="rId279"/>
                    <a:stretch>
                      <a:fillRect/>
                    </a:stretch>
                  </p:blipFill>
                  <p:spPr>
                    <a:xfrm>
                      <a:off x="10001730" y="3837510"/>
                      <a:ext cx="5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15" name="Ink 914">
                      <a:extLst>
                        <a:ext uri="{FF2B5EF4-FFF2-40B4-BE49-F238E27FC236}">
                          <a16:creationId xmlns:a16="http://schemas.microsoft.com/office/drawing/2014/main" id="{331F8A21-6D00-683F-1E85-AA0BB8D63C89}"/>
                        </a:ext>
                      </a:extLst>
                    </p14:cNvPr>
                    <p14:cNvContentPartPr/>
                    <p14:nvPr/>
                  </p14:nvContentPartPr>
                  <p14:xfrm>
                    <a:off x="9976890" y="3846510"/>
                    <a:ext cx="48960" cy="52560"/>
                  </p14:xfrm>
                </p:contentPart>
              </mc:Choice>
              <mc:Fallback xmlns="">
                <p:pic>
                  <p:nvPicPr>
                    <p:cNvPr id="1064" name="Ink 1063">
                      <a:extLst>
                        <a:ext uri="{FF2B5EF4-FFF2-40B4-BE49-F238E27FC236}">
                          <a16:creationId xmlns:a16="http://schemas.microsoft.com/office/drawing/2014/main" id="{974FE62B-66EB-675B-F6A8-454FFE049742}"/>
                        </a:ext>
                      </a:extLst>
                    </p:cNvPr>
                    <p:cNvPicPr/>
                    <p:nvPr/>
                  </p:nvPicPr>
                  <p:blipFill>
                    <a:blip r:embed="rId281"/>
                    <a:stretch>
                      <a:fillRect/>
                    </a:stretch>
                  </p:blipFill>
                  <p:spPr>
                    <a:xfrm>
                      <a:off x="9972570" y="3842190"/>
                      <a:ext cx="57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16" name="Ink 915">
                      <a:extLst>
                        <a:ext uri="{FF2B5EF4-FFF2-40B4-BE49-F238E27FC236}">
                          <a16:creationId xmlns:a16="http://schemas.microsoft.com/office/drawing/2014/main" id="{F9998C3E-7B8B-6F44-7630-48265D3455B3}"/>
                        </a:ext>
                      </a:extLst>
                    </p14:cNvPr>
                    <p14:cNvContentPartPr/>
                    <p14:nvPr/>
                  </p14:nvContentPartPr>
                  <p14:xfrm>
                    <a:off x="9967530" y="3858390"/>
                    <a:ext cx="53640" cy="57600"/>
                  </p14:xfrm>
                </p:contentPart>
              </mc:Choice>
              <mc:Fallback xmlns="">
                <p:pic>
                  <p:nvPicPr>
                    <p:cNvPr id="1065" name="Ink 1064">
                      <a:extLst>
                        <a:ext uri="{FF2B5EF4-FFF2-40B4-BE49-F238E27FC236}">
                          <a16:creationId xmlns:a16="http://schemas.microsoft.com/office/drawing/2014/main" id="{F3F08EB1-5385-28E5-11BE-B47B481C0FD8}"/>
                        </a:ext>
                      </a:extLst>
                    </p:cNvPr>
                    <p:cNvPicPr/>
                    <p:nvPr/>
                  </p:nvPicPr>
                  <p:blipFill>
                    <a:blip r:embed="rId283"/>
                    <a:stretch>
                      <a:fillRect/>
                    </a:stretch>
                  </p:blipFill>
                  <p:spPr>
                    <a:xfrm>
                      <a:off x="9963210" y="3854070"/>
                      <a:ext cx="62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17" name="Ink 916">
                      <a:extLst>
                        <a:ext uri="{FF2B5EF4-FFF2-40B4-BE49-F238E27FC236}">
                          <a16:creationId xmlns:a16="http://schemas.microsoft.com/office/drawing/2014/main" id="{845109B5-A137-433A-7D0D-906AE26399E9}"/>
                        </a:ext>
                      </a:extLst>
                    </p14:cNvPr>
                    <p14:cNvContentPartPr/>
                    <p14:nvPr/>
                  </p14:nvContentPartPr>
                  <p14:xfrm>
                    <a:off x="10003890" y="3888630"/>
                    <a:ext cx="26280" cy="38520"/>
                  </p14:xfrm>
                </p:contentPart>
              </mc:Choice>
              <mc:Fallback xmlns="">
                <p:pic>
                  <p:nvPicPr>
                    <p:cNvPr id="1066" name="Ink 1065">
                      <a:extLst>
                        <a:ext uri="{FF2B5EF4-FFF2-40B4-BE49-F238E27FC236}">
                          <a16:creationId xmlns:a16="http://schemas.microsoft.com/office/drawing/2014/main" id="{D760FB06-6740-9C89-8EDF-B495F0D522D5}"/>
                        </a:ext>
                      </a:extLst>
                    </p:cNvPr>
                    <p:cNvPicPr/>
                    <p:nvPr/>
                  </p:nvPicPr>
                  <p:blipFill>
                    <a:blip r:embed="rId285"/>
                    <a:stretch>
                      <a:fillRect/>
                    </a:stretch>
                  </p:blipFill>
                  <p:spPr>
                    <a:xfrm>
                      <a:off x="9999570" y="3884310"/>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18" name="Ink 917">
                      <a:extLst>
                        <a:ext uri="{FF2B5EF4-FFF2-40B4-BE49-F238E27FC236}">
                          <a16:creationId xmlns:a16="http://schemas.microsoft.com/office/drawing/2014/main" id="{BDF5D7F5-0D84-F445-99DD-5BAE07F753AF}"/>
                        </a:ext>
                      </a:extLst>
                    </p14:cNvPr>
                    <p14:cNvContentPartPr/>
                    <p14:nvPr/>
                  </p14:nvContentPartPr>
                  <p14:xfrm>
                    <a:off x="9997410" y="3833910"/>
                    <a:ext cx="37800" cy="52920"/>
                  </p14:xfrm>
                </p:contentPart>
              </mc:Choice>
              <mc:Fallback xmlns="">
                <p:pic>
                  <p:nvPicPr>
                    <p:cNvPr id="1067" name="Ink 1066">
                      <a:extLst>
                        <a:ext uri="{FF2B5EF4-FFF2-40B4-BE49-F238E27FC236}">
                          <a16:creationId xmlns:a16="http://schemas.microsoft.com/office/drawing/2014/main" id="{D995272E-D0E1-EB59-5850-8869C22635A1}"/>
                        </a:ext>
                      </a:extLst>
                    </p:cNvPr>
                    <p:cNvPicPr/>
                    <p:nvPr/>
                  </p:nvPicPr>
                  <p:blipFill>
                    <a:blip r:embed="rId287"/>
                    <a:stretch>
                      <a:fillRect/>
                    </a:stretch>
                  </p:blipFill>
                  <p:spPr>
                    <a:xfrm>
                      <a:off x="9993090" y="3829590"/>
                      <a:ext cx="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19" name="Ink 918">
                      <a:extLst>
                        <a:ext uri="{FF2B5EF4-FFF2-40B4-BE49-F238E27FC236}">
                          <a16:creationId xmlns:a16="http://schemas.microsoft.com/office/drawing/2014/main" id="{0947458F-627B-AE8C-6D83-6DF322A2D610}"/>
                        </a:ext>
                      </a:extLst>
                    </p14:cNvPr>
                    <p14:cNvContentPartPr/>
                    <p14:nvPr/>
                  </p14:nvContentPartPr>
                  <p14:xfrm>
                    <a:off x="9990570" y="3831750"/>
                    <a:ext cx="37440" cy="43920"/>
                  </p14:xfrm>
                </p:contentPart>
              </mc:Choice>
              <mc:Fallback xmlns="">
                <p:pic>
                  <p:nvPicPr>
                    <p:cNvPr id="1068" name="Ink 1067">
                      <a:extLst>
                        <a:ext uri="{FF2B5EF4-FFF2-40B4-BE49-F238E27FC236}">
                          <a16:creationId xmlns:a16="http://schemas.microsoft.com/office/drawing/2014/main" id="{7525161A-82D7-DA64-E7D2-5F5822C4B45C}"/>
                        </a:ext>
                      </a:extLst>
                    </p:cNvPr>
                    <p:cNvPicPr/>
                    <p:nvPr/>
                  </p:nvPicPr>
                  <p:blipFill>
                    <a:blip r:embed="rId289"/>
                    <a:stretch>
                      <a:fillRect/>
                    </a:stretch>
                  </p:blipFill>
                  <p:spPr>
                    <a:xfrm>
                      <a:off x="9986250" y="3827430"/>
                      <a:ext cx="46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920" name="Ink 919">
                      <a:extLst>
                        <a:ext uri="{FF2B5EF4-FFF2-40B4-BE49-F238E27FC236}">
                          <a16:creationId xmlns:a16="http://schemas.microsoft.com/office/drawing/2014/main" id="{E975008D-E03E-3DA5-C1B9-C1A0E82D4FE8}"/>
                        </a:ext>
                      </a:extLst>
                    </p14:cNvPr>
                    <p14:cNvContentPartPr/>
                    <p14:nvPr/>
                  </p14:nvContentPartPr>
                  <p14:xfrm>
                    <a:off x="10024770" y="3825990"/>
                    <a:ext cx="20520" cy="52200"/>
                  </p14:xfrm>
                </p:contentPart>
              </mc:Choice>
              <mc:Fallback xmlns="">
                <p:pic>
                  <p:nvPicPr>
                    <p:cNvPr id="1069" name="Ink 1068">
                      <a:extLst>
                        <a:ext uri="{FF2B5EF4-FFF2-40B4-BE49-F238E27FC236}">
                          <a16:creationId xmlns:a16="http://schemas.microsoft.com/office/drawing/2014/main" id="{A2294191-C1AC-B6E6-67B3-04FD0A396D85}"/>
                        </a:ext>
                      </a:extLst>
                    </p:cNvPr>
                    <p:cNvPicPr/>
                    <p:nvPr/>
                  </p:nvPicPr>
                  <p:blipFill>
                    <a:blip r:embed="rId291"/>
                    <a:stretch>
                      <a:fillRect/>
                    </a:stretch>
                  </p:blipFill>
                  <p:spPr>
                    <a:xfrm>
                      <a:off x="10020450" y="3821670"/>
                      <a:ext cx="29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921" name="Ink 920">
                      <a:extLst>
                        <a:ext uri="{FF2B5EF4-FFF2-40B4-BE49-F238E27FC236}">
                          <a16:creationId xmlns:a16="http://schemas.microsoft.com/office/drawing/2014/main" id="{2D51F2EE-926A-C44E-8BD9-8BF52B511403}"/>
                        </a:ext>
                      </a:extLst>
                    </p14:cNvPr>
                    <p14:cNvContentPartPr/>
                    <p14:nvPr/>
                  </p14:nvContentPartPr>
                  <p14:xfrm>
                    <a:off x="10036290" y="3830310"/>
                    <a:ext cx="36000" cy="42480"/>
                  </p14:xfrm>
                </p:contentPart>
              </mc:Choice>
              <mc:Fallback xmlns="">
                <p:pic>
                  <p:nvPicPr>
                    <p:cNvPr id="1070" name="Ink 1069">
                      <a:extLst>
                        <a:ext uri="{FF2B5EF4-FFF2-40B4-BE49-F238E27FC236}">
                          <a16:creationId xmlns:a16="http://schemas.microsoft.com/office/drawing/2014/main" id="{824D9BB2-B8E9-416C-0615-07AA1D47C425}"/>
                        </a:ext>
                      </a:extLst>
                    </p:cNvPr>
                    <p:cNvPicPr/>
                    <p:nvPr/>
                  </p:nvPicPr>
                  <p:blipFill>
                    <a:blip r:embed="rId293"/>
                    <a:stretch>
                      <a:fillRect/>
                    </a:stretch>
                  </p:blipFill>
                  <p:spPr>
                    <a:xfrm>
                      <a:off x="10031970" y="3825990"/>
                      <a:ext cx="44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22" name="Ink 921">
                      <a:extLst>
                        <a:ext uri="{FF2B5EF4-FFF2-40B4-BE49-F238E27FC236}">
                          <a16:creationId xmlns:a16="http://schemas.microsoft.com/office/drawing/2014/main" id="{8F0727FA-7DF2-3AC9-A1E3-3494ACA5964E}"/>
                        </a:ext>
                      </a:extLst>
                    </p14:cNvPr>
                    <p14:cNvContentPartPr/>
                    <p14:nvPr/>
                  </p14:nvContentPartPr>
                  <p14:xfrm>
                    <a:off x="10079490" y="3833190"/>
                    <a:ext cx="6840" cy="45000"/>
                  </p14:xfrm>
                </p:contentPart>
              </mc:Choice>
              <mc:Fallback xmlns="">
                <p:pic>
                  <p:nvPicPr>
                    <p:cNvPr id="1071" name="Ink 1070">
                      <a:extLst>
                        <a:ext uri="{FF2B5EF4-FFF2-40B4-BE49-F238E27FC236}">
                          <a16:creationId xmlns:a16="http://schemas.microsoft.com/office/drawing/2014/main" id="{5959C179-73FA-5F07-3308-FB1D3D137E9C}"/>
                        </a:ext>
                      </a:extLst>
                    </p:cNvPr>
                    <p:cNvPicPr/>
                    <p:nvPr/>
                  </p:nvPicPr>
                  <p:blipFill>
                    <a:blip r:embed="rId295"/>
                    <a:stretch>
                      <a:fillRect/>
                    </a:stretch>
                  </p:blipFill>
                  <p:spPr>
                    <a:xfrm>
                      <a:off x="10075170" y="3828870"/>
                      <a:ext cx="1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23" name="Ink 922">
                      <a:extLst>
                        <a:ext uri="{FF2B5EF4-FFF2-40B4-BE49-F238E27FC236}">
                          <a16:creationId xmlns:a16="http://schemas.microsoft.com/office/drawing/2014/main" id="{924AAB2F-3C39-EF36-89F5-D1BCF565F327}"/>
                        </a:ext>
                      </a:extLst>
                    </p14:cNvPr>
                    <p14:cNvContentPartPr/>
                    <p14:nvPr/>
                  </p14:nvContentPartPr>
                  <p14:xfrm>
                    <a:off x="10109010" y="3823830"/>
                    <a:ext cx="8640" cy="54720"/>
                  </p14:xfrm>
                </p:contentPart>
              </mc:Choice>
              <mc:Fallback xmlns="">
                <p:pic>
                  <p:nvPicPr>
                    <p:cNvPr id="1072" name="Ink 1071">
                      <a:extLst>
                        <a:ext uri="{FF2B5EF4-FFF2-40B4-BE49-F238E27FC236}">
                          <a16:creationId xmlns:a16="http://schemas.microsoft.com/office/drawing/2014/main" id="{94EBA9CD-2352-52D8-1338-E631EC4F078A}"/>
                        </a:ext>
                      </a:extLst>
                    </p:cNvPr>
                    <p:cNvPicPr/>
                    <p:nvPr/>
                  </p:nvPicPr>
                  <p:blipFill>
                    <a:blip r:embed="rId297"/>
                    <a:stretch>
                      <a:fillRect/>
                    </a:stretch>
                  </p:blipFill>
                  <p:spPr>
                    <a:xfrm>
                      <a:off x="10104690" y="3819510"/>
                      <a:ext cx="1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24" name="Ink 923">
                      <a:extLst>
                        <a:ext uri="{FF2B5EF4-FFF2-40B4-BE49-F238E27FC236}">
                          <a16:creationId xmlns:a16="http://schemas.microsoft.com/office/drawing/2014/main" id="{0468C2C2-F967-9A17-488E-6C6F688D4392}"/>
                        </a:ext>
                      </a:extLst>
                    </p14:cNvPr>
                    <p14:cNvContentPartPr/>
                    <p14:nvPr/>
                  </p14:nvContentPartPr>
                  <p14:xfrm>
                    <a:off x="10144290" y="3860550"/>
                    <a:ext cx="3240" cy="19080"/>
                  </p14:xfrm>
                </p:contentPart>
              </mc:Choice>
              <mc:Fallback xmlns="">
                <p:pic>
                  <p:nvPicPr>
                    <p:cNvPr id="1073" name="Ink 1072">
                      <a:extLst>
                        <a:ext uri="{FF2B5EF4-FFF2-40B4-BE49-F238E27FC236}">
                          <a16:creationId xmlns:a16="http://schemas.microsoft.com/office/drawing/2014/main" id="{76230BB2-1635-578D-8AFD-84A9CCC52F01}"/>
                        </a:ext>
                      </a:extLst>
                    </p:cNvPr>
                    <p:cNvPicPr/>
                    <p:nvPr/>
                  </p:nvPicPr>
                  <p:blipFill>
                    <a:blip r:embed="rId299"/>
                    <a:stretch>
                      <a:fillRect/>
                    </a:stretch>
                  </p:blipFill>
                  <p:spPr>
                    <a:xfrm>
                      <a:off x="10139970" y="3856230"/>
                      <a:ext cx="11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25" name="Ink 924">
                      <a:extLst>
                        <a:ext uri="{FF2B5EF4-FFF2-40B4-BE49-F238E27FC236}">
                          <a16:creationId xmlns:a16="http://schemas.microsoft.com/office/drawing/2014/main" id="{84B44365-3256-A7DE-EC63-B2BACFD016B6}"/>
                        </a:ext>
                      </a:extLst>
                    </p14:cNvPr>
                    <p14:cNvContentPartPr/>
                    <p14:nvPr/>
                  </p14:nvContentPartPr>
                  <p14:xfrm>
                    <a:off x="10119810" y="3869190"/>
                    <a:ext cx="11880" cy="33480"/>
                  </p14:xfrm>
                </p:contentPart>
              </mc:Choice>
              <mc:Fallback xmlns="">
                <p:pic>
                  <p:nvPicPr>
                    <p:cNvPr id="1074" name="Ink 1073">
                      <a:extLst>
                        <a:ext uri="{FF2B5EF4-FFF2-40B4-BE49-F238E27FC236}">
                          <a16:creationId xmlns:a16="http://schemas.microsoft.com/office/drawing/2014/main" id="{E1A60536-1505-95AE-7BE3-D0D6DF85C600}"/>
                        </a:ext>
                      </a:extLst>
                    </p:cNvPr>
                    <p:cNvPicPr/>
                    <p:nvPr/>
                  </p:nvPicPr>
                  <p:blipFill>
                    <a:blip r:embed="rId301"/>
                    <a:stretch>
                      <a:fillRect/>
                    </a:stretch>
                  </p:blipFill>
                  <p:spPr>
                    <a:xfrm>
                      <a:off x="10115490" y="3864870"/>
                      <a:ext cx="2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26" name="Ink 925">
                      <a:extLst>
                        <a:ext uri="{FF2B5EF4-FFF2-40B4-BE49-F238E27FC236}">
                          <a16:creationId xmlns:a16="http://schemas.microsoft.com/office/drawing/2014/main" id="{831138F9-4611-2387-0718-6734D40EE73E}"/>
                        </a:ext>
                      </a:extLst>
                    </p14:cNvPr>
                    <p14:cNvContentPartPr/>
                    <p14:nvPr/>
                  </p14:nvContentPartPr>
                  <p14:xfrm>
                    <a:off x="10116570" y="3876030"/>
                    <a:ext cx="2520" cy="12600"/>
                  </p14:xfrm>
                </p:contentPart>
              </mc:Choice>
              <mc:Fallback xmlns="">
                <p:pic>
                  <p:nvPicPr>
                    <p:cNvPr id="1075" name="Ink 1074">
                      <a:extLst>
                        <a:ext uri="{FF2B5EF4-FFF2-40B4-BE49-F238E27FC236}">
                          <a16:creationId xmlns:a16="http://schemas.microsoft.com/office/drawing/2014/main" id="{2C605F6A-34CF-48E3-59AE-3C6639C557FE}"/>
                        </a:ext>
                      </a:extLst>
                    </p:cNvPr>
                    <p:cNvPicPr/>
                    <p:nvPr/>
                  </p:nvPicPr>
                  <p:blipFill>
                    <a:blip r:embed="rId303"/>
                    <a:stretch>
                      <a:fillRect/>
                    </a:stretch>
                  </p:blipFill>
                  <p:spPr>
                    <a:xfrm>
                      <a:off x="10112250" y="3871710"/>
                      <a:ext cx="11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27" name="Ink 926">
                      <a:extLst>
                        <a:ext uri="{FF2B5EF4-FFF2-40B4-BE49-F238E27FC236}">
                          <a16:creationId xmlns:a16="http://schemas.microsoft.com/office/drawing/2014/main" id="{AD62B376-537A-40C3-25A7-6D3F356CC3E4}"/>
                        </a:ext>
                      </a:extLst>
                    </p14:cNvPr>
                    <p14:cNvContentPartPr/>
                    <p14:nvPr/>
                  </p14:nvContentPartPr>
                  <p14:xfrm>
                    <a:off x="10062930" y="3874230"/>
                    <a:ext cx="6120" cy="20160"/>
                  </p14:xfrm>
                </p:contentPart>
              </mc:Choice>
              <mc:Fallback xmlns="">
                <p:pic>
                  <p:nvPicPr>
                    <p:cNvPr id="1076" name="Ink 1075">
                      <a:extLst>
                        <a:ext uri="{FF2B5EF4-FFF2-40B4-BE49-F238E27FC236}">
                          <a16:creationId xmlns:a16="http://schemas.microsoft.com/office/drawing/2014/main" id="{771057F7-8C59-56B1-DD5B-F8FFAC21B97E}"/>
                        </a:ext>
                      </a:extLst>
                    </p:cNvPr>
                    <p:cNvPicPr/>
                    <p:nvPr/>
                  </p:nvPicPr>
                  <p:blipFill>
                    <a:blip r:embed="rId305"/>
                    <a:stretch>
                      <a:fillRect/>
                    </a:stretch>
                  </p:blipFill>
                  <p:spPr>
                    <a:xfrm>
                      <a:off x="10058610" y="3869910"/>
                      <a:ext cx="14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28" name="Ink 927">
                      <a:extLst>
                        <a:ext uri="{FF2B5EF4-FFF2-40B4-BE49-F238E27FC236}">
                          <a16:creationId xmlns:a16="http://schemas.microsoft.com/office/drawing/2014/main" id="{CE095DFD-68C5-33EE-6AB6-7106CE4E12AF}"/>
                        </a:ext>
                      </a:extLst>
                    </p14:cNvPr>
                    <p14:cNvContentPartPr/>
                    <p14:nvPr/>
                  </p14:nvContentPartPr>
                  <p14:xfrm>
                    <a:off x="10062930" y="3820590"/>
                    <a:ext cx="15480" cy="37440"/>
                  </p14:xfrm>
                </p:contentPart>
              </mc:Choice>
              <mc:Fallback xmlns="">
                <p:pic>
                  <p:nvPicPr>
                    <p:cNvPr id="1077" name="Ink 1076">
                      <a:extLst>
                        <a:ext uri="{FF2B5EF4-FFF2-40B4-BE49-F238E27FC236}">
                          <a16:creationId xmlns:a16="http://schemas.microsoft.com/office/drawing/2014/main" id="{7E9687BB-300F-3C63-99F7-D82FFEB5D47E}"/>
                        </a:ext>
                      </a:extLst>
                    </p:cNvPr>
                    <p:cNvPicPr/>
                    <p:nvPr/>
                  </p:nvPicPr>
                  <p:blipFill>
                    <a:blip r:embed="rId307"/>
                    <a:stretch>
                      <a:fillRect/>
                    </a:stretch>
                  </p:blipFill>
                  <p:spPr>
                    <a:xfrm>
                      <a:off x="10058610" y="3816270"/>
                      <a:ext cx="24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29" name="Ink 928">
                      <a:extLst>
                        <a:ext uri="{FF2B5EF4-FFF2-40B4-BE49-F238E27FC236}">
                          <a16:creationId xmlns:a16="http://schemas.microsoft.com/office/drawing/2014/main" id="{29320876-66AB-9CAE-BA40-2F4C468DF219}"/>
                        </a:ext>
                      </a:extLst>
                    </p14:cNvPr>
                    <p14:cNvContentPartPr/>
                    <p14:nvPr/>
                  </p14:nvContentPartPr>
                  <p14:xfrm>
                    <a:off x="10083810" y="3818070"/>
                    <a:ext cx="13680" cy="39600"/>
                  </p14:xfrm>
                </p:contentPart>
              </mc:Choice>
              <mc:Fallback xmlns="">
                <p:pic>
                  <p:nvPicPr>
                    <p:cNvPr id="1078" name="Ink 1077">
                      <a:extLst>
                        <a:ext uri="{FF2B5EF4-FFF2-40B4-BE49-F238E27FC236}">
                          <a16:creationId xmlns:a16="http://schemas.microsoft.com/office/drawing/2014/main" id="{ACE48B99-CF03-0C1A-98C8-9BD123DED257}"/>
                        </a:ext>
                      </a:extLst>
                    </p:cNvPr>
                    <p:cNvPicPr/>
                    <p:nvPr/>
                  </p:nvPicPr>
                  <p:blipFill>
                    <a:blip r:embed="rId309"/>
                    <a:stretch>
                      <a:fillRect/>
                    </a:stretch>
                  </p:blipFill>
                  <p:spPr>
                    <a:xfrm>
                      <a:off x="10079490" y="3813750"/>
                      <a:ext cx="22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30" name="Ink 929">
                      <a:extLst>
                        <a:ext uri="{FF2B5EF4-FFF2-40B4-BE49-F238E27FC236}">
                          <a16:creationId xmlns:a16="http://schemas.microsoft.com/office/drawing/2014/main" id="{FED510B6-4C33-A904-E791-BFFEC6D3806D}"/>
                        </a:ext>
                      </a:extLst>
                    </p14:cNvPr>
                    <p14:cNvContentPartPr/>
                    <p14:nvPr/>
                  </p14:nvContentPartPr>
                  <p14:xfrm>
                    <a:off x="10076970" y="3817710"/>
                    <a:ext cx="6840" cy="32760"/>
                  </p14:xfrm>
                </p:contentPart>
              </mc:Choice>
              <mc:Fallback xmlns="">
                <p:pic>
                  <p:nvPicPr>
                    <p:cNvPr id="1079" name="Ink 1078">
                      <a:extLst>
                        <a:ext uri="{FF2B5EF4-FFF2-40B4-BE49-F238E27FC236}">
                          <a16:creationId xmlns:a16="http://schemas.microsoft.com/office/drawing/2014/main" id="{6D8D6A7D-F728-F672-5B02-622BFD5E5B2D}"/>
                        </a:ext>
                      </a:extLst>
                    </p:cNvPr>
                    <p:cNvPicPr/>
                    <p:nvPr/>
                  </p:nvPicPr>
                  <p:blipFill>
                    <a:blip r:embed="rId311"/>
                    <a:stretch>
                      <a:fillRect/>
                    </a:stretch>
                  </p:blipFill>
                  <p:spPr>
                    <a:xfrm>
                      <a:off x="10072650" y="3813390"/>
                      <a:ext cx="15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931" name="Ink 930">
                      <a:extLst>
                        <a:ext uri="{FF2B5EF4-FFF2-40B4-BE49-F238E27FC236}">
                          <a16:creationId xmlns:a16="http://schemas.microsoft.com/office/drawing/2014/main" id="{4309302E-BC27-4DFB-A1B9-42740C36A06D}"/>
                        </a:ext>
                      </a:extLst>
                    </p14:cNvPr>
                    <p14:cNvContentPartPr/>
                    <p14:nvPr/>
                  </p14:nvContentPartPr>
                  <p14:xfrm>
                    <a:off x="10082010" y="3819510"/>
                    <a:ext cx="15120" cy="35280"/>
                  </p14:xfrm>
                </p:contentPart>
              </mc:Choice>
              <mc:Fallback xmlns="">
                <p:pic>
                  <p:nvPicPr>
                    <p:cNvPr id="1080" name="Ink 1079">
                      <a:extLst>
                        <a:ext uri="{FF2B5EF4-FFF2-40B4-BE49-F238E27FC236}">
                          <a16:creationId xmlns:a16="http://schemas.microsoft.com/office/drawing/2014/main" id="{7250FF4E-4771-EBB7-4DE0-CAD05E5CE90C}"/>
                        </a:ext>
                      </a:extLst>
                    </p:cNvPr>
                    <p:cNvPicPr/>
                    <p:nvPr/>
                  </p:nvPicPr>
                  <p:blipFill>
                    <a:blip r:embed="rId313"/>
                    <a:stretch>
                      <a:fillRect/>
                    </a:stretch>
                  </p:blipFill>
                  <p:spPr>
                    <a:xfrm>
                      <a:off x="10077690" y="3815190"/>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32" name="Ink 931">
                      <a:extLst>
                        <a:ext uri="{FF2B5EF4-FFF2-40B4-BE49-F238E27FC236}">
                          <a16:creationId xmlns:a16="http://schemas.microsoft.com/office/drawing/2014/main" id="{528EE3EF-6090-2B66-FA44-5F0C8814FC34}"/>
                        </a:ext>
                      </a:extLst>
                    </p14:cNvPr>
                    <p14:cNvContentPartPr/>
                    <p14:nvPr/>
                  </p14:nvContentPartPr>
                  <p14:xfrm>
                    <a:off x="10100010" y="3808710"/>
                    <a:ext cx="8640" cy="51480"/>
                  </p14:xfrm>
                </p:contentPart>
              </mc:Choice>
              <mc:Fallback xmlns="">
                <p:pic>
                  <p:nvPicPr>
                    <p:cNvPr id="1081" name="Ink 1080">
                      <a:extLst>
                        <a:ext uri="{FF2B5EF4-FFF2-40B4-BE49-F238E27FC236}">
                          <a16:creationId xmlns:a16="http://schemas.microsoft.com/office/drawing/2014/main" id="{9EF422F0-7152-D1E6-4823-94155D4DDE3F}"/>
                        </a:ext>
                      </a:extLst>
                    </p:cNvPr>
                    <p:cNvPicPr/>
                    <p:nvPr/>
                  </p:nvPicPr>
                  <p:blipFill>
                    <a:blip r:embed="rId315"/>
                    <a:stretch>
                      <a:fillRect/>
                    </a:stretch>
                  </p:blipFill>
                  <p:spPr>
                    <a:xfrm>
                      <a:off x="10095690" y="3804390"/>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33" name="Ink 932">
                      <a:extLst>
                        <a:ext uri="{FF2B5EF4-FFF2-40B4-BE49-F238E27FC236}">
                          <a16:creationId xmlns:a16="http://schemas.microsoft.com/office/drawing/2014/main" id="{397154E6-59EF-E342-D065-26B729371E93}"/>
                        </a:ext>
                      </a:extLst>
                    </p14:cNvPr>
                    <p14:cNvContentPartPr/>
                    <p14:nvPr/>
                  </p14:nvContentPartPr>
                  <p14:xfrm>
                    <a:off x="10113690" y="3804750"/>
                    <a:ext cx="12960" cy="53280"/>
                  </p14:xfrm>
                </p:contentPart>
              </mc:Choice>
              <mc:Fallback xmlns="">
                <p:pic>
                  <p:nvPicPr>
                    <p:cNvPr id="1082" name="Ink 1081">
                      <a:extLst>
                        <a:ext uri="{FF2B5EF4-FFF2-40B4-BE49-F238E27FC236}">
                          <a16:creationId xmlns:a16="http://schemas.microsoft.com/office/drawing/2014/main" id="{A6E02BD8-C484-86B9-A4BA-1E591EB8FCAB}"/>
                        </a:ext>
                      </a:extLst>
                    </p:cNvPr>
                    <p:cNvPicPr/>
                    <p:nvPr/>
                  </p:nvPicPr>
                  <p:blipFill>
                    <a:blip r:embed="rId317"/>
                    <a:stretch>
                      <a:fillRect/>
                    </a:stretch>
                  </p:blipFill>
                  <p:spPr>
                    <a:xfrm>
                      <a:off x="10109370" y="3800430"/>
                      <a:ext cx="21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34" name="Ink 933">
                      <a:extLst>
                        <a:ext uri="{FF2B5EF4-FFF2-40B4-BE49-F238E27FC236}">
                          <a16:creationId xmlns:a16="http://schemas.microsoft.com/office/drawing/2014/main" id="{A3E2885C-91E6-E047-55A9-EB326BBDA881}"/>
                        </a:ext>
                      </a:extLst>
                    </p14:cNvPr>
                    <p14:cNvContentPartPr/>
                    <p14:nvPr/>
                  </p14:nvContentPartPr>
                  <p14:xfrm>
                    <a:off x="10124850" y="3809430"/>
                    <a:ext cx="23400" cy="48960"/>
                  </p14:xfrm>
                </p:contentPart>
              </mc:Choice>
              <mc:Fallback xmlns="">
                <p:pic>
                  <p:nvPicPr>
                    <p:cNvPr id="1083" name="Ink 1082">
                      <a:extLst>
                        <a:ext uri="{FF2B5EF4-FFF2-40B4-BE49-F238E27FC236}">
                          <a16:creationId xmlns:a16="http://schemas.microsoft.com/office/drawing/2014/main" id="{F7DE63FB-A751-0E4C-32DC-BCB107338DE8}"/>
                        </a:ext>
                      </a:extLst>
                    </p:cNvPr>
                    <p:cNvPicPr/>
                    <p:nvPr/>
                  </p:nvPicPr>
                  <p:blipFill>
                    <a:blip r:embed="rId319"/>
                    <a:stretch>
                      <a:fillRect/>
                    </a:stretch>
                  </p:blipFill>
                  <p:spPr>
                    <a:xfrm>
                      <a:off x="10120530" y="3805110"/>
                      <a:ext cx="32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35" name="Ink 934">
                      <a:extLst>
                        <a:ext uri="{FF2B5EF4-FFF2-40B4-BE49-F238E27FC236}">
                          <a16:creationId xmlns:a16="http://schemas.microsoft.com/office/drawing/2014/main" id="{12A7B996-25CD-CA55-FC50-81861AF04723}"/>
                        </a:ext>
                      </a:extLst>
                    </p14:cNvPr>
                    <p14:cNvContentPartPr/>
                    <p14:nvPr/>
                  </p14:nvContentPartPr>
                  <p14:xfrm>
                    <a:off x="10149690" y="3808350"/>
                    <a:ext cx="11520" cy="31320"/>
                  </p14:xfrm>
                </p:contentPart>
              </mc:Choice>
              <mc:Fallback xmlns="">
                <p:pic>
                  <p:nvPicPr>
                    <p:cNvPr id="1084" name="Ink 1083">
                      <a:extLst>
                        <a:ext uri="{FF2B5EF4-FFF2-40B4-BE49-F238E27FC236}">
                          <a16:creationId xmlns:a16="http://schemas.microsoft.com/office/drawing/2014/main" id="{9E8DE494-AD17-A4AF-15C2-17AAAB36046B}"/>
                        </a:ext>
                      </a:extLst>
                    </p:cNvPr>
                    <p:cNvPicPr/>
                    <p:nvPr/>
                  </p:nvPicPr>
                  <p:blipFill>
                    <a:blip r:embed="rId321"/>
                    <a:stretch>
                      <a:fillRect/>
                    </a:stretch>
                  </p:blipFill>
                  <p:spPr>
                    <a:xfrm>
                      <a:off x="10145370" y="3804030"/>
                      <a:ext cx="20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36" name="Ink 935">
                      <a:extLst>
                        <a:ext uri="{FF2B5EF4-FFF2-40B4-BE49-F238E27FC236}">
                          <a16:creationId xmlns:a16="http://schemas.microsoft.com/office/drawing/2014/main" id="{AC2CDA79-2506-10DC-4A94-A8C6BADCAF67}"/>
                        </a:ext>
                      </a:extLst>
                    </p14:cNvPr>
                    <p14:cNvContentPartPr/>
                    <p14:nvPr/>
                  </p14:nvContentPartPr>
                  <p14:xfrm>
                    <a:off x="10171290" y="3809430"/>
                    <a:ext cx="10080" cy="39960"/>
                  </p14:xfrm>
                </p:contentPart>
              </mc:Choice>
              <mc:Fallback xmlns="">
                <p:pic>
                  <p:nvPicPr>
                    <p:cNvPr id="1085" name="Ink 1084">
                      <a:extLst>
                        <a:ext uri="{FF2B5EF4-FFF2-40B4-BE49-F238E27FC236}">
                          <a16:creationId xmlns:a16="http://schemas.microsoft.com/office/drawing/2014/main" id="{C4853A98-6BF9-487A-3CBE-370951471D9A}"/>
                        </a:ext>
                      </a:extLst>
                    </p:cNvPr>
                    <p:cNvPicPr/>
                    <p:nvPr/>
                  </p:nvPicPr>
                  <p:blipFill>
                    <a:blip r:embed="rId323"/>
                    <a:stretch>
                      <a:fillRect/>
                    </a:stretch>
                  </p:blipFill>
                  <p:spPr>
                    <a:xfrm>
                      <a:off x="10166970" y="3805110"/>
                      <a:ext cx="1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37" name="Ink 936">
                      <a:extLst>
                        <a:ext uri="{FF2B5EF4-FFF2-40B4-BE49-F238E27FC236}">
                          <a16:creationId xmlns:a16="http://schemas.microsoft.com/office/drawing/2014/main" id="{85FF4018-F60F-1435-871D-4C554DC09A48}"/>
                        </a:ext>
                      </a:extLst>
                    </p14:cNvPr>
                    <p14:cNvContentPartPr/>
                    <p14:nvPr/>
                  </p14:nvContentPartPr>
                  <p14:xfrm>
                    <a:off x="10183530" y="3804750"/>
                    <a:ext cx="15480" cy="34200"/>
                  </p14:xfrm>
                </p:contentPart>
              </mc:Choice>
              <mc:Fallback xmlns="">
                <p:pic>
                  <p:nvPicPr>
                    <p:cNvPr id="1086" name="Ink 1085">
                      <a:extLst>
                        <a:ext uri="{FF2B5EF4-FFF2-40B4-BE49-F238E27FC236}">
                          <a16:creationId xmlns:a16="http://schemas.microsoft.com/office/drawing/2014/main" id="{C0C9F434-E401-9970-774E-05D8B9343A7E}"/>
                        </a:ext>
                      </a:extLst>
                    </p:cNvPr>
                    <p:cNvPicPr/>
                    <p:nvPr/>
                  </p:nvPicPr>
                  <p:blipFill>
                    <a:blip r:embed="rId325"/>
                    <a:stretch>
                      <a:fillRect/>
                    </a:stretch>
                  </p:blipFill>
                  <p:spPr>
                    <a:xfrm>
                      <a:off x="10179210" y="3800430"/>
                      <a:ext cx="24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38" name="Ink 937">
                      <a:extLst>
                        <a:ext uri="{FF2B5EF4-FFF2-40B4-BE49-F238E27FC236}">
                          <a16:creationId xmlns:a16="http://schemas.microsoft.com/office/drawing/2014/main" id="{0AD871C3-48D3-5422-88CB-B0DDFADF426C}"/>
                        </a:ext>
                      </a:extLst>
                    </p14:cNvPr>
                    <p14:cNvContentPartPr/>
                    <p14:nvPr/>
                  </p14:nvContentPartPr>
                  <p14:xfrm>
                    <a:off x="10168410" y="3815910"/>
                    <a:ext cx="5760" cy="25560"/>
                  </p14:xfrm>
                </p:contentPart>
              </mc:Choice>
              <mc:Fallback xmlns="">
                <p:pic>
                  <p:nvPicPr>
                    <p:cNvPr id="1087" name="Ink 1086">
                      <a:extLst>
                        <a:ext uri="{FF2B5EF4-FFF2-40B4-BE49-F238E27FC236}">
                          <a16:creationId xmlns:a16="http://schemas.microsoft.com/office/drawing/2014/main" id="{68A6E3A0-4BCC-8119-8497-C69F09682A15}"/>
                        </a:ext>
                      </a:extLst>
                    </p:cNvPr>
                    <p:cNvPicPr/>
                    <p:nvPr/>
                  </p:nvPicPr>
                  <p:blipFill>
                    <a:blip r:embed="rId327"/>
                    <a:stretch>
                      <a:fillRect/>
                    </a:stretch>
                  </p:blipFill>
                  <p:spPr>
                    <a:xfrm>
                      <a:off x="10164090" y="3811590"/>
                      <a:ext cx="1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39" name="Ink 938">
                      <a:extLst>
                        <a:ext uri="{FF2B5EF4-FFF2-40B4-BE49-F238E27FC236}">
                          <a16:creationId xmlns:a16="http://schemas.microsoft.com/office/drawing/2014/main" id="{C2A7E341-56CB-87AB-7C48-7B10564B978D}"/>
                        </a:ext>
                      </a:extLst>
                    </p14:cNvPr>
                    <p14:cNvContentPartPr/>
                    <p14:nvPr/>
                  </p14:nvContentPartPr>
                  <p14:xfrm>
                    <a:off x="10165530" y="3801510"/>
                    <a:ext cx="14040" cy="30240"/>
                  </p14:xfrm>
                </p:contentPart>
              </mc:Choice>
              <mc:Fallback xmlns="">
                <p:pic>
                  <p:nvPicPr>
                    <p:cNvPr id="1088" name="Ink 1087">
                      <a:extLst>
                        <a:ext uri="{FF2B5EF4-FFF2-40B4-BE49-F238E27FC236}">
                          <a16:creationId xmlns:a16="http://schemas.microsoft.com/office/drawing/2014/main" id="{793488EC-424C-3EC5-A6DD-7AC1DE4F625F}"/>
                        </a:ext>
                      </a:extLst>
                    </p:cNvPr>
                    <p:cNvPicPr/>
                    <p:nvPr/>
                  </p:nvPicPr>
                  <p:blipFill>
                    <a:blip r:embed="rId329"/>
                    <a:stretch>
                      <a:fillRect/>
                    </a:stretch>
                  </p:blipFill>
                  <p:spPr>
                    <a:xfrm>
                      <a:off x="10161210" y="3797190"/>
                      <a:ext cx="2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40" name="Ink 939">
                      <a:extLst>
                        <a:ext uri="{FF2B5EF4-FFF2-40B4-BE49-F238E27FC236}">
                          <a16:creationId xmlns:a16="http://schemas.microsoft.com/office/drawing/2014/main" id="{7E9BFB33-5374-E19F-EE08-783E641E9B4A}"/>
                        </a:ext>
                      </a:extLst>
                    </p14:cNvPr>
                    <p14:cNvContentPartPr/>
                    <p14:nvPr/>
                  </p14:nvContentPartPr>
                  <p14:xfrm>
                    <a:off x="10089210" y="3826350"/>
                    <a:ext cx="4320" cy="29880"/>
                  </p14:xfrm>
                </p:contentPart>
              </mc:Choice>
              <mc:Fallback xmlns="">
                <p:pic>
                  <p:nvPicPr>
                    <p:cNvPr id="1089" name="Ink 1088">
                      <a:extLst>
                        <a:ext uri="{FF2B5EF4-FFF2-40B4-BE49-F238E27FC236}">
                          <a16:creationId xmlns:a16="http://schemas.microsoft.com/office/drawing/2014/main" id="{FF7F7370-5237-2142-40D4-6A2E9BC2C148}"/>
                        </a:ext>
                      </a:extLst>
                    </p:cNvPr>
                    <p:cNvPicPr/>
                    <p:nvPr/>
                  </p:nvPicPr>
                  <p:blipFill>
                    <a:blip r:embed="rId331"/>
                    <a:stretch>
                      <a:fillRect/>
                    </a:stretch>
                  </p:blipFill>
                  <p:spPr>
                    <a:xfrm>
                      <a:off x="10084890" y="3822030"/>
                      <a:ext cx="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41" name="Ink 940">
                      <a:extLst>
                        <a:ext uri="{FF2B5EF4-FFF2-40B4-BE49-F238E27FC236}">
                          <a16:creationId xmlns:a16="http://schemas.microsoft.com/office/drawing/2014/main" id="{25F51726-71A5-DFD9-CEFE-6E33F7B0A53E}"/>
                        </a:ext>
                      </a:extLst>
                    </p14:cNvPr>
                    <p14:cNvContentPartPr/>
                    <p14:nvPr/>
                  </p14:nvContentPartPr>
                  <p14:xfrm>
                    <a:off x="10053210" y="3823470"/>
                    <a:ext cx="6480" cy="38160"/>
                  </p14:xfrm>
                </p:contentPart>
              </mc:Choice>
              <mc:Fallback xmlns="">
                <p:pic>
                  <p:nvPicPr>
                    <p:cNvPr id="1090" name="Ink 1089">
                      <a:extLst>
                        <a:ext uri="{FF2B5EF4-FFF2-40B4-BE49-F238E27FC236}">
                          <a16:creationId xmlns:a16="http://schemas.microsoft.com/office/drawing/2014/main" id="{07DCC0C1-EAC7-DD0C-8874-8043C4C180BD}"/>
                        </a:ext>
                      </a:extLst>
                    </p:cNvPr>
                    <p:cNvPicPr/>
                    <p:nvPr/>
                  </p:nvPicPr>
                  <p:blipFill>
                    <a:blip r:embed="rId333"/>
                    <a:stretch>
                      <a:fillRect/>
                    </a:stretch>
                  </p:blipFill>
                  <p:spPr>
                    <a:xfrm>
                      <a:off x="10048890" y="3819150"/>
                      <a:ext cx="15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42" name="Ink 941">
                      <a:extLst>
                        <a:ext uri="{FF2B5EF4-FFF2-40B4-BE49-F238E27FC236}">
                          <a16:creationId xmlns:a16="http://schemas.microsoft.com/office/drawing/2014/main" id="{2BDC4061-733A-1EAC-0034-E7D358A6E5CD}"/>
                        </a:ext>
                      </a:extLst>
                    </p14:cNvPr>
                    <p14:cNvContentPartPr/>
                    <p14:nvPr/>
                  </p14:nvContentPartPr>
                  <p14:xfrm>
                    <a:off x="10049610" y="3821670"/>
                    <a:ext cx="8640" cy="20160"/>
                  </p14:xfrm>
                </p:contentPart>
              </mc:Choice>
              <mc:Fallback xmlns="">
                <p:pic>
                  <p:nvPicPr>
                    <p:cNvPr id="1091" name="Ink 1090">
                      <a:extLst>
                        <a:ext uri="{FF2B5EF4-FFF2-40B4-BE49-F238E27FC236}">
                          <a16:creationId xmlns:a16="http://schemas.microsoft.com/office/drawing/2014/main" id="{C85EA224-E227-2140-CAA2-98451F8595B7}"/>
                        </a:ext>
                      </a:extLst>
                    </p:cNvPr>
                    <p:cNvPicPr/>
                    <p:nvPr/>
                  </p:nvPicPr>
                  <p:blipFill>
                    <a:blip r:embed="rId335"/>
                    <a:stretch>
                      <a:fillRect/>
                    </a:stretch>
                  </p:blipFill>
                  <p:spPr>
                    <a:xfrm>
                      <a:off x="10045290" y="3817350"/>
                      <a:ext cx="17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43" name="Ink 942">
                      <a:extLst>
                        <a:ext uri="{FF2B5EF4-FFF2-40B4-BE49-F238E27FC236}">
                          <a16:creationId xmlns:a16="http://schemas.microsoft.com/office/drawing/2014/main" id="{50D793EF-FACF-5272-D967-5660877B5E23}"/>
                        </a:ext>
                      </a:extLst>
                    </p14:cNvPr>
                    <p14:cNvContentPartPr/>
                    <p14:nvPr/>
                  </p14:nvContentPartPr>
                  <p14:xfrm>
                    <a:off x="10015050" y="3809430"/>
                    <a:ext cx="17640" cy="32040"/>
                  </p14:xfrm>
                </p:contentPart>
              </mc:Choice>
              <mc:Fallback xmlns="">
                <p:pic>
                  <p:nvPicPr>
                    <p:cNvPr id="1092" name="Ink 1091">
                      <a:extLst>
                        <a:ext uri="{FF2B5EF4-FFF2-40B4-BE49-F238E27FC236}">
                          <a16:creationId xmlns:a16="http://schemas.microsoft.com/office/drawing/2014/main" id="{024E5E1F-9210-ABCD-C638-AABD6CDD718E}"/>
                        </a:ext>
                      </a:extLst>
                    </p:cNvPr>
                    <p:cNvPicPr/>
                    <p:nvPr/>
                  </p:nvPicPr>
                  <p:blipFill>
                    <a:blip r:embed="rId337"/>
                    <a:stretch>
                      <a:fillRect/>
                    </a:stretch>
                  </p:blipFill>
                  <p:spPr>
                    <a:xfrm>
                      <a:off x="10010730" y="3805110"/>
                      <a:ext cx="26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44" name="Ink 943">
                      <a:extLst>
                        <a:ext uri="{FF2B5EF4-FFF2-40B4-BE49-F238E27FC236}">
                          <a16:creationId xmlns:a16="http://schemas.microsoft.com/office/drawing/2014/main" id="{683EE534-32B5-CE9C-005A-0DDA7D24983B}"/>
                        </a:ext>
                      </a:extLst>
                    </p14:cNvPr>
                    <p14:cNvContentPartPr/>
                    <p14:nvPr/>
                  </p14:nvContentPartPr>
                  <p14:xfrm>
                    <a:off x="9986250" y="3814830"/>
                    <a:ext cx="6120" cy="27720"/>
                  </p14:xfrm>
                </p:contentPart>
              </mc:Choice>
              <mc:Fallback xmlns="">
                <p:pic>
                  <p:nvPicPr>
                    <p:cNvPr id="1093" name="Ink 1092">
                      <a:extLst>
                        <a:ext uri="{FF2B5EF4-FFF2-40B4-BE49-F238E27FC236}">
                          <a16:creationId xmlns:a16="http://schemas.microsoft.com/office/drawing/2014/main" id="{C68312DA-7387-E9C2-640E-3F863A6DD12C}"/>
                        </a:ext>
                      </a:extLst>
                    </p:cNvPr>
                    <p:cNvPicPr/>
                    <p:nvPr/>
                  </p:nvPicPr>
                  <p:blipFill>
                    <a:blip r:embed="rId339"/>
                    <a:stretch>
                      <a:fillRect/>
                    </a:stretch>
                  </p:blipFill>
                  <p:spPr>
                    <a:xfrm>
                      <a:off x="9981930" y="3810510"/>
                      <a:ext cx="1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45" name="Ink 944">
                      <a:extLst>
                        <a:ext uri="{FF2B5EF4-FFF2-40B4-BE49-F238E27FC236}">
                          <a16:creationId xmlns:a16="http://schemas.microsoft.com/office/drawing/2014/main" id="{A5AFA8B4-C0BF-9EF3-F972-4EBC31C81D80}"/>
                        </a:ext>
                      </a:extLst>
                    </p14:cNvPr>
                    <p14:cNvContentPartPr/>
                    <p14:nvPr/>
                  </p14:nvContentPartPr>
                  <p14:xfrm>
                    <a:off x="9973650" y="3828510"/>
                    <a:ext cx="6840" cy="24480"/>
                  </p14:xfrm>
                </p:contentPart>
              </mc:Choice>
              <mc:Fallback xmlns="">
                <p:pic>
                  <p:nvPicPr>
                    <p:cNvPr id="1094" name="Ink 1093">
                      <a:extLst>
                        <a:ext uri="{FF2B5EF4-FFF2-40B4-BE49-F238E27FC236}">
                          <a16:creationId xmlns:a16="http://schemas.microsoft.com/office/drawing/2014/main" id="{7DFF1C46-C8A3-9173-BAF2-1EE34CFA8C88}"/>
                        </a:ext>
                      </a:extLst>
                    </p:cNvPr>
                    <p:cNvPicPr/>
                    <p:nvPr/>
                  </p:nvPicPr>
                  <p:blipFill>
                    <a:blip r:embed="rId341"/>
                    <a:stretch>
                      <a:fillRect/>
                    </a:stretch>
                  </p:blipFill>
                  <p:spPr>
                    <a:xfrm>
                      <a:off x="9969330" y="3824190"/>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46" name="Ink 945">
                      <a:extLst>
                        <a:ext uri="{FF2B5EF4-FFF2-40B4-BE49-F238E27FC236}">
                          <a16:creationId xmlns:a16="http://schemas.microsoft.com/office/drawing/2014/main" id="{5BAAB584-C526-A27A-FA8D-25E46CC5E404}"/>
                        </a:ext>
                      </a:extLst>
                    </p14:cNvPr>
                    <p14:cNvContentPartPr/>
                    <p14:nvPr/>
                  </p14:nvContentPartPr>
                  <p14:xfrm>
                    <a:off x="9923610" y="3834630"/>
                    <a:ext cx="55080" cy="42840"/>
                  </p14:xfrm>
                </p:contentPart>
              </mc:Choice>
              <mc:Fallback xmlns="">
                <p:pic>
                  <p:nvPicPr>
                    <p:cNvPr id="1095" name="Ink 1094">
                      <a:extLst>
                        <a:ext uri="{FF2B5EF4-FFF2-40B4-BE49-F238E27FC236}">
                          <a16:creationId xmlns:a16="http://schemas.microsoft.com/office/drawing/2014/main" id="{E008A2EA-5E50-D10F-C45D-9F183AC8F3F1}"/>
                        </a:ext>
                      </a:extLst>
                    </p:cNvPr>
                    <p:cNvPicPr/>
                    <p:nvPr/>
                  </p:nvPicPr>
                  <p:blipFill>
                    <a:blip r:embed="rId343"/>
                    <a:stretch>
                      <a:fillRect/>
                    </a:stretch>
                  </p:blipFill>
                  <p:spPr>
                    <a:xfrm>
                      <a:off x="9919290" y="3830310"/>
                      <a:ext cx="637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566" name="Ink 565">
                    <a:extLst>
                      <a:ext uri="{FF2B5EF4-FFF2-40B4-BE49-F238E27FC236}">
                        <a16:creationId xmlns:a16="http://schemas.microsoft.com/office/drawing/2014/main" id="{CCBEBD4F-A349-859B-44B1-B688332BF378}"/>
                      </a:ext>
                    </a:extLst>
                  </p14:cNvPr>
                  <p14:cNvContentPartPr/>
                  <p14:nvPr/>
                </p14:nvContentPartPr>
                <p14:xfrm>
                  <a:off x="10489530" y="2683710"/>
                  <a:ext cx="48240" cy="826200"/>
                </p14:xfrm>
              </p:contentPart>
            </mc:Choice>
            <mc:Fallback xmlns="">
              <p:pic>
                <p:nvPicPr>
                  <p:cNvPr id="753" name="Ink 752">
                    <a:extLst>
                      <a:ext uri="{FF2B5EF4-FFF2-40B4-BE49-F238E27FC236}">
                        <a16:creationId xmlns:a16="http://schemas.microsoft.com/office/drawing/2014/main" id="{CA26575C-FD99-EE38-2EB6-58E18F3AF2A4}"/>
                      </a:ext>
                    </a:extLst>
                  </p:cNvPr>
                  <p:cNvPicPr/>
                  <p:nvPr/>
                </p:nvPicPr>
                <p:blipFill>
                  <a:blip r:embed="rId345"/>
                  <a:stretch>
                    <a:fillRect/>
                  </a:stretch>
                </p:blipFill>
                <p:spPr>
                  <a:xfrm>
                    <a:off x="10485210" y="2679390"/>
                    <a:ext cx="5688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67" name="Ink 566">
                    <a:extLst>
                      <a:ext uri="{FF2B5EF4-FFF2-40B4-BE49-F238E27FC236}">
                        <a16:creationId xmlns:a16="http://schemas.microsoft.com/office/drawing/2014/main" id="{2CC875AD-1061-0053-8920-62C4C927E220}"/>
                      </a:ext>
                    </a:extLst>
                  </p14:cNvPr>
                  <p14:cNvContentPartPr/>
                  <p14:nvPr/>
                </p14:nvContentPartPr>
                <p14:xfrm>
                  <a:off x="10537050" y="3407670"/>
                  <a:ext cx="255960" cy="1019880"/>
                </p14:xfrm>
              </p:contentPart>
            </mc:Choice>
            <mc:Fallback xmlns="">
              <p:pic>
                <p:nvPicPr>
                  <p:cNvPr id="754" name="Ink 753">
                    <a:extLst>
                      <a:ext uri="{FF2B5EF4-FFF2-40B4-BE49-F238E27FC236}">
                        <a16:creationId xmlns:a16="http://schemas.microsoft.com/office/drawing/2014/main" id="{E6629ECF-E366-81DF-6657-C01498061FEA}"/>
                      </a:ext>
                    </a:extLst>
                  </p:cNvPr>
                  <p:cNvPicPr/>
                  <p:nvPr/>
                </p:nvPicPr>
                <p:blipFill>
                  <a:blip r:embed="rId347"/>
                  <a:stretch>
                    <a:fillRect/>
                  </a:stretch>
                </p:blipFill>
                <p:spPr>
                  <a:xfrm>
                    <a:off x="10532730" y="3403350"/>
                    <a:ext cx="26460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68" name="Ink 567">
                    <a:extLst>
                      <a:ext uri="{FF2B5EF4-FFF2-40B4-BE49-F238E27FC236}">
                        <a16:creationId xmlns:a16="http://schemas.microsoft.com/office/drawing/2014/main" id="{1B72E77D-39D5-8014-658F-816F2517EF44}"/>
                      </a:ext>
                    </a:extLst>
                  </p14:cNvPr>
                  <p14:cNvContentPartPr/>
                  <p14:nvPr/>
                </p14:nvContentPartPr>
                <p14:xfrm>
                  <a:off x="10740810" y="3224430"/>
                  <a:ext cx="168480" cy="1076400"/>
                </p14:xfrm>
              </p:contentPart>
            </mc:Choice>
            <mc:Fallback xmlns="">
              <p:pic>
                <p:nvPicPr>
                  <p:cNvPr id="755" name="Ink 754">
                    <a:extLst>
                      <a:ext uri="{FF2B5EF4-FFF2-40B4-BE49-F238E27FC236}">
                        <a16:creationId xmlns:a16="http://schemas.microsoft.com/office/drawing/2014/main" id="{6E722042-4BF7-30F0-AB47-9A0BC694DB70}"/>
                      </a:ext>
                    </a:extLst>
                  </p:cNvPr>
                  <p:cNvPicPr/>
                  <p:nvPr/>
                </p:nvPicPr>
                <p:blipFill>
                  <a:blip r:embed="rId349"/>
                  <a:stretch>
                    <a:fillRect/>
                  </a:stretch>
                </p:blipFill>
                <p:spPr>
                  <a:xfrm>
                    <a:off x="10736490" y="3220110"/>
                    <a:ext cx="1771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69" name="Ink 568">
                    <a:extLst>
                      <a:ext uri="{FF2B5EF4-FFF2-40B4-BE49-F238E27FC236}">
                        <a16:creationId xmlns:a16="http://schemas.microsoft.com/office/drawing/2014/main" id="{929F8EDE-E5DB-18B9-269B-7BD63EBF6926}"/>
                      </a:ext>
                    </a:extLst>
                  </p14:cNvPr>
                  <p14:cNvContentPartPr/>
                  <p14:nvPr/>
                </p14:nvContentPartPr>
                <p14:xfrm>
                  <a:off x="10632810" y="3279510"/>
                  <a:ext cx="8640" cy="96840"/>
                </p14:xfrm>
              </p:contentPart>
            </mc:Choice>
            <mc:Fallback xmlns="">
              <p:pic>
                <p:nvPicPr>
                  <p:cNvPr id="756" name="Ink 755">
                    <a:extLst>
                      <a:ext uri="{FF2B5EF4-FFF2-40B4-BE49-F238E27FC236}">
                        <a16:creationId xmlns:a16="http://schemas.microsoft.com/office/drawing/2014/main" id="{1DA82874-02E0-0F3A-A5A5-F84AA65C8C1C}"/>
                      </a:ext>
                    </a:extLst>
                  </p:cNvPr>
                  <p:cNvPicPr/>
                  <p:nvPr/>
                </p:nvPicPr>
                <p:blipFill>
                  <a:blip r:embed="rId351"/>
                  <a:stretch>
                    <a:fillRect/>
                  </a:stretch>
                </p:blipFill>
                <p:spPr>
                  <a:xfrm>
                    <a:off x="10628490" y="3275190"/>
                    <a:ext cx="1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70" name="Ink 569">
                    <a:extLst>
                      <a:ext uri="{FF2B5EF4-FFF2-40B4-BE49-F238E27FC236}">
                        <a16:creationId xmlns:a16="http://schemas.microsoft.com/office/drawing/2014/main" id="{653857FF-0364-1C32-04E1-0836809C75B2}"/>
                      </a:ext>
                    </a:extLst>
                  </p14:cNvPr>
                  <p14:cNvContentPartPr/>
                  <p14:nvPr/>
                </p14:nvContentPartPr>
                <p14:xfrm>
                  <a:off x="10065810" y="3410550"/>
                  <a:ext cx="36720" cy="18720"/>
                </p14:xfrm>
              </p:contentPart>
            </mc:Choice>
            <mc:Fallback xmlns="">
              <p:pic>
                <p:nvPicPr>
                  <p:cNvPr id="757" name="Ink 756">
                    <a:extLst>
                      <a:ext uri="{FF2B5EF4-FFF2-40B4-BE49-F238E27FC236}">
                        <a16:creationId xmlns:a16="http://schemas.microsoft.com/office/drawing/2014/main" id="{E58184C8-C915-BDCB-C16A-366403AFFAC4}"/>
                      </a:ext>
                    </a:extLst>
                  </p:cNvPr>
                  <p:cNvPicPr/>
                  <p:nvPr/>
                </p:nvPicPr>
                <p:blipFill>
                  <a:blip r:embed="rId353"/>
                  <a:stretch>
                    <a:fillRect/>
                  </a:stretch>
                </p:blipFill>
                <p:spPr>
                  <a:xfrm>
                    <a:off x="10061490" y="3406230"/>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71" name="Ink 570">
                    <a:extLst>
                      <a:ext uri="{FF2B5EF4-FFF2-40B4-BE49-F238E27FC236}">
                        <a16:creationId xmlns:a16="http://schemas.microsoft.com/office/drawing/2014/main" id="{7906EBAE-F52F-6D56-B917-EDA5710F86A8}"/>
                      </a:ext>
                    </a:extLst>
                  </p14:cNvPr>
                  <p14:cNvContentPartPr/>
                  <p14:nvPr/>
                </p14:nvContentPartPr>
                <p14:xfrm>
                  <a:off x="9655050" y="4998870"/>
                  <a:ext cx="178200" cy="40680"/>
                </p14:xfrm>
              </p:contentPart>
            </mc:Choice>
            <mc:Fallback xmlns="">
              <p:pic>
                <p:nvPicPr>
                  <p:cNvPr id="758" name="Ink 757">
                    <a:extLst>
                      <a:ext uri="{FF2B5EF4-FFF2-40B4-BE49-F238E27FC236}">
                        <a16:creationId xmlns:a16="http://schemas.microsoft.com/office/drawing/2014/main" id="{4741D41F-1283-A03A-1598-888AC7037F12}"/>
                      </a:ext>
                    </a:extLst>
                  </p:cNvPr>
                  <p:cNvPicPr/>
                  <p:nvPr/>
                </p:nvPicPr>
                <p:blipFill>
                  <a:blip r:embed="rId355"/>
                  <a:stretch>
                    <a:fillRect/>
                  </a:stretch>
                </p:blipFill>
                <p:spPr>
                  <a:xfrm>
                    <a:off x="9650730" y="4994550"/>
                    <a:ext cx="186840" cy="49320"/>
                  </a:xfrm>
                  <a:prstGeom prst="rect">
                    <a:avLst/>
                  </a:prstGeom>
                </p:spPr>
              </p:pic>
            </mc:Fallback>
          </mc:AlternateContent>
          <p:grpSp>
            <p:nvGrpSpPr>
              <p:cNvPr id="572" name="Group 571">
                <a:extLst>
                  <a:ext uri="{FF2B5EF4-FFF2-40B4-BE49-F238E27FC236}">
                    <a16:creationId xmlns:a16="http://schemas.microsoft.com/office/drawing/2014/main" id="{CCF37635-74FD-D539-300E-5533916C284E}"/>
                  </a:ext>
                </a:extLst>
              </p:cNvPr>
              <p:cNvGrpSpPr/>
              <p:nvPr/>
            </p:nvGrpSpPr>
            <p:grpSpPr>
              <a:xfrm>
                <a:off x="9745410" y="4875030"/>
                <a:ext cx="65880" cy="59040"/>
                <a:chOff x="9745410" y="4875030"/>
                <a:chExt cx="65880" cy="59040"/>
              </a:xfrm>
            </p:grpSpPr>
            <mc:AlternateContent xmlns:mc="http://schemas.openxmlformats.org/markup-compatibility/2006" xmlns:p14="http://schemas.microsoft.com/office/powerpoint/2010/main">
              <mc:Choice Requires="p14">
                <p:contentPart p14:bwMode="auto" r:id="rId356">
                  <p14:nvContentPartPr>
                    <p14:cNvPr id="867" name="Ink 866">
                      <a:extLst>
                        <a:ext uri="{FF2B5EF4-FFF2-40B4-BE49-F238E27FC236}">
                          <a16:creationId xmlns:a16="http://schemas.microsoft.com/office/drawing/2014/main" id="{07A8FC60-647C-BD29-C6BD-B2B423903E81}"/>
                        </a:ext>
                      </a:extLst>
                    </p14:cNvPr>
                    <p14:cNvContentPartPr/>
                    <p14:nvPr/>
                  </p14:nvContentPartPr>
                  <p14:xfrm>
                    <a:off x="9759450" y="4875030"/>
                    <a:ext cx="51840" cy="19080"/>
                  </p14:xfrm>
                </p:contentPart>
              </mc:Choice>
              <mc:Fallback xmlns="">
                <p:pic>
                  <p:nvPicPr>
                    <p:cNvPr id="1016" name="Ink 1015">
                      <a:extLst>
                        <a:ext uri="{FF2B5EF4-FFF2-40B4-BE49-F238E27FC236}">
                          <a16:creationId xmlns:a16="http://schemas.microsoft.com/office/drawing/2014/main" id="{57DBC724-0B69-70FC-48D0-E5FD7E398498}"/>
                        </a:ext>
                      </a:extLst>
                    </p:cNvPr>
                    <p:cNvPicPr/>
                    <p:nvPr/>
                  </p:nvPicPr>
                  <p:blipFill>
                    <a:blip r:embed="rId357"/>
                    <a:stretch>
                      <a:fillRect/>
                    </a:stretch>
                  </p:blipFill>
                  <p:spPr>
                    <a:xfrm>
                      <a:off x="9755130" y="4870710"/>
                      <a:ext cx="6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68" name="Ink 867">
                      <a:extLst>
                        <a:ext uri="{FF2B5EF4-FFF2-40B4-BE49-F238E27FC236}">
                          <a16:creationId xmlns:a16="http://schemas.microsoft.com/office/drawing/2014/main" id="{CCB71E63-D42C-6210-B048-475AD3440F10}"/>
                        </a:ext>
                      </a:extLst>
                    </p14:cNvPr>
                    <p14:cNvContentPartPr/>
                    <p14:nvPr/>
                  </p14:nvContentPartPr>
                  <p14:xfrm>
                    <a:off x="9745410" y="4930110"/>
                    <a:ext cx="40320" cy="3960"/>
                  </p14:xfrm>
                </p:contentPart>
              </mc:Choice>
              <mc:Fallback xmlns="">
                <p:pic>
                  <p:nvPicPr>
                    <p:cNvPr id="1017" name="Ink 1016">
                      <a:extLst>
                        <a:ext uri="{FF2B5EF4-FFF2-40B4-BE49-F238E27FC236}">
                          <a16:creationId xmlns:a16="http://schemas.microsoft.com/office/drawing/2014/main" id="{9983F528-4E07-CF69-D3A0-D0515A10DEA9}"/>
                        </a:ext>
                      </a:extLst>
                    </p:cNvPr>
                    <p:cNvPicPr/>
                    <p:nvPr/>
                  </p:nvPicPr>
                  <p:blipFill>
                    <a:blip r:embed="rId359"/>
                    <a:stretch>
                      <a:fillRect/>
                    </a:stretch>
                  </p:blipFill>
                  <p:spPr>
                    <a:xfrm>
                      <a:off x="9741090" y="4925790"/>
                      <a:ext cx="4896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573" name="Ink 572">
                    <a:extLst>
                      <a:ext uri="{FF2B5EF4-FFF2-40B4-BE49-F238E27FC236}">
                        <a16:creationId xmlns:a16="http://schemas.microsoft.com/office/drawing/2014/main" id="{ECF055F1-F5D0-EAE9-4FC1-6201B94B03BF}"/>
                      </a:ext>
                    </a:extLst>
                  </p14:cNvPr>
                  <p14:cNvContentPartPr/>
                  <p14:nvPr/>
                </p14:nvContentPartPr>
                <p14:xfrm>
                  <a:off x="10647930" y="4418910"/>
                  <a:ext cx="73080" cy="46800"/>
                </p14:xfrm>
              </p:contentPart>
            </mc:Choice>
            <mc:Fallback xmlns="">
              <p:pic>
                <p:nvPicPr>
                  <p:cNvPr id="760" name="Ink 759">
                    <a:extLst>
                      <a:ext uri="{FF2B5EF4-FFF2-40B4-BE49-F238E27FC236}">
                        <a16:creationId xmlns:a16="http://schemas.microsoft.com/office/drawing/2014/main" id="{0C1267C6-3117-2ADF-1388-4C7F9E46F19B}"/>
                      </a:ext>
                    </a:extLst>
                  </p:cNvPr>
                  <p:cNvPicPr/>
                  <p:nvPr/>
                </p:nvPicPr>
                <p:blipFill>
                  <a:blip r:embed="rId361"/>
                  <a:stretch>
                    <a:fillRect/>
                  </a:stretch>
                </p:blipFill>
                <p:spPr>
                  <a:xfrm>
                    <a:off x="10643610" y="4414590"/>
                    <a:ext cx="81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74" name="Ink 573">
                    <a:extLst>
                      <a:ext uri="{FF2B5EF4-FFF2-40B4-BE49-F238E27FC236}">
                        <a16:creationId xmlns:a16="http://schemas.microsoft.com/office/drawing/2014/main" id="{01363840-0FD1-7F7A-7809-E411F1630824}"/>
                      </a:ext>
                    </a:extLst>
                  </p14:cNvPr>
                  <p14:cNvContentPartPr/>
                  <p14:nvPr/>
                </p14:nvContentPartPr>
                <p14:xfrm>
                  <a:off x="10697610" y="4300110"/>
                  <a:ext cx="209520" cy="181080"/>
                </p14:xfrm>
              </p:contentPart>
            </mc:Choice>
            <mc:Fallback xmlns="">
              <p:pic>
                <p:nvPicPr>
                  <p:cNvPr id="761" name="Ink 760">
                    <a:extLst>
                      <a:ext uri="{FF2B5EF4-FFF2-40B4-BE49-F238E27FC236}">
                        <a16:creationId xmlns:a16="http://schemas.microsoft.com/office/drawing/2014/main" id="{FBCE3E96-6330-4C05-61DD-4B793EC9F5DA}"/>
                      </a:ext>
                    </a:extLst>
                  </p:cNvPr>
                  <p:cNvPicPr/>
                  <p:nvPr/>
                </p:nvPicPr>
                <p:blipFill>
                  <a:blip r:embed="rId363"/>
                  <a:stretch>
                    <a:fillRect/>
                  </a:stretch>
                </p:blipFill>
                <p:spPr>
                  <a:xfrm>
                    <a:off x="10693290" y="4295790"/>
                    <a:ext cx="21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75" name="Ink 574">
                    <a:extLst>
                      <a:ext uri="{FF2B5EF4-FFF2-40B4-BE49-F238E27FC236}">
                        <a16:creationId xmlns:a16="http://schemas.microsoft.com/office/drawing/2014/main" id="{686C24A5-601A-1145-AF8D-E20DE42DF024}"/>
                      </a:ext>
                    </a:extLst>
                  </p14:cNvPr>
                  <p14:cNvContentPartPr/>
                  <p14:nvPr/>
                </p14:nvContentPartPr>
                <p14:xfrm>
                  <a:off x="10802730" y="4358430"/>
                  <a:ext cx="57240" cy="107280"/>
                </p14:xfrm>
              </p:contentPart>
            </mc:Choice>
            <mc:Fallback xmlns="">
              <p:pic>
                <p:nvPicPr>
                  <p:cNvPr id="762" name="Ink 761">
                    <a:extLst>
                      <a:ext uri="{FF2B5EF4-FFF2-40B4-BE49-F238E27FC236}">
                        <a16:creationId xmlns:a16="http://schemas.microsoft.com/office/drawing/2014/main" id="{E9320481-34F0-A63A-CEBA-1C05BC9E79B3}"/>
                      </a:ext>
                    </a:extLst>
                  </p:cNvPr>
                  <p:cNvPicPr/>
                  <p:nvPr/>
                </p:nvPicPr>
                <p:blipFill>
                  <a:blip r:embed="rId365"/>
                  <a:stretch>
                    <a:fillRect/>
                  </a:stretch>
                </p:blipFill>
                <p:spPr>
                  <a:xfrm>
                    <a:off x="10798410" y="4354110"/>
                    <a:ext cx="65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76" name="Ink 575">
                    <a:extLst>
                      <a:ext uri="{FF2B5EF4-FFF2-40B4-BE49-F238E27FC236}">
                        <a16:creationId xmlns:a16="http://schemas.microsoft.com/office/drawing/2014/main" id="{C96A68A4-19DE-6DCD-F179-72A7527F8CB8}"/>
                      </a:ext>
                    </a:extLst>
                  </p14:cNvPr>
                  <p14:cNvContentPartPr/>
                  <p14:nvPr/>
                </p14:nvContentPartPr>
                <p14:xfrm>
                  <a:off x="10680210" y="2637600"/>
                  <a:ext cx="45720" cy="491040"/>
                </p14:xfrm>
              </p:contentPart>
            </mc:Choice>
            <mc:Fallback xmlns="">
              <p:pic>
                <p:nvPicPr>
                  <p:cNvPr id="763" name="Ink 762">
                    <a:extLst>
                      <a:ext uri="{FF2B5EF4-FFF2-40B4-BE49-F238E27FC236}">
                        <a16:creationId xmlns:a16="http://schemas.microsoft.com/office/drawing/2014/main" id="{A83F3841-4291-5FCB-1E3A-AE0FBA01EE9B}"/>
                      </a:ext>
                    </a:extLst>
                  </p:cNvPr>
                  <p:cNvPicPr/>
                  <p:nvPr/>
                </p:nvPicPr>
                <p:blipFill>
                  <a:blip r:embed="rId367"/>
                  <a:stretch>
                    <a:fillRect/>
                  </a:stretch>
                </p:blipFill>
                <p:spPr>
                  <a:xfrm>
                    <a:off x="10675890" y="2633280"/>
                    <a:ext cx="543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77" name="Ink 576">
                    <a:extLst>
                      <a:ext uri="{FF2B5EF4-FFF2-40B4-BE49-F238E27FC236}">
                        <a16:creationId xmlns:a16="http://schemas.microsoft.com/office/drawing/2014/main" id="{5989D56A-E997-7AD8-8801-6D691E049C20}"/>
                      </a:ext>
                    </a:extLst>
                  </p14:cNvPr>
                  <p14:cNvContentPartPr/>
                  <p14:nvPr/>
                </p14:nvContentPartPr>
                <p14:xfrm>
                  <a:off x="10205370" y="1649400"/>
                  <a:ext cx="63360" cy="441720"/>
                </p14:xfrm>
              </p:contentPart>
            </mc:Choice>
            <mc:Fallback xmlns="">
              <p:pic>
                <p:nvPicPr>
                  <p:cNvPr id="764" name="Ink 763">
                    <a:extLst>
                      <a:ext uri="{FF2B5EF4-FFF2-40B4-BE49-F238E27FC236}">
                        <a16:creationId xmlns:a16="http://schemas.microsoft.com/office/drawing/2014/main" id="{93E745BB-4D42-F63F-3539-A7CF136770CD}"/>
                      </a:ext>
                    </a:extLst>
                  </p:cNvPr>
                  <p:cNvPicPr/>
                  <p:nvPr/>
                </p:nvPicPr>
                <p:blipFill>
                  <a:blip r:embed="rId369"/>
                  <a:stretch>
                    <a:fillRect/>
                  </a:stretch>
                </p:blipFill>
                <p:spPr>
                  <a:xfrm>
                    <a:off x="10201050" y="1645080"/>
                    <a:ext cx="7200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78" name="Ink 577">
                    <a:extLst>
                      <a:ext uri="{FF2B5EF4-FFF2-40B4-BE49-F238E27FC236}">
                        <a16:creationId xmlns:a16="http://schemas.microsoft.com/office/drawing/2014/main" id="{640DF457-76A7-FAB0-5E1B-CE1C53AC9B19}"/>
                      </a:ext>
                    </a:extLst>
                  </p14:cNvPr>
                  <p14:cNvContentPartPr/>
                  <p14:nvPr/>
                </p14:nvContentPartPr>
                <p14:xfrm>
                  <a:off x="9978870" y="1585260"/>
                  <a:ext cx="238320" cy="84960"/>
                </p14:xfrm>
              </p:contentPart>
            </mc:Choice>
            <mc:Fallback xmlns="">
              <p:pic>
                <p:nvPicPr>
                  <p:cNvPr id="765" name="Ink 764">
                    <a:extLst>
                      <a:ext uri="{FF2B5EF4-FFF2-40B4-BE49-F238E27FC236}">
                        <a16:creationId xmlns:a16="http://schemas.microsoft.com/office/drawing/2014/main" id="{E6AA78B2-487A-56D2-0ECF-0E0AF1FE757C}"/>
                      </a:ext>
                    </a:extLst>
                  </p:cNvPr>
                  <p:cNvPicPr/>
                  <p:nvPr/>
                </p:nvPicPr>
                <p:blipFill>
                  <a:blip r:embed="rId371"/>
                  <a:stretch>
                    <a:fillRect/>
                  </a:stretch>
                </p:blipFill>
                <p:spPr>
                  <a:xfrm>
                    <a:off x="9974550" y="1580940"/>
                    <a:ext cx="246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79" name="Ink 578">
                    <a:extLst>
                      <a:ext uri="{FF2B5EF4-FFF2-40B4-BE49-F238E27FC236}">
                        <a16:creationId xmlns:a16="http://schemas.microsoft.com/office/drawing/2014/main" id="{F802715D-025A-130D-BFCB-98533F00D8DC}"/>
                      </a:ext>
                    </a:extLst>
                  </p14:cNvPr>
                  <p14:cNvContentPartPr/>
                  <p14:nvPr/>
                </p14:nvContentPartPr>
                <p14:xfrm>
                  <a:off x="10234470" y="1909260"/>
                  <a:ext cx="34560" cy="34200"/>
                </p14:xfrm>
              </p:contentPart>
            </mc:Choice>
            <mc:Fallback xmlns="">
              <p:pic>
                <p:nvPicPr>
                  <p:cNvPr id="766" name="Ink 765">
                    <a:extLst>
                      <a:ext uri="{FF2B5EF4-FFF2-40B4-BE49-F238E27FC236}">
                        <a16:creationId xmlns:a16="http://schemas.microsoft.com/office/drawing/2014/main" id="{3C1660DB-4F57-BEF4-E0E6-26FB7D93B122}"/>
                      </a:ext>
                    </a:extLst>
                  </p:cNvPr>
                  <p:cNvPicPr/>
                  <p:nvPr/>
                </p:nvPicPr>
                <p:blipFill>
                  <a:blip r:embed="rId373"/>
                  <a:stretch>
                    <a:fillRect/>
                  </a:stretch>
                </p:blipFill>
                <p:spPr>
                  <a:xfrm>
                    <a:off x="10230150" y="1904940"/>
                    <a:ext cx="43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80" name="Ink 579">
                    <a:extLst>
                      <a:ext uri="{FF2B5EF4-FFF2-40B4-BE49-F238E27FC236}">
                        <a16:creationId xmlns:a16="http://schemas.microsoft.com/office/drawing/2014/main" id="{69ABFD6B-CCBD-44D9-697F-77377D8074BC}"/>
                      </a:ext>
                    </a:extLst>
                  </p14:cNvPr>
                  <p14:cNvContentPartPr/>
                  <p14:nvPr/>
                </p14:nvContentPartPr>
                <p14:xfrm>
                  <a:off x="10209630" y="1989870"/>
                  <a:ext cx="28440" cy="30240"/>
                </p14:xfrm>
              </p:contentPart>
            </mc:Choice>
            <mc:Fallback xmlns="">
              <p:pic>
                <p:nvPicPr>
                  <p:cNvPr id="767" name="Ink 766">
                    <a:extLst>
                      <a:ext uri="{FF2B5EF4-FFF2-40B4-BE49-F238E27FC236}">
                        <a16:creationId xmlns:a16="http://schemas.microsoft.com/office/drawing/2014/main" id="{8AC3EA1D-8288-BC67-2BF5-9EAE75FBA989}"/>
                      </a:ext>
                    </a:extLst>
                  </p:cNvPr>
                  <p:cNvPicPr/>
                  <p:nvPr/>
                </p:nvPicPr>
                <p:blipFill>
                  <a:blip r:embed="rId375"/>
                  <a:stretch>
                    <a:fillRect/>
                  </a:stretch>
                </p:blipFill>
                <p:spPr>
                  <a:xfrm>
                    <a:off x="10205310" y="1985550"/>
                    <a:ext cx="37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81" name="Ink 580">
                    <a:extLst>
                      <a:ext uri="{FF2B5EF4-FFF2-40B4-BE49-F238E27FC236}">
                        <a16:creationId xmlns:a16="http://schemas.microsoft.com/office/drawing/2014/main" id="{33779108-B3BF-B5BA-9381-66E46DE8D193}"/>
                      </a:ext>
                    </a:extLst>
                  </p14:cNvPr>
                  <p14:cNvContentPartPr/>
                  <p14:nvPr/>
                </p14:nvContentPartPr>
                <p14:xfrm>
                  <a:off x="9799950" y="2005710"/>
                  <a:ext cx="8640" cy="29160"/>
                </p14:xfrm>
              </p:contentPart>
            </mc:Choice>
            <mc:Fallback xmlns="">
              <p:pic>
                <p:nvPicPr>
                  <p:cNvPr id="322" name="Ink 321">
                    <a:extLst>
                      <a:ext uri="{FF2B5EF4-FFF2-40B4-BE49-F238E27FC236}">
                        <a16:creationId xmlns:a16="http://schemas.microsoft.com/office/drawing/2014/main" id="{6670707E-58FE-7502-3FD7-DD5B1975D30C}"/>
                      </a:ext>
                    </a:extLst>
                  </p:cNvPr>
                  <p:cNvPicPr/>
                  <p:nvPr/>
                </p:nvPicPr>
                <p:blipFill>
                  <a:blip r:embed="rId377"/>
                  <a:stretch>
                    <a:fillRect/>
                  </a:stretch>
                </p:blipFill>
                <p:spPr>
                  <a:xfrm>
                    <a:off x="9795630" y="2001390"/>
                    <a:ext cx="17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82" name="Ink 581">
                    <a:extLst>
                      <a:ext uri="{FF2B5EF4-FFF2-40B4-BE49-F238E27FC236}">
                        <a16:creationId xmlns:a16="http://schemas.microsoft.com/office/drawing/2014/main" id="{618A1297-413F-FE70-CDA5-4BE654F2843D}"/>
                      </a:ext>
                    </a:extLst>
                  </p14:cNvPr>
                  <p14:cNvContentPartPr/>
                  <p14:nvPr/>
                </p14:nvContentPartPr>
                <p14:xfrm>
                  <a:off x="9990630" y="2089380"/>
                  <a:ext cx="267840" cy="201600"/>
                </p14:xfrm>
              </p:contentPart>
            </mc:Choice>
            <mc:Fallback xmlns="">
              <p:pic>
                <p:nvPicPr>
                  <p:cNvPr id="323" name="Ink 322">
                    <a:extLst>
                      <a:ext uri="{FF2B5EF4-FFF2-40B4-BE49-F238E27FC236}">
                        <a16:creationId xmlns:a16="http://schemas.microsoft.com/office/drawing/2014/main" id="{E02E232A-D353-0357-1E46-3BD1A0EC6B24}"/>
                      </a:ext>
                    </a:extLst>
                  </p:cNvPr>
                  <p:cNvPicPr/>
                  <p:nvPr/>
                </p:nvPicPr>
                <p:blipFill>
                  <a:blip r:embed="rId379"/>
                  <a:stretch>
                    <a:fillRect/>
                  </a:stretch>
                </p:blipFill>
                <p:spPr>
                  <a:xfrm>
                    <a:off x="9986310" y="2085060"/>
                    <a:ext cx="27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83" name="Ink 582">
                    <a:extLst>
                      <a:ext uri="{FF2B5EF4-FFF2-40B4-BE49-F238E27FC236}">
                        <a16:creationId xmlns:a16="http://schemas.microsoft.com/office/drawing/2014/main" id="{744F25E6-B27F-E310-A38C-C8BCF6F05393}"/>
                      </a:ext>
                    </a:extLst>
                  </p14:cNvPr>
                  <p14:cNvContentPartPr/>
                  <p14:nvPr/>
                </p14:nvContentPartPr>
                <p14:xfrm>
                  <a:off x="10463940" y="3103980"/>
                  <a:ext cx="36360" cy="24480"/>
                </p14:xfrm>
              </p:contentPart>
            </mc:Choice>
            <mc:Fallback xmlns="">
              <p:pic>
                <p:nvPicPr>
                  <p:cNvPr id="324" name="Ink 323">
                    <a:extLst>
                      <a:ext uri="{FF2B5EF4-FFF2-40B4-BE49-F238E27FC236}">
                        <a16:creationId xmlns:a16="http://schemas.microsoft.com/office/drawing/2014/main" id="{A288FCA8-125D-A6B0-D76C-7701087ABEEB}"/>
                      </a:ext>
                    </a:extLst>
                  </p:cNvPr>
                  <p:cNvPicPr/>
                  <p:nvPr/>
                </p:nvPicPr>
                <p:blipFill>
                  <a:blip r:embed="rId381"/>
                  <a:stretch>
                    <a:fillRect/>
                  </a:stretch>
                </p:blipFill>
                <p:spPr>
                  <a:xfrm>
                    <a:off x="10459620" y="3099660"/>
                    <a:ext cx="45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84" name="Ink 583">
                    <a:extLst>
                      <a:ext uri="{FF2B5EF4-FFF2-40B4-BE49-F238E27FC236}">
                        <a16:creationId xmlns:a16="http://schemas.microsoft.com/office/drawing/2014/main" id="{559DB4B9-DC13-AAEA-5FFA-9F03434DE0F9}"/>
                      </a:ext>
                    </a:extLst>
                  </p14:cNvPr>
                  <p14:cNvContentPartPr/>
                  <p14:nvPr/>
                </p14:nvContentPartPr>
                <p14:xfrm>
                  <a:off x="10480860" y="3235380"/>
                  <a:ext cx="23040" cy="33480"/>
                </p14:xfrm>
              </p:contentPart>
            </mc:Choice>
            <mc:Fallback xmlns="">
              <p:pic>
                <p:nvPicPr>
                  <p:cNvPr id="328" name="Ink 327">
                    <a:extLst>
                      <a:ext uri="{FF2B5EF4-FFF2-40B4-BE49-F238E27FC236}">
                        <a16:creationId xmlns:a16="http://schemas.microsoft.com/office/drawing/2014/main" id="{28EB0C5F-9E88-57A5-E096-C4145D0918D5}"/>
                      </a:ext>
                    </a:extLst>
                  </p:cNvPr>
                  <p:cNvPicPr/>
                  <p:nvPr/>
                </p:nvPicPr>
                <p:blipFill>
                  <a:blip r:embed="rId383"/>
                  <a:stretch>
                    <a:fillRect/>
                  </a:stretch>
                </p:blipFill>
                <p:spPr>
                  <a:xfrm>
                    <a:off x="10476540" y="3231060"/>
                    <a:ext cx="31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85" name="Ink 584">
                    <a:extLst>
                      <a:ext uri="{FF2B5EF4-FFF2-40B4-BE49-F238E27FC236}">
                        <a16:creationId xmlns:a16="http://schemas.microsoft.com/office/drawing/2014/main" id="{7E7EDF1F-185E-4BA3-E566-76FCD207D5EE}"/>
                      </a:ext>
                    </a:extLst>
                  </p14:cNvPr>
                  <p14:cNvContentPartPr/>
                  <p14:nvPr/>
                </p14:nvContentPartPr>
                <p14:xfrm>
                  <a:off x="10409640" y="6022170"/>
                  <a:ext cx="3600" cy="32040"/>
                </p14:xfrm>
              </p:contentPart>
            </mc:Choice>
            <mc:Fallback xmlns="">
              <p:pic>
                <p:nvPicPr>
                  <p:cNvPr id="329" name="Ink 328">
                    <a:extLst>
                      <a:ext uri="{FF2B5EF4-FFF2-40B4-BE49-F238E27FC236}">
                        <a16:creationId xmlns:a16="http://schemas.microsoft.com/office/drawing/2014/main" id="{0876FEE4-8B46-8956-C828-3BAFCCEA3201}"/>
                      </a:ext>
                    </a:extLst>
                  </p:cNvPr>
                  <p:cNvPicPr/>
                  <p:nvPr/>
                </p:nvPicPr>
                <p:blipFill>
                  <a:blip r:embed="rId385"/>
                  <a:stretch>
                    <a:fillRect/>
                  </a:stretch>
                </p:blipFill>
                <p:spPr>
                  <a:xfrm>
                    <a:off x="10405320" y="6017850"/>
                    <a:ext cx="12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86" name="Ink 585">
                    <a:extLst>
                      <a:ext uri="{FF2B5EF4-FFF2-40B4-BE49-F238E27FC236}">
                        <a16:creationId xmlns:a16="http://schemas.microsoft.com/office/drawing/2014/main" id="{53ABC3FD-03AF-2CAB-4F78-BF200B86E2B5}"/>
                      </a:ext>
                    </a:extLst>
                  </p14:cNvPr>
                  <p14:cNvContentPartPr/>
                  <p14:nvPr/>
                </p14:nvContentPartPr>
                <p14:xfrm>
                  <a:off x="9739680" y="6067530"/>
                  <a:ext cx="9720" cy="48600"/>
                </p14:xfrm>
              </p:contentPart>
            </mc:Choice>
            <mc:Fallback xmlns="">
              <p:pic>
                <p:nvPicPr>
                  <p:cNvPr id="330" name="Ink 329">
                    <a:extLst>
                      <a:ext uri="{FF2B5EF4-FFF2-40B4-BE49-F238E27FC236}">
                        <a16:creationId xmlns:a16="http://schemas.microsoft.com/office/drawing/2014/main" id="{CD5D6CDB-7A32-4341-B712-D673225493E9}"/>
                      </a:ext>
                    </a:extLst>
                  </p:cNvPr>
                  <p:cNvPicPr/>
                  <p:nvPr/>
                </p:nvPicPr>
                <p:blipFill>
                  <a:blip r:embed="rId387"/>
                  <a:stretch>
                    <a:fillRect/>
                  </a:stretch>
                </p:blipFill>
                <p:spPr>
                  <a:xfrm>
                    <a:off x="9735360" y="6063210"/>
                    <a:ext cx="18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87" name="Ink 586">
                    <a:extLst>
                      <a:ext uri="{FF2B5EF4-FFF2-40B4-BE49-F238E27FC236}">
                        <a16:creationId xmlns:a16="http://schemas.microsoft.com/office/drawing/2014/main" id="{50467856-869E-3BF2-7D7F-90B59F573651}"/>
                      </a:ext>
                    </a:extLst>
                  </p14:cNvPr>
                  <p14:cNvContentPartPr/>
                  <p14:nvPr/>
                </p14:nvContentPartPr>
                <p14:xfrm>
                  <a:off x="10621680" y="6355890"/>
                  <a:ext cx="120240" cy="10800"/>
                </p14:xfrm>
              </p:contentPart>
            </mc:Choice>
            <mc:Fallback xmlns="">
              <p:pic>
                <p:nvPicPr>
                  <p:cNvPr id="333" name="Ink 332">
                    <a:extLst>
                      <a:ext uri="{FF2B5EF4-FFF2-40B4-BE49-F238E27FC236}">
                        <a16:creationId xmlns:a16="http://schemas.microsoft.com/office/drawing/2014/main" id="{A4AA45C8-6D11-3761-70A1-C01D5B3491D9}"/>
                      </a:ext>
                    </a:extLst>
                  </p:cNvPr>
                  <p:cNvPicPr/>
                  <p:nvPr/>
                </p:nvPicPr>
                <p:blipFill>
                  <a:blip r:embed="rId389"/>
                  <a:stretch>
                    <a:fillRect/>
                  </a:stretch>
                </p:blipFill>
                <p:spPr>
                  <a:xfrm>
                    <a:off x="10617360" y="6351570"/>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88" name="Ink 587">
                    <a:extLst>
                      <a:ext uri="{FF2B5EF4-FFF2-40B4-BE49-F238E27FC236}">
                        <a16:creationId xmlns:a16="http://schemas.microsoft.com/office/drawing/2014/main" id="{6F690F8C-C205-376F-E151-EF75049DC761}"/>
                      </a:ext>
                    </a:extLst>
                  </p14:cNvPr>
                  <p14:cNvContentPartPr/>
                  <p14:nvPr/>
                </p14:nvContentPartPr>
                <p14:xfrm>
                  <a:off x="9395880" y="6373170"/>
                  <a:ext cx="131760" cy="21960"/>
                </p14:xfrm>
              </p:contentPart>
            </mc:Choice>
            <mc:Fallback xmlns="">
              <p:pic>
                <p:nvPicPr>
                  <p:cNvPr id="334" name="Ink 333">
                    <a:extLst>
                      <a:ext uri="{FF2B5EF4-FFF2-40B4-BE49-F238E27FC236}">
                        <a16:creationId xmlns:a16="http://schemas.microsoft.com/office/drawing/2014/main" id="{DBD61619-8857-B6E6-050D-1F120017CF40}"/>
                      </a:ext>
                    </a:extLst>
                  </p:cNvPr>
                  <p:cNvPicPr/>
                  <p:nvPr/>
                </p:nvPicPr>
                <p:blipFill>
                  <a:blip r:embed="rId391"/>
                  <a:stretch>
                    <a:fillRect/>
                  </a:stretch>
                </p:blipFill>
                <p:spPr>
                  <a:xfrm>
                    <a:off x="9391560" y="6368850"/>
                    <a:ext cx="140400" cy="30600"/>
                  </a:xfrm>
                  <a:prstGeom prst="rect">
                    <a:avLst/>
                  </a:prstGeom>
                </p:spPr>
              </p:pic>
            </mc:Fallback>
          </mc:AlternateContent>
          <p:grpSp>
            <p:nvGrpSpPr>
              <p:cNvPr id="589" name="Group 588">
                <a:extLst>
                  <a:ext uri="{FF2B5EF4-FFF2-40B4-BE49-F238E27FC236}">
                    <a16:creationId xmlns:a16="http://schemas.microsoft.com/office/drawing/2014/main" id="{3C42CEB4-6E97-3C5F-4118-FA61F109E23D}"/>
                  </a:ext>
                </a:extLst>
              </p:cNvPr>
              <p:cNvGrpSpPr/>
              <p:nvPr/>
            </p:nvGrpSpPr>
            <p:grpSpPr>
              <a:xfrm>
                <a:off x="10020330" y="3581970"/>
                <a:ext cx="369720" cy="111960"/>
                <a:chOff x="10020330" y="3581970"/>
                <a:chExt cx="369720" cy="111960"/>
              </a:xfrm>
            </p:grpSpPr>
            <mc:AlternateContent xmlns:mc="http://schemas.openxmlformats.org/markup-compatibility/2006" xmlns:p14="http://schemas.microsoft.com/office/powerpoint/2010/main">
              <mc:Choice Requires="p14">
                <p:contentPart p14:bwMode="auto" r:id="rId392">
                  <p14:nvContentPartPr>
                    <p14:cNvPr id="863" name="Ink 862">
                      <a:extLst>
                        <a:ext uri="{FF2B5EF4-FFF2-40B4-BE49-F238E27FC236}">
                          <a16:creationId xmlns:a16="http://schemas.microsoft.com/office/drawing/2014/main" id="{DBC09FAC-F0DB-BD95-C6D9-9D13CD4AEDE6}"/>
                        </a:ext>
                      </a:extLst>
                    </p14:cNvPr>
                    <p14:cNvContentPartPr/>
                    <p14:nvPr/>
                  </p14:nvContentPartPr>
                  <p14:xfrm>
                    <a:off x="10020330" y="3685650"/>
                    <a:ext cx="207720" cy="8280"/>
                  </p14:xfrm>
                </p:contentPart>
              </mc:Choice>
              <mc:Fallback xmlns="">
                <p:pic>
                  <p:nvPicPr>
                    <p:cNvPr id="1012" name="Ink 1011">
                      <a:extLst>
                        <a:ext uri="{FF2B5EF4-FFF2-40B4-BE49-F238E27FC236}">
                          <a16:creationId xmlns:a16="http://schemas.microsoft.com/office/drawing/2014/main" id="{73A5864D-B7BF-2C37-C533-D48D76997A71}"/>
                        </a:ext>
                      </a:extLst>
                    </p:cNvPr>
                    <p:cNvPicPr/>
                    <p:nvPr/>
                  </p:nvPicPr>
                  <p:blipFill>
                    <a:blip r:embed="rId393"/>
                    <a:stretch>
                      <a:fillRect/>
                    </a:stretch>
                  </p:blipFill>
                  <p:spPr>
                    <a:xfrm>
                      <a:off x="10016010" y="3681330"/>
                      <a:ext cx="21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64" name="Ink 863">
                      <a:extLst>
                        <a:ext uri="{FF2B5EF4-FFF2-40B4-BE49-F238E27FC236}">
                          <a16:creationId xmlns:a16="http://schemas.microsoft.com/office/drawing/2014/main" id="{BA6ACC43-B8DE-3E80-E147-A901A7A7C3A3}"/>
                        </a:ext>
                      </a:extLst>
                    </p14:cNvPr>
                    <p14:cNvContentPartPr/>
                    <p14:nvPr/>
                  </p14:nvContentPartPr>
                  <p14:xfrm>
                    <a:off x="10209330" y="3690330"/>
                    <a:ext cx="360" cy="360"/>
                  </p14:xfrm>
                </p:contentPart>
              </mc:Choice>
              <mc:Fallback xmlns="">
                <p:pic>
                  <p:nvPicPr>
                    <p:cNvPr id="1013" name="Ink 1012">
                      <a:extLst>
                        <a:ext uri="{FF2B5EF4-FFF2-40B4-BE49-F238E27FC236}">
                          <a16:creationId xmlns:a16="http://schemas.microsoft.com/office/drawing/2014/main" id="{76FAE213-750C-F759-D1EB-48080E5AC171}"/>
                        </a:ext>
                      </a:extLst>
                    </p:cNvPr>
                    <p:cNvPicPr/>
                    <p:nvPr/>
                  </p:nvPicPr>
                  <p:blipFill>
                    <a:blip r:embed="rId395"/>
                    <a:stretch>
                      <a:fillRect/>
                    </a:stretch>
                  </p:blipFill>
                  <p:spPr>
                    <a:xfrm>
                      <a:off x="10205010" y="36860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65" name="Ink 864">
                      <a:extLst>
                        <a:ext uri="{FF2B5EF4-FFF2-40B4-BE49-F238E27FC236}">
                          <a16:creationId xmlns:a16="http://schemas.microsoft.com/office/drawing/2014/main" id="{18A64F22-618B-0A13-F0DE-01DAAF870DCC}"/>
                        </a:ext>
                      </a:extLst>
                    </p14:cNvPr>
                    <p14:cNvContentPartPr/>
                    <p14:nvPr/>
                  </p14:nvContentPartPr>
                  <p14:xfrm>
                    <a:off x="10214370" y="3624090"/>
                    <a:ext cx="115560" cy="63720"/>
                  </p14:xfrm>
                </p:contentPart>
              </mc:Choice>
              <mc:Fallback xmlns="">
                <p:pic>
                  <p:nvPicPr>
                    <p:cNvPr id="1014" name="Ink 1013">
                      <a:extLst>
                        <a:ext uri="{FF2B5EF4-FFF2-40B4-BE49-F238E27FC236}">
                          <a16:creationId xmlns:a16="http://schemas.microsoft.com/office/drawing/2014/main" id="{FD00457E-DA78-4DB6-8523-6C79D4114FA8}"/>
                        </a:ext>
                      </a:extLst>
                    </p:cNvPr>
                    <p:cNvPicPr/>
                    <p:nvPr/>
                  </p:nvPicPr>
                  <p:blipFill>
                    <a:blip r:embed="rId397"/>
                    <a:stretch>
                      <a:fillRect/>
                    </a:stretch>
                  </p:blipFill>
                  <p:spPr>
                    <a:xfrm>
                      <a:off x="10210050" y="361977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866" name="Ink 865">
                      <a:extLst>
                        <a:ext uri="{FF2B5EF4-FFF2-40B4-BE49-F238E27FC236}">
                          <a16:creationId xmlns:a16="http://schemas.microsoft.com/office/drawing/2014/main" id="{0CEBDFF5-1B8F-5FCE-8D0E-C89FB12D619D}"/>
                        </a:ext>
                      </a:extLst>
                    </p14:cNvPr>
                    <p14:cNvContentPartPr/>
                    <p14:nvPr/>
                  </p14:nvContentPartPr>
                  <p14:xfrm>
                    <a:off x="10309410" y="3581970"/>
                    <a:ext cx="80640" cy="55080"/>
                  </p14:xfrm>
                </p:contentPart>
              </mc:Choice>
              <mc:Fallback xmlns="">
                <p:pic>
                  <p:nvPicPr>
                    <p:cNvPr id="1015" name="Ink 1014">
                      <a:extLst>
                        <a:ext uri="{FF2B5EF4-FFF2-40B4-BE49-F238E27FC236}">
                          <a16:creationId xmlns:a16="http://schemas.microsoft.com/office/drawing/2014/main" id="{E7A9FB5F-696C-403B-9F0F-328C4630F51A}"/>
                        </a:ext>
                      </a:extLst>
                    </p:cNvPr>
                    <p:cNvPicPr/>
                    <p:nvPr/>
                  </p:nvPicPr>
                  <p:blipFill>
                    <a:blip r:embed="rId399"/>
                    <a:stretch>
                      <a:fillRect/>
                    </a:stretch>
                  </p:blipFill>
                  <p:spPr>
                    <a:xfrm>
                      <a:off x="10305090" y="3577650"/>
                      <a:ext cx="8928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0">
                <p14:nvContentPartPr>
                  <p14:cNvPr id="590" name="Ink 589">
                    <a:extLst>
                      <a:ext uri="{FF2B5EF4-FFF2-40B4-BE49-F238E27FC236}">
                        <a16:creationId xmlns:a16="http://schemas.microsoft.com/office/drawing/2014/main" id="{990F9A3C-9447-D79B-021F-D2FE40D8805A}"/>
                      </a:ext>
                    </a:extLst>
                  </p14:cNvPr>
                  <p14:cNvContentPartPr/>
                  <p14:nvPr/>
                </p14:nvContentPartPr>
                <p14:xfrm>
                  <a:off x="9767850" y="2380260"/>
                  <a:ext cx="236160" cy="36000"/>
                </p14:xfrm>
              </p:contentPart>
            </mc:Choice>
            <mc:Fallback xmlns="">
              <p:pic>
                <p:nvPicPr>
                  <p:cNvPr id="336" name="Ink 335">
                    <a:extLst>
                      <a:ext uri="{FF2B5EF4-FFF2-40B4-BE49-F238E27FC236}">
                        <a16:creationId xmlns:a16="http://schemas.microsoft.com/office/drawing/2014/main" id="{775000D3-7A1D-0CDE-152B-CD106535AB5C}"/>
                      </a:ext>
                    </a:extLst>
                  </p:cNvPr>
                  <p:cNvPicPr/>
                  <p:nvPr/>
                </p:nvPicPr>
                <p:blipFill>
                  <a:blip r:embed="rId401"/>
                  <a:stretch>
                    <a:fillRect/>
                  </a:stretch>
                </p:blipFill>
                <p:spPr>
                  <a:xfrm>
                    <a:off x="9763530" y="2375940"/>
                    <a:ext cx="244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91" name="Ink 590">
                    <a:extLst>
                      <a:ext uri="{FF2B5EF4-FFF2-40B4-BE49-F238E27FC236}">
                        <a16:creationId xmlns:a16="http://schemas.microsoft.com/office/drawing/2014/main" id="{5D30E78A-F854-D9FB-A320-0090E823A89E}"/>
                      </a:ext>
                    </a:extLst>
                  </p14:cNvPr>
                  <p14:cNvContentPartPr/>
                  <p14:nvPr/>
                </p14:nvContentPartPr>
                <p14:xfrm>
                  <a:off x="9988285" y="2198954"/>
                  <a:ext cx="52560" cy="7560"/>
                </p14:xfrm>
              </p:contentPart>
            </mc:Choice>
            <mc:Fallback xmlns="">
              <p:pic>
                <p:nvPicPr>
                  <p:cNvPr id="337" name="Ink 336">
                    <a:extLst>
                      <a:ext uri="{FF2B5EF4-FFF2-40B4-BE49-F238E27FC236}">
                        <a16:creationId xmlns:a16="http://schemas.microsoft.com/office/drawing/2014/main" id="{14D96602-C6ED-04FB-31CE-7888BC3CB400}"/>
                      </a:ext>
                    </a:extLst>
                  </p:cNvPr>
                  <p:cNvPicPr/>
                  <p:nvPr/>
                </p:nvPicPr>
                <p:blipFill>
                  <a:blip r:embed="rId403"/>
                  <a:stretch>
                    <a:fillRect/>
                  </a:stretch>
                </p:blipFill>
                <p:spPr>
                  <a:xfrm>
                    <a:off x="9983965" y="2194634"/>
                    <a:ext cx="61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92" name="Ink 591">
                    <a:extLst>
                      <a:ext uri="{FF2B5EF4-FFF2-40B4-BE49-F238E27FC236}">
                        <a16:creationId xmlns:a16="http://schemas.microsoft.com/office/drawing/2014/main" id="{64534B47-95DE-A4E9-6199-113E6C3AA79B}"/>
                      </a:ext>
                    </a:extLst>
                  </p14:cNvPr>
                  <p14:cNvContentPartPr/>
                  <p14:nvPr/>
                </p14:nvContentPartPr>
                <p14:xfrm>
                  <a:off x="10066002" y="1940977"/>
                  <a:ext cx="62640" cy="8640"/>
                </p14:xfrm>
              </p:contentPart>
            </mc:Choice>
            <mc:Fallback xmlns="">
              <p:pic>
                <p:nvPicPr>
                  <p:cNvPr id="338" name="Ink 337">
                    <a:extLst>
                      <a:ext uri="{FF2B5EF4-FFF2-40B4-BE49-F238E27FC236}">
                        <a16:creationId xmlns:a16="http://schemas.microsoft.com/office/drawing/2014/main" id="{1CB38AC5-AEC3-111D-CCBE-7608AA1D5493}"/>
                      </a:ext>
                    </a:extLst>
                  </p:cNvPr>
                  <p:cNvPicPr/>
                  <p:nvPr/>
                </p:nvPicPr>
                <p:blipFill>
                  <a:blip r:embed="rId405"/>
                  <a:stretch>
                    <a:fillRect/>
                  </a:stretch>
                </p:blipFill>
                <p:spPr>
                  <a:xfrm>
                    <a:off x="10061682" y="1936657"/>
                    <a:ext cx="71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3" name="Ink 592">
                    <a:extLst>
                      <a:ext uri="{FF2B5EF4-FFF2-40B4-BE49-F238E27FC236}">
                        <a16:creationId xmlns:a16="http://schemas.microsoft.com/office/drawing/2014/main" id="{16ECAEA2-A31D-E985-D9AB-2CF9C51E21DE}"/>
                      </a:ext>
                    </a:extLst>
                  </p14:cNvPr>
                  <p14:cNvContentPartPr/>
                  <p14:nvPr/>
                </p14:nvContentPartPr>
                <p14:xfrm>
                  <a:off x="10090482" y="1941337"/>
                  <a:ext cx="12240" cy="3960"/>
                </p14:xfrm>
              </p:contentPart>
            </mc:Choice>
            <mc:Fallback xmlns="">
              <p:pic>
                <p:nvPicPr>
                  <p:cNvPr id="339" name="Ink 338">
                    <a:extLst>
                      <a:ext uri="{FF2B5EF4-FFF2-40B4-BE49-F238E27FC236}">
                        <a16:creationId xmlns:a16="http://schemas.microsoft.com/office/drawing/2014/main" id="{8A546207-E678-1050-1268-60766FA600EC}"/>
                      </a:ext>
                    </a:extLst>
                  </p:cNvPr>
                  <p:cNvPicPr/>
                  <p:nvPr/>
                </p:nvPicPr>
                <p:blipFill>
                  <a:blip r:embed="rId407"/>
                  <a:stretch>
                    <a:fillRect/>
                  </a:stretch>
                </p:blipFill>
                <p:spPr>
                  <a:xfrm>
                    <a:off x="10086162" y="1937017"/>
                    <a:ext cx="20880" cy="12600"/>
                  </a:xfrm>
                  <a:prstGeom prst="rect">
                    <a:avLst/>
                  </a:prstGeom>
                </p:spPr>
              </p:pic>
            </mc:Fallback>
          </mc:AlternateContent>
          <p:grpSp>
            <p:nvGrpSpPr>
              <p:cNvPr id="594" name="Group 593">
                <a:extLst>
                  <a:ext uri="{FF2B5EF4-FFF2-40B4-BE49-F238E27FC236}">
                    <a16:creationId xmlns:a16="http://schemas.microsoft.com/office/drawing/2014/main" id="{D8871E8F-44FC-252D-43D8-3B053779BDC9}"/>
                  </a:ext>
                </a:extLst>
              </p:cNvPr>
              <p:cNvGrpSpPr/>
              <p:nvPr/>
            </p:nvGrpSpPr>
            <p:grpSpPr>
              <a:xfrm>
                <a:off x="9764682" y="1568670"/>
                <a:ext cx="491028" cy="402840"/>
                <a:chOff x="9764682" y="1568670"/>
                <a:chExt cx="491028" cy="402840"/>
              </a:xfrm>
            </p:grpSpPr>
            <mc:AlternateContent xmlns:mc="http://schemas.openxmlformats.org/markup-compatibility/2006" xmlns:p14="http://schemas.microsoft.com/office/powerpoint/2010/main">
              <mc:Choice Requires="p14">
                <p:contentPart p14:bwMode="auto" r:id="rId408">
                  <p14:nvContentPartPr>
                    <p14:cNvPr id="695" name="Ink 694">
                      <a:extLst>
                        <a:ext uri="{FF2B5EF4-FFF2-40B4-BE49-F238E27FC236}">
                          <a16:creationId xmlns:a16="http://schemas.microsoft.com/office/drawing/2014/main" id="{7E18B2C6-B3EF-BE6C-87B7-ED88E154360A}"/>
                        </a:ext>
                      </a:extLst>
                    </p14:cNvPr>
                    <p14:cNvContentPartPr/>
                    <p14:nvPr/>
                  </p14:nvContentPartPr>
                  <p14:xfrm>
                    <a:off x="9771150" y="1931550"/>
                    <a:ext cx="35280" cy="30600"/>
                  </p14:xfrm>
                </p:contentPart>
              </mc:Choice>
              <mc:Fallback xmlns="">
                <p:pic>
                  <p:nvPicPr>
                    <p:cNvPr id="844" name="Ink 843">
                      <a:extLst>
                        <a:ext uri="{FF2B5EF4-FFF2-40B4-BE49-F238E27FC236}">
                          <a16:creationId xmlns:a16="http://schemas.microsoft.com/office/drawing/2014/main" id="{06D2D7AF-C63E-A9D4-2972-F07915128652}"/>
                        </a:ext>
                      </a:extLst>
                    </p:cNvPr>
                    <p:cNvPicPr/>
                    <p:nvPr/>
                  </p:nvPicPr>
                  <p:blipFill>
                    <a:blip r:embed="rId409"/>
                    <a:stretch>
                      <a:fillRect/>
                    </a:stretch>
                  </p:blipFill>
                  <p:spPr>
                    <a:xfrm>
                      <a:off x="9766830" y="1927230"/>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96" name="Ink 695">
                      <a:extLst>
                        <a:ext uri="{FF2B5EF4-FFF2-40B4-BE49-F238E27FC236}">
                          <a16:creationId xmlns:a16="http://schemas.microsoft.com/office/drawing/2014/main" id="{AAC43935-B895-DF43-3469-F82014A5A530}"/>
                        </a:ext>
                      </a:extLst>
                    </p14:cNvPr>
                    <p14:cNvContentPartPr/>
                    <p14:nvPr/>
                  </p14:nvContentPartPr>
                  <p14:xfrm>
                    <a:off x="9776910" y="1745430"/>
                    <a:ext cx="27360" cy="174240"/>
                  </p14:xfrm>
                </p:contentPart>
              </mc:Choice>
              <mc:Fallback xmlns="">
                <p:pic>
                  <p:nvPicPr>
                    <p:cNvPr id="845" name="Ink 844">
                      <a:extLst>
                        <a:ext uri="{FF2B5EF4-FFF2-40B4-BE49-F238E27FC236}">
                          <a16:creationId xmlns:a16="http://schemas.microsoft.com/office/drawing/2014/main" id="{2BF3048D-50AD-25E6-6F74-AD54EA2CD8C9}"/>
                        </a:ext>
                      </a:extLst>
                    </p:cNvPr>
                    <p:cNvPicPr/>
                    <p:nvPr/>
                  </p:nvPicPr>
                  <p:blipFill>
                    <a:blip r:embed="rId411"/>
                    <a:stretch>
                      <a:fillRect/>
                    </a:stretch>
                  </p:blipFill>
                  <p:spPr>
                    <a:xfrm>
                      <a:off x="9772590" y="1741110"/>
                      <a:ext cx="36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97" name="Ink 696">
                      <a:extLst>
                        <a:ext uri="{FF2B5EF4-FFF2-40B4-BE49-F238E27FC236}">
                          <a16:creationId xmlns:a16="http://schemas.microsoft.com/office/drawing/2014/main" id="{59D86971-7DA8-DEF5-8C5C-EDA7CD94C461}"/>
                        </a:ext>
                      </a:extLst>
                    </p14:cNvPr>
                    <p14:cNvContentPartPr/>
                    <p14:nvPr/>
                  </p14:nvContentPartPr>
                  <p14:xfrm>
                    <a:off x="9803550" y="1747230"/>
                    <a:ext cx="16560" cy="140760"/>
                  </p14:xfrm>
                </p:contentPart>
              </mc:Choice>
              <mc:Fallback xmlns="">
                <p:pic>
                  <p:nvPicPr>
                    <p:cNvPr id="846" name="Ink 845">
                      <a:extLst>
                        <a:ext uri="{FF2B5EF4-FFF2-40B4-BE49-F238E27FC236}">
                          <a16:creationId xmlns:a16="http://schemas.microsoft.com/office/drawing/2014/main" id="{CA28BB6B-9901-403D-E613-6B08A8CE6C63}"/>
                        </a:ext>
                      </a:extLst>
                    </p:cNvPr>
                    <p:cNvPicPr/>
                    <p:nvPr/>
                  </p:nvPicPr>
                  <p:blipFill>
                    <a:blip r:embed="rId413"/>
                    <a:stretch>
                      <a:fillRect/>
                    </a:stretch>
                  </p:blipFill>
                  <p:spPr>
                    <a:xfrm>
                      <a:off x="9799230" y="1742910"/>
                      <a:ext cx="2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98" name="Ink 697">
                      <a:extLst>
                        <a:ext uri="{FF2B5EF4-FFF2-40B4-BE49-F238E27FC236}">
                          <a16:creationId xmlns:a16="http://schemas.microsoft.com/office/drawing/2014/main" id="{8B9E2626-F56B-2B0C-5DE9-AEA42D60D55F}"/>
                        </a:ext>
                      </a:extLst>
                    </p14:cNvPr>
                    <p14:cNvContentPartPr/>
                    <p14:nvPr/>
                  </p14:nvContentPartPr>
                  <p14:xfrm>
                    <a:off x="9840990" y="1800150"/>
                    <a:ext cx="1440" cy="70200"/>
                  </p14:xfrm>
                </p:contentPart>
              </mc:Choice>
              <mc:Fallback xmlns="">
                <p:pic>
                  <p:nvPicPr>
                    <p:cNvPr id="847" name="Ink 846">
                      <a:extLst>
                        <a:ext uri="{FF2B5EF4-FFF2-40B4-BE49-F238E27FC236}">
                          <a16:creationId xmlns:a16="http://schemas.microsoft.com/office/drawing/2014/main" id="{AC484F39-19F7-09AE-857B-2D9FCB2DCDA5}"/>
                        </a:ext>
                      </a:extLst>
                    </p:cNvPr>
                    <p:cNvPicPr/>
                    <p:nvPr/>
                  </p:nvPicPr>
                  <p:blipFill>
                    <a:blip r:embed="rId415"/>
                    <a:stretch>
                      <a:fillRect/>
                    </a:stretch>
                  </p:blipFill>
                  <p:spPr>
                    <a:xfrm>
                      <a:off x="9836670" y="1795830"/>
                      <a:ext cx="1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99" name="Ink 698">
                      <a:extLst>
                        <a:ext uri="{FF2B5EF4-FFF2-40B4-BE49-F238E27FC236}">
                          <a16:creationId xmlns:a16="http://schemas.microsoft.com/office/drawing/2014/main" id="{8F8DFECD-9D6E-4CFB-9D3B-F2676E3A46D5}"/>
                        </a:ext>
                      </a:extLst>
                    </p14:cNvPr>
                    <p14:cNvContentPartPr/>
                    <p14:nvPr/>
                  </p14:nvContentPartPr>
                  <p14:xfrm>
                    <a:off x="9855750" y="1794030"/>
                    <a:ext cx="20880" cy="67680"/>
                  </p14:xfrm>
                </p:contentPart>
              </mc:Choice>
              <mc:Fallback xmlns="">
                <p:pic>
                  <p:nvPicPr>
                    <p:cNvPr id="848" name="Ink 847">
                      <a:extLst>
                        <a:ext uri="{FF2B5EF4-FFF2-40B4-BE49-F238E27FC236}">
                          <a16:creationId xmlns:a16="http://schemas.microsoft.com/office/drawing/2014/main" id="{A465D56C-A731-5DC8-A091-76BA06E3C274}"/>
                        </a:ext>
                      </a:extLst>
                    </p:cNvPr>
                    <p:cNvPicPr/>
                    <p:nvPr/>
                  </p:nvPicPr>
                  <p:blipFill>
                    <a:blip r:embed="rId417"/>
                    <a:stretch>
                      <a:fillRect/>
                    </a:stretch>
                  </p:blipFill>
                  <p:spPr>
                    <a:xfrm>
                      <a:off x="9851430" y="1789710"/>
                      <a:ext cx="2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700" name="Ink 699">
                      <a:extLst>
                        <a:ext uri="{FF2B5EF4-FFF2-40B4-BE49-F238E27FC236}">
                          <a16:creationId xmlns:a16="http://schemas.microsoft.com/office/drawing/2014/main" id="{6C7E791A-6E37-38AC-8022-34BBC7D76596}"/>
                        </a:ext>
                      </a:extLst>
                    </p14:cNvPr>
                    <p14:cNvContentPartPr/>
                    <p14:nvPr/>
                  </p14:nvContentPartPr>
                  <p14:xfrm>
                    <a:off x="9858630" y="1824990"/>
                    <a:ext cx="13680" cy="32760"/>
                  </p14:xfrm>
                </p:contentPart>
              </mc:Choice>
              <mc:Fallback xmlns="">
                <p:pic>
                  <p:nvPicPr>
                    <p:cNvPr id="849" name="Ink 848">
                      <a:extLst>
                        <a:ext uri="{FF2B5EF4-FFF2-40B4-BE49-F238E27FC236}">
                          <a16:creationId xmlns:a16="http://schemas.microsoft.com/office/drawing/2014/main" id="{B6BD7318-9770-B23E-2B3A-90D8A2A873BD}"/>
                        </a:ext>
                      </a:extLst>
                    </p:cNvPr>
                    <p:cNvPicPr/>
                    <p:nvPr/>
                  </p:nvPicPr>
                  <p:blipFill>
                    <a:blip r:embed="rId419"/>
                    <a:stretch>
                      <a:fillRect/>
                    </a:stretch>
                  </p:blipFill>
                  <p:spPr>
                    <a:xfrm>
                      <a:off x="9854310" y="1820670"/>
                      <a:ext cx="2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701" name="Ink 700">
                      <a:extLst>
                        <a:ext uri="{FF2B5EF4-FFF2-40B4-BE49-F238E27FC236}">
                          <a16:creationId xmlns:a16="http://schemas.microsoft.com/office/drawing/2014/main" id="{892FEBA2-5382-8991-97BD-C2CA344965DC}"/>
                        </a:ext>
                      </a:extLst>
                    </p14:cNvPr>
                    <p14:cNvContentPartPr/>
                    <p14:nvPr/>
                  </p14:nvContentPartPr>
                  <p14:xfrm>
                    <a:off x="9890310" y="1798350"/>
                    <a:ext cx="6480" cy="65160"/>
                  </p14:xfrm>
                </p:contentPart>
              </mc:Choice>
              <mc:Fallback xmlns="">
                <p:pic>
                  <p:nvPicPr>
                    <p:cNvPr id="850" name="Ink 849">
                      <a:extLst>
                        <a:ext uri="{FF2B5EF4-FFF2-40B4-BE49-F238E27FC236}">
                          <a16:creationId xmlns:a16="http://schemas.microsoft.com/office/drawing/2014/main" id="{5270563C-6826-F7AA-69E2-D29F85B92243}"/>
                        </a:ext>
                      </a:extLst>
                    </p:cNvPr>
                    <p:cNvPicPr/>
                    <p:nvPr/>
                  </p:nvPicPr>
                  <p:blipFill>
                    <a:blip r:embed="rId421"/>
                    <a:stretch>
                      <a:fillRect/>
                    </a:stretch>
                  </p:blipFill>
                  <p:spPr>
                    <a:xfrm>
                      <a:off x="9885990" y="1794030"/>
                      <a:ext cx="15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02" name="Ink 701">
                      <a:extLst>
                        <a:ext uri="{FF2B5EF4-FFF2-40B4-BE49-F238E27FC236}">
                          <a16:creationId xmlns:a16="http://schemas.microsoft.com/office/drawing/2014/main" id="{3CBC4BFB-08D7-CD12-98C5-0103E774F867}"/>
                        </a:ext>
                      </a:extLst>
                    </p14:cNvPr>
                    <p14:cNvContentPartPr/>
                    <p14:nvPr/>
                  </p14:nvContentPartPr>
                  <p14:xfrm>
                    <a:off x="9907950" y="1800150"/>
                    <a:ext cx="9000" cy="66960"/>
                  </p14:xfrm>
                </p:contentPart>
              </mc:Choice>
              <mc:Fallback xmlns="">
                <p:pic>
                  <p:nvPicPr>
                    <p:cNvPr id="851" name="Ink 850">
                      <a:extLst>
                        <a:ext uri="{FF2B5EF4-FFF2-40B4-BE49-F238E27FC236}">
                          <a16:creationId xmlns:a16="http://schemas.microsoft.com/office/drawing/2014/main" id="{6B4ECD12-37F1-9585-76C1-DB8A535865F3}"/>
                        </a:ext>
                      </a:extLst>
                    </p:cNvPr>
                    <p:cNvPicPr/>
                    <p:nvPr/>
                  </p:nvPicPr>
                  <p:blipFill>
                    <a:blip r:embed="rId423"/>
                    <a:stretch>
                      <a:fillRect/>
                    </a:stretch>
                  </p:blipFill>
                  <p:spPr>
                    <a:xfrm>
                      <a:off x="9903630" y="1795830"/>
                      <a:ext cx="1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03" name="Ink 702">
                      <a:extLst>
                        <a:ext uri="{FF2B5EF4-FFF2-40B4-BE49-F238E27FC236}">
                          <a16:creationId xmlns:a16="http://schemas.microsoft.com/office/drawing/2014/main" id="{6A6FCB7D-D0B7-3A0D-68AD-8816EC4CBE79}"/>
                        </a:ext>
                      </a:extLst>
                    </p14:cNvPr>
                    <p14:cNvContentPartPr/>
                    <p14:nvPr/>
                  </p14:nvContentPartPr>
                  <p14:xfrm>
                    <a:off x="9930270" y="1801950"/>
                    <a:ext cx="8640" cy="64800"/>
                  </p14:xfrm>
                </p:contentPart>
              </mc:Choice>
              <mc:Fallback xmlns="">
                <p:pic>
                  <p:nvPicPr>
                    <p:cNvPr id="852" name="Ink 851">
                      <a:extLst>
                        <a:ext uri="{FF2B5EF4-FFF2-40B4-BE49-F238E27FC236}">
                          <a16:creationId xmlns:a16="http://schemas.microsoft.com/office/drawing/2014/main" id="{540CC212-2A85-B79C-7FEE-353E21EB216B}"/>
                        </a:ext>
                      </a:extLst>
                    </p:cNvPr>
                    <p:cNvPicPr/>
                    <p:nvPr/>
                  </p:nvPicPr>
                  <p:blipFill>
                    <a:blip r:embed="rId425"/>
                    <a:stretch>
                      <a:fillRect/>
                    </a:stretch>
                  </p:blipFill>
                  <p:spPr>
                    <a:xfrm>
                      <a:off x="9925950" y="1797630"/>
                      <a:ext cx="1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4" name="Ink 703">
                      <a:extLst>
                        <a:ext uri="{FF2B5EF4-FFF2-40B4-BE49-F238E27FC236}">
                          <a16:creationId xmlns:a16="http://schemas.microsoft.com/office/drawing/2014/main" id="{25E61309-8E78-284F-186C-8FBD3606FD56}"/>
                        </a:ext>
                      </a:extLst>
                    </p14:cNvPr>
                    <p14:cNvContentPartPr/>
                    <p14:nvPr/>
                  </p14:nvContentPartPr>
                  <p14:xfrm>
                    <a:off x="9945030" y="1810230"/>
                    <a:ext cx="8640" cy="57960"/>
                  </p14:xfrm>
                </p:contentPart>
              </mc:Choice>
              <mc:Fallback xmlns="">
                <p:pic>
                  <p:nvPicPr>
                    <p:cNvPr id="853" name="Ink 852">
                      <a:extLst>
                        <a:ext uri="{FF2B5EF4-FFF2-40B4-BE49-F238E27FC236}">
                          <a16:creationId xmlns:a16="http://schemas.microsoft.com/office/drawing/2014/main" id="{62EC473C-B151-207D-7BD5-A22404FAB461}"/>
                        </a:ext>
                      </a:extLst>
                    </p:cNvPr>
                    <p:cNvPicPr/>
                    <p:nvPr/>
                  </p:nvPicPr>
                  <p:blipFill>
                    <a:blip r:embed="rId427"/>
                    <a:stretch>
                      <a:fillRect/>
                    </a:stretch>
                  </p:blipFill>
                  <p:spPr>
                    <a:xfrm>
                      <a:off x="9940710" y="1805910"/>
                      <a:ext cx="17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05" name="Ink 704">
                      <a:extLst>
                        <a:ext uri="{FF2B5EF4-FFF2-40B4-BE49-F238E27FC236}">
                          <a16:creationId xmlns:a16="http://schemas.microsoft.com/office/drawing/2014/main" id="{CCC16B6F-FA3C-BB81-D6B4-7904EB23AD42}"/>
                        </a:ext>
                      </a:extLst>
                    </p14:cNvPr>
                    <p14:cNvContentPartPr/>
                    <p14:nvPr/>
                  </p14:nvContentPartPr>
                  <p14:xfrm>
                    <a:off x="9965910" y="1799790"/>
                    <a:ext cx="6840" cy="59040"/>
                  </p14:xfrm>
                </p:contentPart>
              </mc:Choice>
              <mc:Fallback xmlns="">
                <p:pic>
                  <p:nvPicPr>
                    <p:cNvPr id="854" name="Ink 853">
                      <a:extLst>
                        <a:ext uri="{FF2B5EF4-FFF2-40B4-BE49-F238E27FC236}">
                          <a16:creationId xmlns:a16="http://schemas.microsoft.com/office/drawing/2014/main" id="{09B4A7CC-656F-6638-26CB-EA2CB37889F3}"/>
                        </a:ext>
                      </a:extLst>
                    </p:cNvPr>
                    <p:cNvPicPr/>
                    <p:nvPr/>
                  </p:nvPicPr>
                  <p:blipFill>
                    <a:blip r:embed="rId429"/>
                    <a:stretch>
                      <a:fillRect/>
                    </a:stretch>
                  </p:blipFill>
                  <p:spPr>
                    <a:xfrm>
                      <a:off x="9961590" y="1795470"/>
                      <a:ext cx="1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06" name="Ink 705">
                      <a:extLst>
                        <a:ext uri="{FF2B5EF4-FFF2-40B4-BE49-F238E27FC236}">
                          <a16:creationId xmlns:a16="http://schemas.microsoft.com/office/drawing/2014/main" id="{1116C5B5-5EE7-CC9E-9BFD-8505DF9A57D5}"/>
                        </a:ext>
                      </a:extLst>
                    </p14:cNvPr>
                    <p14:cNvContentPartPr/>
                    <p14:nvPr/>
                  </p14:nvContentPartPr>
                  <p14:xfrm>
                    <a:off x="9980310" y="1803030"/>
                    <a:ext cx="4320" cy="46080"/>
                  </p14:xfrm>
                </p:contentPart>
              </mc:Choice>
              <mc:Fallback xmlns="">
                <p:pic>
                  <p:nvPicPr>
                    <p:cNvPr id="855" name="Ink 854">
                      <a:extLst>
                        <a:ext uri="{FF2B5EF4-FFF2-40B4-BE49-F238E27FC236}">
                          <a16:creationId xmlns:a16="http://schemas.microsoft.com/office/drawing/2014/main" id="{430257A9-6D78-69DC-AFC4-AE1C5E68171C}"/>
                        </a:ext>
                      </a:extLst>
                    </p:cNvPr>
                    <p:cNvPicPr/>
                    <p:nvPr/>
                  </p:nvPicPr>
                  <p:blipFill>
                    <a:blip r:embed="rId431"/>
                    <a:stretch>
                      <a:fillRect/>
                    </a:stretch>
                  </p:blipFill>
                  <p:spPr>
                    <a:xfrm>
                      <a:off x="9975990" y="1798710"/>
                      <a:ext cx="1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07" name="Ink 706">
                      <a:extLst>
                        <a:ext uri="{FF2B5EF4-FFF2-40B4-BE49-F238E27FC236}">
                          <a16:creationId xmlns:a16="http://schemas.microsoft.com/office/drawing/2014/main" id="{F68D94E8-4A32-F1BC-3970-94316F0409B4}"/>
                        </a:ext>
                      </a:extLst>
                    </p14:cNvPr>
                    <p14:cNvContentPartPr/>
                    <p14:nvPr/>
                  </p14:nvContentPartPr>
                  <p14:xfrm>
                    <a:off x="9988590" y="1798710"/>
                    <a:ext cx="11880" cy="35280"/>
                  </p14:xfrm>
                </p:contentPart>
              </mc:Choice>
              <mc:Fallback xmlns="">
                <p:pic>
                  <p:nvPicPr>
                    <p:cNvPr id="856" name="Ink 855">
                      <a:extLst>
                        <a:ext uri="{FF2B5EF4-FFF2-40B4-BE49-F238E27FC236}">
                          <a16:creationId xmlns:a16="http://schemas.microsoft.com/office/drawing/2014/main" id="{A486E364-AB69-48FC-2A9D-3CC2B1F79741}"/>
                        </a:ext>
                      </a:extLst>
                    </p:cNvPr>
                    <p:cNvPicPr/>
                    <p:nvPr/>
                  </p:nvPicPr>
                  <p:blipFill>
                    <a:blip r:embed="rId433"/>
                    <a:stretch>
                      <a:fillRect/>
                    </a:stretch>
                  </p:blipFill>
                  <p:spPr>
                    <a:xfrm>
                      <a:off x="9984270" y="1794390"/>
                      <a:ext cx="2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08" name="Ink 707">
                      <a:extLst>
                        <a:ext uri="{FF2B5EF4-FFF2-40B4-BE49-F238E27FC236}">
                          <a16:creationId xmlns:a16="http://schemas.microsoft.com/office/drawing/2014/main" id="{AFE3301E-6E3A-CEF2-1119-092AE298EFBA}"/>
                        </a:ext>
                      </a:extLst>
                    </p14:cNvPr>
                    <p14:cNvContentPartPr/>
                    <p14:nvPr/>
                  </p14:nvContentPartPr>
                  <p14:xfrm>
                    <a:off x="10009470" y="1781430"/>
                    <a:ext cx="8280" cy="49680"/>
                  </p14:xfrm>
                </p:contentPart>
              </mc:Choice>
              <mc:Fallback xmlns="">
                <p:pic>
                  <p:nvPicPr>
                    <p:cNvPr id="857" name="Ink 856">
                      <a:extLst>
                        <a:ext uri="{FF2B5EF4-FFF2-40B4-BE49-F238E27FC236}">
                          <a16:creationId xmlns:a16="http://schemas.microsoft.com/office/drawing/2014/main" id="{32F5D979-9866-BAFD-865D-1FE7CBEA0F2E}"/>
                        </a:ext>
                      </a:extLst>
                    </p:cNvPr>
                    <p:cNvPicPr/>
                    <p:nvPr/>
                  </p:nvPicPr>
                  <p:blipFill>
                    <a:blip r:embed="rId435"/>
                    <a:stretch>
                      <a:fillRect/>
                    </a:stretch>
                  </p:blipFill>
                  <p:spPr>
                    <a:xfrm>
                      <a:off x="10005150" y="1777110"/>
                      <a:ext cx="16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09" name="Ink 708">
                      <a:extLst>
                        <a:ext uri="{FF2B5EF4-FFF2-40B4-BE49-F238E27FC236}">
                          <a16:creationId xmlns:a16="http://schemas.microsoft.com/office/drawing/2014/main" id="{86DACFA3-20F0-C450-9B18-9F14671AFD8A}"/>
                        </a:ext>
                      </a:extLst>
                    </p14:cNvPr>
                    <p14:cNvContentPartPr/>
                    <p14:nvPr/>
                  </p14:nvContentPartPr>
                  <p14:xfrm>
                    <a:off x="10030710" y="1776390"/>
                    <a:ext cx="4680" cy="38160"/>
                  </p14:xfrm>
                </p:contentPart>
              </mc:Choice>
              <mc:Fallback xmlns="">
                <p:pic>
                  <p:nvPicPr>
                    <p:cNvPr id="858" name="Ink 857">
                      <a:extLst>
                        <a:ext uri="{FF2B5EF4-FFF2-40B4-BE49-F238E27FC236}">
                          <a16:creationId xmlns:a16="http://schemas.microsoft.com/office/drawing/2014/main" id="{DC2C0150-DBB7-CEA4-F060-6F7511463041}"/>
                        </a:ext>
                      </a:extLst>
                    </p:cNvPr>
                    <p:cNvPicPr/>
                    <p:nvPr/>
                  </p:nvPicPr>
                  <p:blipFill>
                    <a:blip r:embed="rId437"/>
                    <a:stretch>
                      <a:fillRect/>
                    </a:stretch>
                  </p:blipFill>
                  <p:spPr>
                    <a:xfrm>
                      <a:off x="10026390" y="1772070"/>
                      <a:ext cx="13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10" name="Ink 709">
                      <a:extLst>
                        <a:ext uri="{FF2B5EF4-FFF2-40B4-BE49-F238E27FC236}">
                          <a16:creationId xmlns:a16="http://schemas.microsoft.com/office/drawing/2014/main" id="{6AE1FCD2-C1B1-DA43-EB3A-012508842628}"/>
                        </a:ext>
                      </a:extLst>
                    </p14:cNvPr>
                    <p14:cNvContentPartPr/>
                    <p14:nvPr/>
                  </p14:nvContentPartPr>
                  <p14:xfrm>
                    <a:off x="10040790" y="1768830"/>
                    <a:ext cx="4320" cy="37800"/>
                  </p14:xfrm>
                </p:contentPart>
              </mc:Choice>
              <mc:Fallback xmlns="">
                <p:pic>
                  <p:nvPicPr>
                    <p:cNvPr id="859" name="Ink 858">
                      <a:extLst>
                        <a:ext uri="{FF2B5EF4-FFF2-40B4-BE49-F238E27FC236}">
                          <a16:creationId xmlns:a16="http://schemas.microsoft.com/office/drawing/2014/main" id="{79F63D3A-3FA3-7DB9-3836-3E0B933F24C2}"/>
                        </a:ext>
                      </a:extLst>
                    </p:cNvPr>
                    <p:cNvPicPr/>
                    <p:nvPr/>
                  </p:nvPicPr>
                  <p:blipFill>
                    <a:blip r:embed="rId439"/>
                    <a:stretch>
                      <a:fillRect/>
                    </a:stretch>
                  </p:blipFill>
                  <p:spPr>
                    <a:xfrm>
                      <a:off x="10036470" y="1764510"/>
                      <a:ext cx="1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11" name="Ink 710">
                      <a:extLst>
                        <a:ext uri="{FF2B5EF4-FFF2-40B4-BE49-F238E27FC236}">
                          <a16:creationId xmlns:a16="http://schemas.microsoft.com/office/drawing/2014/main" id="{6CE73BEF-E50C-D559-D360-25C1FCFFC976}"/>
                        </a:ext>
                      </a:extLst>
                    </p14:cNvPr>
                    <p14:cNvContentPartPr/>
                    <p14:nvPr/>
                  </p14:nvContentPartPr>
                  <p14:xfrm>
                    <a:off x="10061310" y="1770630"/>
                    <a:ext cx="6480" cy="34560"/>
                  </p14:xfrm>
                </p:contentPart>
              </mc:Choice>
              <mc:Fallback xmlns="">
                <p:pic>
                  <p:nvPicPr>
                    <p:cNvPr id="860" name="Ink 859">
                      <a:extLst>
                        <a:ext uri="{FF2B5EF4-FFF2-40B4-BE49-F238E27FC236}">
                          <a16:creationId xmlns:a16="http://schemas.microsoft.com/office/drawing/2014/main" id="{81E29FCD-0E4E-857F-36A6-294525AAF5C1}"/>
                        </a:ext>
                      </a:extLst>
                    </p:cNvPr>
                    <p:cNvPicPr/>
                    <p:nvPr/>
                  </p:nvPicPr>
                  <p:blipFill>
                    <a:blip r:embed="rId441"/>
                    <a:stretch>
                      <a:fillRect/>
                    </a:stretch>
                  </p:blipFill>
                  <p:spPr>
                    <a:xfrm>
                      <a:off x="10056990" y="1766310"/>
                      <a:ext cx="15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12" name="Ink 711">
                      <a:extLst>
                        <a:ext uri="{FF2B5EF4-FFF2-40B4-BE49-F238E27FC236}">
                          <a16:creationId xmlns:a16="http://schemas.microsoft.com/office/drawing/2014/main" id="{7DB2ADFA-B936-C678-E4AF-86D5A25BF975}"/>
                        </a:ext>
                      </a:extLst>
                    </p14:cNvPr>
                    <p14:cNvContentPartPr/>
                    <p14:nvPr/>
                  </p14:nvContentPartPr>
                  <p14:xfrm>
                    <a:off x="10075350" y="1782150"/>
                    <a:ext cx="7200" cy="20880"/>
                  </p14:xfrm>
                </p:contentPart>
              </mc:Choice>
              <mc:Fallback xmlns="">
                <p:pic>
                  <p:nvPicPr>
                    <p:cNvPr id="861" name="Ink 860">
                      <a:extLst>
                        <a:ext uri="{FF2B5EF4-FFF2-40B4-BE49-F238E27FC236}">
                          <a16:creationId xmlns:a16="http://schemas.microsoft.com/office/drawing/2014/main" id="{B5BFF02C-55F9-0F71-4E97-318460B4D549}"/>
                        </a:ext>
                      </a:extLst>
                    </p:cNvPr>
                    <p:cNvPicPr/>
                    <p:nvPr/>
                  </p:nvPicPr>
                  <p:blipFill>
                    <a:blip r:embed="rId443"/>
                    <a:stretch>
                      <a:fillRect/>
                    </a:stretch>
                  </p:blipFill>
                  <p:spPr>
                    <a:xfrm>
                      <a:off x="10071030" y="1777830"/>
                      <a:ext cx="15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13" name="Ink 712">
                      <a:extLst>
                        <a:ext uri="{FF2B5EF4-FFF2-40B4-BE49-F238E27FC236}">
                          <a16:creationId xmlns:a16="http://schemas.microsoft.com/office/drawing/2014/main" id="{6794C9C9-53F2-85A2-C9A4-3298CCC7B840}"/>
                        </a:ext>
                      </a:extLst>
                    </p14:cNvPr>
                    <p14:cNvContentPartPr/>
                    <p14:nvPr/>
                  </p14:nvContentPartPr>
                  <p14:xfrm>
                    <a:off x="10100190" y="1778550"/>
                    <a:ext cx="9000" cy="39600"/>
                  </p14:xfrm>
                </p:contentPart>
              </mc:Choice>
              <mc:Fallback xmlns="">
                <p:pic>
                  <p:nvPicPr>
                    <p:cNvPr id="862" name="Ink 861">
                      <a:extLst>
                        <a:ext uri="{FF2B5EF4-FFF2-40B4-BE49-F238E27FC236}">
                          <a16:creationId xmlns:a16="http://schemas.microsoft.com/office/drawing/2014/main" id="{FC260849-81A4-A5CF-8A2F-47FF83C6301E}"/>
                        </a:ext>
                      </a:extLst>
                    </p:cNvPr>
                    <p:cNvPicPr/>
                    <p:nvPr/>
                  </p:nvPicPr>
                  <p:blipFill>
                    <a:blip r:embed="rId445"/>
                    <a:stretch>
                      <a:fillRect/>
                    </a:stretch>
                  </p:blipFill>
                  <p:spPr>
                    <a:xfrm>
                      <a:off x="10095870" y="1774230"/>
                      <a:ext cx="1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14" name="Ink 713">
                      <a:extLst>
                        <a:ext uri="{FF2B5EF4-FFF2-40B4-BE49-F238E27FC236}">
                          <a16:creationId xmlns:a16="http://schemas.microsoft.com/office/drawing/2014/main" id="{AA65AC1E-3F08-0747-1436-E179125B8C03}"/>
                        </a:ext>
                      </a:extLst>
                    </p14:cNvPr>
                    <p14:cNvContentPartPr/>
                    <p14:nvPr/>
                  </p14:nvContentPartPr>
                  <p14:xfrm>
                    <a:off x="10115670" y="1783590"/>
                    <a:ext cx="2160" cy="37440"/>
                  </p14:xfrm>
                </p:contentPart>
              </mc:Choice>
              <mc:Fallback xmlns="">
                <p:pic>
                  <p:nvPicPr>
                    <p:cNvPr id="863" name="Ink 862">
                      <a:extLst>
                        <a:ext uri="{FF2B5EF4-FFF2-40B4-BE49-F238E27FC236}">
                          <a16:creationId xmlns:a16="http://schemas.microsoft.com/office/drawing/2014/main" id="{56207772-8DFB-2DAE-9265-900D2A8B49D2}"/>
                        </a:ext>
                      </a:extLst>
                    </p:cNvPr>
                    <p:cNvPicPr/>
                    <p:nvPr/>
                  </p:nvPicPr>
                  <p:blipFill>
                    <a:blip r:embed="rId447"/>
                    <a:stretch>
                      <a:fillRect/>
                    </a:stretch>
                  </p:blipFill>
                  <p:spPr>
                    <a:xfrm>
                      <a:off x="10111350" y="1779270"/>
                      <a:ext cx="10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15" name="Ink 714">
                      <a:extLst>
                        <a:ext uri="{FF2B5EF4-FFF2-40B4-BE49-F238E27FC236}">
                          <a16:creationId xmlns:a16="http://schemas.microsoft.com/office/drawing/2014/main" id="{E46857FD-9173-4DCC-C3F9-2AF120676DB2}"/>
                        </a:ext>
                      </a:extLst>
                    </p14:cNvPr>
                    <p14:cNvContentPartPr/>
                    <p14:nvPr/>
                  </p14:nvContentPartPr>
                  <p14:xfrm>
                    <a:off x="10114590" y="1759470"/>
                    <a:ext cx="3240" cy="36720"/>
                  </p14:xfrm>
                </p:contentPart>
              </mc:Choice>
              <mc:Fallback xmlns="">
                <p:pic>
                  <p:nvPicPr>
                    <p:cNvPr id="864" name="Ink 863">
                      <a:extLst>
                        <a:ext uri="{FF2B5EF4-FFF2-40B4-BE49-F238E27FC236}">
                          <a16:creationId xmlns:a16="http://schemas.microsoft.com/office/drawing/2014/main" id="{6CD26980-9679-C11A-CBE1-10C4EED57411}"/>
                        </a:ext>
                      </a:extLst>
                    </p:cNvPr>
                    <p:cNvPicPr/>
                    <p:nvPr/>
                  </p:nvPicPr>
                  <p:blipFill>
                    <a:blip r:embed="rId449"/>
                    <a:stretch>
                      <a:fillRect/>
                    </a:stretch>
                  </p:blipFill>
                  <p:spPr>
                    <a:xfrm>
                      <a:off x="10110270" y="1755150"/>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6" name="Ink 715">
                      <a:extLst>
                        <a:ext uri="{FF2B5EF4-FFF2-40B4-BE49-F238E27FC236}">
                          <a16:creationId xmlns:a16="http://schemas.microsoft.com/office/drawing/2014/main" id="{F0D94ED8-629A-DA31-E03F-2B040C76A312}"/>
                        </a:ext>
                      </a:extLst>
                    </p14:cNvPr>
                    <p14:cNvContentPartPr/>
                    <p14:nvPr/>
                  </p14:nvContentPartPr>
                  <p14:xfrm>
                    <a:off x="10119630" y="1756230"/>
                    <a:ext cx="5760" cy="56520"/>
                  </p14:xfrm>
                </p:contentPart>
              </mc:Choice>
              <mc:Fallback xmlns="">
                <p:pic>
                  <p:nvPicPr>
                    <p:cNvPr id="865" name="Ink 864">
                      <a:extLst>
                        <a:ext uri="{FF2B5EF4-FFF2-40B4-BE49-F238E27FC236}">
                          <a16:creationId xmlns:a16="http://schemas.microsoft.com/office/drawing/2014/main" id="{EF290ABE-5714-DF0D-2F68-0B38EDCD5FA0}"/>
                        </a:ext>
                      </a:extLst>
                    </p:cNvPr>
                    <p:cNvPicPr/>
                    <p:nvPr/>
                  </p:nvPicPr>
                  <p:blipFill>
                    <a:blip r:embed="rId451"/>
                    <a:stretch>
                      <a:fillRect/>
                    </a:stretch>
                  </p:blipFill>
                  <p:spPr>
                    <a:xfrm>
                      <a:off x="10115310" y="1751910"/>
                      <a:ext cx="1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17" name="Ink 716">
                      <a:extLst>
                        <a:ext uri="{FF2B5EF4-FFF2-40B4-BE49-F238E27FC236}">
                          <a16:creationId xmlns:a16="http://schemas.microsoft.com/office/drawing/2014/main" id="{29E2482A-F31E-8366-0835-84C2781BE433}"/>
                        </a:ext>
                      </a:extLst>
                    </p14:cNvPr>
                    <p14:cNvContentPartPr/>
                    <p14:nvPr/>
                  </p14:nvContentPartPr>
                  <p14:xfrm>
                    <a:off x="10133310" y="1756590"/>
                    <a:ext cx="10080" cy="44640"/>
                  </p14:xfrm>
                </p:contentPart>
              </mc:Choice>
              <mc:Fallback xmlns="">
                <p:pic>
                  <p:nvPicPr>
                    <p:cNvPr id="866" name="Ink 865">
                      <a:extLst>
                        <a:ext uri="{FF2B5EF4-FFF2-40B4-BE49-F238E27FC236}">
                          <a16:creationId xmlns:a16="http://schemas.microsoft.com/office/drawing/2014/main" id="{BF0E2D14-40A6-9E82-CCCE-DE12EBAAE6DF}"/>
                        </a:ext>
                      </a:extLst>
                    </p:cNvPr>
                    <p:cNvPicPr/>
                    <p:nvPr/>
                  </p:nvPicPr>
                  <p:blipFill>
                    <a:blip r:embed="rId453"/>
                    <a:stretch>
                      <a:fillRect/>
                    </a:stretch>
                  </p:blipFill>
                  <p:spPr>
                    <a:xfrm>
                      <a:off x="10128990" y="1752270"/>
                      <a:ext cx="18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18" name="Ink 717">
                      <a:extLst>
                        <a:ext uri="{FF2B5EF4-FFF2-40B4-BE49-F238E27FC236}">
                          <a16:creationId xmlns:a16="http://schemas.microsoft.com/office/drawing/2014/main" id="{42F04D87-8175-A5E7-AAE7-6040551882CB}"/>
                        </a:ext>
                      </a:extLst>
                    </p14:cNvPr>
                    <p14:cNvContentPartPr/>
                    <p14:nvPr/>
                  </p14:nvContentPartPr>
                  <p14:xfrm>
                    <a:off x="10156710" y="1743630"/>
                    <a:ext cx="10800" cy="72720"/>
                  </p14:xfrm>
                </p:contentPart>
              </mc:Choice>
              <mc:Fallback xmlns="">
                <p:pic>
                  <p:nvPicPr>
                    <p:cNvPr id="867" name="Ink 866">
                      <a:extLst>
                        <a:ext uri="{FF2B5EF4-FFF2-40B4-BE49-F238E27FC236}">
                          <a16:creationId xmlns:a16="http://schemas.microsoft.com/office/drawing/2014/main" id="{CEED2CF3-2EF9-5989-0749-DCE32B412D97}"/>
                        </a:ext>
                      </a:extLst>
                    </p:cNvPr>
                    <p:cNvPicPr/>
                    <p:nvPr/>
                  </p:nvPicPr>
                  <p:blipFill>
                    <a:blip r:embed="rId455"/>
                    <a:stretch>
                      <a:fillRect/>
                    </a:stretch>
                  </p:blipFill>
                  <p:spPr>
                    <a:xfrm>
                      <a:off x="10152390" y="1739310"/>
                      <a:ext cx="19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19" name="Ink 718">
                      <a:extLst>
                        <a:ext uri="{FF2B5EF4-FFF2-40B4-BE49-F238E27FC236}">
                          <a16:creationId xmlns:a16="http://schemas.microsoft.com/office/drawing/2014/main" id="{9F654481-83B5-9344-DE86-8EF368671490}"/>
                        </a:ext>
                      </a:extLst>
                    </p14:cNvPr>
                    <p14:cNvContentPartPr/>
                    <p14:nvPr/>
                  </p14:nvContentPartPr>
                  <p14:xfrm>
                    <a:off x="10154910" y="1756230"/>
                    <a:ext cx="15120" cy="88920"/>
                  </p14:xfrm>
                </p:contentPart>
              </mc:Choice>
              <mc:Fallback xmlns="">
                <p:pic>
                  <p:nvPicPr>
                    <p:cNvPr id="868" name="Ink 867">
                      <a:extLst>
                        <a:ext uri="{FF2B5EF4-FFF2-40B4-BE49-F238E27FC236}">
                          <a16:creationId xmlns:a16="http://schemas.microsoft.com/office/drawing/2014/main" id="{5D5E5FD7-919B-5A23-D63F-3AF15DF2889F}"/>
                        </a:ext>
                      </a:extLst>
                    </p:cNvPr>
                    <p:cNvPicPr/>
                    <p:nvPr/>
                  </p:nvPicPr>
                  <p:blipFill>
                    <a:blip r:embed="rId457"/>
                    <a:stretch>
                      <a:fillRect/>
                    </a:stretch>
                  </p:blipFill>
                  <p:spPr>
                    <a:xfrm>
                      <a:off x="10150590" y="1751910"/>
                      <a:ext cx="23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20" name="Ink 719">
                      <a:extLst>
                        <a:ext uri="{FF2B5EF4-FFF2-40B4-BE49-F238E27FC236}">
                          <a16:creationId xmlns:a16="http://schemas.microsoft.com/office/drawing/2014/main" id="{ACB4CD18-B956-30F3-5039-4190EF3D1547}"/>
                        </a:ext>
                      </a:extLst>
                    </p14:cNvPr>
                    <p14:cNvContentPartPr/>
                    <p14:nvPr/>
                  </p14:nvContentPartPr>
                  <p14:xfrm>
                    <a:off x="10168230" y="1773150"/>
                    <a:ext cx="18000" cy="83880"/>
                  </p14:xfrm>
                </p:contentPart>
              </mc:Choice>
              <mc:Fallback xmlns="">
                <p:pic>
                  <p:nvPicPr>
                    <p:cNvPr id="869" name="Ink 868">
                      <a:extLst>
                        <a:ext uri="{FF2B5EF4-FFF2-40B4-BE49-F238E27FC236}">
                          <a16:creationId xmlns:a16="http://schemas.microsoft.com/office/drawing/2014/main" id="{C89510A2-178D-0A0D-D9E2-9720972F7BF0}"/>
                        </a:ext>
                      </a:extLst>
                    </p:cNvPr>
                    <p:cNvPicPr/>
                    <p:nvPr/>
                  </p:nvPicPr>
                  <p:blipFill>
                    <a:blip r:embed="rId459"/>
                    <a:stretch>
                      <a:fillRect/>
                    </a:stretch>
                  </p:blipFill>
                  <p:spPr>
                    <a:xfrm>
                      <a:off x="10163910" y="1768830"/>
                      <a:ext cx="2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21" name="Ink 720">
                      <a:extLst>
                        <a:ext uri="{FF2B5EF4-FFF2-40B4-BE49-F238E27FC236}">
                          <a16:creationId xmlns:a16="http://schemas.microsoft.com/office/drawing/2014/main" id="{F60FCFAE-C979-3ED4-703B-57367BA683A8}"/>
                        </a:ext>
                      </a:extLst>
                    </p14:cNvPr>
                    <p14:cNvContentPartPr/>
                    <p14:nvPr/>
                  </p14:nvContentPartPr>
                  <p14:xfrm>
                    <a:off x="10180110" y="1783590"/>
                    <a:ext cx="15480" cy="98280"/>
                  </p14:xfrm>
                </p:contentPart>
              </mc:Choice>
              <mc:Fallback xmlns="">
                <p:pic>
                  <p:nvPicPr>
                    <p:cNvPr id="870" name="Ink 869">
                      <a:extLst>
                        <a:ext uri="{FF2B5EF4-FFF2-40B4-BE49-F238E27FC236}">
                          <a16:creationId xmlns:a16="http://schemas.microsoft.com/office/drawing/2014/main" id="{905EC4D1-7F6D-A67C-D3C6-D873DBAF160D}"/>
                        </a:ext>
                      </a:extLst>
                    </p:cNvPr>
                    <p:cNvPicPr/>
                    <p:nvPr/>
                  </p:nvPicPr>
                  <p:blipFill>
                    <a:blip r:embed="rId461"/>
                    <a:stretch>
                      <a:fillRect/>
                    </a:stretch>
                  </p:blipFill>
                  <p:spPr>
                    <a:xfrm>
                      <a:off x="10175790" y="1779270"/>
                      <a:ext cx="2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22" name="Ink 721">
                      <a:extLst>
                        <a:ext uri="{FF2B5EF4-FFF2-40B4-BE49-F238E27FC236}">
                          <a16:creationId xmlns:a16="http://schemas.microsoft.com/office/drawing/2014/main" id="{FDB5C597-DABE-D6D6-3FD6-FB26443C2147}"/>
                        </a:ext>
                      </a:extLst>
                    </p14:cNvPr>
                    <p14:cNvContentPartPr/>
                    <p14:nvPr/>
                  </p14:nvContentPartPr>
                  <p14:xfrm>
                    <a:off x="10202430" y="1791510"/>
                    <a:ext cx="8640" cy="93960"/>
                  </p14:xfrm>
                </p:contentPart>
              </mc:Choice>
              <mc:Fallback xmlns="">
                <p:pic>
                  <p:nvPicPr>
                    <p:cNvPr id="871" name="Ink 870">
                      <a:extLst>
                        <a:ext uri="{FF2B5EF4-FFF2-40B4-BE49-F238E27FC236}">
                          <a16:creationId xmlns:a16="http://schemas.microsoft.com/office/drawing/2014/main" id="{B4E6903E-5258-C0C0-D344-F061AE360D8A}"/>
                        </a:ext>
                      </a:extLst>
                    </p:cNvPr>
                    <p:cNvPicPr/>
                    <p:nvPr/>
                  </p:nvPicPr>
                  <p:blipFill>
                    <a:blip r:embed="rId463"/>
                    <a:stretch>
                      <a:fillRect/>
                    </a:stretch>
                  </p:blipFill>
                  <p:spPr>
                    <a:xfrm>
                      <a:off x="10198110" y="1787190"/>
                      <a:ext cx="1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23" name="Ink 722">
                      <a:extLst>
                        <a:ext uri="{FF2B5EF4-FFF2-40B4-BE49-F238E27FC236}">
                          <a16:creationId xmlns:a16="http://schemas.microsoft.com/office/drawing/2014/main" id="{A54A5D4C-94B8-DBAB-604D-B89BA5E9628F}"/>
                        </a:ext>
                      </a:extLst>
                    </p14:cNvPr>
                    <p14:cNvContentPartPr/>
                    <p14:nvPr/>
                  </p14:nvContentPartPr>
                  <p14:xfrm>
                    <a:off x="10208910" y="1805550"/>
                    <a:ext cx="14040" cy="108000"/>
                  </p14:xfrm>
                </p:contentPart>
              </mc:Choice>
              <mc:Fallback xmlns="">
                <p:pic>
                  <p:nvPicPr>
                    <p:cNvPr id="872" name="Ink 871">
                      <a:extLst>
                        <a:ext uri="{FF2B5EF4-FFF2-40B4-BE49-F238E27FC236}">
                          <a16:creationId xmlns:a16="http://schemas.microsoft.com/office/drawing/2014/main" id="{62BDCEFE-AE44-AB56-1FEF-4DBD0DBABAF2}"/>
                        </a:ext>
                      </a:extLst>
                    </p:cNvPr>
                    <p:cNvPicPr/>
                    <p:nvPr/>
                  </p:nvPicPr>
                  <p:blipFill>
                    <a:blip r:embed="rId465"/>
                    <a:stretch>
                      <a:fillRect/>
                    </a:stretch>
                  </p:blipFill>
                  <p:spPr>
                    <a:xfrm>
                      <a:off x="10204590" y="1801230"/>
                      <a:ext cx="22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24" name="Ink 723">
                      <a:extLst>
                        <a:ext uri="{FF2B5EF4-FFF2-40B4-BE49-F238E27FC236}">
                          <a16:creationId xmlns:a16="http://schemas.microsoft.com/office/drawing/2014/main" id="{1E9D587B-78E9-F7A2-567C-39BA05AFDA44}"/>
                        </a:ext>
                      </a:extLst>
                    </p14:cNvPr>
                    <p14:cNvContentPartPr/>
                    <p14:nvPr/>
                  </p14:nvContentPartPr>
                  <p14:xfrm>
                    <a:off x="10225470" y="1840470"/>
                    <a:ext cx="3960" cy="131040"/>
                  </p14:xfrm>
                </p:contentPart>
              </mc:Choice>
              <mc:Fallback xmlns="">
                <p:pic>
                  <p:nvPicPr>
                    <p:cNvPr id="873" name="Ink 872">
                      <a:extLst>
                        <a:ext uri="{FF2B5EF4-FFF2-40B4-BE49-F238E27FC236}">
                          <a16:creationId xmlns:a16="http://schemas.microsoft.com/office/drawing/2014/main" id="{984C3DCE-112B-B8F7-4025-DDEDC0735D99}"/>
                        </a:ext>
                      </a:extLst>
                    </p:cNvPr>
                    <p:cNvPicPr/>
                    <p:nvPr/>
                  </p:nvPicPr>
                  <p:blipFill>
                    <a:blip r:embed="rId467"/>
                    <a:stretch>
                      <a:fillRect/>
                    </a:stretch>
                  </p:blipFill>
                  <p:spPr>
                    <a:xfrm>
                      <a:off x="10221150" y="1836150"/>
                      <a:ext cx="12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725" name="Ink 724">
                      <a:extLst>
                        <a:ext uri="{FF2B5EF4-FFF2-40B4-BE49-F238E27FC236}">
                          <a16:creationId xmlns:a16="http://schemas.microsoft.com/office/drawing/2014/main" id="{285CCD34-E2F1-4A5E-401E-6FAB9083B864}"/>
                        </a:ext>
                      </a:extLst>
                    </p14:cNvPr>
                    <p14:cNvContentPartPr/>
                    <p14:nvPr/>
                  </p14:nvContentPartPr>
                  <p14:xfrm>
                    <a:off x="10232670" y="1842630"/>
                    <a:ext cx="2880" cy="69120"/>
                  </p14:xfrm>
                </p:contentPart>
              </mc:Choice>
              <mc:Fallback xmlns="">
                <p:pic>
                  <p:nvPicPr>
                    <p:cNvPr id="874" name="Ink 873">
                      <a:extLst>
                        <a:ext uri="{FF2B5EF4-FFF2-40B4-BE49-F238E27FC236}">
                          <a16:creationId xmlns:a16="http://schemas.microsoft.com/office/drawing/2014/main" id="{DB779C6A-02D3-F325-F191-A63D577679F4}"/>
                        </a:ext>
                      </a:extLst>
                    </p:cNvPr>
                    <p:cNvPicPr/>
                    <p:nvPr/>
                  </p:nvPicPr>
                  <p:blipFill>
                    <a:blip r:embed="rId469"/>
                    <a:stretch>
                      <a:fillRect/>
                    </a:stretch>
                  </p:blipFill>
                  <p:spPr>
                    <a:xfrm>
                      <a:off x="10228350" y="1838310"/>
                      <a:ext cx="1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26" name="Ink 725">
                      <a:extLst>
                        <a:ext uri="{FF2B5EF4-FFF2-40B4-BE49-F238E27FC236}">
                          <a16:creationId xmlns:a16="http://schemas.microsoft.com/office/drawing/2014/main" id="{CE8A4113-14EB-F0CD-8680-CF583100F389}"/>
                        </a:ext>
                      </a:extLst>
                    </p14:cNvPr>
                    <p14:cNvContentPartPr/>
                    <p14:nvPr/>
                  </p14:nvContentPartPr>
                  <p14:xfrm>
                    <a:off x="10241670" y="1800870"/>
                    <a:ext cx="2160" cy="101520"/>
                  </p14:xfrm>
                </p:contentPart>
              </mc:Choice>
              <mc:Fallback xmlns="">
                <p:pic>
                  <p:nvPicPr>
                    <p:cNvPr id="875" name="Ink 874">
                      <a:extLst>
                        <a:ext uri="{FF2B5EF4-FFF2-40B4-BE49-F238E27FC236}">
                          <a16:creationId xmlns:a16="http://schemas.microsoft.com/office/drawing/2014/main" id="{09914BEE-B9F1-1D31-D2AC-E43155B726F1}"/>
                        </a:ext>
                      </a:extLst>
                    </p:cNvPr>
                    <p:cNvPicPr/>
                    <p:nvPr/>
                  </p:nvPicPr>
                  <p:blipFill>
                    <a:blip r:embed="rId471"/>
                    <a:stretch>
                      <a:fillRect/>
                    </a:stretch>
                  </p:blipFill>
                  <p:spPr>
                    <a:xfrm>
                      <a:off x="10237350" y="1796550"/>
                      <a:ext cx="10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27" name="Ink 726">
                      <a:extLst>
                        <a:ext uri="{FF2B5EF4-FFF2-40B4-BE49-F238E27FC236}">
                          <a16:creationId xmlns:a16="http://schemas.microsoft.com/office/drawing/2014/main" id="{DA1E494F-059B-E51A-D1AA-DA79D325460D}"/>
                        </a:ext>
                      </a:extLst>
                    </p14:cNvPr>
                    <p14:cNvContentPartPr/>
                    <p14:nvPr/>
                  </p14:nvContentPartPr>
                  <p14:xfrm>
                    <a:off x="10243470" y="1811310"/>
                    <a:ext cx="2160" cy="82800"/>
                  </p14:xfrm>
                </p:contentPart>
              </mc:Choice>
              <mc:Fallback xmlns="">
                <p:pic>
                  <p:nvPicPr>
                    <p:cNvPr id="876" name="Ink 875">
                      <a:extLst>
                        <a:ext uri="{FF2B5EF4-FFF2-40B4-BE49-F238E27FC236}">
                          <a16:creationId xmlns:a16="http://schemas.microsoft.com/office/drawing/2014/main" id="{EAA0B250-4F7A-501C-CC9D-5A3475C9D865}"/>
                        </a:ext>
                      </a:extLst>
                    </p:cNvPr>
                    <p:cNvPicPr/>
                    <p:nvPr/>
                  </p:nvPicPr>
                  <p:blipFill>
                    <a:blip r:embed="rId473"/>
                    <a:stretch>
                      <a:fillRect/>
                    </a:stretch>
                  </p:blipFill>
                  <p:spPr>
                    <a:xfrm>
                      <a:off x="10239150" y="1806990"/>
                      <a:ext cx="1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28" name="Ink 727">
                      <a:extLst>
                        <a:ext uri="{FF2B5EF4-FFF2-40B4-BE49-F238E27FC236}">
                          <a16:creationId xmlns:a16="http://schemas.microsoft.com/office/drawing/2014/main" id="{46A6AC5B-74E2-66BB-BEE6-095BF4EF514F}"/>
                        </a:ext>
                      </a:extLst>
                    </p14:cNvPr>
                    <p14:cNvContentPartPr/>
                    <p14:nvPr/>
                  </p14:nvContentPartPr>
                  <p14:xfrm>
                    <a:off x="10241310" y="1729230"/>
                    <a:ext cx="14400" cy="135000"/>
                  </p14:xfrm>
                </p:contentPart>
              </mc:Choice>
              <mc:Fallback xmlns="">
                <p:pic>
                  <p:nvPicPr>
                    <p:cNvPr id="877" name="Ink 876">
                      <a:extLst>
                        <a:ext uri="{FF2B5EF4-FFF2-40B4-BE49-F238E27FC236}">
                          <a16:creationId xmlns:a16="http://schemas.microsoft.com/office/drawing/2014/main" id="{7BA62E1D-D17D-8C69-E46A-FB1A1E763586}"/>
                        </a:ext>
                      </a:extLst>
                    </p:cNvPr>
                    <p:cNvPicPr/>
                    <p:nvPr/>
                  </p:nvPicPr>
                  <p:blipFill>
                    <a:blip r:embed="rId475"/>
                    <a:stretch>
                      <a:fillRect/>
                    </a:stretch>
                  </p:blipFill>
                  <p:spPr>
                    <a:xfrm>
                      <a:off x="10236990" y="1724910"/>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29" name="Ink 728">
                      <a:extLst>
                        <a:ext uri="{FF2B5EF4-FFF2-40B4-BE49-F238E27FC236}">
                          <a16:creationId xmlns:a16="http://schemas.microsoft.com/office/drawing/2014/main" id="{04885932-CA89-CB3E-0858-CBBA19669CDA}"/>
                        </a:ext>
                      </a:extLst>
                    </p14:cNvPr>
                    <p14:cNvContentPartPr/>
                    <p14:nvPr/>
                  </p14:nvContentPartPr>
                  <p14:xfrm>
                    <a:off x="10210350" y="1692510"/>
                    <a:ext cx="21240" cy="145440"/>
                  </p14:xfrm>
                </p:contentPart>
              </mc:Choice>
              <mc:Fallback xmlns="">
                <p:pic>
                  <p:nvPicPr>
                    <p:cNvPr id="878" name="Ink 877">
                      <a:extLst>
                        <a:ext uri="{FF2B5EF4-FFF2-40B4-BE49-F238E27FC236}">
                          <a16:creationId xmlns:a16="http://schemas.microsoft.com/office/drawing/2014/main" id="{C3005653-97BE-ABC0-6631-FC4986D26F75}"/>
                        </a:ext>
                      </a:extLst>
                    </p:cNvPr>
                    <p:cNvPicPr/>
                    <p:nvPr/>
                  </p:nvPicPr>
                  <p:blipFill>
                    <a:blip r:embed="rId477"/>
                    <a:stretch>
                      <a:fillRect/>
                    </a:stretch>
                  </p:blipFill>
                  <p:spPr>
                    <a:xfrm>
                      <a:off x="10206030" y="1688190"/>
                      <a:ext cx="2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30" name="Ink 729">
                      <a:extLst>
                        <a:ext uri="{FF2B5EF4-FFF2-40B4-BE49-F238E27FC236}">
                          <a16:creationId xmlns:a16="http://schemas.microsoft.com/office/drawing/2014/main" id="{0210BFF6-8DA8-9578-5C2A-3389CEE145EB}"/>
                        </a:ext>
                      </a:extLst>
                    </p14:cNvPr>
                    <p14:cNvContentPartPr/>
                    <p14:nvPr/>
                  </p14:nvContentPartPr>
                  <p14:xfrm>
                    <a:off x="10206030" y="1670550"/>
                    <a:ext cx="33120" cy="156960"/>
                  </p14:xfrm>
                </p:contentPart>
              </mc:Choice>
              <mc:Fallback xmlns="">
                <p:pic>
                  <p:nvPicPr>
                    <p:cNvPr id="879" name="Ink 878">
                      <a:extLst>
                        <a:ext uri="{FF2B5EF4-FFF2-40B4-BE49-F238E27FC236}">
                          <a16:creationId xmlns:a16="http://schemas.microsoft.com/office/drawing/2014/main" id="{00B739B2-C030-2946-9DE4-76EBDA08AF23}"/>
                        </a:ext>
                      </a:extLst>
                    </p:cNvPr>
                    <p:cNvPicPr/>
                    <p:nvPr/>
                  </p:nvPicPr>
                  <p:blipFill>
                    <a:blip r:embed="rId479"/>
                    <a:stretch>
                      <a:fillRect/>
                    </a:stretch>
                  </p:blipFill>
                  <p:spPr>
                    <a:xfrm>
                      <a:off x="10201710" y="1666230"/>
                      <a:ext cx="41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31" name="Ink 730">
                      <a:extLst>
                        <a:ext uri="{FF2B5EF4-FFF2-40B4-BE49-F238E27FC236}">
                          <a16:creationId xmlns:a16="http://schemas.microsoft.com/office/drawing/2014/main" id="{0F453FED-CB7A-84A6-7B65-88E2851486D4}"/>
                        </a:ext>
                      </a:extLst>
                    </p14:cNvPr>
                    <p14:cNvContentPartPr/>
                    <p14:nvPr/>
                  </p14:nvContentPartPr>
                  <p14:xfrm>
                    <a:off x="10232670" y="1696830"/>
                    <a:ext cx="15840" cy="118800"/>
                  </p14:xfrm>
                </p:contentPart>
              </mc:Choice>
              <mc:Fallback xmlns="">
                <p:pic>
                  <p:nvPicPr>
                    <p:cNvPr id="880" name="Ink 879">
                      <a:extLst>
                        <a:ext uri="{FF2B5EF4-FFF2-40B4-BE49-F238E27FC236}">
                          <a16:creationId xmlns:a16="http://schemas.microsoft.com/office/drawing/2014/main" id="{BE947148-D094-19BE-0844-36DF57F85F17}"/>
                        </a:ext>
                      </a:extLst>
                    </p:cNvPr>
                    <p:cNvPicPr/>
                    <p:nvPr/>
                  </p:nvPicPr>
                  <p:blipFill>
                    <a:blip r:embed="rId481"/>
                    <a:stretch>
                      <a:fillRect/>
                    </a:stretch>
                  </p:blipFill>
                  <p:spPr>
                    <a:xfrm>
                      <a:off x="10228350" y="1692510"/>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32" name="Ink 731">
                      <a:extLst>
                        <a:ext uri="{FF2B5EF4-FFF2-40B4-BE49-F238E27FC236}">
                          <a16:creationId xmlns:a16="http://schemas.microsoft.com/office/drawing/2014/main" id="{FE466C6A-904B-530B-B621-ED023D859537}"/>
                        </a:ext>
                      </a:extLst>
                    </p14:cNvPr>
                    <p14:cNvContentPartPr/>
                    <p14:nvPr/>
                  </p14:nvContentPartPr>
                  <p14:xfrm>
                    <a:off x="10236990" y="1697550"/>
                    <a:ext cx="11160" cy="118800"/>
                  </p14:xfrm>
                </p:contentPart>
              </mc:Choice>
              <mc:Fallback xmlns="">
                <p:pic>
                  <p:nvPicPr>
                    <p:cNvPr id="881" name="Ink 880">
                      <a:extLst>
                        <a:ext uri="{FF2B5EF4-FFF2-40B4-BE49-F238E27FC236}">
                          <a16:creationId xmlns:a16="http://schemas.microsoft.com/office/drawing/2014/main" id="{E6632C03-0DA7-FC3C-9300-26C748BFDA4B}"/>
                        </a:ext>
                      </a:extLst>
                    </p:cNvPr>
                    <p:cNvPicPr/>
                    <p:nvPr/>
                  </p:nvPicPr>
                  <p:blipFill>
                    <a:blip r:embed="rId483"/>
                    <a:stretch>
                      <a:fillRect/>
                    </a:stretch>
                  </p:blipFill>
                  <p:spPr>
                    <a:xfrm>
                      <a:off x="10232670" y="1693230"/>
                      <a:ext cx="1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33" name="Ink 732">
                      <a:extLst>
                        <a:ext uri="{FF2B5EF4-FFF2-40B4-BE49-F238E27FC236}">
                          <a16:creationId xmlns:a16="http://schemas.microsoft.com/office/drawing/2014/main" id="{1DA4AEC6-5FFA-8F34-3F41-8E23B910E431}"/>
                        </a:ext>
                      </a:extLst>
                    </p14:cNvPr>
                    <p14:cNvContentPartPr/>
                    <p14:nvPr/>
                  </p14:nvContentPartPr>
                  <p14:xfrm>
                    <a:off x="10188750" y="1665870"/>
                    <a:ext cx="33120" cy="158760"/>
                  </p14:xfrm>
                </p:contentPart>
              </mc:Choice>
              <mc:Fallback xmlns="">
                <p:pic>
                  <p:nvPicPr>
                    <p:cNvPr id="882" name="Ink 881">
                      <a:extLst>
                        <a:ext uri="{FF2B5EF4-FFF2-40B4-BE49-F238E27FC236}">
                          <a16:creationId xmlns:a16="http://schemas.microsoft.com/office/drawing/2014/main" id="{72AFE0E9-81E9-1F86-35F2-B9A88854AEE8}"/>
                        </a:ext>
                      </a:extLst>
                    </p:cNvPr>
                    <p:cNvPicPr/>
                    <p:nvPr/>
                  </p:nvPicPr>
                  <p:blipFill>
                    <a:blip r:embed="rId485"/>
                    <a:stretch>
                      <a:fillRect/>
                    </a:stretch>
                  </p:blipFill>
                  <p:spPr>
                    <a:xfrm>
                      <a:off x="10184430" y="1661550"/>
                      <a:ext cx="41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34" name="Ink 733">
                      <a:extLst>
                        <a:ext uri="{FF2B5EF4-FFF2-40B4-BE49-F238E27FC236}">
                          <a16:creationId xmlns:a16="http://schemas.microsoft.com/office/drawing/2014/main" id="{C4B03D73-DD68-1367-6973-DC6ADC4581CD}"/>
                        </a:ext>
                      </a:extLst>
                    </p14:cNvPr>
                    <p14:cNvContentPartPr/>
                    <p14:nvPr/>
                  </p14:nvContentPartPr>
                  <p14:xfrm>
                    <a:off x="10171110" y="1646790"/>
                    <a:ext cx="28800" cy="157320"/>
                  </p14:xfrm>
                </p:contentPart>
              </mc:Choice>
              <mc:Fallback xmlns="">
                <p:pic>
                  <p:nvPicPr>
                    <p:cNvPr id="883" name="Ink 882">
                      <a:extLst>
                        <a:ext uri="{FF2B5EF4-FFF2-40B4-BE49-F238E27FC236}">
                          <a16:creationId xmlns:a16="http://schemas.microsoft.com/office/drawing/2014/main" id="{DE8C0E60-FBC1-41A2-5E01-0575E6419A5A}"/>
                        </a:ext>
                      </a:extLst>
                    </p:cNvPr>
                    <p:cNvPicPr/>
                    <p:nvPr/>
                  </p:nvPicPr>
                  <p:blipFill>
                    <a:blip r:embed="rId487"/>
                    <a:stretch>
                      <a:fillRect/>
                    </a:stretch>
                  </p:blipFill>
                  <p:spPr>
                    <a:xfrm>
                      <a:off x="10166790" y="1642470"/>
                      <a:ext cx="37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35" name="Ink 734">
                      <a:extLst>
                        <a:ext uri="{FF2B5EF4-FFF2-40B4-BE49-F238E27FC236}">
                          <a16:creationId xmlns:a16="http://schemas.microsoft.com/office/drawing/2014/main" id="{927A557C-CBEB-B3C4-BB83-3BE0ED40DB93}"/>
                        </a:ext>
                      </a:extLst>
                    </p14:cNvPr>
                    <p14:cNvContentPartPr/>
                    <p14:nvPr/>
                  </p14:nvContentPartPr>
                  <p14:xfrm>
                    <a:off x="10176510" y="1649670"/>
                    <a:ext cx="39600" cy="175680"/>
                  </p14:xfrm>
                </p:contentPart>
              </mc:Choice>
              <mc:Fallback xmlns="">
                <p:pic>
                  <p:nvPicPr>
                    <p:cNvPr id="884" name="Ink 883">
                      <a:extLst>
                        <a:ext uri="{FF2B5EF4-FFF2-40B4-BE49-F238E27FC236}">
                          <a16:creationId xmlns:a16="http://schemas.microsoft.com/office/drawing/2014/main" id="{9E9421EF-5B02-6617-D738-92C8D49F110B}"/>
                        </a:ext>
                      </a:extLst>
                    </p:cNvPr>
                    <p:cNvPicPr/>
                    <p:nvPr/>
                  </p:nvPicPr>
                  <p:blipFill>
                    <a:blip r:embed="rId489"/>
                    <a:stretch>
                      <a:fillRect/>
                    </a:stretch>
                  </p:blipFill>
                  <p:spPr>
                    <a:xfrm>
                      <a:off x="10172190" y="1645350"/>
                      <a:ext cx="4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36" name="Ink 735">
                      <a:extLst>
                        <a:ext uri="{FF2B5EF4-FFF2-40B4-BE49-F238E27FC236}">
                          <a16:creationId xmlns:a16="http://schemas.microsoft.com/office/drawing/2014/main" id="{6D6F4F06-C63D-30AA-C472-9C33AA344C69}"/>
                        </a:ext>
                      </a:extLst>
                    </p14:cNvPr>
                    <p14:cNvContentPartPr/>
                    <p14:nvPr/>
                  </p14:nvContentPartPr>
                  <p14:xfrm>
                    <a:off x="10203150" y="1702230"/>
                    <a:ext cx="13320" cy="144720"/>
                  </p14:xfrm>
                </p:contentPart>
              </mc:Choice>
              <mc:Fallback xmlns="">
                <p:pic>
                  <p:nvPicPr>
                    <p:cNvPr id="885" name="Ink 884">
                      <a:extLst>
                        <a:ext uri="{FF2B5EF4-FFF2-40B4-BE49-F238E27FC236}">
                          <a16:creationId xmlns:a16="http://schemas.microsoft.com/office/drawing/2014/main" id="{C378FF70-6612-59D8-5614-3F7574C6FF52}"/>
                        </a:ext>
                      </a:extLst>
                    </p:cNvPr>
                    <p:cNvPicPr/>
                    <p:nvPr/>
                  </p:nvPicPr>
                  <p:blipFill>
                    <a:blip r:embed="rId491"/>
                    <a:stretch>
                      <a:fillRect/>
                    </a:stretch>
                  </p:blipFill>
                  <p:spPr>
                    <a:xfrm>
                      <a:off x="10198830" y="1697910"/>
                      <a:ext cx="2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37" name="Ink 736">
                      <a:extLst>
                        <a:ext uri="{FF2B5EF4-FFF2-40B4-BE49-F238E27FC236}">
                          <a16:creationId xmlns:a16="http://schemas.microsoft.com/office/drawing/2014/main" id="{C506B2B1-A915-FD9A-1572-4763EDBDF5FD}"/>
                        </a:ext>
                      </a:extLst>
                    </p14:cNvPr>
                    <p14:cNvContentPartPr/>
                    <p14:nvPr/>
                  </p14:nvContentPartPr>
                  <p14:xfrm>
                    <a:off x="10170030" y="1648950"/>
                    <a:ext cx="24480" cy="165960"/>
                  </p14:xfrm>
                </p:contentPart>
              </mc:Choice>
              <mc:Fallback xmlns="">
                <p:pic>
                  <p:nvPicPr>
                    <p:cNvPr id="886" name="Ink 885">
                      <a:extLst>
                        <a:ext uri="{FF2B5EF4-FFF2-40B4-BE49-F238E27FC236}">
                          <a16:creationId xmlns:a16="http://schemas.microsoft.com/office/drawing/2014/main" id="{E3EA3AA9-3E53-6E4C-D2FA-524A5063585B}"/>
                        </a:ext>
                      </a:extLst>
                    </p:cNvPr>
                    <p:cNvPicPr/>
                    <p:nvPr/>
                  </p:nvPicPr>
                  <p:blipFill>
                    <a:blip r:embed="rId493"/>
                    <a:stretch>
                      <a:fillRect/>
                    </a:stretch>
                  </p:blipFill>
                  <p:spPr>
                    <a:xfrm>
                      <a:off x="10165710" y="1644630"/>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738" name="Ink 737">
                      <a:extLst>
                        <a:ext uri="{FF2B5EF4-FFF2-40B4-BE49-F238E27FC236}">
                          <a16:creationId xmlns:a16="http://schemas.microsoft.com/office/drawing/2014/main" id="{DE8BF893-BB6C-4CA3-67B5-0C1F45A5D5FA}"/>
                        </a:ext>
                      </a:extLst>
                    </p14:cNvPr>
                    <p14:cNvContentPartPr/>
                    <p14:nvPr/>
                  </p14:nvContentPartPr>
                  <p14:xfrm>
                    <a:off x="10150590" y="1628790"/>
                    <a:ext cx="21600" cy="164880"/>
                  </p14:xfrm>
                </p:contentPart>
              </mc:Choice>
              <mc:Fallback xmlns="">
                <p:pic>
                  <p:nvPicPr>
                    <p:cNvPr id="887" name="Ink 886">
                      <a:extLst>
                        <a:ext uri="{FF2B5EF4-FFF2-40B4-BE49-F238E27FC236}">
                          <a16:creationId xmlns:a16="http://schemas.microsoft.com/office/drawing/2014/main" id="{60035200-4BE6-9FC1-98AE-E7FC33AA1A36}"/>
                        </a:ext>
                      </a:extLst>
                    </p:cNvPr>
                    <p:cNvPicPr/>
                    <p:nvPr/>
                  </p:nvPicPr>
                  <p:blipFill>
                    <a:blip r:embed="rId495"/>
                    <a:stretch>
                      <a:fillRect/>
                    </a:stretch>
                  </p:blipFill>
                  <p:spPr>
                    <a:xfrm>
                      <a:off x="10146270" y="1624470"/>
                      <a:ext cx="30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739" name="Ink 738">
                      <a:extLst>
                        <a:ext uri="{FF2B5EF4-FFF2-40B4-BE49-F238E27FC236}">
                          <a16:creationId xmlns:a16="http://schemas.microsoft.com/office/drawing/2014/main" id="{89CCE03D-FEE4-EEA2-156B-58EDF3188C85}"/>
                        </a:ext>
                      </a:extLst>
                    </p14:cNvPr>
                    <p14:cNvContentPartPr/>
                    <p14:nvPr/>
                  </p14:nvContentPartPr>
                  <p14:xfrm>
                    <a:off x="10161750" y="1650390"/>
                    <a:ext cx="22320" cy="155160"/>
                  </p14:xfrm>
                </p:contentPart>
              </mc:Choice>
              <mc:Fallback xmlns="">
                <p:pic>
                  <p:nvPicPr>
                    <p:cNvPr id="888" name="Ink 887">
                      <a:extLst>
                        <a:ext uri="{FF2B5EF4-FFF2-40B4-BE49-F238E27FC236}">
                          <a16:creationId xmlns:a16="http://schemas.microsoft.com/office/drawing/2014/main" id="{644FAAF3-53FD-8C06-5A61-89646ACC0D79}"/>
                        </a:ext>
                      </a:extLst>
                    </p:cNvPr>
                    <p:cNvPicPr/>
                    <p:nvPr/>
                  </p:nvPicPr>
                  <p:blipFill>
                    <a:blip r:embed="rId497"/>
                    <a:stretch>
                      <a:fillRect/>
                    </a:stretch>
                  </p:blipFill>
                  <p:spPr>
                    <a:xfrm>
                      <a:off x="10157430" y="1646070"/>
                      <a:ext cx="3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40" name="Ink 739">
                      <a:extLst>
                        <a:ext uri="{FF2B5EF4-FFF2-40B4-BE49-F238E27FC236}">
                          <a16:creationId xmlns:a16="http://schemas.microsoft.com/office/drawing/2014/main" id="{BD1C8232-D154-77BE-6E8D-423A52C61E44}"/>
                        </a:ext>
                      </a:extLst>
                    </p14:cNvPr>
                    <p14:cNvContentPartPr/>
                    <p14:nvPr/>
                  </p14:nvContentPartPr>
                  <p14:xfrm>
                    <a:off x="10132590" y="1626990"/>
                    <a:ext cx="17640" cy="145440"/>
                  </p14:xfrm>
                </p:contentPart>
              </mc:Choice>
              <mc:Fallback xmlns="">
                <p:pic>
                  <p:nvPicPr>
                    <p:cNvPr id="889" name="Ink 888">
                      <a:extLst>
                        <a:ext uri="{FF2B5EF4-FFF2-40B4-BE49-F238E27FC236}">
                          <a16:creationId xmlns:a16="http://schemas.microsoft.com/office/drawing/2014/main" id="{12848584-804D-1C43-A606-E28DB85DF708}"/>
                        </a:ext>
                      </a:extLst>
                    </p:cNvPr>
                    <p:cNvPicPr/>
                    <p:nvPr/>
                  </p:nvPicPr>
                  <p:blipFill>
                    <a:blip r:embed="rId499"/>
                    <a:stretch>
                      <a:fillRect/>
                    </a:stretch>
                  </p:blipFill>
                  <p:spPr>
                    <a:xfrm>
                      <a:off x="10128270" y="1622670"/>
                      <a:ext cx="26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741" name="Ink 740">
                      <a:extLst>
                        <a:ext uri="{FF2B5EF4-FFF2-40B4-BE49-F238E27FC236}">
                          <a16:creationId xmlns:a16="http://schemas.microsoft.com/office/drawing/2014/main" id="{BE00A86B-86D9-1C17-FEDC-427549A00331}"/>
                        </a:ext>
                      </a:extLst>
                    </p14:cNvPr>
                    <p14:cNvContentPartPr/>
                    <p14:nvPr/>
                  </p14:nvContentPartPr>
                  <p14:xfrm>
                    <a:off x="10130430" y="1642470"/>
                    <a:ext cx="22680" cy="133560"/>
                  </p14:xfrm>
                </p:contentPart>
              </mc:Choice>
              <mc:Fallback xmlns="">
                <p:pic>
                  <p:nvPicPr>
                    <p:cNvPr id="890" name="Ink 889">
                      <a:extLst>
                        <a:ext uri="{FF2B5EF4-FFF2-40B4-BE49-F238E27FC236}">
                          <a16:creationId xmlns:a16="http://schemas.microsoft.com/office/drawing/2014/main" id="{D2D544C0-1BA9-7FED-7A4F-70BF8C01A485}"/>
                        </a:ext>
                      </a:extLst>
                    </p:cNvPr>
                    <p:cNvPicPr/>
                    <p:nvPr/>
                  </p:nvPicPr>
                  <p:blipFill>
                    <a:blip r:embed="rId501"/>
                    <a:stretch>
                      <a:fillRect/>
                    </a:stretch>
                  </p:blipFill>
                  <p:spPr>
                    <a:xfrm>
                      <a:off x="10126110" y="1638150"/>
                      <a:ext cx="31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742" name="Ink 741">
                      <a:extLst>
                        <a:ext uri="{FF2B5EF4-FFF2-40B4-BE49-F238E27FC236}">
                          <a16:creationId xmlns:a16="http://schemas.microsoft.com/office/drawing/2014/main" id="{499EB1FE-BF1C-2B55-D783-C16099CE49F2}"/>
                        </a:ext>
                      </a:extLst>
                    </p14:cNvPr>
                    <p14:cNvContentPartPr/>
                    <p14:nvPr/>
                  </p14:nvContentPartPr>
                  <p14:xfrm>
                    <a:off x="10115310" y="1632030"/>
                    <a:ext cx="26280" cy="163080"/>
                  </p14:xfrm>
                </p:contentPart>
              </mc:Choice>
              <mc:Fallback xmlns="">
                <p:pic>
                  <p:nvPicPr>
                    <p:cNvPr id="891" name="Ink 890">
                      <a:extLst>
                        <a:ext uri="{FF2B5EF4-FFF2-40B4-BE49-F238E27FC236}">
                          <a16:creationId xmlns:a16="http://schemas.microsoft.com/office/drawing/2014/main" id="{14AC855B-D3E9-37CB-16DA-060700BAE6D7}"/>
                        </a:ext>
                      </a:extLst>
                    </p:cNvPr>
                    <p:cNvPicPr/>
                    <p:nvPr/>
                  </p:nvPicPr>
                  <p:blipFill>
                    <a:blip r:embed="rId503"/>
                    <a:stretch>
                      <a:fillRect/>
                    </a:stretch>
                  </p:blipFill>
                  <p:spPr>
                    <a:xfrm>
                      <a:off x="10110990" y="1627710"/>
                      <a:ext cx="34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743" name="Ink 742">
                      <a:extLst>
                        <a:ext uri="{FF2B5EF4-FFF2-40B4-BE49-F238E27FC236}">
                          <a16:creationId xmlns:a16="http://schemas.microsoft.com/office/drawing/2014/main" id="{A4071A54-4874-8168-1AF3-AA6D5499EC2E}"/>
                        </a:ext>
                      </a:extLst>
                    </p14:cNvPr>
                    <p14:cNvContentPartPr/>
                    <p14:nvPr/>
                  </p14:nvContentPartPr>
                  <p14:xfrm>
                    <a:off x="10108110" y="1633830"/>
                    <a:ext cx="13680" cy="142560"/>
                  </p14:xfrm>
                </p:contentPart>
              </mc:Choice>
              <mc:Fallback xmlns="">
                <p:pic>
                  <p:nvPicPr>
                    <p:cNvPr id="892" name="Ink 891">
                      <a:extLst>
                        <a:ext uri="{FF2B5EF4-FFF2-40B4-BE49-F238E27FC236}">
                          <a16:creationId xmlns:a16="http://schemas.microsoft.com/office/drawing/2014/main" id="{453531D6-EFAF-F01F-E35F-0D748D0467D9}"/>
                        </a:ext>
                      </a:extLst>
                    </p:cNvPr>
                    <p:cNvPicPr/>
                    <p:nvPr/>
                  </p:nvPicPr>
                  <p:blipFill>
                    <a:blip r:embed="rId505"/>
                    <a:stretch>
                      <a:fillRect/>
                    </a:stretch>
                  </p:blipFill>
                  <p:spPr>
                    <a:xfrm>
                      <a:off x="10103790" y="1629510"/>
                      <a:ext cx="22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744" name="Ink 743">
                      <a:extLst>
                        <a:ext uri="{FF2B5EF4-FFF2-40B4-BE49-F238E27FC236}">
                          <a16:creationId xmlns:a16="http://schemas.microsoft.com/office/drawing/2014/main" id="{68928961-7F4E-502E-F0BC-F864BC7E3A49}"/>
                        </a:ext>
                      </a:extLst>
                    </p14:cNvPr>
                    <p14:cNvContentPartPr/>
                    <p14:nvPr/>
                  </p14:nvContentPartPr>
                  <p14:xfrm>
                    <a:off x="10090830" y="1624470"/>
                    <a:ext cx="25200" cy="173880"/>
                  </p14:xfrm>
                </p:contentPart>
              </mc:Choice>
              <mc:Fallback xmlns="">
                <p:pic>
                  <p:nvPicPr>
                    <p:cNvPr id="893" name="Ink 892">
                      <a:extLst>
                        <a:ext uri="{FF2B5EF4-FFF2-40B4-BE49-F238E27FC236}">
                          <a16:creationId xmlns:a16="http://schemas.microsoft.com/office/drawing/2014/main" id="{9564D3B2-95A0-5682-D5BF-B607BD3F5973}"/>
                        </a:ext>
                      </a:extLst>
                    </p:cNvPr>
                    <p:cNvPicPr/>
                    <p:nvPr/>
                  </p:nvPicPr>
                  <p:blipFill>
                    <a:blip r:embed="rId507"/>
                    <a:stretch>
                      <a:fillRect/>
                    </a:stretch>
                  </p:blipFill>
                  <p:spPr>
                    <a:xfrm>
                      <a:off x="10086510" y="1620150"/>
                      <a:ext cx="3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745" name="Ink 744">
                      <a:extLst>
                        <a:ext uri="{FF2B5EF4-FFF2-40B4-BE49-F238E27FC236}">
                          <a16:creationId xmlns:a16="http://schemas.microsoft.com/office/drawing/2014/main" id="{D1D681C3-4521-9CEE-06BE-E9139794D39A}"/>
                        </a:ext>
                      </a:extLst>
                    </p14:cNvPr>
                    <p14:cNvContentPartPr/>
                    <p14:nvPr/>
                  </p14:nvContentPartPr>
                  <p14:xfrm>
                    <a:off x="10093710" y="1612950"/>
                    <a:ext cx="11160" cy="183960"/>
                  </p14:xfrm>
                </p:contentPart>
              </mc:Choice>
              <mc:Fallback xmlns="">
                <p:pic>
                  <p:nvPicPr>
                    <p:cNvPr id="894" name="Ink 893">
                      <a:extLst>
                        <a:ext uri="{FF2B5EF4-FFF2-40B4-BE49-F238E27FC236}">
                          <a16:creationId xmlns:a16="http://schemas.microsoft.com/office/drawing/2014/main" id="{7FCD96C5-8CD4-5E6C-840C-245E528102A2}"/>
                        </a:ext>
                      </a:extLst>
                    </p:cNvPr>
                    <p:cNvPicPr/>
                    <p:nvPr/>
                  </p:nvPicPr>
                  <p:blipFill>
                    <a:blip r:embed="rId509"/>
                    <a:stretch>
                      <a:fillRect/>
                    </a:stretch>
                  </p:blipFill>
                  <p:spPr>
                    <a:xfrm>
                      <a:off x="10089390" y="1608630"/>
                      <a:ext cx="1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746" name="Ink 745">
                      <a:extLst>
                        <a:ext uri="{FF2B5EF4-FFF2-40B4-BE49-F238E27FC236}">
                          <a16:creationId xmlns:a16="http://schemas.microsoft.com/office/drawing/2014/main" id="{8D622F49-3E5B-BB9D-5190-87F0915C9768}"/>
                        </a:ext>
                      </a:extLst>
                    </p14:cNvPr>
                    <p14:cNvContentPartPr/>
                    <p14:nvPr/>
                  </p14:nvContentPartPr>
                  <p14:xfrm>
                    <a:off x="10090110" y="1630950"/>
                    <a:ext cx="16560" cy="158040"/>
                  </p14:xfrm>
                </p:contentPart>
              </mc:Choice>
              <mc:Fallback xmlns="">
                <p:pic>
                  <p:nvPicPr>
                    <p:cNvPr id="895" name="Ink 894">
                      <a:extLst>
                        <a:ext uri="{FF2B5EF4-FFF2-40B4-BE49-F238E27FC236}">
                          <a16:creationId xmlns:a16="http://schemas.microsoft.com/office/drawing/2014/main" id="{92627CEA-C45C-EC51-26D4-2951C8F9AAAC}"/>
                        </a:ext>
                      </a:extLst>
                    </p:cNvPr>
                    <p:cNvPicPr/>
                    <p:nvPr/>
                  </p:nvPicPr>
                  <p:blipFill>
                    <a:blip r:embed="rId511"/>
                    <a:stretch>
                      <a:fillRect/>
                    </a:stretch>
                  </p:blipFill>
                  <p:spPr>
                    <a:xfrm>
                      <a:off x="10085790" y="1626630"/>
                      <a:ext cx="25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747" name="Ink 746">
                      <a:extLst>
                        <a:ext uri="{FF2B5EF4-FFF2-40B4-BE49-F238E27FC236}">
                          <a16:creationId xmlns:a16="http://schemas.microsoft.com/office/drawing/2014/main" id="{D941A275-C33E-3F1F-38F5-75F34EE63F5A}"/>
                        </a:ext>
                      </a:extLst>
                    </p14:cNvPr>
                    <p14:cNvContentPartPr/>
                    <p14:nvPr/>
                  </p14:nvContentPartPr>
                  <p14:xfrm>
                    <a:off x="10078950" y="1612230"/>
                    <a:ext cx="10440" cy="183240"/>
                  </p14:xfrm>
                </p:contentPart>
              </mc:Choice>
              <mc:Fallback xmlns="">
                <p:pic>
                  <p:nvPicPr>
                    <p:cNvPr id="896" name="Ink 895">
                      <a:extLst>
                        <a:ext uri="{FF2B5EF4-FFF2-40B4-BE49-F238E27FC236}">
                          <a16:creationId xmlns:a16="http://schemas.microsoft.com/office/drawing/2014/main" id="{AF10F0E9-1A50-ED0F-B879-07F64AB24634}"/>
                        </a:ext>
                      </a:extLst>
                    </p:cNvPr>
                    <p:cNvPicPr/>
                    <p:nvPr/>
                  </p:nvPicPr>
                  <p:blipFill>
                    <a:blip r:embed="rId513"/>
                    <a:stretch>
                      <a:fillRect/>
                    </a:stretch>
                  </p:blipFill>
                  <p:spPr>
                    <a:xfrm>
                      <a:off x="10074630" y="1607910"/>
                      <a:ext cx="1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748" name="Ink 747">
                      <a:extLst>
                        <a:ext uri="{FF2B5EF4-FFF2-40B4-BE49-F238E27FC236}">
                          <a16:creationId xmlns:a16="http://schemas.microsoft.com/office/drawing/2014/main" id="{DEE7F1ED-3674-4A6B-AD38-5FEB7E3CD418}"/>
                        </a:ext>
                      </a:extLst>
                    </p14:cNvPr>
                    <p14:cNvContentPartPr/>
                    <p14:nvPr/>
                  </p14:nvContentPartPr>
                  <p14:xfrm>
                    <a:off x="10052310" y="1609350"/>
                    <a:ext cx="11880" cy="189360"/>
                  </p14:xfrm>
                </p:contentPart>
              </mc:Choice>
              <mc:Fallback xmlns="">
                <p:pic>
                  <p:nvPicPr>
                    <p:cNvPr id="897" name="Ink 896">
                      <a:extLst>
                        <a:ext uri="{FF2B5EF4-FFF2-40B4-BE49-F238E27FC236}">
                          <a16:creationId xmlns:a16="http://schemas.microsoft.com/office/drawing/2014/main" id="{527662E9-9A00-EA56-166B-AA987743A86E}"/>
                        </a:ext>
                      </a:extLst>
                    </p:cNvPr>
                    <p:cNvPicPr/>
                    <p:nvPr/>
                  </p:nvPicPr>
                  <p:blipFill>
                    <a:blip r:embed="rId515"/>
                    <a:stretch>
                      <a:fillRect/>
                    </a:stretch>
                  </p:blipFill>
                  <p:spPr>
                    <a:xfrm>
                      <a:off x="10047990" y="1605030"/>
                      <a:ext cx="20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749" name="Ink 748">
                      <a:extLst>
                        <a:ext uri="{FF2B5EF4-FFF2-40B4-BE49-F238E27FC236}">
                          <a16:creationId xmlns:a16="http://schemas.microsoft.com/office/drawing/2014/main" id="{652B7E81-BBEE-6039-CF76-F378131CF0D7}"/>
                        </a:ext>
                      </a:extLst>
                    </p14:cNvPr>
                    <p14:cNvContentPartPr/>
                    <p14:nvPr/>
                  </p14:nvContentPartPr>
                  <p14:xfrm>
                    <a:off x="10055190" y="1635630"/>
                    <a:ext cx="27360" cy="160200"/>
                  </p14:xfrm>
                </p:contentPart>
              </mc:Choice>
              <mc:Fallback xmlns="">
                <p:pic>
                  <p:nvPicPr>
                    <p:cNvPr id="898" name="Ink 897">
                      <a:extLst>
                        <a:ext uri="{FF2B5EF4-FFF2-40B4-BE49-F238E27FC236}">
                          <a16:creationId xmlns:a16="http://schemas.microsoft.com/office/drawing/2014/main" id="{97FE9B82-57B0-6770-A1AD-FD42F814CF12}"/>
                        </a:ext>
                      </a:extLst>
                    </p:cNvPr>
                    <p:cNvPicPr/>
                    <p:nvPr/>
                  </p:nvPicPr>
                  <p:blipFill>
                    <a:blip r:embed="rId517"/>
                    <a:stretch>
                      <a:fillRect/>
                    </a:stretch>
                  </p:blipFill>
                  <p:spPr>
                    <a:xfrm>
                      <a:off x="10050870" y="1631310"/>
                      <a:ext cx="3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750" name="Ink 749">
                      <a:extLst>
                        <a:ext uri="{FF2B5EF4-FFF2-40B4-BE49-F238E27FC236}">
                          <a16:creationId xmlns:a16="http://schemas.microsoft.com/office/drawing/2014/main" id="{BD89124F-0FD6-5A52-ED14-A450146EFF78}"/>
                        </a:ext>
                      </a:extLst>
                    </p14:cNvPr>
                    <p14:cNvContentPartPr/>
                    <p14:nvPr/>
                  </p14:nvContentPartPr>
                  <p14:xfrm>
                    <a:off x="10052670" y="1625550"/>
                    <a:ext cx="28440" cy="151200"/>
                  </p14:xfrm>
                </p:contentPart>
              </mc:Choice>
              <mc:Fallback xmlns="">
                <p:pic>
                  <p:nvPicPr>
                    <p:cNvPr id="899" name="Ink 898">
                      <a:extLst>
                        <a:ext uri="{FF2B5EF4-FFF2-40B4-BE49-F238E27FC236}">
                          <a16:creationId xmlns:a16="http://schemas.microsoft.com/office/drawing/2014/main" id="{394FBB35-A31F-EEE9-4A51-1F777B622E6B}"/>
                        </a:ext>
                      </a:extLst>
                    </p:cNvPr>
                    <p:cNvPicPr/>
                    <p:nvPr/>
                  </p:nvPicPr>
                  <p:blipFill>
                    <a:blip r:embed="rId519"/>
                    <a:stretch>
                      <a:fillRect/>
                    </a:stretch>
                  </p:blipFill>
                  <p:spPr>
                    <a:xfrm>
                      <a:off x="10048350" y="1621230"/>
                      <a:ext cx="37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751" name="Ink 750">
                      <a:extLst>
                        <a:ext uri="{FF2B5EF4-FFF2-40B4-BE49-F238E27FC236}">
                          <a16:creationId xmlns:a16="http://schemas.microsoft.com/office/drawing/2014/main" id="{93835F62-82CF-003A-E7E5-0FE075ED19EB}"/>
                        </a:ext>
                      </a:extLst>
                    </p14:cNvPr>
                    <p14:cNvContentPartPr/>
                    <p14:nvPr/>
                  </p14:nvContentPartPr>
                  <p14:xfrm>
                    <a:off x="10060950" y="1599630"/>
                    <a:ext cx="23040" cy="140040"/>
                  </p14:xfrm>
                </p:contentPart>
              </mc:Choice>
              <mc:Fallback xmlns="">
                <p:pic>
                  <p:nvPicPr>
                    <p:cNvPr id="900" name="Ink 899">
                      <a:extLst>
                        <a:ext uri="{FF2B5EF4-FFF2-40B4-BE49-F238E27FC236}">
                          <a16:creationId xmlns:a16="http://schemas.microsoft.com/office/drawing/2014/main" id="{C263D786-8D0C-FC84-FA2E-17DCA0DBE72F}"/>
                        </a:ext>
                      </a:extLst>
                    </p:cNvPr>
                    <p:cNvPicPr/>
                    <p:nvPr/>
                  </p:nvPicPr>
                  <p:blipFill>
                    <a:blip r:embed="rId521"/>
                    <a:stretch>
                      <a:fillRect/>
                    </a:stretch>
                  </p:blipFill>
                  <p:spPr>
                    <a:xfrm>
                      <a:off x="10056630" y="1595310"/>
                      <a:ext cx="31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752" name="Ink 751">
                      <a:extLst>
                        <a:ext uri="{FF2B5EF4-FFF2-40B4-BE49-F238E27FC236}">
                          <a16:creationId xmlns:a16="http://schemas.microsoft.com/office/drawing/2014/main" id="{115D6AFA-3972-A125-489F-82E7E7EEA4F3}"/>
                        </a:ext>
                      </a:extLst>
                    </p14:cNvPr>
                    <p14:cNvContentPartPr/>
                    <p14:nvPr/>
                  </p14:nvContentPartPr>
                  <p14:xfrm>
                    <a:off x="10041510" y="1617270"/>
                    <a:ext cx="18360" cy="142920"/>
                  </p14:xfrm>
                </p:contentPart>
              </mc:Choice>
              <mc:Fallback xmlns="">
                <p:pic>
                  <p:nvPicPr>
                    <p:cNvPr id="901" name="Ink 900">
                      <a:extLst>
                        <a:ext uri="{FF2B5EF4-FFF2-40B4-BE49-F238E27FC236}">
                          <a16:creationId xmlns:a16="http://schemas.microsoft.com/office/drawing/2014/main" id="{768281F8-8C17-5974-7001-6B96C7950534}"/>
                        </a:ext>
                      </a:extLst>
                    </p:cNvPr>
                    <p:cNvPicPr/>
                    <p:nvPr/>
                  </p:nvPicPr>
                  <p:blipFill>
                    <a:blip r:embed="rId523"/>
                    <a:stretch>
                      <a:fillRect/>
                    </a:stretch>
                  </p:blipFill>
                  <p:spPr>
                    <a:xfrm>
                      <a:off x="10037190" y="1612950"/>
                      <a:ext cx="2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53" name="Ink 752">
                      <a:extLst>
                        <a:ext uri="{FF2B5EF4-FFF2-40B4-BE49-F238E27FC236}">
                          <a16:creationId xmlns:a16="http://schemas.microsoft.com/office/drawing/2014/main" id="{5336E2CC-313E-7C23-5868-C1F7F3431A29}"/>
                        </a:ext>
                      </a:extLst>
                    </p14:cNvPr>
                    <p14:cNvContentPartPr/>
                    <p14:nvPr/>
                  </p14:nvContentPartPr>
                  <p14:xfrm>
                    <a:off x="10030350" y="1606830"/>
                    <a:ext cx="19080" cy="148680"/>
                  </p14:xfrm>
                </p:contentPart>
              </mc:Choice>
              <mc:Fallback xmlns="">
                <p:pic>
                  <p:nvPicPr>
                    <p:cNvPr id="902" name="Ink 901">
                      <a:extLst>
                        <a:ext uri="{FF2B5EF4-FFF2-40B4-BE49-F238E27FC236}">
                          <a16:creationId xmlns:a16="http://schemas.microsoft.com/office/drawing/2014/main" id="{5DC58536-CE51-EE74-6A19-68F52848F1C0}"/>
                        </a:ext>
                      </a:extLst>
                    </p:cNvPr>
                    <p:cNvPicPr/>
                    <p:nvPr/>
                  </p:nvPicPr>
                  <p:blipFill>
                    <a:blip r:embed="rId525"/>
                    <a:stretch>
                      <a:fillRect/>
                    </a:stretch>
                  </p:blipFill>
                  <p:spPr>
                    <a:xfrm>
                      <a:off x="10026030" y="1602510"/>
                      <a:ext cx="27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754" name="Ink 753">
                      <a:extLst>
                        <a:ext uri="{FF2B5EF4-FFF2-40B4-BE49-F238E27FC236}">
                          <a16:creationId xmlns:a16="http://schemas.microsoft.com/office/drawing/2014/main" id="{793E08A3-DB67-C8AF-D98C-4882B435D6AC}"/>
                        </a:ext>
                      </a:extLst>
                    </p14:cNvPr>
                    <p14:cNvContentPartPr/>
                    <p14:nvPr/>
                  </p14:nvContentPartPr>
                  <p14:xfrm>
                    <a:off x="10029270" y="1676670"/>
                    <a:ext cx="13680" cy="102240"/>
                  </p14:xfrm>
                </p:contentPart>
              </mc:Choice>
              <mc:Fallback xmlns="">
                <p:pic>
                  <p:nvPicPr>
                    <p:cNvPr id="903" name="Ink 902">
                      <a:extLst>
                        <a:ext uri="{FF2B5EF4-FFF2-40B4-BE49-F238E27FC236}">
                          <a16:creationId xmlns:a16="http://schemas.microsoft.com/office/drawing/2014/main" id="{32004791-6AA5-9FE7-EA76-3F716174AC70}"/>
                        </a:ext>
                      </a:extLst>
                    </p:cNvPr>
                    <p:cNvPicPr/>
                    <p:nvPr/>
                  </p:nvPicPr>
                  <p:blipFill>
                    <a:blip r:embed="rId527"/>
                    <a:stretch>
                      <a:fillRect/>
                    </a:stretch>
                  </p:blipFill>
                  <p:spPr>
                    <a:xfrm>
                      <a:off x="10024950" y="1672350"/>
                      <a:ext cx="2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755" name="Ink 754">
                      <a:extLst>
                        <a:ext uri="{FF2B5EF4-FFF2-40B4-BE49-F238E27FC236}">
                          <a16:creationId xmlns:a16="http://schemas.microsoft.com/office/drawing/2014/main" id="{A83B56C6-BB06-7CCC-2CDF-16FF1943D44B}"/>
                        </a:ext>
                      </a:extLst>
                    </p14:cNvPr>
                    <p14:cNvContentPartPr/>
                    <p14:nvPr/>
                  </p14:nvContentPartPr>
                  <p14:xfrm>
                    <a:off x="10007670" y="1688190"/>
                    <a:ext cx="21240" cy="99360"/>
                  </p14:xfrm>
                </p:contentPart>
              </mc:Choice>
              <mc:Fallback xmlns="">
                <p:pic>
                  <p:nvPicPr>
                    <p:cNvPr id="904" name="Ink 903">
                      <a:extLst>
                        <a:ext uri="{FF2B5EF4-FFF2-40B4-BE49-F238E27FC236}">
                          <a16:creationId xmlns:a16="http://schemas.microsoft.com/office/drawing/2014/main" id="{002AAC36-E9D4-E111-072A-54383C861394}"/>
                        </a:ext>
                      </a:extLst>
                    </p:cNvPr>
                    <p:cNvPicPr/>
                    <p:nvPr/>
                  </p:nvPicPr>
                  <p:blipFill>
                    <a:blip r:embed="rId529"/>
                    <a:stretch>
                      <a:fillRect/>
                    </a:stretch>
                  </p:blipFill>
                  <p:spPr>
                    <a:xfrm>
                      <a:off x="10003350" y="1683870"/>
                      <a:ext cx="29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756" name="Ink 755">
                      <a:extLst>
                        <a:ext uri="{FF2B5EF4-FFF2-40B4-BE49-F238E27FC236}">
                          <a16:creationId xmlns:a16="http://schemas.microsoft.com/office/drawing/2014/main" id="{1F426BD3-A22F-EA3B-758D-00F45F425594}"/>
                        </a:ext>
                      </a:extLst>
                    </p14:cNvPr>
                    <p14:cNvContentPartPr/>
                    <p14:nvPr/>
                  </p14:nvContentPartPr>
                  <p14:xfrm>
                    <a:off x="10020270" y="1634910"/>
                    <a:ext cx="19800" cy="174600"/>
                  </p14:xfrm>
                </p:contentPart>
              </mc:Choice>
              <mc:Fallback xmlns="">
                <p:pic>
                  <p:nvPicPr>
                    <p:cNvPr id="905" name="Ink 904">
                      <a:extLst>
                        <a:ext uri="{FF2B5EF4-FFF2-40B4-BE49-F238E27FC236}">
                          <a16:creationId xmlns:a16="http://schemas.microsoft.com/office/drawing/2014/main" id="{1A2BC543-C7EA-D694-75FA-BF6ECCF494A7}"/>
                        </a:ext>
                      </a:extLst>
                    </p:cNvPr>
                    <p:cNvPicPr/>
                    <p:nvPr/>
                  </p:nvPicPr>
                  <p:blipFill>
                    <a:blip r:embed="rId531"/>
                    <a:stretch>
                      <a:fillRect/>
                    </a:stretch>
                  </p:blipFill>
                  <p:spPr>
                    <a:xfrm>
                      <a:off x="10015950" y="1630590"/>
                      <a:ext cx="28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757" name="Ink 756">
                      <a:extLst>
                        <a:ext uri="{FF2B5EF4-FFF2-40B4-BE49-F238E27FC236}">
                          <a16:creationId xmlns:a16="http://schemas.microsoft.com/office/drawing/2014/main" id="{CB1691F0-27E3-BF27-85A6-5169F60709AD}"/>
                        </a:ext>
                      </a:extLst>
                    </p14:cNvPr>
                    <p14:cNvContentPartPr/>
                    <p14:nvPr/>
                  </p14:nvContentPartPr>
                  <p14:xfrm>
                    <a:off x="10018470" y="1700790"/>
                    <a:ext cx="5760" cy="81720"/>
                  </p14:xfrm>
                </p:contentPart>
              </mc:Choice>
              <mc:Fallback xmlns="">
                <p:pic>
                  <p:nvPicPr>
                    <p:cNvPr id="906" name="Ink 905">
                      <a:extLst>
                        <a:ext uri="{FF2B5EF4-FFF2-40B4-BE49-F238E27FC236}">
                          <a16:creationId xmlns:a16="http://schemas.microsoft.com/office/drawing/2014/main" id="{1CD91E14-5896-9B72-BFC2-587234B095FD}"/>
                        </a:ext>
                      </a:extLst>
                    </p:cNvPr>
                    <p:cNvPicPr/>
                    <p:nvPr/>
                  </p:nvPicPr>
                  <p:blipFill>
                    <a:blip r:embed="rId533"/>
                    <a:stretch>
                      <a:fillRect/>
                    </a:stretch>
                  </p:blipFill>
                  <p:spPr>
                    <a:xfrm>
                      <a:off x="10014150" y="169647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758" name="Ink 757">
                      <a:extLst>
                        <a:ext uri="{FF2B5EF4-FFF2-40B4-BE49-F238E27FC236}">
                          <a16:creationId xmlns:a16="http://schemas.microsoft.com/office/drawing/2014/main" id="{E2FF8A3F-1ADC-125D-7C7D-D3BD271B0E4A}"/>
                        </a:ext>
                      </a:extLst>
                    </p14:cNvPr>
                    <p14:cNvContentPartPr/>
                    <p14:nvPr/>
                  </p14:nvContentPartPr>
                  <p14:xfrm>
                    <a:off x="9991830" y="1673790"/>
                    <a:ext cx="28800" cy="128520"/>
                  </p14:xfrm>
                </p:contentPart>
              </mc:Choice>
              <mc:Fallback xmlns="">
                <p:pic>
                  <p:nvPicPr>
                    <p:cNvPr id="907" name="Ink 906">
                      <a:extLst>
                        <a:ext uri="{FF2B5EF4-FFF2-40B4-BE49-F238E27FC236}">
                          <a16:creationId xmlns:a16="http://schemas.microsoft.com/office/drawing/2014/main" id="{A99565BD-42B6-AD3B-6452-9F7BF5EBB7D8}"/>
                        </a:ext>
                      </a:extLst>
                    </p:cNvPr>
                    <p:cNvPicPr/>
                    <p:nvPr/>
                  </p:nvPicPr>
                  <p:blipFill>
                    <a:blip r:embed="rId535"/>
                    <a:stretch>
                      <a:fillRect/>
                    </a:stretch>
                  </p:blipFill>
                  <p:spPr>
                    <a:xfrm>
                      <a:off x="9987510" y="1669470"/>
                      <a:ext cx="37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759" name="Ink 758">
                      <a:extLst>
                        <a:ext uri="{FF2B5EF4-FFF2-40B4-BE49-F238E27FC236}">
                          <a16:creationId xmlns:a16="http://schemas.microsoft.com/office/drawing/2014/main" id="{F21610E2-F34C-6ABC-7D3B-79A02081912C}"/>
                        </a:ext>
                      </a:extLst>
                    </p14:cNvPr>
                    <p14:cNvContentPartPr/>
                    <p14:nvPr/>
                  </p14:nvContentPartPr>
                  <p14:xfrm>
                    <a:off x="10000470" y="1704030"/>
                    <a:ext cx="14400" cy="120240"/>
                  </p14:xfrm>
                </p:contentPart>
              </mc:Choice>
              <mc:Fallback xmlns="">
                <p:pic>
                  <p:nvPicPr>
                    <p:cNvPr id="908" name="Ink 907">
                      <a:extLst>
                        <a:ext uri="{FF2B5EF4-FFF2-40B4-BE49-F238E27FC236}">
                          <a16:creationId xmlns:a16="http://schemas.microsoft.com/office/drawing/2014/main" id="{673635F7-3F9C-BC7B-C252-58D27F446BF2}"/>
                        </a:ext>
                      </a:extLst>
                    </p:cNvPr>
                    <p:cNvPicPr/>
                    <p:nvPr/>
                  </p:nvPicPr>
                  <p:blipFill>
                    <a:blip r:embed="rId537"/>
                    <a:stretch>
                      <a:fillRect/>
                    </a:stretch>
                  </p:blipFill>
                  <p:spPr>
                    <a:xfrm>
                      <a:off x="9996150" y="1699710"/>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760" name="Ink 759">
                      <a:extLst>
                        <a:ext uri="{FF2B5EF4-FFF2-40B4-BE49-F238E27FC236}">
                          <a16:creationId xmlns:a16="http://schemas.microsoft.com/office/drawing/2014/main" id="{EA0FE075-1F45-2050-379B-E31E312439E5}"/>
                        </a:ext>
                      </a:extLst>
                    </p14:cNvPr>
                    <p14:cNvContentPartPr/>
                    <p14:nvPr/>
                  </p14:nvContentPartPr>
                  <p14:xfrm>
                    <a:off x="9991830" y="1701870"/>
                    <a:ext cx="9000" cy="124560"/>
                  </p14:xfrm>
                </p:contentPart>
              </mc:Choice>
              <mc:Fallback xmlns="">
                <p:pic>
                  <p:nvPicPr>
                    <p:cNvPr id="909" name="Ink 908">
                      <a:extLst>
                        <a:ext uri="{FF2B5EF4-FFF2-40B4-BE49-F238E27FC236}">
                          <a16:creationId xmlns:a16="http://schemas.microsoft.com/office/drawing/2014/main" id="{41D30D40-AF81-98D2-7602-ADF4FDE88EEB}"/>
                        </a:ext>
                      </a:extLst>
                    </p:cNvPr>
                    <p:cNvPicPr/>
                    <p:nvPr/>
                  </p:nvPicPr>
                  <p:blipFill>
                    <a:blip r:embed="rId539"/>
                    <a:stretch>
                      <a:fillRect/>
                    </a:stretch>
                  </p:blipFill>
                  <p:spPr>
                    <a:xfrm>
                      <a:off x="9987510" y="1697550"/>
                      <a:ext cx="1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761" name="Ink 760">
                      <a:extLst>
                        <a:ext uri="{FF2B5EF4-FFF2-40B4-BE49-F238E27FC236}">
                          <a16:creationId xmlns:a16="http://schemas.microsoft.com/office/drawing/2014/main" id="{81549752-F572-A0A2-EA5F-02E81F33A408}"/>
                        </a:ext>
                      </a:extLst>
                    </p14:cNvPr>
                    <p14:cNvContentPartPr/>
                    <p14:nvPr/>
                  </p14:nvContentPartPr>
                  <p14:xfrm>
                    <a:off x="9981750" y="1703670"/>
                    <a:ext cx="15480" cy="138600"/>
                  </p14:xfrm>
                </p:contentPart>
              </mc:Choice>
              <mc:Fallback xmlns="">
                <p:pic>
                  <p:nvPicPr>
                    <p:cNvPr id="910" name="Ink 909">
                      <a:extLst>
                        <a:ext uri="{FF2B5EF4-FFF2-40B4-BE49-F238E27FC236}">
                          <a16:creationId xmlns:a16="http://schemas.microsoft.com/office/drawing/2014/main" id="{5829D44F-A3C2-49CE-5EC0-7968EB7F62D7}"/>
                        </a:ext>
                      </a:extLst>
                    </p:cNvPr>
                    <p:cNvPicPr/>
                    <p:nvPr/>
                  </p:nvPicPr>
                  <p:blipFill>
                    <a:blip r:embed="rId541"/>
                    <a:stretch>
                      <a:fillRect/>
                    </a:stretch>
                  </p:blipFill>
                  <p:spPr>
                    <a:xfrm>
                      <a:off x="9977430" y="1699350"/>
                      <a:ext cx="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762" name="Ink 761">
                      <a:extLst>
                        <a:ext uri="{FF2B5EF4-FFF2-40B4-BE49-F238E27FC236}">
                          <a16:creationId xmlns:a16="http://schemas.microsoft.com/office/drawing/2014/main" id="{32FC92D6-AD09-32EF-E2EA-EC15B1463A58}"/>
                        </a:ext>
                      </a:extLst>
                    </p14:cNvPr>
                    <p14:cNvContentPartPr/>
                    <p14:nvPr/>
                  </p14:nvContentPartPr>
                  <p14:xfrm>
                    <a:off x="9965910" y="1687110"/>
                    <a:ext cx="15120" cy="118440"/>
                  </p14:xfrm>
                </p:contentPart>
              </mc:Choice>
              <mc:Fallback xmlns="">
                <p:pic>
                  <p:nvPicPr>
                    <p:cNvPr id="911" name="Ink 910">
                      <a:extLst>
                        <a:ext uri="{FF2B5EF4-FFF2-40B4-BE49-F238E27FC236}">
                          <a16:creationId xmlns:a16="http://schemas.microsoft.com/office/drawing/2014/main" id="{1751D9E2-46FB-6E24-50AA-630BF5ADD29A}"/>
                        </a:ext>
                      </a:extLst>
                    </p:cNvPr>
                    <p:cNvPicPr/>
                    <p:nvPr/>
                  </p:nvPicPr>
                  <p:blipFill>
                    <a:blip r:embed="rId543"/>
                    <a:stretch>
                      <a:fillRect/>
                    </a:stretch>
                  </p:blipFill>
                  <p:spPr>
                    <a:xfrm>
                      <a:off x="9961590" y="1682790"/>
                      <a:ext cx="2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763" name="Ink 762">
                      <a:extLst>
                        <a:ext uri="{FF2B5EF4-FFF2-40B4-BE49-F238E27FC236}">
                          <a16:creationId xmlns:a16="http://schemas.microsoft.com/office/drawing/2014/main" id="{CD3F8BEA-C0C0-888E-CBC2-D20E91943C12}"/>
                        </a:ext>
                      </a:extLst>
                    </p14:cNvPr>
                    <p14:cNvContentPartPr/>
                    <p14:nvPr/>
                  </p14:nvContentPartPr>
                  <p14:xfrm>
                    <a:off x="9951510" y="1709070"/>
                    <a:ext cx="16920" cy="140400"/>
                  </p14:xfrm>
                </p:contentPart>
              </mc:Choice>
              <mc:Fallback xmlns="">
                <p:pic>
                  <p:nvPicPr>
                    <p:cNvPr id="912" name="Ink 911">
                      <a:extLst>
                        <a:ext uri="{FF2B5EF4-FFF2-40B4-BE49-F238E27FC236}">
                          <a16:creationId xmlns:a16="http://schemas.microsoft.com/office/drawing/2014/main" id="{15EE57A7-F6C8-B6A0-AE43-9A3EB0BA4051}"/>
                        </a:ext>
                      </a:extLst>
                    </p:cNvPr>
                    <p:cNvPicPr/>
                    <p:nvPr/>
                  </p:nvPicPr>
                  <p:blipFill>
                    <a:blip r:embed="rId545"/>
                    <a:stretch>
                      <a:fillRect/>
                    </a:stretch>
                  </p:blipFill>
                  <p:spPr>
                    <a:xfrm>
                      <a:off x="9947190" y="1704750"/>
                      <a:ext cx="2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764" name="Ink 763">
                      <a:extLst>
                        <a:ext uri="{FF2B5EF4-FFF2-40B4-BE49-F238E27FC236}">
                          <a16:creationId xmlns:a16="http://schemas.microsoft.com/office/drawing/2014/main" id="{54B6F625-D342-A0A1-A8A3-AF6140F6CC56}"/>
                        </a:ext>
                      </a:extLst>
                    </p14:cNvPr>
                    <p14:cNvContentPartPr/>
                    <p14:nvPr/>
                  </p14:nvContentPartPr>
                  <p14:xfrm>
                    <a:off x="9962310" y="1697190"/>
                    <a:ext cx="13680" cy="135000"/>
                  </p14:xfrm>
                </p:contentPart>
              </mc:Choice>
              <mc:Fallback xmlns="">
                <p:pic>
                  <p:nvPicPr>
                    <p:cNvPr id="913" name="Ink 912">
                      <a:extLst>
                        <a:ext uri="{FF2B5EF4-FFF2-40B4-BE49-F238E27FC236}">
                          <a16:creationId xmlns:a16="http://schemas.microsoft.com/office/drawing/2014/main" id="{E440AD7E-FD25-D1E6-694A-FA3F6FC30984}"/>
                        </a:ext>
                      </a:extLst>
                    </p:cNvPr>
                    <p:cNvPicPr/>
                    <p:nvPr/>
                  </p:nvPicPr>
                  <p:blipFill>
                    <a:blip r:embed="rId547"/>
                    <a:stretch>
                      <a:fillRect/>
                    </a:stretch>
                  </p:blipFill>
                  <p:spPr>
                    <a:xfrm>
                      <a:off x="9957990" y="1692870"/>
                      <a:ext cx="22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765" name="Ink 764">
                      <a:extLst>
                        <a:ext uri="{FF2B5EF4-FFF2-40B4-BE49-F238E27FC236}">
                          <a16:creationId xmlns:a16="http://schemas.microsoft.com/office/drawing/2014/main" id="{9842A8DE-A75E-0348-9075-7B97482B2AFF}"/>
                        </a:ext>
                      </a:extLst>
                    </p14:cNvPr>
                    <p14:cNvContentPartPr/>
                    <p14:nvPr/>
                  </p14:nvContentPartPr>
                  <p14:xfrm>
                    <a:off x="9952230" y="1705110"/>
                    <a:ext cx="11880" cy="131400"/>
                  </p14:xfrm>
                </p:contentPart>
              </mc:Choice>
              <mc:Fallback xmlns="">
                <p:pic>
                  <p:nvPicPr>
                    <p:cNvPr id="914" name="Ink 913">
                      <a:extLst>
                        <a:ext uri="{FF2B5EF4-FFF2-40B4-BE49-F238E27FC236}">
                          <a16:creationId xmlns:a16="http://schemas.microsoft.com/office/drawing/2014/main" id="{F4FDA1EE-C0F5-A929-865B-EC83D4FD8780}"/>
                        </a:ext>
                      </a:extLst>
                    </p:cNvPr>
                    <p:cNvPicPr/>
                    <p:nvPr/>
                  </p:nvPicPr>
                  <p:blipFill>
                    <a:blip r:embed="rId549"/>
                    <a:stretch>
                      <a:fillRect/>
                    </a:stretch>
                  </p:blipFill>
                  <p:spPr>
                    <a:xfrm>
                      <a:off x="9947910" y="1700790"/>
                      <a:ext cx="20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766" name="Ink 765">
                      <a:extLst>
                        <a:ext uri="{FF2B5EF4-FFF2-40B4-BE49-F238E27FC236}">
                          <a16:creationId xmlns:a16="http://schemas.microsoft.com/office/drawing/2014/main" id="{838F2F69-AD34-8A21-F868-28441D267814}"/>
                        </a:ext>
                      </a:extLst>
                    </p14:cNvPr>
                    <p14:cNvContentPartPr/>
                    <p14:nvPr/>
                  </p14:nvContentPartPr>
                  <p14:xfrm>
                    <a:off x="9941790" y="1709790"/>
                    <a:ext cx="7560" cy="133560"/>
                  </p14:xfrm>
                </p:contentPart>
              </mc:Choice>
              <mc:Fallback xmlns="">
                <p:pic>
                  <p:nvPicPr>
                    <p:cNvPr id="915" name="Ink 914">
                      <a:extLst>
                        <a:ext uri="{FF2B5EF4-FFF2-40B4-BE49-F238E27FC236}">
                          <a16:creationId xmlns:a16="http://schemas.microsoft.com/office/drawing/2014/main" id="{CDE70EC2-BD21-2FE9-EF8F-02B1982DF9D8}"/>
                        </a:ext>
                      </a:extLst>
                    </p:cNvPr>
                    <p:cNvPicPr/>
                    <p:nvPr/>
                  </p:nvPicPr>
                  <p:blipFill>
                    <a:blip r:embed="rId551"/>
                    <a:stretch>
                      <a:fillRect/>
                    </a:stretch>
                  </p:blipFill>
                  <p:spPr>
                    <a:xfrm>
                      <a:off x="9937470" y="1705470"/>
                      <a:ext cx="16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767" name="Ink 766">
                      <a:extLst>
                        <a:ext uri="{FF2B5EF4-FFF2-40B4-BE49-F238E27FC236}">
                          <a16:creationId xmlns:a16="http://schemas.microsoft.com/office/drawing/2014/main" id="{87BC94E0-CA5A-07FE-C27A-77BD6D53BC95}"/>
                        </a:ext>
                      </a:extLst>
                    </p14:cNvPr>
                    <p14:cNvContentPartPr/>
                    <p14:nvPr/>
                  </p14:nvContentPartPr>
                  <p14:xfrm>
                    <a:off x="9928830" y="1706910"/>
                    <a:ext cx="9000" cy="143280"/>
                  </p14:xfrm>
                </p:contentPart>
              </mc:Choice>
              <mc:Fallback xmlns="">
                <p:pic>
                  <p:nvPicPr>
                    <p:cNvPr id="916" name="Ink 915">
                      <a:extLst>
                        <a:ext uri="{FF2B5EF4-FFF2-40B4-BE49-F238E27FC236}">
                          <a16:creationId xmlns:a16="http://schemas.microsoft.com/office/drawing/2014/main" id="{6D1CAF26-72FF-A802-B217-A2BCF8A7D404}"/>
                        </a:ext>
                      </a:extLst>
                    </p:cNvPr>
                    <p:cNvPicPr/>
                    <p:nvPr/>
                  </p:nvPicPr>
                  <p:blipFill>
                    <a:blip r:embed="rId553"/>
                    <a:stretch>
                      <a:fillRect/>
                    </a:stretch>
                  </p:blipFill>
                  <p:spPr>
                    <a:xfrm>
                      <a:off x="9924510" y="1702590"/>
                      <a:ext cx="1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768" name="Ink 767">
                      <a:extLst>
                        <a:ext uri="{FF2B5EF4-FFF2-40B4-BE49-F238E27FC236}">
                          <a16:creationId xmlns:a16="http://schemas.microsoft.com/office/drawing/2014/main" id="{29C560AD-83AC-AA69-19B6-52A8D6C5DA17}"/>
                        </a:ext>
                      </a:extLst>
                    </p14:cNvPr>
                    <p14:cNvContentPartPr/>
                    <p14:nvPr/>
                  </p14:nvContentPartPr>
                  <p14:xfrm>
                    <a:off x="9916950" y="1713390"/>
                    <a:ext cx="6480" cy="126720"/>
                  </p14:xfrm>
                </p:contentPart>
              </mc:Choice>
              <mc:Fallback xmlns="">
                <p:pic>
                  <p:nvPicPr>
                    <p:cNvPr id="917" name="Ink 916">
                      <a:extLst>
                        <a:ext uri="{FF2B5EF4-FFF2-40B4-BE49-F238E27FC236}">
                          <a16:creationId xmlns:a16="http://schemas.microsoft.com/office/drawing/2014/main" id="{2943F166-3243-C734-7DD5-6924BEF4E366}"/>
                        </a:ext>
                      </a:extLst>
                    </p:cNvPr>
                    <p:cNvPicPr/>
                    <p:nvPr/>
                  </p:nvPicPr>
                  <p:blipFill>
                    <a:blip r:embed="rId555"/>
                    <a:stretch>
                      <a:fillRect/>
                    </a:stretch>
                  </p:blipFill>
                  <p:spPr>
                    <a:xfrm>
                      <a:off x="9912630" y="1709070"/>
                      <a:ext cx="15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769" name="Ink 768">
                      <a:extLst>
                        <a:ext uri="{FF2B5EF4-FFF2-40B4-BE49-F238E27FC236}">
                          <a16:creationId xmlns:a16="http://schemas.microsoft.com/office/drawing/2014/main" id="{8B7180CF-15FD-E5A9-A935-638F8453CE6E}"/>
                        </a:ext>
                      </a:extLst>
                    </p14:cNvPr>
                    <p14:cNvContentPartPr/>
                    <p14:nvPr/>
                  </p14:nvContentPartPr>
                  <p14:xfrm>
                    <a:off x="9904710" y="1705470"/>
                    <a:ext cx="11160" cy="136440"/>
                  </p14:xfrm>
                </p:contentPart>
              </mc:Choice>
              <mc:Fallback xmlns="">
                <p:pic>
                  <p:nvPicPr>
                    <p:cNvPr id="918" name="Ink 917">
                      <a:extLst>
                        <a:ext uri="{FF2B5EF4-FFF2-40B4-BE49-F238E27FC236}">
                          <a16:creationId xmlns:a16="http://schemas.microsoft.com/office/drawing/2014/main" id="{A9956688-0DF3-F1C4-8513-1C4ACCBB1E4E}"/>
                        </a:ext>
                      </a:extLst>
                    </p:cNvPr>
                    <p:cNvPicPr/>
                    <p:nvPr/>
                  </p:nvPicPr>
                  <p:blipFill>
                    <a:blip r:embed="rId557"/>
                    <a:stretch>
                      <a:fillRect/>
                    </a:stretch>
                  </p:blipFill>
                  <p:spPr>
                    <a:xfrm>
                      <a:off x="9900390" y="170115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770" name="Ink 769">
                      <a:extLst>
                        <a:ext uri="{FF2B5EF4-FFF2-40B4-BE49-F238E27FC236}">
                          <a16:creationId xmlns:a16="http://schemas.microsoft.com/office/drawing/2014/main" id="{BD722CA9-32D1-AE18-B9A8-C626A4EF817E}"/>
                        </a:ext>
                      </a:extLst>
                    </p14:cNvPr>
                    <p14:cNvContentPartPr/>
                    <p14:nvPr/>
                  </p14:nvContentPartPr>
                  <p14:xfrm>
                    <a:off x="9896790" y="1707270"/>
                    <a:ext cx="10800" cy="122760"/>
                  </p14:xfrm>
                </p:contentPart>
              </mc:Choice>
              <mc:Fallback xmlns="">
                <p:pic>
                  <p:nvPicPr>
                    <p:cNvPr id="919" name="Ink 918">
                      <a:extLst>
                        <a:ext uri="{FF2B5EF4-FFF2-40B4-BE49-F238E27FC236}">
                          <a16:creationId xmlns:a16="http://schemas.microsoft.com/office/drawing/2014/main" id="{22CF2FF4-E269-4F4B-7608-6B7612E20D9E}"/>
                        </a:ext>
                      </a:extLst>
                    </p:cNvPr>
                    <p:cNvPicPr/>
                    <p:nvPr/>
                  </p:nvPicPr>
                  <p:blipFill>
                    <a:blip r:embed="rId559"/>
                    <a:stretch>
                      <a:fillRect/>
                    </a:stretch>
                  </p:blipFill>
                  <p:spPr>
                    <a:xfrm>
                      <a:off x="9892470" y="1702950"/>
                      <a:ext cx="1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771" name="Ink 770">
                      <a:extLst>
                        <a:ext uri="{FF2B5EF4-FFF2-40B4-BE49-F238E27FC236}">
                          <a16:creationId xmlns:a16="http://schemas.microsoft.com/office/drawing/2014/main" id="{89FE7B28-77C4-899E-B3C3-79514E6D4FE9}"/>
                        </a:ext>
                      </a:extLst>
                    </p14:cNvPr>
                    <p14:cNvContentPartPr/>
                    <p14:nvPr/>
                  </p14:nvContentPartPr>
                  <p14:xfrm>
                    <a:off x="9896790" y="1713030"/>
                    <a:ext cx="13320" cy="127800"/>
                  </p14:xfrm>
                </p:contentPart>
              </mc:Choice>
              <mc:Fallback xmlns="">
                <p:pic>
                  <p:nvPicPr>
                    <p:cNvPr id="920" name="Ink 919">
                      <a:extLst>
                        <a:ext uri="{FF2B5EF4-FFF2-40B4-BE49-F238E27FC236}">
                          <a16:creationId xmlns:a16="http://schemas.microsoft.com/office/drawing/2014/main" id="{348BE0FC-FE73-A1A9-2F81-C2EE3EF1A938}"/>
                        </a:ext>
                      </a:extLst>
                    </p:cNvPr>
                    <p:cNvPicPr/>
                    <p:nvPr/>
                  </p:nvPicPr>
                  <p:blipFill>
                    <a:blip r:embed="rId561"/>
                    <a:stretch>
                      <a:fillRect/>
                    </a:stretch>
                  </p:blipFill>
                  <p:spPr>
                    <a:xfrm>
                      <a:off x="9892470" y="1708710"/>
                      <a:ext cx="21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772" name="Ink 771">
                      <a:extLst>
                        <a:ext uri="{FF2B5EF4-FFF2-40B4-BE49-F238E27FC236}">
                          <a16:creationId xmlns:a16="http://schemas.microsoft.com/office/drawing/2014/main" id="{6F81D784-EEA7-13AC-FCAF-3533524B62E2}"/>
                        </a:ext>
                      </a:extLst>
                    </p14:cNvPr>
                    <p14:cNvContentPartPr/>
                    <p14:nvPr/>
                  </p14:nvContentPartPr>
                  <p14:xfrm>
                    <a:off x="9857190" y="1718430"/>
                    <a:ext cx="36720" cy="138240"/>
                  </p14:xfrm>
                </p:contentPart>
              </mc:Choice>
              <mc:Fallback xmlns="">
                <p:pic>
                  <p:nvPicPr>
                    <p:cNvPr id="921" name="Ink 920">
                      <a:extLst>
                        <a:ext uri="{FF2B5EF4-FFF2-40B4-BE49-F238E27FC236}">
                          <a16:creationId xmlns:a16="http://schemas.microsoft.com/office/drawing/2014/main" id="{1209F4FC-338B-C377-165E-43AB4255BC1A}"/>
                        </a:ext>
                      </a:extLst>
                    </p:cNvPr>
                    <p:cNvPicPr/>
                    <p:nvPr/>
                  </p:nvPicPr>
                  <p:blipFill>
                    <a:blip r:embed="rId563"/>
                    <a:stretch>
                      <a:fillRect/>
                    </a:stretch>
                  </p:blipFill>
                  <p:spPr>
                    <a:xfrm>
                      <a:off x="9852870" y="1714110"/>
                      <a:ext cx="4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773" name="Ink 772">
                      <a:extLst>
                        <a:ext uri="{FF2B5EF4-FFF2-40B4-BE49-F238E27FC236}">
                          <a16:creationId xmlns:a16="http://schemas.microsoft.com/office/drawing/2014/main" id="{FB26153C-2F13-744A-676D-CA4A55001789}"/>
                        </a:ext>
                      </a:extLst>
                    </p14:cNvPr>
                    <p14:cNvContentPartPr/>
                    <p14:nvPr/>
                  </p14:nvContentPartPr>
                  <p14:xfrm>
                    <a:off x="9876630" y="1716630"/>
                    <a:ext cx="12600" cy="102240"/>
                  </p14:xfrm>
                </p:contentPart>
              </mc:Choice>
              <mc:Fallback xmlns="">
                <p:pic>
                  <p:nvPicPr>
                    <p:cNvPr id="922" name="Ink 921">
                      <a:extLst>
                        <a:ext uri="{FF2B5EF4-FFF2-40B4-BE49-F238E27FC236}">
                          <a16:creationId xmlns:a16="http://schemas.microsoft.com/office/drawing/2014/main" id="{6363C1A8-3677-C618-861C-03DBA4BBAA15}"/>
                        </a:ext>
                      </a:extLst>
                    </p:cNvPr>
                    <p:cNvPicPr/>
                    <p:nvPr/>
                  </p:nvPicPr>
                  <p:blipFill>
                    <a:blip r:embed="rId565"/>
                    <a:stretch>
                      <a:fillRect/>
                    </a:stretch>
                  </p:blipFill>
                  <p:spPr>
                    <a:xfrm>
                      <a:off x="9872310" y="1712310"/>
                      <a:ext cx="21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774" name="Ink 773">
                      <a:extLst>
                        <a:ext uri="{FF2B5EF4-FFF2-40B4-BE49-F238E27FC236}">
                          <a16:creationId xmlns:a16="http://schemas.microsoft.com/office/drawing/2014/main" id="{681DE131-88F0-F12E-5C06-6CBFF90EC6A0}"/>
                        </a:ext>
                      </a:extLst>
                    </p14:cNvPr>
                    <p14:cNvContentPartPr/>
                    <p14:nvPr/>
                  </p14:nvContentPartPr>
                  <p14:xfrm>
                    <a:off x="9847830" y="1726350"/>
                    <a:ext cx="8280" cy="115920"/>
                  </p14:xfrm>
                </p:contentPart>
              </mc:Choice>
              <mc:Fallback xmlns="">
                <p:pic>
                  <p:nvPicPr>
                    <p:cNvPr id="923" name="Ink 922">
                      <a:extLst>
                        <a:ext uri="{FF2B5EF4-FFF2-40B4-BE49-F238E27FC236}">
                          <a16:creationId xmlns:a16="http://schemas.microsoft.com/office/drawing/2014/main" id="{329A676A-FBAE-1421-957E-0F2B0B724F8D}"/>
                        </a:ext>
                      </a:extLst>
                    </p:cNvPr>
                    <p:cNvPicPr/>
                    <p:nvPr/>
                  </p:nvPicPr>
                  <p:blipFill>
                    <a:blip r:embed="rId567"/>
                    <a:stretch>
                      <a:fillRect/>
                    </a:stretch>
                  </p:blipFill>
                  <p:spPr>
                    <a:xfrm>
                      <a:off x="9843510" y="1722030"/>
                      <a:ext cx="16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775" name="Ink 774">
                      <a:extLst>
                        <a:ext uri="{FF2B5EF4-FFF2-40B4-BE49-F238E27FC236}">
                          <a16:creationId xmlns:a16="http://schemas.microsoft.com/office/drawing/2014/main" id="{6088B82F-EE71-21FA-8DBE-4ED69190990F}"/>
                        </a:ext>
                      </a:extLst>
                    </p14:cNvPr>
                    <p14:cNvContentPartPr/>
                    <p14:nvPr/>
                  </p14:nvContentPartPr>
                  <p14:xfrm>
                    <a:off x="9844950" y="1731750"/>
                    <a:ext cx="8280" cy="111960"/>
                  </p14:xfrm>
                </p:contentPart>
              </mc:Choice>
              <mc:Fallback xmlns="">
                <p:pic>
                  <p:nvPicPr>
                    <p:cNvPr id="924" name="Ink 923">
                      <a:extLst>
                        <a:ext uri="{FF2B5EF4-FFF2-40B4-BE49-F238E27FC236}">
                          <a16:creationId xmlns:a16="http://schemas.microsoft.com/office/drawing/2014/main" id="{B3D0037A-607A-AF53-2E92-85618467B17B}"/>
                        </a:ext>
                      </a:extLst>
                    </p:cNvPr>
                    <p:cNvPicPr/>
                    <p:nvPr/>
                  </p:nvPicPr>
                  <p:blipFill>
                    <a:blip r:embed="rId569"/>
                    <a:stretch>
                      <a:fillRect/>
                    </a:stretch>
                  </p:blipFill>
                  <p:spPr>
                    <a:xfrm>
                      <a:off x="9840630" y="1727430"/>
                      <a:ext cx="16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776" name="Ink 775">
                      <a:extLst>
                        <a:ext uri="{FF2B5EF4-FFF2-40B4-BE49-F238E27FC236}">
                          <a16:creationId xmlns:a16="http://schemas.microsoft.com/office/drawing/2014/main" id="{181A7E95-B446-E1D3-75A5-5172FB923381}"/>
                        </a:ext>
                      </a:extLst>
                    </p14:cNvPr>
                    <p14:cNvContentPartPr/>
                    <p14:nvPr/>
                  </p14:nvContentPartPr>
                  <p14:xfrm>
                    <a:off x="9823350" y="1740030"/>
                    <a:ext cx="18000" cy="131760"/>
                  </p14:xfrm>
                </p:contentPart>
              </mc:Choice>
              <mc:Fallback xmlns="">
                <p:pic>
                  <p:nvPicPr>
                    <p:cNvPr id="925" name="Ink 924">
                      <a:extLst>
                        <a:ext uri="{FF2B5EF4-FFF2-40B4-BE49-F238E27FC236}">
                          <a16:creationId xmlns:a16="http://schemas.microsoft.com/office/drawing/2014/main" id="{852394E7-6292-F599-30EA-567C0B06D1BC}"/>
                        </a:ext>
                      </a:extLst>
                    </p:cNvPr>
                    <p:cNvPicPr/>
                    <p:nvPr/>
                  </p:nvPicPr>
                  <p:blipFill>
                    <a:blip r:embed="rId571"/>
                    <a:stretch>
                      <a:fillRect/>
                    </a:stretch>
                  </p:blipFill>
                  <p:spPr>
                    <a:xfrm>
                      <a:off x="9819030" y="1735710"/>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777" name="Ink 776">
                      <a:extLst>
                        <a:ext uri="{FF2B5EF4-FFF2-40B4-BE49-F238E27FC236}">
                          <a16:creationId xmlns:a16="http://schemas.microsoft.com/office/drawing/2014/main" id="{84C64CBA-BCE9-C987-3A71-A0DDC396492A}"/>
                        </a:ext>
                      </a:extLst>
                    </p14:cNvPr>
                    <p14:cNvContentPartPr/>
                    <p14:nvPr/>
                  </p14:nvContentPartPr>
                  <p14:xfrm>
                    <a:off x="9797790" y="1751910"/>
                    <a:ext cx="13680" cy="131760"/>
                  </p14:xfrm>
                </p:contentPart>
              </mc:Choice>
              <mc:Fallback xmlns="">
                <p:pic>
                  <p:nvPicPr>
                    <p:cNvPr id="926" name="Ink 925">
                      <a:extLst>
                        <a:ext uri="{FF2B5EF4-FFF2-40B4-BE49-F238E27FC236}">
                          <a16:creationId xmlns:a16="http://schemas.microsoft.com/office/drawing/2014/main" id="{FDFC264C-530D-8B0F-C9E7-64D7AD875B23}"/>
                        </a:ext>
                      </a:extLst>
                    </p:cNvPr>
                    <p:cNvPicPr/>
                    <p:nvPr/>
                  </p:nvPicPr>
                  <p:blipFill>
                    <a:blip r:embed="rId573"/>
                    <a:stretch>
                      <a:fillRect/>
                    </a:stretch>
                  </p:blipFill>
                  <p:spPr>
                    <a:xfrm>
                      <a:off x="9793470" y="174759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778" name="Ink 777">
                      <a:extLst>
                        <a:ext uri="{FF2B5EF4-FFF2-40B4-BE49-F238E27FC236}">
                          <a16:creationId xmlns:a16="http://schemas.microsoft.com/office/drawing/2014/main" id="{D8302BF1-319B-2429-3322-F74FD763F455}"/>
                        </a:ext>
                      </a:extLst>
                    </p14:cNvPr>
                    <p14:cNvContentPartPr/>
                    <p14:nvPr/>
                  </p14:nvContentPartPr>
                  <p14:xfrm>
                    <a:off x="9792030" y="1751910"/>
                    <a:ext cx="12600" cy="177480"/>
                  </p14:xfrm>
                </p:contentPart>
              </mc:Choice>
              <mc:Fallback xmlns="">
                <p:pic>
                  <p:nvPicPr>
                    <p:cNvPr id="927" name="Ink 926">
                      <a:extLst>
                        <a:ext uri="{FF2B5EF4-FFF2-40B4-BE49-F238E27FC236}">
                          <a16:creationId xmlns:a16="http://schemas.microsoft.com/office/drawing/2014/main" id="{06F71BD4-ED90-3696-E5F5-080FF8F91D66}"/>
                        </a:ext>
                      </a:extLst>
                    </p:cNvPr>
                    <p:cNvPicPr/>
                    <p:nvPr/>
                  </p:nvPicPr>
                  <p:blipFill>
                    <a:blip r:embed="rId575"/>
                    <a:stretch>
                      <a:fillRect/>
                    </a:stretch>
                  </p:blipFill>
                  <p:spPr>
                    <a:xfrm>
                      <a:off x="9787710" y="1747590"/>
                      <a:ext cx="2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779" name="Ink 778">
                      <a:extLst>
                        <a:ext uri="{FF2B5EF4-FFF2-40B4-BE49-F238E27FC236}">
                          <a16:creationId xmlns:a16="http://schemas.microsoft.com/office/drawing/2014/main" id="{E01F0307-D7F5-BBCD-D08E-BEA9FCA5838B}"/>
                        </a:ext>
                      </a:extLst>
                    </p14:cNvPr>
                    <p14:cNvContentPartPr/>
                    <p14:nvPr/>
                  </p14:nvContentPartPr>
                  <p14:xfrm>
                    <a:off x="9797070" y="1716630"/>
                    <a:ext cx="10440" cy="97920"/>
                  </p14:xfrm>
                </p:contentPart>
              </mc:Choice>
              <mc:Fallback xmlns="">
                <p:pic>
                  <p:nvPicPr>
                    <p:cNvPr id="928" name="Ink 927">
                      <a:extLst>
                        <a:ext uri="{FF2B5EF4-FFF2-40B4-BE49-F238E27FC236}">
                          <a16:creationId xmlns:a16="http://schemas.microsoft.com/office/drawing/2014/main" id="{1014C73D-723E-A224-559C-B050CD3DAF9C}"/>
                        </a:ext>
                      </a:extLst>
                    </p:cNvPr>
                    <p:cNvPicPr/>
                    <p:nvPr/>
                  </p:nvPicPr>
                  <p:blipFill>
                    <a:blip r:embed="rId577"/>
                    <a:stretch>
                      <a:fillRect/>
                    </a:stretch>
                  </p:blipFill>
                  <p:spPr>
                    <a:xfrm>
                      <a:off x="9792750" y="1712310"/>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780" name="Ink 779">
                      <a:extLst>
                        <a:ext uri="{FF2B5EF4-FFF2-40B4-BE49-F238E27FC236}">
                          <a16:creationId xmlns:a16="http://schemas.microsoft.com/office/drawing/2014/main" id="{0230DE5F-5D47-E0AA-D315-BCE1C4D5A5F2}"/>
                        </a:ext>
                      </a:extLst>
                    </p14:cNvPr>
                    <p14:cNvContentPartPr/>
                    <p14:nvPr/>
                  </p14:nvContentPartPr>
                  <p14:xfrm>
                    <a:off x="9814710" y="1683150"/>
                    <a:ext cx="3240" cy="112320"/>
                  </p14:xfrm>
                </p:contentPart>
              </mc:Choice>
              <mc:Fallback xmlns="">
                <p:pic>
                  <p:nvPicPr>
                    <p:cNvPr id="929" name="Ink 928">
                      <a:extLst>
                        <a:ext uri="{FF2B5EF4-FFF2-40B4-BE49-F238E27FC236}">
                          <a16:creationId xmlns:a16="http://schemas.microsoft.com/office/drawing/2014/main" id="{BAED4282-26D7-3840-C3C8-7559FB76E8FA}"/>
                        </a:ext>
                      </a:extLst>
                    </p:cNvPr>
                    <p:cNvPicPr/>
                    <p:nvPr/>
                  </p:nvPicPr>
                  <p:blipFill>
                    <a:blip r:embed="rId579"/>
                    <a:stretch>
                      <a:fillRect/>
                    </a:stretch>
                  </p:blipFill>
                  <p:spPr>
                    <a:xfrm>
                      <a:off x="9810390" y="1678830"/>
                      <a:ext cx="11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781" name="Ink 780">
                      <a:extLst>
                        <a:ext uri="{FF2B5EF4-FFF2-40B4-BE49-F238E27FC236}">
                          <a16:creationId xmlns:a16="http://schemas.microsoft.com/office/drawing/2014/main" id="{E1452FCD-8485-CEE2-781A-25B501C66FBB}"/>
                        </a:ext>
                      </a:extLst>
                    </p14:cNvPr>
                    <p14:cNvContentPartPr/>
                    <p14:nvPr/>
                  </p14:nvContentPartPr>
                  <p14:xfrm>
                    <a:off x="9821910" y="1667670"/>
                    <a:ext cx="6120" cy="123480"/>
                  </p14:xfrm>
                </p:contentPart>
              </mc:Choice>
              <mc:Fallback xmlns="">
                <p:pic>
                  <p:nvPicPr>
                    <p:cNvPr id="930" name="Ink 929">
                      <a:extLst>
                        <a:ext uri="{FF2B5EF4-FFF2-40B4-BE49-F238E27FC236}">
                          <a16:creationId xmlns:a16="http://schemas.microsoft.com/office/drawing/2014/main" id="{11C77193-6F27-B3DF-6564-DCFAA2EFD367}"/>
                        </a:ext>
                      </a:extLst>
                    </p:cNvPr>
                    <p:cNvPicPr/>
                    <p:nvPr/>
                  </p:nvPicPr>
                  <p:blipFill>
                    <a:blip r:embed="rId581"/>
                    <a:stretch>
                      <a:fillRect/>
                    </a:stretch>
                  </p:blipFill>
                  <p:spPr>
                    <a:xfrm>
                      <a:off x="9817590" y="1663350"/>
                      <a:ext cx="1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782" name="Ink 781">
                      <a:extLst>
                        <a:ext uri="{FF2B5EF4-FFF2-40B4-BE49-F238E27FC236}">
                          <a16:creationId xmlns:a16="http://schemas.microsoft.com/office/drawing/2014/main" id="{5AF2CD8A-E4F6-C472-2AFA-86008BA3561F}"/>
                        </a:ext>
                      </a:extLst>
                    </p14:cNvPr>
                    <p14:cNvContentPartPr/>
                    <p14:nvPr/>
                  </p14:nvContentPartPr>
                  <p14:xfrm>
                    <a:off x="9830190" y="1674510"/>
                    <a:ext cx="6480" cy="129600"/>
                  </p14:xfrm>
                </p:contentPart>
              </mc:Choice>
              <mc:Fallback xmlns="">
                <p:pic>
                  <p:nvPicPr>
                    <p:cNvPr id="931" name="Ink 930">
                      <a:extLst>
                        <a:ext uri="{FF2B5EF4-FFF2-40B4-BE49-F238E27FC236}">
                          <a16:creationId xmlns:a16="http://schemas.microsoft.com/office/drawing/2014/main" id="{61880DB0-4583-4B06-3C68-E46E05EFD2DB}"/>
                        </a:ext>
                      </a:extLst>
                    </p:cNvPr>
                    <p:cNvPicPr/>
                    <p:nvPr/>
                  </p:nvPicPr>
                  <p:blipFill>
                    <a:blip r:embed="rId583"/>
                    <a:stretch>
                      <a:fillRect/>
                    </a:stretch>
                  </p:blipFill>
                  <p:spPr>
                    <a:xfrm>
                      <a:off x="9825870" y="1670190"/>
                      <a:ext cx="15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783" name="Ink 782">
                      <a:extLst>
                        <a:ext uri="{FF2B5EF4-FFF2-40B4-BE49-F238E27FC236}">
                          <a16:creationId xmlns:a16="http://schemas.microsoft.com/office/drawing/2014/main" id="{72A45D53-6914-B5D8-2994-E0A1B5F474E4}"/>
                        </a:ext>
                      </a:extLst>
                    </p14:cNvPr>
                    <p14:cNvContentPartPr/>
                    <p14:nvPr/>
                  </p14:nvContentPartPr>
                  <p14:xfrm>
                    <a:off x="9831270" y="1652190"/>
                    <a:ext cx="28080" cy="129240"/>
                  </p14:xfrm>
                </p:contentPart>
              </mc:Choice>
              <mc:Fallback xmlns="">
                <p:pic>
                  <p:nvPicPr>
                    <p:cNvPr id="932" name="Ink 931">
                      <a:extLst>
                        <a:ext uri="{FF2B5EF4-FFF2-40B4-BE49-F238E27FC236}">
                          <a16:creationId xmlns:a16="http://schemas.microsoft.com/office/drawing/2014/main" id="{68376EE0-E692-B04C-272B-EE3B09ED8306}"/>
                        </a:ext>
                      </a:extLst>
                    </p:cNvPr>
                    <p:cNvPicPr/>
                    <p:nvPr/>
                  </p:nvPicPr>
                  <p:blipFill>
                    <a:blip r:embed="rId585"/>
                    <a:stretch>
                      <a:fillRect/>
                    </a:stretch>
                  </p:blipFill>
                  <p:spPr>
                    <a:xfrm>
                      <a:off x="9826950" y="1647870"/>
                      <a:ext cx="36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784" name="Ink 783">
                      <a:extLst>
                        <a:ext uri="{FF2B5EF4-FFF2-40B4-BE49-F238E27FC236}">
                          <a16:creationId xmlns:a16="http://schemas.microsoft.com/office/drawing/2014/main" id="{CE95B7BA-BA59-216E-2C44-BEF1E7880C8B}"/>
                        </a:ext>
                      </a:extLst>
                    </p14:cNvPr>
                    <p14:cNvContentPartPr/>
                    <p14:nvPr/>
                  </p14:nvContentPartPr>
                  <p14:xfrm>
                    <a:off x="9858630" y="1660830"/>
                    <a:ext cx="9720" cy="109440"/>
                  </p14:xfrm>
                </p:contentPart>
              </mc:Choice>
              <mc:Fallback xmlns="">
                <p:pic>
                  <p:nvPicPr>
                    <p:cNvPr id="933" name="Ink 932">
                      <a:extLst>
                        <a:ext uri="{FF2B5EF4-FFF2-40B4-BE49-F238E27FC236}">
                          <a16:creationId xmlns:a16="http://schemas.microsoft.com/office/drawing/2014/main" id="{885D0968-A0C2-E646-B26A-28358EF1CB45}"/>
                        </a:ext>
                      </a:extLst>
                    </p:cNvPr>
                    <p:cNvPicPr/>
                    <p:nvPr/>
                  </p:nvPicPr>
                  <p:blipFill>
                    <a:blip r:embed="rId587"/>
                    <a:stretch>
                      <a:fillRect/>
                    </a:stretch>
                  </p:blipFill>
                  <p:spPr>
                    <a:xfrm>
                      <a:off x="9854310" y="1656510"/>
                      <a:ext cx="18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785" name="Ink 784">
                      <a:extLst>
                        <a:ext uri="{FF2B5EF4-FFF2-40B4-BE49-F238E27FC236}">
                          <a16:creationId xmlns:a16="http://schemas.microsoft.com/office/drawing/2014/main" id="{F258935F-1ACF-FFDD-3F13-82F9A350F130}"/>
                        </a:ext>
                      </a:extLst>
                    </p14:cNvPr>
                    <p14:cNvContentPartPr/>
                    <p14:nvPr/>
                  </p14:nvContentPartPr>
                  <p14:xfrm>
                    <a:off x="9858990" y="1653270"/>
                    <a:ext cx="21960" cy="127440"/>
                  </p14:xfrm>
                </p:contentPart>
              </mc:Choice>
              <mc:Fallback xmlns="">
                <p:pic>
                  <p:nvPicPr>
                    <p:cNvPr id="934" name="Ink 933">
                      <a:extLst>
                        <a:ext uri="{FF2B5EF4-FFF2-40B4-BE49-F238E27FC236}">
                          <a16:creationId xmlns:a16="http://schemas.microsoft.com/office/drawing/2014/main" id="{6F9E0D54-2B2C-AE11-68FE-6851B72D70E4}"/>
                        </a:ext>
                      </a:extLst>
                    </p:cNvPr>
                    <p:cNvPicPr/>
                    <p:nvPr/>
                  </p:nvPicPr>
                  <p:blipFill>
                    <a:blip r:embed="rId589"/>
                    <a:stretch>
                      <a:fillRect/>
                    </a:stretch>
                  </p:blipFill>
                  <p:spPr>
                    <a:xfrm>
                      <a:off x="9854670" y="1648950"/>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86" name="Ink 785">
                      <a:extLst>
                        <a:ext uri="{FF2B5EF4-FFF2-40B4-BE49-F238E27FC236}">
                          <a16:creationId xmlns:a16="http://schemas.microsoft.com/office/drawing/2014/main" id="{4B4607D6-85A5-A2F3-2912-750EBE14EF21}"/>
                        </a:ext>
                      </a:extLst>
                    </p14:cNvPr>
                    <p14:cNvContentPartPr/>
                    <p14:nvPr/>
                  </p14:nvContentPartPr>
                  <p14:xfrm>
                    <a:off x="9853230" y="1653990"/>
                    <a:ext cx="21960" cy="96120"/>
                  </p14:xfrm>
                </p:contentPart>
              </mc:Choice>
              <mc:Fallback xmlns="">
                <p:pic>
                  <p:nvPicPr>
                    <p:cNvPr id="935" name="Ink 934">
                      <a:extLst>
                        <a:ext uri="{FF2B5EF4-FFF2-40B4-BE49-F238E27FC236}">
                          <a16:creationId xmlns:a16="http://schemas.microsoft.com/office/drawing/2014/main" id="{A7D118F1-E539-97B0-480B-E61B0276CB7A}"/>
                        </a:ext>
                      </a:extLst>
                    </p:cNvPr>
                    <p:cNvPicPr/>
                    <p:nvPr/>
                  </p:nvPicPr>
                  <p:blipFill>
                    <a:blip r:embed="rId591"/>
                    <a:stretch>
                      <a:fillRect/>
                    </a:stretch>
                  </p:blipFill>
                  <p:spPr>
                    <a:xfrm>
                      <a:off x="9848910" y="1649670"/>
                      <a:ext cx="30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87" name="Ink 786">
                      <a:extLst>
                        <a:ext uri="{FF2B5EF4-FFF2-40B4-BE49-F238E27FC236}">
                          <a16:creationId xmlns:a16="http://schemas.microsoft.com/office/drawing/2014/main" id="{C20CBD09-28C5-A2E5-2962-205EF18D161F}"/>
                        </a:ext>
                      </a:extLst>
                    </p14:cNvPr>
                    <p14:cNvContentPartPr/>
                    <p14:nvPr/>
                  </p14:nvContentPartPr>
                  <p14:xfrm>
                    <a:off x="9865470" y="1636710"/>
                    <a:ext cx="25560" cy="125280"/>
                  </p14:xfrm>
                </p:contentPart>
              </mc:Choice>
              <mc:Fallback xmlns="">
                <p:pic>
                  <p:nvPicPr>
                    <p:cNvPr id="936" name="Ink 935">
                      <a:extLst>
                        <a:ext uri="{FF2B5EF4-FFF2-40B4-BE49-F238E27FC236}">
                          <a16:creationId xmlns:a16="http://schemas.microsoft.com/office/drawing/2014/main" id="{256AA8D3-9AFC-4D58-372C-798441D417E9}"/>
                        </a:ext>
                      </a:extLst>
                    </p:cNvPr>
                    <p:cNvPicPr/>
                    <p:nvPr/>
                  </p:nvPicPr>
                  <p:blipFill>
                    <a:blip r:embed="rId593"/>
                    <a:stretch>
                      <a:fillRect/>
                    </a:stretch>
                  </p:blipFill>
                  <p:spPr>
                    <a:xfrm>
                      <a:off x="9861150" y="1632390"/>
                      <a:ext cx="3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788" name="Ink 787">
                      <a:extLst>
                        <a:ext uri="{FF2B5EF4-FFF2-40B4-BE49-F238E27FC236}">
                          <a16:creationId xmlns:a16="http://schemas.microsoft.com/office/drawing/2014/main" id="{1972726B-550B-B85E-2AB0-676F45F76769}"/>
                        </a:ext>
                      </a:extLst>
                    </p14:cNvPr>
                    <p14:cNvContentPartPr/>
                    <p14:nvPr/>
                  </p14:nvContentPartPr>
                  <p14:xfrm>
                    <a:off x="9878070" y="1612230"/>
                    <a:ext cx="23760" cy="194040"/>
                  </p14:xfrm>
                </p:contentPart>
              </mc:Choice>
              <mc:Fallback xmlns="">
                <p:pic>
                  <p:nvPicPr>
                    <p:cNvPr id="937" name="Ink 936">
                      <a:extLst>
                        <a:ext uri="{FF2B5EF4-FFF2-40B4-BE49-F238E27FC236}">
                          <a16:creationId xmlns:a16="http://schemas.microsoft.com/office/drawing/2014/main" id="{D05DCBF2-8FFB-8875-B12B-D1344B1291DF}"/>
                        </a:ext>
                      </a:extLst>
                    </p:cNvPr>
                    <p:cNvPicPr/>
                    <p:nvPr/>
                  </p:nvPicPr>
                  <p:blipFill>
                    <a:blip r:embed="rId595"/>
                    <a:stretch>
                      <a:fillRect/>
                    </a:stretch>
                  </p:blipFill>
                  <p:spPr>
                    <a:xfrm>
                      <a:off x="9873750" y="1607910"/>
                      <a:ext cx="32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789" name="Ink 788">
                      <a:extLst>
                        <a:ext uri="{FF2B5EF4-FFF2-40B4-BE49-F238E27FC236}">
                          <a16:creationId xmlns:a16="http://schemas.microsoft.com/office/drawing/2014/main" id="{824301CD-109B-7EAF-C556-A166EDF81000}"/>
                        </a:ext>
                      </a:extLst>
                    </p14:cNvPr>
                    <p14:cNvContentPartPr/>
                    <p14:nvPr/>
                  </p14:nvContentPartPr>
                  <p14:xfrm>
                    <a:off x="9882750" y="1611510"/>
                    <a:ext cx="27000" cy="135720"/>
                  </p14:xfrm>
                </p:contentPart>
              </mc:Choice>
              <mc:Fallback xmlns="">
                <p:pic>
                  <p:nvPicPr>
                    <p:cNvPr id="938" name="Ink 937">
                      <a:extLst>
                        <a:ext uri="{FF2B5EF4-FFF2-40B4-BE49-F238E27FC236}">
                          <a16:creationId xmlns:a16="http://schemas.microsoft.com/office/drawing/2014/main" id="{CF5A7DA1-FFCA-4AEB-5B51-92515349ED04}"/>
                        </a:ext>
                      </a:extLst>
                    </p:cNvPr>
                    <p:cNvPicPr/>
                    <p:nvPr/>
                  </p:nvPicPr>
                  <p:blipFill>
                    <a:blip r:embed="rId597"/>
                    <a:stretch>
                      <a:fillRect/>
                    </a:stretch>
                  </p:blipFill>
                  <p:spPr>
                    <a:xfrm>
                      <a:off x="9878430" y="1607190"/>
                      <a:ext cx="3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790" name="Ink 789">
                      <a:extLst>
                        <a:ext uri="{FF2B5EF4-FFF2-40B4-BE49-F238E27FC236}">
                          <a16:creationId xmlns:a16="http://schemas.microsoft.com/office/drawing/2014/main" id="{275C24CF-C9E0-8D50-81FD-C548CE3F6801}"/>
                        </a:ext>
                      </a:extLst>
                    </p14:cNvPr>
                    <p14:cNvContentPartPr/>
                    <p14:nvPr/>
                  </p14:nvContentPartPr>
                  <p14:xfrm>
                    <a:off x="9906510" y="1618350"/>
                    <a:ext cx="11520" cy="126360"/>
                  </p14:xfrm>
                </p:contentPart>
              </mc:Choice>
              <mc:Fallback xmlns="">
                <p:pic>
                  <p:nvPicPr>
                    <p:cNvPr id="939" name="Ink 938">
                      <a:extLst>
                        <a:ext uri="{FF2B5EF4-FFF2-40B4-BE49-F238E27FC236}">
                          <a16:creationId xmlns:a16="http://schemas.microsoft.com/office/drawing/2014/main" id="{A7FDD0A2-95DA-E7F2-167C-011255A2A7CD}"/>
                        </a:ext>
                      </a:extLst>
                    </p:cNvPr>
                    <p:cNvPicPr/>
                    <p:nvPr/>
                  </p:nvPicPr>
                  <p:blipFill>
                    <a:blip r:embed="rId599"/>
                    <a:stretch>
                      <a:fillRect/>
                    </a:stretch>
                  </p:blipFill>
                  <p:spPr>
                    <a:xfrm>
                      <a:off x="9902190" y="1614030"/>
                      <a:ext cx="2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791" name="Ink 790">
                      <a:extLst>
                        <a:ext uri="{FF2B5EF4-FFF2-40B4-BE49-F238E27FC236}">
                          <a16:creationId xmlns:a16="http://schemas.microsoft.com/office/drawing/2014/main" id="{0DAE917E-658C-1047-1184-51D0FCCCBAB8}"/>
                        </a:ext>
                      </a:extLst>
                    </p14:cNvPr>
                    <p14:cNvContentPartPr/>
                    <p14:nvPr/>
                  </p14:nvContentPartPr>
                  <p14:xfrm>
                    <a:off x="9895710" y="1611510"/>
                    <a:ext cx="22680" cy="134280"/>
                  </p14:xfrm>
                </p:contentPart>
              </mc:Choice>
              <mc:Fallback xmlns="">
                <p:pic>
                  <p:nvPicPr>
                    <p:cNvPr id="940" name="Ink 939">
                      <a:extLst>
                        <a:ext uri="{FF2B5EF4-FFF2-40B4-BE49-F238E27FC236}">
                          <a16:creationId xmlns:a16="http://schemas.microsoft.com/office/drawing/2014/main" id="{F6C4C586-20FB-5ABA-4913-94DA83023054}"/>
                        </a:ext>
                      </a:extLst>
                    </p:cNvPr>
                    <p:cNvPicPr/>
                    <p:nvPr/>
                  </p:nvPicPr>
                  <p:blipFill>
                    <a:blip r:embed="rId601"/>
                    <a:stretch>
                      <a:fillRect/>
                    </a:stretch>
                  </p:blipFill>
                  <p:spPr>
                    <a:xfrm>
                      <a:off x="9891390" y="160719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792" name="Ink 791">
                      <a:extLst>
                        <a:ext uri="{FF2B5EF4-FFF2-40B4-BE49-F238E27FC236}">
                          <a16:creationId xmlns:a16="http://schemas.microsoft.com/office/drawing/2014/main" id="{E784CEF9-F501-501F-5D20-A9D3FD9FB2DA}"/>
                        </a:ext>
                      </a:extLst>
                    </p14:cNvPr>
                    <p14:cNvContentPartPr/>
                    <p14:nvPr/>
                  </p14:nvContentPartPr>
                  <p14:xfrm>
                    <a:off x="9892470" y="1635270"/>
                    <a:ext cx="19440" cy="108720"/>
                  </p14:xfrm>
                </p:contentPart>
              </mc:Choice>
              <mc:Fallback xmlns="">
                <p:pic>
                  <p:nvPicPr>
                    <p:cNvPr id="941" name="Ink 940">
                      <a:extLst>
                        <a:ext uri="{FF2B5EF4-FFF2-40B4-BE49-F238E27FC236}">
                          <a16:creationId xmlns:a16="http://schemas.microsoft.com/office/drawing/2014/main" id="{0B9D112E-C146-C2DF-0D14-09E8F32D6284}"/>
                        </a:ext>
                      </a:extLst>
                    </p:cNvPr>
                    <p:cNvPicPr/>
                    <p:nvPr/>
                  </p:nvPicPr>
                  <p:blipFill>
                    <a:blip r:embed="rId603"/>
                    <a:stretch>
                      <a:fillRect/>
                    </a:stretch>
                  </p:blipFill>
                  <p:spPr>
                    <a:xfrm>
                      <a:off x="9888150" y="1630950"/>
                      <a:ext cx="2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793" name="Ink 792">
                      <a:extLst>
                        <a:ext uri="{FF2B5EF4-FFF2-40B4-BE49-F238E27FC236}">
                          <a16:creationId xmlns:a16="http://schemas.microsoft.com/office/drawing/2014/main" id="{1437CDB2-D29D-A403-1F2E-0CB765C537E2}"/>
                        </a:ext>
                      </a:extLst>
                    </p14:cNvPr>
                    <p14:cNvContentPartPr/>
                    <p14:nvPr/>
                  </p14:nvContentPartPr>
                  <p14:xfrm>
                    <a:off x="9904710" y="1615470"/>
                    <a:ext cx="32040" cy="137880"/>
                  </p14:xfrm>
                </p:contentPart>
              </mc:Choice>
              <mc:Fallback xmlns="">
                <p:pic>
                  <p:nvPicPr>
                    <p:cNvPr id="942" name="Ink 941">
                      <a:extLst>
                        <a:ext uri="{FF2B5EF4-FFF2-40B4-BE49-F238E27FC236}">
                          <a16:creationId xmlns:a16="http://schemas.microsoft.com/office/drawing/2014/main" id="{D7EB1554-2B26-EB0F-3419-CD2B73612A67}"/>
                        </a:ext>
                      </a:extLst>
                    </p:cNvPr>
                    <p:cNvPicPr/>
                    <p:nvPr/>
                  </p:nvPicPr>
                  <p:blipFill>
                    <a:blip r:embed="rId605"/>
                    <a:stretch>
                      <a:fillRect/>
                    </a:stretch>
                  </p:blipFill>
                  <p:spPr>
                    <a:xfrm>
                      <a:off x="9900390" y="1611150"/>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794" name="Ink 793">
                      <a:extLst>
                        <a:ext uri="{FF2B5EF4-FFF2-40B4-BE49-F238E27FC236}">
                          <a16:creationId xmlns:a16="http://schemas.microsoft.com/office/drawing/2014/main" id="{8853E57F-DBC3-D25E-4236-169FEC20041D}"/>
                        </a:ext>
                      </a:extLst>
                    </p14:cNvPr>
                    <p14:cNvContentPartPr/>
                    <p14:nvPr/>
                  </p14:nvContentPartPr>
                  <p14:xfrm>
                    <a:off x="9909750" y="1595310"/>
                    <a:ext cx="27000" cy="147600"/>
                  </p14:xfrm>
                </p:contentPart>
              </mc:Choice>
              <mc:Fallback xmlns="">
                <p:pic>
                  <p:nvPicPr>
                    <p:cNvPr id="943" name="Ink 942">
                      <a:extLst>
                        <a:ext uri="{FF2B5EF4-FFF2-40B4-BE49-F238E27FC236}">
                          <a16:creationId xmlns:a16="http://schemas.microsoft.com/office/drawing/2014/main" id="{5C2939AA-544C-4467-7DF0-9924EEE12741}"/>
                        </a:ext>
                      </a:extLst>
                    </p:cNvPr>
                    <p:cNvPicPr/>
                    <p:nvPr/>
                  </p:nvPicPr>
                  <p:blipFill>
                    <a:blip r:embed="rId607"/>
                    <a:stretch>
                      <a:fillRect/>
                    </a:stretch>
                  </p:blipFill>
                  <p:spPr>
                    <a:xfrm>
                      <a:off x="9905430" y="1590990"/>
                      <a:ext cx="3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795" name="Ink 794">
                      <a:extLst>
                        <a:ext uri="{FF2B5EF4-FFF2-40B4-BE49-F238E27FC236}">
                          <a16:creationId xmlns:a16="http://schemas.microsoft.com/office/drawing/2014/main" id="{67CC4C9F-F9A5-2C91-FC98-5838189B8777}"/>
                        </a:ext>
                      </a:extLst>
                    </p14:cNvPr>
                    <p14:cNvContentPartPr/>
                    <p14:nvPr/>
                  </p14:nvContentPartPr>
                  <p14:xfrm>
                    <a:off x="9937830" y="1606830"/>
                    <a:ext cx="11520" cy="121320"/>
                  </p14:xfrm>
                </p:contentPart>
              </mc:Choice>
              <mc:Fallback xmlns="">
                <p:pic>
                  <p:nvPicPr>
                    <p:cNvPr id="944" name="Ink 943">
                      <a:extLst>
                        <a:ext uri="{FF2B5EF4-FFF2-40B4-BE49-F238E27FC236}">
                          <a16:creationId xmlns:a16="http://schemas.microsoft.com/office/drawing/2014/main" id="{54843052-84DE-7009-D408-F37FE1102E88}"/>
                        </a:ext>
                      </a:extLst>
                    </p:cNvPr>
                    <p:cNvPicPr/>
                    <p:nvPr/>
                  </p:nvPicPr>
                  <p:blipFill>
                    <a:blip r:embed="rId609"/>
                    <a:stretch>
                      <a:fillRect/>
                    </a:stretch>
                  </p:blipFill>
                  <p:spPr>
                    <a:xfrm>
                      <a:off x="9933510" y="1602510"/>
                      <a:ext cx="20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796" name="Ink 795">
                      <a:extLst>
                        <a:ext uri="{FF2B5EF4-FFF2-40B4-BE49-F238E27FC236}">
                          <a16:creationId xmlns:a16="http://schemas.microsoft.com/office/drawing/2014/main" id="{3D3ED2FB-E5AA-57DF-3912-FE3B7FC96611}"/>
                        </a:ext>
                      </a:extLst>
                    </p14:cNvPr>
                    <p14:cNvContentPartPr/>
                    <p14:nvPr/>
                  </p14:nvContentPartPr>
                  <p14:xfrm>
                    <a:off x="9929910" y="1599270"/>
                    <a:ext cx="16200" cy="135000"/>
                  </p14:xfrm>
                </p:contentPart>
              </mc:Choice>
              <mc:Fallback xmlns="">
                <p:pic>
                  <p:nvPicPr>
                    <p:cNvPr id="945" name="Ink 944">
                      <a:extLst>
                        <a:ext uri="{FF2B5EF4-FFF2-40B4-BE49-F238E27FC236}">
                          <a16:creationId xmlns:a16="http://schemas.microsoft.com/office/drawing/2014/main" id="{11A97767-E33A-E2ED-098A-56F12940E90B}"/>
                        </a:ext>
                      </a:extLst>
                    </p:cNvPr>
                    <p:cNvPicPr/>
                    <p:nvPr/>
                  </p:nvPicPr>
                  <p:blipFill>
                    <a:blip r:embed="rId611"/>
                    <a:stretch>
                      <a:fillRect/>
                    </a:stretch>
                  </p:blipFill>
                  <p:spPr>
                    <a:xfrm>
                      <a:off x="9925590" y="1594950"/>
                      <a:ext cx="24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797" name="Ink 796">
                      <a:extLst>
                        <a:ext uri="{FF2B5EF4-FFF2-40B4-BE49-F238E27FC236}">
                          <a16:creationId xmlns:a16="http://schemas.microsoft.com/office/drawing/2014/main" id="{5E9F141D-82FC-7D9B-88C0-B1529A5A14E3}"/>
                        </a:ext>
                      </a:extLst>
                    </p14:cNvPr>
                    <p14:cNvContentPartPr/>
                    <p14:nvPr/>
                  </p14:nvContentPartPr>
                  <p14:xfrm>
                    <a:off x="9950790" y="1608270"/>
                    <a:ext cx="28800" cy="128160"/>
                  </p14:xfrm>
                </p:contentPart>
              </mc:Choice>
              <mc:Fallback xmlns="">
                <p:pic>
                  <p:nvPicPr>
                    <p:cNvPr id="946" name="Ink 945">
                      <a:extLst>
                        <a:ext uri="{FF2B5EF4-FFF2-40B4-BE49-F238E27FC236}">
                          <a16:creationId xmlns:a16="http://schemas.microsoft.com/office/drawing/2014/main" id="{3E77C6B2-EBA3-FAC1-F0BE-82E3BA1C4AE2}"/>
                        </a:ext>
                      </a:extLst>
                    </p:cNvPr>
                    <p:cNvPicPr/>
                    <p:nvPr/>
                  </p:nvPicPr>
                  <p:blipFill>
                    <a:blip r:embed="rId613"/>
                    <a:stretch>
                      <a:fillRect/>
                    </a:stretch>
                  </p:blipFill>
                  <p:spPr>
                    <a:xfrm>
                      <a:off x="9946470" y="1603950"/>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798" name="Ink 797">
                      <a:extLst>
                        <a:ext uri="{FF2B5EF4-FFF2-40B4-BE49-F238E27FC236}">
                          <a16:creationId xmlns:a16="http://schemas.microsoft.com/office/drawing/2014/main" id="{76F1904B-A00B-1463-6E8D-26EDA2595C30}"/>
                        </a:ext>
                      </a:extLst>
                    </p14:cNvPr>
                    <p14:cNvContentPartPr/>
                    <p14:nvPr/>
                  </p14:nvContentPartPr>
                  <p14:xfrm>
                    <a:off x="9965910" y="1607550"/>
                    <a:ext cx="24120" cy="107640"/>
                  </p14:xfrm>
                </p:contentPart>
              </mc:Choice>
              <mc:Fallback xmlns="">
                <p:pic>
                  <p:nvPicPr>
                    <p:cNvPr id="947" name="Ink 946">
                      <a:extLst>
                        <a:ext uri="{FF2B5EF4-FFF2-40B4-BE49-F238E27FC236}">
                          <a16:creationId xmlns:a16="http://schemas.microsoft.com/office/drawing/2014/main" id="{09D8899B-D7B6-E708-2BDB-4308B2FB9ECF}"/>
                        </a:ext>
                      </a:extLst>
                    </p:cNvPr>
                    <p:cNvPicPr/>
                    <p:nvPr/>
                  </p:nvPicPr>
                  <p:blipFill>
                    <a:blip r:embed="rId615"/>
                    <a:stretch>
                      <a:fillRect/>
                    </a:stretch>
                  </p:blipFill>
                  <p:spPr>
                    <a:xfrm>
                      <a:off x="9961590" y="1603230"/>
                      <a:ext cx="3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799" name="Ink 798">
                      <a:extLst>
                        <a:ext uri="{FF2B5EF4-FFF2-40B4-BE49-F238E27FC236}">
                          <a16:creationId xmlns:a16="http://schemas.microsoft.com/office/drawing/2014/main" id="{9ED8833E-7E7B-6C36-2A04-2353C4D9D048}"/>
                        </a:ext>
                      </a:extLst>
                    </p14:cNvPr>
                    <p14:cNvContentPartPr/>
                    <p14:nvPr/>
                  </p14:nvContentPartPr>
                  <p14:xfrm>
                    <a:off x="9981030" y="1621950"/>
                    <a:ext cx="20160" cy="90360"/>
                  </p14:xfrm>
                </p:contentPart>
              </mc:Choice>
              <mc:Fallback xmlns="">
                <p:pic>
                  <p:nvPicPr>
                    <p:cNvPr id="948" name="Ink 947">
                      <a:extLst>
                        <a:ext uri="{FF2B5EF4-FFF2-40B4-BE49-F238E27FC236}">
                          <a16:creationId xmlns:a16="http://schemas.microsoft.com/office/drawing/2014/main" id="{C41D4129-F510-A921-1111-189B73B4F1E8}"/>
                        </a:ext>
                      </a:extLst>
                    </p:cNvPr>
                    <p:cNvPicPr/>
                    <p:nvPr/>
                  </p:nvPicPr>
                  <p:blipFill>
                    <a:blip r:embed="rId617"/>
                    <a:stretch>
                      <a:fillRect/>
                    </a:stretch>
                  </p:blipFill>
                  <p:spPr>
                    <a:xfrm>
                      <a:off x="9976710" y="1617630"/>
                      <a:ext cx="28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800" name="Ink 799">
                      <a:extLst>
                        <a:ext uri="{FF2B5EF4-FFF2-40B4-BE49-F238E27FC236}">
                          <a16:creationId xmlns:a16="http://schemas.microsoft.com/office/drawing/2014/main" id="{4791DD48-2F93-F5C9-0966-74F95363EA29}"/>
                        </a:ext>
                      </a:extLst>
                    </p14:cNvPr>
                    <p14:cNvContentPartPr/>
                    <p14:nvPr/>
                  </p14:nvContentPartPr>
                  <p14:xfrm>
                    <a:off x="9993270" y="1600350"/>
                    <a:ext cx="28800" cy="104760"/>
                  </p14:xfrm>
                </p:contentPart>
              </mc:Choice>
              <mc:Fallback xmlns="">
                <p:pic>
                  <p:nvPicPr>
                    <p:cNvPr id="949" name="Ink 948">
                      <a:extLst>
                        <a:ext uri="{FF2B5EF4-FFF2-40B4-BE49-F238E27FC236}">
                          <a16:creationId xmlns:a16="http://schemas.microsoft.com/office/drawing/2014/main" id="{205F3196-858D-0316-E64B-46594A9B6C4E}"/>
                        </a:ext>
                      </a:extLst>
                    </p:cNvPr>
                    <p:cNvPicPr/>
                    <p:nvPr/>
                  </p:nvPicPr>
                  <p:blipFill>
                    <a:blip r:embed="rId619"/>
                    <a:stretch>
                      <a:fillRect/>
                    </a:stretch>
                  </p:blipFill>
                  <p:spPr>
                    <a:xfrm>
                      <a:off x="9988950" y="1596030"/>
                      <a:ext cx="3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801" name="Ink 800">
                      <a:extLst>
                        <a:ext uri="{FF2B5EF4-FFF2-40B4-BE49-F238E27FC236}">
                          <a16:creationId xmlns:a16="http://schemas.microsoft.com/office/drawing/2014/main" id="{4696F498-AB4F-C665-D77F-AC3383923212}"/>
                        </a:ext>
                      </a:extLst>
                    </p14:cNvPr>
                    <p14:cNvContentPartPr/>
                    <p14:nvPr/>
                  </p14:nvContentPartPr>
                  <p14:xfrm>
                    <a:off x="10021710" y="1617270"/>
                    <a:ext cx="8640" cy="83880"/>
                  </p14:xfrm>
                </p:contentPart>
              </mc:Choice>
              <mc:Fallback xmlns="">
                <p:pic>
                  <p:nvPicPr>
                    <p:cNvPr id="950" name="Ink 949">
                      <a:extLst>
                        <a:ext uri="{FF2B5EF4-FFF2-40B4-BE49-F238E27FC236}">
                          <a16:creationId xmlns:a16="http://schemas.microsoft.com/office/drawing/2014/main" id="{118EFCED-47D1-3DF9-0ACF-FA86DDA8D40E}"/>
                        </a:ext>
                      </a:extLst>
                    </p:cNvPr>
                    <p:cNvPicPr/>
                    <p:nvPr/>
                  </p:nvPicPr>
                  <p:blipFill>
                    <a:blip r:embed="rId621"/>
                    <a:stretch>
                      <a:fillRect/>
                    </a:stretch>
                  </p:blipFill>
                  <p:spPr>
                    <a:xfrm>
                      <a:off x="10017390" y="1612950"/>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802" name="Ink 801">
                      <a:extLst>
                        <a:ext uri="{FF2B5EF4-FFF2-40B4-BE49-F238E27FC236}">
                          <a16:creationId xmlns:a16="http://schemas.microsoft.com/office/drawing/2014/main" id="{12FE1FF7-49B6-68D1-D1B0-10C1F1E0B044}"/>
                        </a:ext>
                      </a:extLst>
                    </p14:cNvPr>
                    <p14:cNvContentPartPr/>
                    <p14:nvPr/>
                  </p14:nvContentPartPr>
                  <p14:xfrm>
                    <a:off x="10010910" y="1587750"/>
                    <a:ext cx="36360" cy="101880"/>
                  </p14:xfrm>
                </p:contentPart>
              </mc:Choice>
              <mc:Fallback xmlns="">
                <p:pic>
                  <p:nvPicPr>
                    <p:cNvPr id="951" name="Ink 950">
                      <a:extLst>
                        <a:ext uri="{FF2B5EF4-FFF2-40B4-BE49-F238E27FC236}">
                          <a16:creationId xmlns:a16="http://schemas.microsoft.com/office/drawing/2014/main" id="{46CAA33B-6580-3BAC-9286-FF2341B77863}"/>
                        </a:ext>
                      </a:extLst>
                    </p:cNvPr>
                    <p:cNvPicPr/>
                    <p:nvPr/>
                  </p:nvPicPr>
                  <p:blipFill>
                    <a:blip r:embed="rId623"/>
                    <a:stretch>
                      <a:fillRect/>
                    </a:stretch>
                  </p:blipFill>
                  <p:spPr>
                    <a:xfrm>
                      <a:off x="10006590" y="1583430"/>
                      <a:ext cx="4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803" name="Ink 802">
                      <a:extLst>
                        <a:ext uri="{FF2B5EF4-FFF2-40B4-BE49-F238E27FC236}">
                          <a16:creationId xmlns:a16="http://schemas.microsoft.com/office/drawing/2014/main" id="{E5570497-89C1-D4E9-D3EB-2C747D382027}"/>
                        </a:ext>
                      </a:extLst>
                    </p14:cNvPr>
                    <p14:cNvContentPartPr/>
                    <p14:nvPr/>
                  </p14:nvContentPartPr>
                  <p14:xfrm>
                    <a:off x="10001190" y="1579830"/>
                    <a:ext cx="18720" cy="84240"/>
                  </p14:xfrm>
                </p:contentPart>
              </mc:Choice>
              <mc:Fallback xmlns="">
                <p:pic>
                  <p:nvPicPr>
                    <p:cNvPr id="952" name="Ink 951">
                      <a:extLst>
                        <a:ext uri="{FF2B5EF4-FFF2-40B4-BE49-F238E27FC236}">
                          <a16:creationId xmlns:a16="http://schemas.microsoft.com/office/drawing/2014/main" id="{984FA966-D7B0-7739-0A66-D33A51FB8F49}"/>
                        </a:ext>
                      </a:extLst>
                    </p:cNvPr>
                    <p:cNvPicPr/>
                    <p:nvPr/>
                  </p:nvPicPr>
                  <p:blipFill>
                    <a:blip r:embed="rId625"/>
                    <a:stretch>
                      <a:fillRect/>
                    </a:stretch>
                  </p:blipFill>
                  <p:spPr>
                    <a:xfrm>
                      <a:off x="9996870" y="1575510"/>
                      <a:ext cx="27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804" name="Ink 803">
                      <a:extLst>
                        <a:ext uri="{FF2B5EF4-FFF2-40B4-BE49-F238E27FC236}">
                          <a16:creationId xmlns:a16="http://schemas.microsoft.com/office/drawing/2014/main" id="{7B9A0779-71CE-7D7A-318F-F4D8126090C9}"/>
                        </a:ext>
                      </a:extLst>
                    </p14:cNvPr>
                    <p14:cNvContentPartPr/>
                    <p14:nvPr/>
                  </p14:nvContentPartPr>
                  <p14:xfrm>
                    <a:off x="9973110" y="1576590"/>
                    <a:ext cx="30240" cy="104400"/>
                  </p14:xfrm>
                </p:contentPart>
              </mc:Choice>
              <mc:Fallback xmlns="">
                <p:pic>
                  <p:nvPicPr>
                    <p:cNvPr id="953" name="Ink 952">
                      <a:extLst>
                        <a:ext uri="{FF2B5EF4-FFF2-40B4-BE49-F238E27FC236}">
                          <a16:creationId xmlns:a16="http://schemas.microsoft.com/office/drawing/2014/main" id="{726E132B-90DE-F994-3256-2E7128CC0C63}"/>
                        </a:ext>
                      </a:extLst>
                    </p:cNvPr>
                    <p:cNvPicPr/>
                    <p:nvPr/>
                  </p:nvPicPr>
                  <p:blipFill>
                    <a:blip r:embed="rId627"/>
                    <a:stretch>
                      <a:fillRect/>
                    </a:stretch>
                  </p:blipFill>
                  <p:spPr>
                    <a:xfrm>
                      <a:off x="9968790" y="1572270"/>
                      <a:ext cx="3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805" name="Ink 804">
                      <a:extLst>
                        <a:ext uri="{FF2B5EF4-FFF2-40B4-BE49-F238E27FC236}">
                          <a16:creationId xmlns:a16="http://schemas.microsoft.com/office/drawing/2014/main" id="{02BCB5C8-2B3F-9388-54E8-A6E7F8C41339}"/>
                        </a:ext>
                      </a:extLst>
                    </p14:cNvPr>
                    <p14:cNvContentPartPr/>
                    <p14:nvPr/>
                  </p14:nvContentPartPr>
                  <p14:xfrm>
                    <a:off x="9933870" y="1587750"/>
                    <a:ext cx="22680" cy="92520"/>
                  </p14:xfrm>
                </p:contentPart>
              </mc:Choice>
              <mc:Fallback xmlns="">
                <p:pic>
                  <p:nvPicPr>
                    <p:cNvPr id="954" name="Ink 953">
                      <a:extLst>
                        <a:ext uri="{FF2B5EF4-FFF2-40B4-BE49-F238E27FC236}">
                          <a16:creationId xmlns:a16="http://schemas.microsoft.com/office/drawing/2014/main" id="{C999C6C8-6BED-A880-C651-4CDE8844FA8F}"/>
                        </a:ext>
                      </a:extLst>
                    </p:cNvPr>
                    <p:cNvPicPr/>
                    <p:nvPr/>
                  </p:nvPicPr>
                  <p:blipFill>
                    <a:blip r:embed="rId629"/>
                    <a:stretch>
                      <a:fillRect/>
                    </a:stretch>
                  </p:blipFill>
                  <p:spPr>
                    <a:xfrm>
                      <a:off x="9929550" y="1583430"/>
                      <a:ext cx="3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806" name="Ink 805">
                      <a:extLst>
                        <a:ext uri="{FF2B5EF4-FFF2-40B4-BE49-F238E27FC236}">
                          <a16:creationId xmlns:a16="http://schemas.microsoft.com/office/drawing/2014/main" id="{594FAFF3-D0C3-798F-8511-BE4F1152D92B}"/>
                        </a:ext>
                      </a:extLst>
                    </p14:cNvPr>
                    <p14:cNvContentPartPr/>
                    <p14:nvPr/>
                  </p14:nvContentPartPr>
                  <p14:xfrm>
                    <a:off x="9930270" y="1598190"/>
                    <a:ext cx="28800" cy="84240"/>
                  </p14:xfrm>
                </p:contentPart>
              </mc:Choice>
              <mc:Fallback xmlns="">
                <p:pic>
                  <p:nvPicPr>
                    <p:cNvPr id="955" name="Ink 954">
                      <a:extLst>
                        <a:ext uri="{FF2B5EF4-FFF2-40B4-BE49-F238E27FC236}">
                          <a16:creationId xmlns:a16="http://schemas.microsoft.com/office/drawing/2014/main" id="{FE92A099-D22F-4F8C-C859-CB08EFAB3346}"/>
                        </a:ext>
                      </a:extLst>
                    </p:cNvPr>
                    <p:cNvPicPr/>
                    <p:nvPr/>
                  </p:nvPicPr>
                  <p:blipFill>
                    <a:blip r:embed="rId631"/>
                    <a:stretch>
                      <a:fillRect/>
                    </a:stretch>
                  </p:blipFill>
                  <p:spPr>
                    <a:xfrm>
                      <a:off x="9925950" y="1593870"/>
                      <a:ext cx="37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807" name="Ink 806">
                      <a:extLst>
                        <a:ext uri="{FF2B5EF4-FFF2-40B4-BE49-F238E27FC236}">
                          <a16:creationId xmlns:a16="http://schemas.microsoft.com/office/drawing/2014/main" id="{27DE99E2-8265-C075-E764-6A3C630A2FBD}"/>
                        </a:ext>
                      </a:extLst>
                    </p14:cNvPr>
                    <p14:cNvContentPartPr/>
                    <p14:nvPr/>
                  </p14:nvContentPartPr>
                  <p14:xfrm>
                    <a:off x="9940710" y="1598910"/>
                    <a:ext cx="30600" cy="79920"/>
                  </p14:xfrm>
                </p:contentPart>
              </mc:Choice>
              <mc:Fallback xmlns="">
                <p:pic>
                  <p:nvPicPr>
                    <p:cNvPr id="956" name="Ink 955">
                      <a:extLst>
                        <a:ext uri="{FF2B5EF4-FFF2-40B4-BE49-F238E27FC236}">
                          <a16:creationId xmlns:a16="http://schemas.microsoft.com/office/drawing/2014/main" id="{88EBF3D2-DCA3-26C8-E78C-1E5AE8191D68}"/>
                        </a:ext>
                      </a:extLst>
                    </p:cNvPr>
                    <p:cNvPicPr/>
                    <p:nvPr/>
                  </p:nvPicPr>
                  <p:blipFill>
                    <a:blip r:embed="rId633"/>
                    <a:stretch>
                      <a:fillRect/>
                    </a:stretch>
                  </p:blipFill>
                  <p:spPr>
                    <a:xfrm>
                      <a:off x="9936390" y="1594590"/>
                      <a:ext cx="39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808" name="Ink 807">
                      <a:extLst>
                        <a:ext uri="{FF2B5EF4-FFF2-40B4-BE49-F238E27FC236}">
                          <a16:creationId xmlns:a16="http://schemas.microsoft.com/office/drawing/2014/main" id="{6ADA2642-72AC-7345-1113-5EABB9C5193B}"/>
                        </a:ext>
                      </a:extLst>
                    </p14:cNvPr>
                    <p14:cNvContentPartPr/>
                    <p14:nvPr/>
                  </p14:nvContentPartPr>
                  <p14:xfrm>
                    <a:off x="9952230" y="1595310"/>
                    <a:ext cx="26280" cy="55800"/>
                  </p14:xfrm>
                </p:contentPart>
              </mc:Choice>
              <mc:Fallback xmlns="">
                <p:pic>
                  <p:nvPicPr>
                    <p:cNvPr id="957" name="Ink 956">
                      <a:extLst>
                        <a:ext uri="{FF2B5EF4-FFF2-40B4-BE49-F238E27FC236}">
                          <a16:creationId xmlns:a16="http://schemas.microsoft.com/office/drawing/2014/main" id="{329C95F2-38FD-486D-F67B-43AD685ACD29}"/>
                        </a:ext>
                      </a:extLst>
                    </p:cNvPr>
                    <p:cNvPicPr/>
                    <p:nvPr/>
                  </p:nvPicPr>
                  <p:blipFill>
                    <a:blip r:embed="rId635"/>
                    <a:stretch>
                      <a:fillRect/>
                    </a:stretch>
                  </p:blipFill>
                  <p:spPr>
                    <a:xfrm>
                      <a:off x="9947910" y="1590990"/>
                      <a:ext cx="34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09" name="Ink 808">
                      <a:extLst>
                        <a:ext uri="{FF2B5EF4-FFF2-40B4-BE49-F238E27FC236}">
                          <a16:creationId xmlns:a16="http://schemas.microsoft.com/office/drawing/2014/main" id="{5DDDADC7-A6E2-35A5-C61C-7FC82E8A99BC}"/>
                        </a:ext>
                      </a:extLst>
                    </p14:cNvPr>
                    <p14:cNvContentPartPr/>
                    <p14:nvPr/>
                  </p14:nvContentPartPr>
                  <p14:xfrm>
                    <a:off x="9902910" y="1577670"/>
                    <a:ext cx="10800" cy="115200"/>
                  </p14:xfrm>
                </p:contentPart>
              </mc:Choice>
              <mc:Fallback xmlns="">
                <p:pic>
                  <p:nvPicPr>
                    <p:cNvPr id="958" name="Ink 957">
                      <a:extLst>
                        <a:ext uri="{FF2B5EF4-FFF2-40B4-BE49-F238E27FC236}">
                          <a16:creationId xmlns:a16="http://schemas.microsoft.com/office/drawing/2014/main" id="{96D29342-9FBA-A881-140E-86B1AD414F20}"/>
                        </a:ext>
                      </a:extLst>
                    </p:cNvPr>
                    <p:cNvPicPr/>
                    <p:nvPr/>
                  </p:nvPicPr>
                  <p:blipFill>
                    <a:blip r:embed="rId637"/>
                    <a:stretch>
                      <a:fillRect/>
                    </a:stretch>
                  </p:blipFill>
                  <p:spPr>
                    <a:xfrm>
                      <a:off x="9898590" y="1573350"/>
                      <a:ext cx="1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810" name="Ink 809">
                      <a:extLst>
                        <a:ext uri="{FF2B5EF4-FFF2-40B4-BE49-F238E27FC236}">
                          <a16:creationId xmlns:a16="http://schemas.microsoft.com/office/drawing/2014/main" id="{DD4C3D03-778F-1BBD-4379-0F4CEE77545B}"/>
                        </a:ext>
                      </a:extLst>
                    </p14:cNvPr>
                    <p14:cNvContentPartPr/>
                    <p14:nvPr/>
                  </p14:nvContentPartPr>
                  <p14:xfrm>
                    <a:off x="9887790" y="1592790"/>
                    <a:ext cx="10440" cy="110520"/>
                  </p14:xfrm>
                </p:contentPart>
              </mc:Choice>
              <mc:Fallback xmlns="">
                <p:pic>
                  <p:nvPicPr>
                    <p:cNvPr id="959" name="Ink 958">
                      <a:extLst>
                        <a:ext uri="{FF2B5EF4-FFF2-40B4-BE49-F238E27FC236}">
                          <a16:creationId xmlns:a16="http://schemas.microsoft.com/office/drawing/2014/main" id="{847FA0B1-7FB7-C007-E276-1FC0429193A8}"/>
                        </a:ext>
                      </a:extLst>
                    </p:cNvPr>
                    <p:cNvPicPr/>
                    <p:nvPr/>
                  </p:nvPicPr>
                  <p:blipFill>
                    <a:blip r:embed="rId639"/>
                    <a:stretch>
                      <a:fillRect/>
                    </a:stretch>
                  </p:blipFill>
                  <p:spPr>
                    <a:xfrm>
                      <a:off x="9883470" y="1588470"/>
                      <a:ext cx="1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811" name="Ink 810">
                      <a:extLst>
                        <a:ext uri="{FF2B5EF4-FFF2-40B4-BE49-F238E27FC236}">
                          <a16:creationId xmlns:a16="http://schemas.microsoft.com/office/drawing/2014/main" id="{EF576126-8932-5C00-F7D1-992C4366D4E7}"/>
                        </a:ext>
                      </a:extLst>
                    </p14:cNvPr>
                    <p14:cNvContentPartPr/>
                    <p14:nvPr/>
                  </p14:nvContentPartPr>
                  <p14:xfrm>
                    <a:off x="9862230" y="1611510"/>
                    <a:ext cx="6840" cy="105120"/>
                  </p14:xfrm>
                </p:contentPart>
              </mc:Choice>
              <mc:Fallback xmlns="">
                <p:pic>
                  <p:nvPicPr>
                    <p:cNvPr id="960" name="Ink 959">
                      <a:extLst>
                        <a:ext uri="{FF2B5EF4-FFF2-40B4-BE49-F238E27FC236}">
                          <a16:creationId xmlns:a16="http://schemas.microsoft.com/office/drawing/2014/main" id="{6516D182-BAE4-C6EE-0602-324AB53BFD00}"/>
                        </a:ext>
                      </a:extLst>
                    </p:cNvPr>
                    <p:cNvPicPr/>
                    <p:nvPr/>
                  </p:nvPicPr>
                  <p:blipFill>
                    <a:blip r:embed="rId641"/>
                    <a:stretch>
                      <a:fillRect/>
                    </a:stretch>
                  </p:blipFill>
                  <p:spPr>
                    <a:xfrm>
                      <a:off x="9857910" y="1607190"/>
                      <a:ext cx="15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812" name="Ink 811">
                      <a:extLst>
                        <a:ext uri="{FF2B5EF4-FFF2-40B4-BE49-F238E27FC236}">
                          <a16:creationId xmlns:a16="http://schemas.microsoft.com/office/drawing/2014/main" id="{785E7C67-D337-28BF-7BE8-66AE68A86A9B}"/>
                        </a:ext>
                      </a:extLst>
                    </p14:cNvPr>
                    <p14:cNvContentPartPr/>
                    <p14:nvPr/>
                  </p14:nvContentPartPr>
                  <p14:xfrm>
                    <a:off x="9838830" y="1640310"/>
                    <a:ext cx="4320" cy="80640"/>
                  </p14:xfrm>
                </p:contentPart>
              </mc:Choice>
              <mc:Fallback xmlns="">
                <p:pic>
                  <p:nvPicPr>
                    <p:cNvPr id="961" name="Ink 960">
                      <a:extLst>
                        <a:ext uri="{FF2B5EF4-FFF2-40B4-BE49-F238E27FC236}">
                          <a16:creationId xmlns:a16="http://schemas.microsoft.com/office/drawing/2014/main" id="{BAB36385-76FC-68FD-B7D9-D174D30515EF}"/>
                        </a:ext>
                      </a:extLst>
                    </p:cNvPr>
                    <p:cNvPicPr/>
                    <p:nvPr/>
                  </p:nvPicPr>
                  <p:blipFill>
                    <a:blip r:embed="rId643"/>
                    <a:stretch>
                      <a:fillRect/>
                    </a:stretch>
                  </p:blipFill>
                  <p:spPr>
                    <a:xfrm>
                      <a:off x="9834510" y="1635990"/>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813" name="Ink 812">
                      <a:extLst>
                        <a:ext uri="{FF2B5EF4-FFF2-40B4-BE49-F238E27FC236}">
                          <a16:creationId xmlns:a16="http://schemas.microsoft.com/office/drawing/2014/main" id="{2CEF5D37-E82E-3763-500B-25DA43F47DA0}"/>
                        </a:ext>
                      </a:extLst>
                    </p14:cNvPr>
                    <p14:cNvContentPartPr/>
                    <p14:nvPr/>
                  </p14:nvContentPartPr>
                  <p14:xfrm>
                    <a:off x="9800670" y="1657590"/>
                    <a:ext cx="24120" cy="123120"/>
                  </p14:xfrm>
                </p:contentPart>
              </mc:Choice>
              <mc:Fallback xmlns="">
                <p:pic>
                  <p:nvPicPr>
                    <p:cNvPr id="962" name="Ink 961">
                      <a:extLst>
                        <a:ext uri="{FF2B5EF4-FFF2-40B4-BE49-F238E27FC236}">
                          <a16:creationId xmlns:a16="http://schemas.microsoft.com/office/drawing/2014/main" id="{14331AC5-569F-4006-FF9D-59BE684AF4AD}"/>
                        </a:ext>
                      </a:extLst>
                    </p:cNvPr>
                    <p:cNvPicPr/>
                    <p:nvPr/>
                  </p:nvPicPr>
                  <p:blipFill>
                    <a:blip r:embed="rId645"/>
                    <a:stretch>
                      <a:fillRect/>
                    </a:stretch>
                  </p:blipFill>
                  <p:spPr>
                    <a:xfrm>
                      <a:off x="9796350" y="1653270"/>
                      <a:ext cx="3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814" name="Ink 813">
                      <a:extLst>
                        <a:ext uri="{FF2B5EF4-FFF2-40B4-BE49-F238E27FC236}">
                          <a16:creationId xmlns:a16="http://schemas.microsoft.com/office/drawing/2014/main" id="{72CDBC4F-DCE0-17F8-37B2-4B00D7CEEA12}"/>
                        </a:ext>
                      </a:extLst>
                    </p14:cNvPr>
                    <p14:cNvContentPartPr/>
                    <p14:nvPr/>
                  </p14:nvContentPartPr>
                  <p14:xfrm>
                    <a:off x="9924870" y="1584510"/>
                    <a:ext cx="3600" cy="41040"/>
                  </p14:xfrm>
                </p:contentPart>
              </mc:Choice>
              <mc:Fallback xmlns="">
                <p:pic>
                  <p:nvPicPr>
                    <p:cNvPr id="963" name="Ink 962">
                      <a:extLst>
                        <a:ext uri="{FF2B5EF4-FFF2-40B4-BE49-F238E27FC236}">
                          <a16:creationId xmlns:a16="http://schemas.microsoft.com/office/drawing/2014/main" id="{9723F9FA-CF07-7930-7ED0-8B5AD5CD94B3}"/>
                        </a:ext>
                      </a:extLst>
                    </p:cNvPr>
                    <p:cNvPicPr/>
                    <p:nvPr/>
                  </p:nvPicPr>
                  <p:blipFill>
                    <a:blip r:embed="rId647"/>
                    <a:stretch>
                      <a:fillRect/>
                    </a:stretch>
                  </p:blipFill>
                  <p:spPr>
                    <a:xfrm>
                      <a:off x="9920550" y="1580190"/>
                      <a:ext cx="12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815" name="Ink 814">
                      <a:extLst>
                        <a:ext uri="{FF2B5EF4-FFF2-40B4-BE49-F238E27FC236}">
                          <a16:creationId xmlns:a16="http://schemas.microsoft.com/office/drawing/2014/main" id="{54288AE1-5799-6D16-3A4A-FA3166D5D856}"/>
                        </a:ext>
                      </a:extLst>
                    </p14:cNvPr>
                    <p14:cNvContentPartPr/>
                    <p14:nvPr/>
                  </p14:nvContentPartPr>
                  <p14:xfrm>
                    <a:off x="9911910" y="1581630"/>
                    <a:ext cx="12240" cy="79200"/>
                  </p14:xfrm>
                </p:contentPart>
              </mc:Choice>
              <mc:Fallback xmlns="">
                <p:pic>
                  <p:nvPicPr>
                    <p:cNvPr id="964" name="Ink 963">
                      <a:extLst>
                        <a:ext uri="{FF2B5EF4-FFF2-40B4-BE49-F238E27FC236}">
                          <a16:creationId xmlns:a16="http://schemas.microsoft.com/office/drawing/2014/main" id="{41414028-E43C-33C0-D106-F8B9448959A9}"/>
                        </a:ext>
                      </a:extLst>
                    </p:cNvPr>
                    <p:cNvPicPr/>
                    <p:nvPr/>
                  </p:nvPicPr>
                  <p:blipFill>
                    <a:blip r:embed="rId649"/>
                    <a:stretch>
                      <a:fillRect/>
                    </a:stretch>
                  </p:blipFill>
                  <p:spPr>
                    <a:xfrm>
                      <a:off x="9907590" y="1577310"/>
                      <a:ext cx="2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816" name="Ink 815">
                      <a:extLst>
                        <a:ext uri="{FF2B5EF4-FFF2-40B4-BE49-F238E27FC236}">
                          <a16:creationId xmlns:a16="http://schemas.microsoft.com/office/drawing/2014/main" id="{3DCF7FC2-351A-2158-E293-9164E2A25C3C}"/>
                        </a:ext>
                      </a:extLst>
                    </p14:cNvPr>
                    <p14:cNvContentPartPr/>
                    <p14:nvPr/>
                  </p14:nvContentPartPr>
                  <p14:xfrm>
                    <a:off x="9905430" y="1584510"/>
                    <a:ext cx="17640" cy="112680"/>
                  </p14:xfrm>
                </p:contentPart>
              </mc:Choice>
              <mc:Fallback xmlns="">
                <p:pic>
                  <p:nvPicPr>
                    <p:cNvPr id="965" name="Ink 964">
                      <a:extLst>
                        <a:ext uri="{FF2B5EF4-FFF2-40B4-BE49-F238E27FC236}">
                          <a16:creationId xmlns:a16="http://schemas.microsoft.com/office/drawing/2014/main" id="{9EB4C904-D915-AE0B-B8AC-7CAA108C25CF}"/>
                        </a:ext>
                      </a:extLst>
                    </p:cNvPr>
                    <p:cNvPicPr/>
                    <p:nvPr/>
                  </p:nvPicPr>
                  <p:blipFill>
                    <a:blip r:embed="rId651"/>
                    <a:stretch>
                      <a:fillRect/>
                    </a:stretch>
                  </p:blipFill>
                  <p:spPr>
                    <a:xfrm>
                      <a:off x="9901110" y="1580190"/>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817" name="Ink 816">
                      <a:extLst>
                        <a:ext uri="{FF2B5EF4-FFF2-40B4-BE49-F238E27FC236}">
                          <a16:creationId xmlns:a16="http://schemas.microsoft.com/office/drawing/2014/main" id="{CB439F3E-52A1-120D-5232-9CF42B7977BA}"/>
                        </a:ext>
                      </a:extLst>
                    </p14:cNvPr>
                    <p14:cNvContentPartPr/>
                    <p14:nvPr/>
                  </p14:nvContentPartPr>
                  <p14:xfrm>
                    <a:off x="9903990" y="1584870"/>
                    <a:ext cx="14400" cy="90000"/>
                  </p14:xfrm>
                </p:contentPart>
              </mc:Choice>
              <mc:Fallback xmlns="">
                <p:pic>
                  <p:nvPicPr>
                    <p:cNvPr id="966" name="Ink 965">
                      <a:extLst>
                        <a:ext uri="{FF2B5EF4-FFF2-40B4-BE49-F238E27FC236}">
                          <a16:creationId xmlns:a16="http://schemas.microsoft.com/office/drawing/2014/main" id="{A46A6CF0-0019-9527-4DBE-A6027EF194B2}"/>
                        </a:ext>
                      </a:extLst>
                    </p:cNvPr>
                    <p:cNvPicPr/>
                    <p:nvPr/>
                  </p:nvPicPr>
                  <p:blipFill>
                    <a:blip r:embed="rId653"/>
                    <a:stretch>
                      <a:fillRect/>
                    </a:stretch>
                  </p:blipFill>
                  <p:spPr>
                    <a:xfrm>
                      <a:off x="9899670" y="1580550"/>
                      <a:ext cx="2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818" name="Ink 817">
                      <a:extLst>
                        <a:ext uri="{FF2B5EF4-FFF2-40B4-BE49-F238E27FC236}">
                          <a16:creationId xmlns:a16="http://schemas.microsoft.com/office/drawing/2014/main" id="{D2FA2B61-6916-02FF-11E5-A2B8286F91D8}"/>
                        </a:ext>
                      </a:extLst>
                    </p14:cNvPr>
                    <p14:cNvContentPartPr/>
                    <p14:nvPr/>
                  </p14:nvContentPartPr>
                  <p14:xfrm>
                    <a:off x="9882030" y="1585590"/>
                    <a:ext cx="21240" cy="85320"/>
                  </p14:xfrm>
                </p:contentPart>
              </mc:Choice>
              <mc:Fallback xmlns="">
                <p:pic>
                  <p:nvPicPr>
                    <p:cNvPr id="967" name="Ink 966">
                      <a:extLst>
                        <a:ext uri="{FF2B5EF4-FFF2-40B4-BE49-F238E27FC236}">
                          <a16:creationId xmlns:a16="http://schemas.microsoft.com/office/drawing/2014/main" id="{1F096940-A813-B7E8-50E9-E09A213C473C}"/>
                        </a:ext>
                      </a:extLst>
                    </p:cNvPr>
                    <p:cNvPicPr/>
                    <p:nvPr/>
                  </p:nvPicPr>
                  <p:blipFill>
                    <a:blip r:embed="rId655"/>
                    <a:stretch>
                      <a:fillRect/>
                    </a:stretch>
                  </p:blipFill>
                  <p:spPr>
                    <a:xfrm>
                      <a:off x="9877710" y="1581270"/>
                      <a:ext cx="29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819" name="Ink 818">
                      <a:extLst>
                        <a:ext uri="{FF2B5EF4-FFF2-40B4-BE49-F238E27FC236}">
                          <a16:creationId xmlns:a16="http://schemas.microsoft.com/office/drawing/2014/main" id="{FB71155A-1399-7C00-C4C7-8876D7D653B1}"/>
                        </a:ext>
                      </a:extLst>
                    </p14:cNvPr>
                    <p14:cNvContentPartPr/>
                    <p14:nvPr/>
                  </p14:nvContentPartPr>
                  <p14:xfrm>
                    <a:off x="9874110" y="1590270"/>
                    <a:ext cx="13320" cy="81720"/>
                  </p14:xfrm>
                </p:contentPart>
              </mc:Choice>
              <mc:Fallback xmlns="">
                <p:pic>
                  <p:nvPicPr>
                    <p:cNvPr id="968" name="Ink 967">
                      <a:extLst>
                        <a:ext uri="{FF2B5EF4-FFF2-40B4-BE49-F238E27FC236}">
                          <a16:creationId xmlns:a16="http://schemas.microsoft.com/office/drawing/2014/main" id="{0E6B4D6A-29A0-9671-6269-DE02A14C0925}"/>
                        </a:ext>
                      </a:extLst>
                    </p:cNvPr>
                    <p:cNvPicPr/>
                    <p:nvPr/>
                  </p:nvPicPr>
                  <p:blipFill>
                    <a:blip r:embed="rId657"/>
                    <a:stretch>
                      <a:fillRect/>
                    </a:stretch>
                  </p:blipFill>
                  <p:spPr>
                    <a:xfrm>
                      <a:off x="9869790" y="1585950"/>
                      <a:ext cx="2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820" name="Ink 819">
                      <a:extLst>
                        <a:ext uri="{FF2B5EF4-FFF2-40B4-BE49-F238E27FC236}">
                          <a16:creationId xmlns:a16="http://schemas.microsoft.com/office/drawing/2014/main" id="{46E6C1E9-F56E-1FCE-5769-7581E5744AA1}"/>
                        </a:ext>
                      </a:extLst>
                    </p14:cNvPr>
                    <p14:cNvContentPartPr/>
                    <p14:nvPr/>
                  </p14:nvContentPartPr>
                  <p14:xfrm>
                    <a:off x="9837750" y="1595310"/>
                    <a:ext cx="30240" cy="99360"/>
                  </p14:xfrm>
                </p:contentPart>
              </mc:Choice>
              <mc:Fallback xmlns="">
                <p:pic>
                  <p:nvPicPr>
                    <p:cNvPr id="969" name="Ink 968">
                      <a:extLst>
                        <a:ext uri="{FF2B5EF4-FFF2-40B4-BE49-F238E27FC236}">
                          <a16:creationId xmlns:a16="http://schemas.microsoft.com/office/drawing/2014/main" id="{3EB2B903-7F40-6543-EF48-A40037C42D8C}"/>
                        </a:ext>
                      </a:extLst>
                    </p:cNvPr>
                    <p:cNvPicPr/>
                    <p:nvPr/>
                  </p:nvPicPr>
                  <p:blipFill>
                    <a:blip r:embed="rId659"/>
                    <a:stretch>
                      <a:fillRect/>
                    </a:stretch>
                  </p:blipFill>
                  <p:spPr>
                    <a:xfrm>
                      <a:off x="9833430" y="1590990"/>
                      <a:ext cx="3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821" name="Ink 820">
                      <a:extLst>
                        <a:ext uri="{FF2B5EF4-FFF2-40B4-BE49-F238E27FC236}">
                          <a16:creationId xmlns:a16="http://schemas.microsoft.com/office/drawing/2014/main" id="{71CDADE3-C042-B677-D8B9-AAF91C3FC2BB}"/>
                        </a:ext>
                      </a:extLst>
                    </p14:cNvPr>
                    <p14:cNvContentPartPr/>
                    <p14:nvPr/>
                  </p14:nvContentPartPr>
                  <p14:xfrm>
                    <a:off x="9798510" y="1641030"/>
                    <a:ext cx="34560" cy="97200"/>
                  </p14:xfrm>
                </p:contentPart>
              </mc:Choice>
              <mc:Fallback xmlns="">
                <p:pic>
                  <p:nvPicPr>
                    <p:cNvPr id="970" name="Ink 969">
                      <a:extLst>
                        <a:ext uri="{FF2B5EF4-FFF2-40B4-BE49-F238E27FC236}">
                          <a16:creationId xmlns:a16="http://schemas.microsoft.com/office/drawing/2014/main" id="{C6505AA5-912E-3E89-8D88-D99F785FCF7C}"/>
                        </a:ext>
                      </a:extLst>
                    </p:cNvPr>
                    <p:cNvPicPr/>
                    <p:nvPr/>
                  </p:nvPicPr>
                  <p:blipFill>
                    <a:blip r:embed="rId661"/>
                    <a:stretch>
                      <a:fillRect/>
                    </a:stretch>
                  </p:blipFill>
                  <p:spPr>
                    <a:xfrm>
                      <a:off x="9794190" y="1636710"/>
                      <a:ext cx="43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822" name="Ink 821">
                      <a:extLst>
                        <a:ext uri="{FF2B5EF4-FFF2-40B4-BE49-F238E27FC236}">
                          <a16:creationId xmlns:a16="http://schemas.microsoft.com/office/drawing/2014/main" id="{A066344D-F884-7B6F-3F92-CDBA6ABCD47B}"/>
                        </a:ext>
                      </a:extLst>
                    </p14:cNvPr>
                    <p14:cNvContentPartPr/>
                    <p14:nvPr/>
                  </p14:nvContentPartPr>
                  <p14:xfrm>
                    <a:off x="9930630" y="1582710"/>
                    <a:ext cx="10440" cy="48240"/>
                  </p14:xfrm>
                </p:contentPart>
              </mc:Choice>
              <mc:Fallback xmlns="">
                <p:pic>
                  <p:nvPicPr>
                    <p:cNvPr id="971" name="Ink 970">
                      <a:extLst>
                        <a:ext uri="{FF2B5EF4-FFF2-40B4-BE49-F238E27FC236}">
                          <a16:creationId xmlns:a16="http://schemas.microsoft.com/office/drawing/2014/main" id="{618C0238-5C34-996A-2F6E-F9CBC56B1711}"/>
                        </a:ext>
                      </a:extLst>
                    </p:cNvPr>
                    <p:cNvPicPr/>
                    <p:nvPr/>
                  </p:nvPicPr>
                  <p:blipFill>
                    <a:blip r:embed="rId663"/>
                    <a:stretch>
                      <a:fillRect/>
                    </a:stretch>
                  </p:blipFill>
                  <p:spPr>
                    <a:xfrm>
                      <a:off x="9926310" y="1578390"/>
                      <a:ext cx="19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823" name="Ink 822">
                      <a:extLst>
                        <a:ext uri="{FF2B5EF4-FFF2-40B4-BE49-F238E27FC236}">
                          <a16:creationId xmlns:a16="http://schemas.microsoft.com/office/drawing/2014/main" id="{F02C05D3-73D9-3C53-1B88-F7911A535DB3}"/>
                        </a:ext>
                      </a:extLst>
                    </p14:cNvPr>
                    <p14:cNvContentPartPr/>
                    <p14:nvPr/>
                  </p14:nvContentPartPr>
                  <p14:xfrm>
                    <a:off x="9920550" y="1571910"/>
                    <a:ext cx="12960" cy="55440"/>
                  </p14:xfrm>
                </p:contentPart>
              </mc:Choice>
              <mc:Fallback xmlns="">
                <p:pic>
                  <p:nvPicPr>
                    <p:cNvPr id="972" name="Ink 971">
                      <a:extLst>
                        <a:ext uri="{FF2B5EF4-FFF2-40B4-BE49-F238E27FC236}">
                          <a16:creationId xmlns:a16="http://schemas.microsoft.com/office/drawing/2014/main" id="{D6E65BD3-886F-4967-B22B-C19E8050E9C2}"/>
                        </a:ext>
                      </a:extLst>
                    </p:cNvPr>
                    <p:cNvPicPr/>
                    <p:nvPr/>
                  </p:nvPicPr>
                  <p:blipFill>
                    <a:blip r:embed="rId665"/>
                    <a:stretch>
                      <a:fillRect/>
                    </a:stretch>
                  </p:blipFill>
                  <p:spPr>
                    <a:xfrm>
                      <a:off x="9916230" y="1567590"/>
                      <a:ext cx="21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824" name="Ink 823">
                      <a:extLst>
                        <a:ext uri="{FF2B5EF4-FFF2-40B4-BE49-F238E27FC236}">
                          <a16:creationId xmlns:a16="http://schemas.microsoft.com/office/drawing/2014/main" id="{9419DF9A-53E3-B8A2-D88A-D0DBBA8C8C7A}"/>
                        </a:ext>
                      </a:extLst>
                    </p14:cNvPr>
                    <p14:cNvContentPartPr/>
                    <p14:nvPr/>
                  </p14:nvContentPartPr>
                  <p14:xfrm>
                    <a:off x="9956190" y="1568670"/>
                    <a:ext cx="20520" cy="61920"/>
                  </p14:xfrm>
                </p:contentPart>
              </mc:Choice>
              <mc:Fallback xmlns="">
                <p:pic>
                  <p:nvPicPr>
                    <p:cNvPr id="973" name="Ink 972">
                      <a:extLst>
                        <a:ext uri="{FF2B5EF4-FFF2-40B4-BE49-F238E27FC236}">
                          <a16:creationId xmlns:a16="http://schemas.microsoft.com/office/drawing/2014/main" id="{2793F9C8-A40E-72CF-319A-D9A598D16432}"/>
                        </a:ext>
                      </a:extLst>
                    </p:cNvPr>
                    <p:cNvPicPr/>
                    <p:nvPr/>
                  </p:nvPicPr>
                  <p:blipFill>
                    <a:blip r:embed="rId667"/>
                    <a:stretch>
                      <a:fillRect/>
                    </a:stretch>
                  </p:blipFill>
                  <p:spPr>
                    <a:xfrm>
                      <a:off x="9951870" y="1564350"/>
                      <a:ext cx="2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825" name="Ink 824">
                      <a:extLst>
                        <a:ext uri="{FF2B5EF4-FFF2-40B4-BE49-F238E27FC236}">
                          <a16:creationId xmlns:a16="http://schemas.microsoft.com/office/drawing/2014/main" id="{51AB04A4-2572-EAAE-90A4-6A302E2F3414}"/>
                        </a:ext>
                      </a:extLst>
                    </p14:cNvPr>
                    <p14:cNvContentPartPr/>
                    <p14:nvPr/>
                  </p14:nvContentPartPr>
                  <p14:xfrm>
                    <a:off x="9957990" y="1574790"/>
                    <a:ext cx="42120" cy="73080"/>
                  </p14:xfrm>
                </p:contentPart>
              </mc:Choice>
              <mc:Fallback xmlns="">
                <p:pic>
                  <p:nvPicPr>
                    <p:cNvPr id="974" name="Ink 973">
                      <a:extLst>
                        <a:ext uri="{FF2B5EF4-FFF2-40B4-BE49-F238E27FC236}">
                          <a16:creationId xmlns:a16="http://schemas.microsoft.com/office/drawing/2014/main" id="{20F10DDF-B93C-7763-EA34-1AC7967EB781}"/>
                        </a:ext>
                      </a:extLst>
                    </p:cNvPr>
                    <p:cNvPicPr/>
                    <p:nvPr/>
                  </p:nvPicPr>
                  <p:blipFill>
                    <a:blip r:embed="rId669"/>
                    <a:stretch>
                      <a:fillRect/>
                    </a:stretch>
                  </p:blipFill>
                  <p:spPr>
                    <a:xfrm>
                      <a:off x="9953670" y="1570470"/>
                      <a:ext cx="5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826" name="Ink 825">
                      <a:extLst>
                        <a:ext uri="{FF2B5EF4-FFF2-40B4-BE49-F238E27FC236}">
                          <a16:creationId xmlns:a16="http://schemas.microsoft.com/office/drawing/2014/main" id="{3DA5F1CA-8953-8FFF-A95F-28CAAA2076E0}"/>
                        </a:ext>
                      </a:extLst>
                    </p14:cNvPr>
                    <p14:cNvContentPartPr/>
                    <p14:nvPr/>
                  </p14:nvContentPartPr>
                  <p14:xfrm>
                    <a:off x="9984270" y="1579830"/>
                    <a:ext cx="48960" cy="77400"/>
                  </p14:xfrm>
                </p:contentPart>
              </mc:Choice>
              <mc:Fallback xmlns="">
                <p:pic>
                  <p:nvPicPr>
                    <p:cNvPr id="975" name="Ink 974">
                      <a:extLst>
                        <a:ext uri="{FF2B5EF4-FFF2-40B4-BE49-F238E27FC236}">
                          <a16:creationId xmlns:a16="http://schemas.microsoft.com/office/drawing/2014/main" id="{47899171-FE3A-C288-380E-6F982FE709D8}"/>
                        </a:ext>
                      </a:extLst>
                    </p:cNvPr>
                    <p:cNvPicPr/>
                    <p:nvPr/>
                  </p:nvPicPr>
                  <p:blipFill>
                    <a:blip r:embed="rId671"/>
                    <a:stretch>
                      <a:fillRect/>
                    </a:stretch>
                  </p:blipFill>
                  <p:spPr>
                    <a:xfrm>
                      <a:off x="9979950" y="1575510"/>
                      <a:ext cx="5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827" name="Ink 826">
                      <a:extLst>
                        <a:ext uri="{FF2B5EF4-FFF2-40B4-BE49-F238E27FC236}">
                          <a16:creationId xmlns:a16="http://schemas.microsoft.com/office/drawing/2014/main" id="{5201E490-0977-7F30-9A06-4869EDE1FDDA}"/>
                        </a:ext>
                      </a:extLst>
                    </p14:cNvPr>
                    <p14:cNvContentPartPr/>
                    <p14:nvPr/>
                  </p14:nvContentPartPr>
                  <p14:xfrm>
                    <a:off x="10010910" y="1588830"/>
                    <a:ext cx="15480" cy="61920"/>
                  </p14:xfrm>
                </p:contentPart>
              </mc:Choice>
              <mc:Fallback xmlns="">
                <p:pic>
                  <p:nvPicPr>
                    <p:cNvPr id="976" name="Ink 975">
                      <a:extLst>
                        <a:ext uri="{FF2B5EF4-FFF2-40B4-BE49-F238E27FC236}">
                          <a16:creationId xmlns:a16="http://schemas.microsoft.com/office/drawing/2014/main" id="{3851DA46-9C5C-11AD-A9A3-958988B620C5}"/>
                        </a:ext>
                      </a:extLst>
                    </p:cNvPr>
                    <p:cNvPicPr/>
                    <p:nvPr/>
                  </p:nvPicPr>
                  <p:blipFill>
                    <a:blip r:embed="rId673"/>
                    <a:stretch>
                      <a:fillRect/>
                    </a:stretch>
                  </p:blipFill>
                  <p:spPr>
                    <a:xfrm>
                      <a:off x="10006590" y="1584510"/>
                      <a:ext cx="2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828" name="Ink 827">
                      <a:extLst>
                        <a:ext uri="{FF2B5EF4-FFF2-40B4-BE49-F238E27FC236}">
                          <a16:creationId xmlns:a16="http://schemas.microsoft.com/office/drawing/2014/main" id="{DB3E9EDE-C83C-1DBE-72FA-AFA3C74203C0}"/>
                        </a:ext>
                      </a:extLst>
                    </p14:cNvPr>
                    <p14:cNvContentPartPr/>
                    <p14:nvPr/>
                  </p14:nvContentPartPr>
                  <p14:xfrm>
                    <a:off x="10015590" y="1578030"/>
                    <a:ext cx="50040" cy="66600"/>
                  </p14:xfrm>
                </p:contentPart>
              </mc:Choice>
              <mc:Fallback xmlns="">
                <p:pic>
                  <p:nvPicPr>
                    <p:cNvPr id="977" name="Ink 976">
                      <a:extLst>
                        <a:ext uri="{FF2B5EF4-FFF2-40B4-BE49-F238E27FC236}">
                          <a16:creationId xmlns:a16="http://schemas.microsoft.com/office/drawing/2014/main" id="{AE396BD0-4F23-41B7-C489-5E10007A5885}"/>
                        </a:ext>
                      </a:extLst>
                    </p:cNvPr>
                    <p:cNvPicPr/>
                    <p:nvPr/>
                  </p:nvPicPr>
                  <p:blipFill>
                    <a:blip r:embed="rId675"/>
                    <a:stretch>
                      <a:fillRect/>
                    </a:stretch>
                  </p:blipFill>
                  <p:spPr>
                    <a:xfrm>
                      <a:off x="10011270" y="1573710"/>
                      <a:ext cx="58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829" name="Ink 828">
                      <a:extLst>
                        <a:ext uri="{FF2B5EF4-FFF2-40B4-BE49-F238E27FC236}">
                          <a16:creationId xmlns:a16="http://schemas.microsoft.com/office/drawing/2014/main" id="{89034459-765D-33F4-0744-3B2CB8E28162}"/>
                        </a:ext>
                      </a:extLst>
                    </p14:cNvPr>
                    <p14:cNvContentPartPr/>
                    <p14:nvPr/>
                  </p14:nvContentPartPr>
                  <p14:xfrm>
                    <a:off x="10010910" y="1580910"/>
                    <a:ext cx="39240" cy="54360"/>
                  </p14:xfrm>
                </p:contentPart>
              </mc:Choice>
              <mc:Fallback xmlns="">
                <p:pic>
                  <p:nvPicPr>
                    <p:cNvPr id="978" name="Ink 977">
                      <a:extLst>
                        <a:ext uri="{FF2B5EF4-FFF2-40B4-BE49-F238E27FC236}">
                          <a16:creationId xmlns:a16="http://schemas.microsoft.com/office/drawing/2014/main" id="{9B84C58A-1CB2-5D22-B6AC-27B72AE34AB5}"/>
                        </a:ext>
                      </a:extLst>
                    </p:cNvPr>
                    <p:cNvPicPr/>
                    <p:nvPr/>
                  </p:nvPicPr>
                  <p:blipFill>
                    <a:blip r:embed="rId677"/>
                    <a:stretch>
                      <a:fillRect/>
                    </a:stretch>
                  </p:blipFill>
                  <p:spPr>
                    <a:xfrm>
                      <a:off x="10006590" y="1576590"/>
                      <a:ext cx="4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830" name="Ink 829">
                      <a:extLst>
                        <a:ext uri="{FF2B5EF4-FFF2-40B4-BE49-F238E27FC236}">
                          <a16:creationId xmlns:a16="http://schemas.microsoft.com/office/drawing/2014/main" id="{9D666686-B344-C55B-61BC-9A5045F96CC2}"/>
                        </a:ext>
                      </a:extLst>
                    </p14:cNvPr>
                    <p14:cNvContentPartPr/>
                    <p14:nvPr/>
                  </p14:nvContentPartPr>
                  <p14:xfrm>
                    <a:off x="10053390" y="1588830"/>
                    <a:ext cx="28800" cy="60120"/>
                  </p14:xfrm>
                </p:contentPart>
              </mc:Choice>
              <mc:Fallback xmlns="">
                <p:pic>
                  <p:nvPicPr>
                    <p:cNvPr id="979" name="Ink 978">
                      <a:extLst>
                        <a:ext uri="{FF2B5EF4-FFF2-40B4-BE49-F238E27FC236}">
                          <a16:creationId xmlns:a16="http://schemas.microsoft.com/office/drawing/2014/main" id="{AB8B733A-00F4-D21C-F20A-CF5E7F8264F1}"/>
                        </a:ext>
                      </a:extLst>
                    </p:cNvPr>
                    <p:cNvPicPr/>
                    <p:nvPr/>
                  </p:nvPicPr>
                  <p:blipFill>
                    <a:blip r:embed="rId679"/>
                    <a:stretch>
                      <a:fillRect/>
                    </a:stretch>
                  </p:blipFill>
                  <p:spPr>
                    <a:xfrm>
                      <a:off x="10049070" y="1584510"/>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831" name="Ink 830">
                      <a:extLst>
                        <a:ext uri="{FF2B5EF4-FFF2-40B4-BE49-F238E27FC236}">
                          <a16:creationId xmlns:a16="http://schemas.microsoft.com/office/drawing/2014/main" id="{3BC101A0-FE36-4318-6C9B-F4994A156113}"/>
                        </a:ext>
                      </a:extLst>
                    </p14:cNvPr>
                    <p14:cNvContentPartPr/>
                    <p14:nvPr/>
                  </p14:nvContentPartPr>
                  <p14:xfrm>
                    <a:off x="10073550" y="1598190"/>
                    <a:ext cx="26280" cy="69120"/>
                  </p14:xfrm>
                </p:contentPart>
              </mc:Choice>
              <mc:Fallback xmlns="">
                <p:pic>
                  <p:nvPicPr>
                    <p:cNvPr id="980" name="Ink 979">
                      <a:extLst>
                        <a:ext uri="{FF2B5EF4-FFF2-40B4-BE49-F238E27FC236}">
                          <a16:creationId xmlns:a16="http://schemas.microsoft.com/office/drawing/2014/main" id="{3FD1B7FF-9976-51D2-F304-D829C90AEC5A}"/>
                        </a:ext>
                      </a:extLst>
                    </p:cNvPr>
                    <p:cNvPicPr/>
                    <p:nvPr/>
                  </p:nvPicPr>
                  <p:blipFill>
                    <a:blip r:embed="rId681"/>
                    <a:stretch>
                      <a:fillRect/>
                    </a:stretch>
                  </p:blipFill>
                  <p:spPr>
                    <a:xfrm>
                      <a:off x="10069230" y="1593870"/>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832" name="Ink 831">
                      <a:extLst>
                        <a:ext uri="{FF2B5EF4-FFF2-40B4-BE49-F238E27FC236}">
                          <a16:creationId xmlns:a16="http://schemas.microsoft.com/office/drawing/2014/main" id="{E84F7E86-F356-1FD9-3156-737DD04D9698}"/>
                        </a:ext>
                      </a:extLst>
                    </p14:cNvPr>
                    <p14:cNvContentPartPr/>
                    <p14:nvPr/>
                  </p14:nvContentPartPr>
                  <p14:xfrm>
                    <a:off x="10073190" y="1592790"/>
                    <a:ext cx="43200" cy="81000"/>
                  </p14:xfrm>
                </p:contentPart>
              </mc:Choice>
              <mc:Fallback xmlns="">
                <p:pic>
                  <p:nvPicPr>
                    <p:cNvPr id="981" name="Ink 980">
                      <a:extLst>
                        <a:ext uri="{FF2B5EF4-FFF2-40B4-BE49-F238E27FC236}">
                          <a16:creationId xmlns:a16="http://schemas.microsoft.com/office/drawing/2014/main" id="{A0622805-478C-115E-F0C7-BAF25EF7A29F}"/>
                        </a:ext>
                      </a:extLst>
                    </p:cNvPr>
                    <p:cNvPicPr/>
                    <p:nvPr/>
                  </p:nvPicPr>
                  <p:blipFill>
                    <a:blip r:embed="rId683"/>
                    <a:stretch>
                      <a:fillRect/>
                    </a:stretch>
                  </p:blipFill>
                  <p:spPr>
                    <a:xfrm>
                      <a:off x="10068870" y="1588470"/>
                      <a:ext cx="51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833" name="Ink 832">
                      <a:extLst>
                        <a:ext uri="{FF2B5EF4-FFF2-40B4-BE49-F238E27FC236}">
                          <a16:creationId xmlns:a16="http://schemas.microsoft.com/office/drawing/2014/main" id="{FADD70B7-5089-3B1C-2193-192D3C2DFB0B}"/>
                        </a:ext>
                      </a:extLst>
                    </p14:cNvPr>
                    <p14:cNvContentPartPr/>
                    <p14:nvPr/>
                  </p14:nvContentPartPr>
                  <p14:xfrm>
                    <a:off x="10106310" y="1588110"/>
                    <a:ext cx="17640" cy="72360"/>
                  </p14:xfrm>
                </p:contentPart>
              </mc:Choice>
              <mc:Fallback xmlns="">
                <p:pic>
                  <p:nvPicPr>
                    <p:cNvPr id="982" name="Ink 981">
                      <a:extLst>
                        <a:ext uri="{FF2B5EF4-FFF2-40B4-BE49-F238E27FC236}">
                          <a16:creationId xmlns:a16="http://schemas.microsoft.com/office/drawing/2014/main" id="{B738346C-E6CA-4FAF-542B-4079C6A06D7C}"/>
                        </a:ext>
                      </a:extLst>
                    </p:cNvPr>
                    <p:cNvPicPr/>
                    <p:nvPr/>
                  </p:nvPicPr>
                  <p:blipFill>
                    <a:blip r:embed="rId685"/>
                    <a:stretch>
                      <a:fillRect/>
                    </a:stretch>
                  </p:blipFill>
                  <p:spPr>
                    <a:xfrm>
                      <a:off x="10101990" y="1583790"/>
                      <a:ext cx="26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834" name="Ink 833">
                      <a:extLst>
                        <a:ext uri="{FF2B5EF4-FFF2-40B4-BE49-F238E27FC236}">
                          <a16:creationId xmlns:a16="http://schemas.microsoft.com/office/drawing/2014/main" id="{08D786C2-0D76-BC92-80CA-416E18F7BF01}"/>
                        </a:ext>
                      </a:extLst>
                    </p14:cNvPr>
                    <p14:cNvContentPartPr/>
                    <p14:nvPr/>
                  </p14:nvContentPartPr>
                  <p14:xfrm>
                    <a:off x="10105230" y="1593870"/>
                    <a:ext cx="12600" cy="79920"/>
                  </p14:xfrm>
                </p:contentPart>
              </mc:Choice>
              <mc:Fallback xmlns="">
                <p:pic>
                  <p:nvPicPr>
                    <p:cNvPr id="983" name="Ink 982">
                      <a:extLst>
                        <a:ext uri="{FF2B5EF4-FFF2-40B4-BE49-F238E27FC236}">
                          <a16:creationId xmlns:a16="http://schemas.microsoft.com/office/drawing/2014/main" id="{A235CDF9-A683-7AAE-A6F8-AB48D12D095E}"/>
                        </a:ext>
                      </a:extLst>
                    </p:cNvPr>
                    <p:cNvPicPr/>
                    <p:nvPr/>
                  </p:nvPicPr>
                  <p:blipFill>
                    <a:blip r:embed="rId687"/>
                    <a:stretch>
                      <a:fillRect/>
                    </a:stretch>
                  </p:blipFill>
                  <p:spPr>
                    <a:xfrm>
                      <a:off x="10100910" y="1589550"/>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835" name="Ink 834">
                      <a:extLst>
                        <a:ext uri="{FF2B5EF4-FFF2-40B4-BE49-F238E27FC236}">
                          <a16:creationId xmlns:a16="http://schemas.microsoft.com/office/drawing/2014/main" id="{2E7C7256-53FD-65C4-0B1C-5F327E12144F}"/>
                        </a:ext>
                      </a:extLst>
                    </p14:cNvPr>
                    <p14:cNvContentPartPr/>
                    <p14:nvPr/>
                  </p14:nvContentPartPr>
                  <p14:xfrm>
                    <a:off x="10055550" y="1595310"/>
                    <a:ext cx="41040" cy="73440"/>
                  </p14:xfrm>
                </p:contentPart>
              </mc:Choice>
              <mc:Fallback xmlns="">
                <p:pic>
                  <p:nvPicPr>
                    <p:cNvPr id="984" name="Ink 983">
                      <a:extLst>
                        <a:ext uri="{FF2B5EF4-FFF2-40B4-BE49-F238E27FC236}">
                          <a16:creationId xmlns:a16="http://schemas.microsoft.com/office/drawing/2014/main" id="{7FC5D7C8-F077-812F-FB22-E7EE16718970}"/>
                        </a:ext>
                      </a:extLst>
                    </p:cNvPr>
                    <p:cNvPicPr/>
                    <p:nvPr/>
                  </p:nvPicPr>
                  <p:blipFill>
                    <a:blip r:embed="rId689"/>
                    <a:stretch>
                      <a:fillRect/>
                    </a:stretch>
                  </p:blipFill>
                  <p:spPr>
                    <a:xfrm>
                      <a:off x="10051230" y="1590990"/>
                      <a:ext cx="49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836" name="Ink 835">
                      <a:extLst>
                        <a:ext uri="{FF2B5EF4-FFF2-40B4-BE49-F238E27FC236}">
                          <a16:creationId xmlns:a16="http://schemas.microsoft.com/office/drawing/2014/main" id="{9B99FCB0-023D-2581-CCBF-61ED407F43A6}"/>
                        </a:ext>
                      </a:extLst>
                    </p14:cNvPr>
                    <p14:cNvContentPartPr/>
                    <p14:nvPr/>
                  </p14:nvContentPartPr>
                  <p14:xfrm>
                    <a:off x="10052310" y="1590630"/>
                    <a:ext cx="28800" cy="50760"/>
                  </p14:xfrm>
                </p:contentPart>
              </mc:Choice>
              <mc:Fallback xmlns="">
                <p:pic>
                  <p:nvPicPr>
                    <p:cNvPr id="985" name="Ink 984">
                      <a:extLst>
                        <a:ext uri="{FF2B5EF4-FFF2-40B4-BE49-F238E27FC236}">
                          <a16:creationId xmlns:a16="http://schemas.microsoft.com/office/drawing/2014/main" id="{F87F6369-E5B6-69FF-4242-51CA026FA14C}"/>
                        </a:ext>
                      </a:extLst>
                    </p:cNvPr>
                    <p:cNvPicPr/>
                    <p:nvPr/>
                  </p:nvPicPr>
                  <p:blipFill>
                    <a:blip r:embed="rId691"/>
                    <a:stretch>
                      <a:fillRect/>
                    </a:stretch>
                  </p:blipFill>
                  <p:spPr>
                    <a:xfrm>
                      <a:off x="10047990" y="1586310"/>
                      <a:ext cx="37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837" name="Ink 836">
                      <a:extLst>
                        <a:ext uri="{FF2B5EF4-FFF2-40B4-BE49-F238E27FC236}">
                          <a16:creationId xmlns:a16="http://schemas.microsoft.com/office/drawing/2014/main" id="{70004B50-689E-5A87-C683-CE6070A4625D}"/>
                        </a:ext>
                      </a:extLst>
                    </p14:cNvPr>
                    <p14:cNvContentPartPr/>
                    <p14:nvPr/>
                  </p14:nvContentPartPr>
                  <p14:xfrm>
                    <a:off x="10060950" y="1586310"/>
                    <a:ext cx="26280" cy="39600"/>
                  </p14:xfrm>
                </p:contentPart>
              </mc:Choice>
              <mc:Fallback xmlns="">
                <p:pic>
                  <p:nvPicPr>
                    <p:cNvPr id="986" name="Ink 985">
                      <a:extLst>
                        <a:ext uri="{FF2B5EF4-FFF2-40B4-BE49-F238E27FC236}">
                          <a16:creationId xmlns:a16="http://schemas.microsoft.com/office/drawing/2014/main" id="{59D02E99-CDC9-7DFD-E1BC-091B161961F6}"/>
                        </a:ext>
                      </a:extLst>
                    </p:cNvPr>
                    <p:cNvPicPr/>
                    <p:nvPr/>
                  </p:nvPicPr>
                  <p:blipFill>
                    <a:blip r:embed="rId693"/>
                    <a:stretch>
                      <a:fillRect/>
                    </a:stretch>
                  </p:blipFill>
                  <p:spPr>
                    <a:xfrm>
                      <a:off x="10056630" y="1581990"/>
                      <a:ext cx="34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838" name="Ink 837">
                      <a:extLst>
                        <a:ext uri="{FF2B5EF4-FFF2-40B4-BE49-F238E27FC236}">
                          <a16:creationId xmlns:a16="http://schemas.microsoft.com/office/drawing/2014/main" id="{A82DB819-11C4-E29F-1BDD-A89A0FEAD516}"/>
                        </a:ext>
                      </a:extLst>
                    </p14:cNvPr>
                    <p14:cNvContentPartPr/>
                    <p14:nvPr/>
                  </p14:nvContentPartPr>
                  <p14:xfrm>
                    <a:off x="10076430" y="1585590"/>
                    <a:ext cx="21240" cy="38160"/>
                  </p14:xfrm>
                </p:contentPart>
              </mc:Choice>
              <mc:Fallback xmlns="">
                <p:pic>
                  <p:nvPicPr>
                    <p:cNvPr id="987" name="Ink 986">
                      <a:extLst>
                        <a:ext uri="{FF2B5EF4-FFF2-40B4-BE49-F238E27FC236}">
                          <a16:creationId xmlns:a16="http://schemas.microsoft.com/office/drawing/2014/main" id="{9D5AD201-64CA-BCC1-BC98-73A5370EB1EA}"/>
                        </a:ext>
                      </a:extLst>
                    </p:cNvPr>
                    <p:cNvPicPr/>
                    <p:nvPr/>
                  </p:nvPicPr>
                  <p:blipFill>
                    <a:blip r:embed="rId695"/>
                    <a:stretch>
                      <a:fillRect/>
                    </a:stretch>
                  </p:blipFill>
                  <p:spPr>
                    <a:xfrm>
                      <a:off x="10072110" y="1581270"/>
                      <a:ext cx="29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39" name="Ink 838">
                      <a:extLst>
                        <a:ext uri="{FF2B5EF4-FFF2-40B4-BE49-F238E27FC236}">
                          <a16:creationId xmlns:a16="http://schemas.microsoft.com/office/drawing/2014/main" id="{0E1D1598-CB7D-0688-E767-484D7F1B25D2}"/>
                        </a:ext>
                      </a:extLst>
                    </p14:cNvPr>
                    <p14:cNvContentPartPr/>
                    <p14:nvPr/>
                  </p14:nvContentPartPr>
                  <p14:xfrm>
                    <a:off x="10100190" y="1588830"/>
                    <a:ext cx="19800" cy="63720"/>
                  </p14:xfrm>
                </p:contentPart>
              </mc:Choice>
              <mc:Fallback xmlns="">
                <p:pic>
                  <p:nvPicPr>
                    <p:cNvPr id="988" name="Ink 987">
                      <a:extLst>
                        <a:ext uri="{FF2B5EF4-FFF2-40B4-BE49-F238E27FC236}">
                          <a16:creationId xmlns:a16="http://schemas.microsoft.com/office/drawing/2014/main" id="{203C50B4-20B8-C757-E9C4-61FFA36FE383}"/>
                        </a:ext>
                      </a:extLst>
                    </p:cNvPr>
                    <p:cNvPicPr/>
                    <p:nvPr/>
                  </p:nvPicPr>
                  <p:blipFill>
                    <a:blip r:embed="rId697"/>
                    <a:stretch>
                      <a:fillRect/>
                    </a:stretch>
                  </p:blipFill>
                  <p:spPr>
                    <a:xfrm>
                      <a:off x="10095870" y="1584510"/>
                      <a:ext cx="2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40" name="Ink 839">
                      <a:extLst>
                        <a:ext uri="{FF2B5EF4-FFF2-40B4-BE49-F238E27FC236}">
                          <a16:creationId xmlns:a16="http://schemas.microsoft.com/office/drawing/2014/main" id="{977A73AD-BE1D-4635-7DB9-F25AA693B31A}"/>
                        </a:ext>
                      </a:extLst>
                    </p14:cNvPr>
                    <p14:cNvContentPartPr/>
                    <p14:nvPr/>
                  </p14:nvContentPartPr>
                  <p14:xfrm>
                    <a:off x="10121790" y="1592070"/>
                    <a:ext cx="12600" cy="77040"/>
                  </p14:xfrm>
                </p:contentPart>
              </mc:Choice>
              <mc:Fallback xmlns="">
                <p:pic>
                  <p:nvPicPr>
                    <p:cNvPr id="989" name="Ink 988">
                      <a:extLst>
                        <a:ext uri="{FF2B5EF4-FFF2-40B4-BE49-F238E27FC236}">
                          <a16:creationId xmlns:a16="http://schemas.microsoft.com/office/drawing/2014/main" id="{41DA77C4-66DE-AF7E-171B-80BFC4AB462B}"/>
                        </a:ext>
                      </a:extLst>
                    </p:cNvPr>
                    <p:cNvPicPr/>
                    <p:nvPr/>
                  </p:nvPicPr>
                  <p:blipFill>
                    <a:blip r:embed="rId699"/>
                    <a:stretch>
                      <a:fillRect/>
                    </a:stretch>
                  </p:blipFill>
                  <p:spPr>
                    <a:xfrm>
                      <a:off x="10117470" y="1587750"/>
                      <a:ext cx="2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841" name="Ink 840">
                      <a:extLst>
                        <a:ext uri="{FF2B5EF4-FFF2-40B4-BE49-F238E27FC236}">
                          <a16:creationId xmlns:a16="http://schemas.microsoft.com/office/drawing/2014/main" id="{4A636EAB-0BC5-8E4B-7DCE-D6831F093CB6}"/>
                        </a:ext>
                      </a:extLst>
                    </p14:cNvPr>
                    <p14:cNvContentPartPr/>
                    <p14:nvPr/>
                  </p14:nvContentPartPr>
                  <p14:xfrm>
                    <a:off x="10096590" y="1592070"/>
                    <a:ext cx="32040" cy="90360"/>
                  </p14:xfrm>
                </p:contentPart>
              </mc:Choice>
              <mc:Fallback xmlns="">
                <p:pic>
                  <p:nvPicPr>
                    <p:cNvPr id="990" name="Ink 989">
                      <a:extLst>
                        <a:ext uri="{FF2B5EF4-FFF2-40B4-BE49-F238E27FC236}">
                          <a16:creationId xmlns:a16="http://schemas.microsoft.com/office/drawing/2014/main" id="{29796889-67E9-115A-DFB4-04082A466F77}"/>
                        </a:ext>
                      </a:extLst>
                    </p:cNvPr>
                    <p:cNvPicPr/>
                    <p:nvPr/>
                  </p:nvPicPr>
                  <p:blipFill>
                    <a:blip r:embed="rId701"/>
                    <a:stretch>
                      <a:fillRect/>
                    </a:stretch>
                  </p:blipFill>
                  <p:spPr>
                    <a:xfrm>
                      <a:off x="10092270" y="1587750"/>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842" name="Ink 841">
                      <a:extLst>
                        <a:ext uri="{FF2B5EF4-FFF2-40B4-BE49-F238E27FC236}">
                          <a16:creationId xmlns:a16="http://schemas.microsoft.com/office/drawing/2014/main" id="{55C142F9-D338-67D6-574A-691D20BEDF10}"/>
                        </a:ext>
                      </a:extLst>
                    </p14:cNvPr>
                    <p14:cNvContentPartPr/>
                    <p14:nvPr/>
                  </p14:nvContentPartPr>
                  <p14:xfrm>
                    <a:off x="10143750" y="1600350"/>
                    <a:ext cx="17640" cy="100800"/>
                  </p14:xfrm>
                </p:contentPart>
              </mc:Choice>
              <mc:Fallback xmlns="">
                <p:pic>
                  <p:nvPicPr>
                    <p:cNvPr id="991" name="Ink 990">
                      <a:extLst>
                        <a:ext uri="{FF2B5EF4-FFF2-40B4-BE49-F238E27FC236}">
                          <a16:creationId xmlns:a16="http://schemas.microsoft.com/office/drawing/2014/main" id="{5996FC9B-6D0F-506D-8EC9-4AEBD6D1A82D}"/>
                        </a:ext>
                      </a:extLst>
                    </p:cNvPr>
                    <p:cNvPicPr/>
                    <p:nvPr/>
                  </p:nvPicPr>
                  <p:blipFill>
                    <a:blip r:embed="rId703"/>
                    <a:stretch>
                      <a:fillRect/>
                    </a:stretch>
                  </p:blipFill>
                  <p:spPr>
                    <a:xfrm>
                      <a:off x="10139430" y="1596030"/>
                      <a:ext cx="2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843" name="Ink 842">
                      <a:extLst>
                        <a:ext uri="{FF2B5EF4-FFF2-40B4-BE49-F238E27FC236}">
                          <a16:creationId xmlns:a16="http://schemas.microsoft.com/office/drawing/2014/main" id="{17D0E0F7-0D34-E15A-2DF7-163A8A5CFC07}"/>
                        </a:ext>
                      </a:extLst>
                    </p14:cNvPr>
                    <p14:cNvContentPartPr/>
                    <p14:nvPr/>
                  </p14:nvContentPartPr>
                  <p14:xfrm>
                    <a:off x="10133670" y="1608630"/>
                    <a:ext cx="21600" cy="104040"/>
                  </p14:xfrm>
                </p:contentPart>
              </mc:Choice>
              <mc:Fallback xmlns="">
                <p:pic>
                  <p:nvPicPr>
                    <p:cNvPr id="992" name="Ink 991">
                      <a:extLst>
                        <a:ext uri="{FF2B5EF4-FFF2-40B4-BE49-F238E27FC236}">
                          <a16:creationId xmlns:a16="http://schemas.microsoft.com/office/drawing/2014/main" id="{6156FD2F-195D-6AF7-639F-3718A642F2E8}"/>
                        </a:ext>
                      </a:extLst>
                    </p:cNvPr>
                    <p:cNvPicPr/>
                    <p:nvPr/>
                  </p:nvPicPr>
                  <p:blipFill>
                    <a:blip r:embed="rId705"/>
                    <a:stretch>
                      <a:fillRect/>
                    </a:stretch>
                  </p:blipFill>
                  <p:spPr>
                    <a:xfrm>
                      <a:off x="10129350" y="1604310"/>
                      <a:ext cx="3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844" name="Ink 843">
                      <a:extLst>
                        <a:ext uri="{FF2B5EF4-FFF2-40B4-BE49-F238E27FC236}">
                          <a16:creationId xmlns:a16="http://schemas.microsoft.com/office/drawing/2014/main" id="{22E989E7-851F-F4E5-4134-4760A6DD208C}"/>
                        </a:ext>
                      </a:extLst>
                    </p14:cNvPr>
                    <p14:cNvContentPartPr/>
                    <p14:nvPr/>
                  </p14:nvContentPartPr>
                  <p14:xfrm>
                    <a:off x="10163190" y="1608990"/>
                    <a:ext cx="14400" cy="91440"/>
                  </p14:xfrm>
                </p:contentPart>
              </mc:Choice>
              <mc:Fallback xmlns="">
                <p:pic>
                  <p:nvPicPr>
                    <p:cNvPr id="993" name="Ink 992">
                      <a:extLst>
                        <a:ext uri="{FF2B5EF4-FFF2-40B4-BE49-F238E27FC236}">
                          <a16:creationId xmlns:a16="http://schemas.microsoft.com/office/drawing/2014/main" id="{8228B4A0-A9FA-1C64-11CD-3B61631C06AA}"/>
                        </a:ext>
                      </a:extLst>
                    </p:cNvPr>
                    <p:cNvPicPr/>
                    <p:nvPr/>
                  </p:nvPicPr>
                  <p:blipFill>
                    <a:blip r:embed="rId707"/>
                    <a:stretch>
                      <a:fillRect/>
                    </a:stretch>
                  </p:blipFill>
                  <p:spPr>
                    <a:xfrm>
                      <a:off x="10158870" y="1604670"/>
                      <a:ext cx="2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845" name="Ink 844">
                      <a:extLst>
                        <a:ext uri="{FF2B5EF4-FFF2-40B4-BE49-F238E27FC236}">
                          <a16:creationId xmlns:a16="http://schemas.microsoft.com/office/drawing/2014/main" id="{E7F4DDB2-EABD-D13B-F7BF-74A018A16AD5}"/>
                        </a:ext>
                      </a:extLst>
                    </p14:cNvPr>
                    <p14:cNvContentPartPr/>
                    <p14:nvPr/>
                  </p14:nvContentPartPr>
                  <p14:xfrm>
                    <a:off x="10147350" y="1610070"/>
                    <a:ext cx="36360" cy="84600"/>
                  </p14:xfrm>
                </p:contentPart>
              </mc:Choice>
              <mc:Fallback xmlns="">
                <p:pic>
                  <p:nvPicPr>
                    <p:cNvPr id="994" name="Ink 993">
                      <a:extLst>
                        <a:ext uri="{FF2B5EF4-FFF2-40B4-BE49-F238E27FC236}">
                          <a16:creationId xmlns:a16="http://schemas.microsoft.com/office/drawing/2014/main" id="{628DEA40-B35D-8319-E6FE-591C2041AC0E}"/>
                        </a:ext>
                      </a:extLst>
                    </p:cNvPr>
                    <p:cNvPicPr/>
                    <p:nvPr/>
                  </p:nvPicPr>
                  <p:blipFill>
                    <a:blip r:embed="rId709"/>
                    <a:stretch>
                      <a:fillRect/>
                    </a:stretch>
                  </p:blipFill>
                  <p:spPr>
                    <a:xfrm>
                      <a:off x="10143030" y="1605750"/>
                      <a:ext cx="4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46" name="Ink 845">
                      <a:extLst>
                        <a:ext uri="{FF2B5EF4-FFF2-40B4-BE49-F238E27FC236}">
                          <a16:creationId xmlns:a16="http://schemas.microsoft.com/office/drawing/2014/main" id="{25AA58B0-5A4E-5F38-BE57-E823CE88F8AA}"/>
                        </a:ext>
                      </a:extLst>
                    </p14:cNvPr>
                    <p14:cNvContentPartPr/>
                    <p14:nvPr/>
                  </p14:nvContentPartPr>
                  <p14:xfrm>
                    <a:off x="10185870" y="1624470"/>
                    <a:ext cx="17280" cy="72720"/>
                  </p14:xfrm>
                </p:contentPart>
              </mc:Choice>
              <mc:Fallback xmlns="">
                <p:pic>
                  <p:nvPicPr>
                    <p:cNvPr id="995" name="Ink 994">
                      <a:extLst>
                        <a:ext uri="{FF2B5EF4-FFF2-40B4-BE49-F238E27FC236}">
                          <a16:creationId xmlns:a16="http://schemas.microsoft.com/office/drawing/2014/main" id="{8978A35E-B72E-E382-499E-788DCFE89D1D}"/>
                        </a:ext>
                      </a:extLst>
                    </p:cNvPr>
                    <p:cNvPicPr/>
                    <p:nvPr/>
                  </p:nvPicPr>
                  <p:blipFill>
                    <a:blip r:embed="rId711"/>
                    <a:stretch>
                      <a:fillRect/>
                    </a:stretch>
                  </p:blipFill>
                  <p:spPr>
                    <a:xfrm>
                      <a:off x="10181550" y="1620150"/>
                      <a:ext cx="2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47" name="Ink 846">
                      <a:extLst>
                        <a:ext uri="{FF2B5EF4-FFF2-40B4-BE49-F238E27FC236}">
                          <a16:creationId xmlns:a16="http://schemas.microsoft.com/office/drawing/2014/main" id="{2992DE7E-FB90-00B9-E507-0F161A5F6925}"/>
                        </a:ext>
                      </a:extLst>
                    </p14:cNvPr>
                    <p14:cNvContentPartPr/>
                    <p14:nvPr/>
                  </p14:nvContentPartPr>
                  <p14:xfrm>
                    <a:off x="10185870" y="1622310"/>
                    <a:ext cx="10080" cy="66240"/>
                  </p14:xfrm>
                </p:contentPart>
              </mc:Choice>
              <mc:Fallback xmlns="">
                <p:pic>
                  <p:nvPicPr>
                    <p:cNvPr id="996" name="Ink 995">
                      <a:extLst>
                        <a:ext uri="{FF2B5EF4-FFF2-40B4-BE49-F238E27FC236}">
                          <a16:creationId xmlns:a16="http://schemas.microsoft.com/office/drawing/2014/main" id="{1B222930-6776-1768-FA0E-389DA217BFF8}"/>
                        </a:ext>
                      </a:extLst>
                    </p:cNvPr>
                    <p:cNvPicPr/>
                    <p:nvPr/>
                  </p:nvPicPr>
                  <p:blipFill>
                    <a:blip r:embed="rId713"/>
                    <a:stretch>
                      <a:fillRect/>
                    </a:stretch>
                  </p:blipFill>
                  <p:spPr>
                    <a:xfrm>
                      <a:off x="10181550" y="1617990"/>
                      <a:ext cx="1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848" name="Ink 847">
                      <a:extLst>
                        <a:ext uri="{FF2B5EF4-FFF2-40B4-BE49-F238E27FC236}">
                          <a16:creationId xmlns:a16="http://schemas.microsoft.com/office/drawing/2014/main" id="{769CE7C6-3D21-CF69-A1BF-7542EA356AF3}"/>
                        </a:ext>
                      </a:extLst>
                    </p14:cNvPr>
                    <p14:cNvContentPartPr/>
                    <p14:nvPr/>
                  </p14:nvContentPartPr>
                  <p14:xfrm>
                    <a:off x="10200990" y="1637070"/>
                    <a:ext cx="16920" cy="82800"/>
                  </p14:xfrm>
                </p:contentPart>
              </mc:Choice>
              <mc:Fallback xmlns="">
                <p:pic>
                  <p:nvPicPr>
                    <p:cNvPr id="997" name="Ink 996">
                      <a:extLst>
                        <a:ext uri="{FF2B5EF4-FFF2-40B4-BE49-F238E27FC236}">
                          <a16:creationId xmlns:a16="http://schemas.microsoft.com/office/drawing/2014/main" id="{C605F8AC-6AEA-0492-59C5-FD5B54E95576}"/>
                        </a:ext>
                      </a:extLst>
                    </p:cNvPr>
                    <p:cNvPicPr/>
                    <p:nvPr/>
                  </p:nvPicPr>
                  <p:blipFill>
                    <a:blip r:embed="rId715"/>
                    <a:stretch>
                      <a:fillRect/>
                    </a:stretch>
                  </p:blipFill>
                  <p:spPr>
                    <a:xfrm>
                      <a:off x="10196670" y="1632750"/>
                      <a:ext cx="2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849" name="Ink 848">
                      <a:extLst>
                        <a:ext uri="{FF2B5EF4-FFF2-40B4-BE49-F238E27FC236}">
                          <a16:creationId xmlns:a16="http://schemas.microsoft.com/office/drawing/2014/main" id="{61850C6C-B66C-8382-91CB-8168C8770225}"/>
                        </a:ext>
                      </a:extLst>
                    </p14:cNvPr>
                    <p14:cNvContentPartPr/>
                    <p14:nvPr/>
                  </p14:nvContentPartPr>
                  <p14:xfrm>
                    <a:off x="9829842" y="1620577"/>
                    <a:ext cx="10440" cy="45360"/>
                  </p14:xfrm>
                </p:contentPart>
              </mc:Choice>
              <mc:Fallback xmlns="">
                <p:pic>
                  <p:nvPicPr>
                    <p:cNvPr id="998" name="Ink 997">
                      <a:extLst>
                        <a:ext uri="{FF2B5EF4-FFF2-40B4-BE49-F238E27FC236}">
                          <a16:creationId xmlns:a16="http://schemas.microsoft.com/office/drawing/2014/main" id="{B74DC963-4BBD-4398-9322-BD487664B753}"/>
                        </a:ext>
                      </a:extLst>
                    </p:cNvPr>
                    <p:cNvPicPr/>
                    <p:nvPr/>
                  </p:nvPicPr>
                  <p:blipFill>
                    <a:blip r:embed="rId717"/>
                    <a:stretch>
                      <a:fillRect/>
                    </a:stretch>
                  </p:blipFill>
                  <p:spPr>
                    <a:xfrm>
                      <a:off x="9825522" y="1616257"/>
                      <a:ext cx="19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850" name="Ink 849">
                      <a:extLst>
                        <a:ext uri="{FF2B5EF4-FFF2-40B4-BE49-F238E27FC236}">
                          <a16:creationId xmlns:a16="http://schemas.microsoft.com/office/drawing/2014/main" id="{0A0DEE39-ABF7-F34C-6875-0004C8C55ADB}"/>
                        </a:ext>
                      </a:extLst>
                    </p14:cNvPr>
                    <p14:cNvContentPartPr/>
                    <p14:nvPr/>
                  </p14:nvContentPartPr>
                  <p14:xfrm>
                    <a:off x="9821562" y="1637137"/>
                    <a:ext cx="7560" cy="51120"/>
                  </p14:xfrm>
                </p:contentPart>
              </mc:Choice>
              <mc:Fallback xmlns="">
                <p:pic>
                  <p:nvPicPr>
                    <p:cNvPr id="999" name="Ink 998">
                      <a:extLst>
                        <a:ext uri="{FF2B5EF4-FFF2-40B4-BE49-F238E27FC236}">
                          <a16:creationId xmlns:a16="http://schemas.microsoft.com/office/drawing/2014/main" id="{F9125CAA-4517-FD72-0A02-02993D54A060}"/>
                        </a:ext>
                      </a:extLst>
                    </p:cNvPr>
                    <p:cNvPicPr/>
                    <p:nvPr/>
                  </p:nvPicPr>
                  <p:blipFill>
                    <a:blip r:embed="rId719"/>
                    <a:stretch>
                      <a:fillRect/>
                    </a:stretch>
                  </p:blipFill>
                  <p:spPr>
                    <a:xfrm>
                      <a:off x="9817242" y="1632817"/>
                      <a:ext cx="16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51" name="Ink 850">
                      <a:extLst>
                        <a:ext uri="{FF2B5EF4-FFF2-40B4-BE49-F238E27FC236}">
                          <a16:creationId xmlns:a16="http://schemas.microsoft.com/office/drawing/2014/main" id="{38F26E61-7A2D-2412-1187-0ACB0085D811}"/>
                        </a:ext>
                      </a:extLst>
                    </p14:cNvPr>
                    <p14:cNvContentPartPr/>
                    <p14:nvPr/>
                  </p14:nvContentPartPr>
                  <p14:xfrm>
                    <a:off x="9815802" y="1659457"/>
                    <a:ext cx="4680" cy="46440"/>
                  </p14:xfrm>
                </p:contentPart>
              </mc:Choice>
              <mc:Fallback xmlns="">
                <p:pic>
                  <p:nvPicPr>
                    <p:cNvPr id="1000" name="Ink 999">
                      <a:extLst>
                        <a:ext uri="{FF2B5EF4-FFF2-40B4-BE49-F238E27FC236}">
                          <a16:creationId xmlns:a16="http://schemas.microsoft.com/office/drawing/2014/main" id="{7B97CE61-5DEB-0349-DEB2-CEB11C1D3887}"/>
                        </a:ext>
                      </a:extLst>
                    </p:cNvPr>
                    <p:cNvPicPr/>
                    <p:nvPr/>
                  </p:nvPicPr>
                  <p:blipFill>
                    <a:blip r:embed="rId721"/>
                    <a:stretch>
                      <a:fillRect/>
                    </a:stretch>
                  </p:blipFill>
                  <p:spPr>
                    <a:xfrm>
                      <a:off x="9811482" y="1655137"/>
                      <a:ext cx="13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852" name="Ink 851">
                      <a:extLst>
                        <a:ext uri="{FF2B5EF4-FFF2-40B4-BE49-F238E27FC236}">
                          <a16:creationId xmlns:a16="http://schemas.microsoft.com/office/drawing/2014/main" id="{07B8C9AB-A033-44F2-0B62-E876C4403702}"/>
                        </a:ext>
                      </a:extLst>
                    </p14:cNvPr>
                    <p14:cNvContentPartPr/>
                    <p14:nvPr/>
                  </p14:nvContentPartPr>
                  <p14:xfrm>
                    <a:off x="9807882" y="1652617"/>
                    <a:ext cx="11160" cy="53280"/>
                  </p14:xfrm>
                </p:contentPart>
              </mc:Choice>
              <mc:Fallback xmlns="">
                <p:pic>
                  <p:nvPicPr>
                    <p:cNvPr id="1001" name="Ink 1000">
                      <a:extLst>
                        <a:ext uri="{FF2B5EF4-FFF2-40B4-BE49-F238E27FC236}">
                          <a16:creationId xmlns:a16="http://schemas.microsoft.com/office/drawing/2014/main" id="{1A2D0140-1A5A-AEF7-0DA0-ECC8A2417A41}"/>
                        </a:ext>
                      </a:extLst>
                    </p:cNvPr>
                    <p:cNvPicPr/>
                    <p:nvPr/>
                  </p:nvPicPr>
                  <p:blipFill>
                    <a:blip r:embed="rId723"/>
                    <a:stretch>
                      <a:fillRect/>
                    </a:stretch>
                  </p:blipFill>
                  <p:spPr>
                    <a:xfrm>
                      <a:off x="9803562" y="1648297"/>
                      <a:ext cx="1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853" name="Ink 852">
                      <a:extLst>
                        <a:ext uri="{FF2B5EF4-FFF2-40B4-BE49-F238E27FC236}">
                          <a16:creationId xmlns:a16="http://schemas.microsoft.com/office/drawing/2014/main" id="{04B86F8E-02AA-F5E0-2A9B-0C5269EF9447}"/>
                        </a:ext>
                      </a:extLst>
                    </p14:cNvPr>
                    <p14:cNvContentPartPr/>
                    <p14:nvPr/>
                  </p14:nvContentPartPr>
                  <p14:xfrm>
                    <a:off x="9812202" y="1647577"/>
                    <a:ext cx="6840" cy="54000"/>
                  </p14:xfrm>
                </p:contentPart>
              </mc:Choice>
              <mc:Fallback xmlns="">
                <p:pic>
                  <p:nvPicPr>
                    <p:cNvPr id="1002" name="Ink 1001">
                      <a:extLst>
                        <a:ext uri="{FF2B5EF4-FFF2-40B4-BE49-F238E27FC236}">
                          <a16:creationId xmlns:a16="http://schemas.microsoft.com/office/drawing/2014/main" id="{0260D0D6-D8D0-491B-B81D-0D2FD57357CB}"/>
                        </a:ext>
                      </a:extLst>
                    </p:cNvPr>
                    <p:cNvPicPr/>
                    <p:nvPr/>
                  </p:nvPicPr>
                  <p:blipFill>
                    <a:blip r:embed="rId725"/>
                    <a:stretch>
                      <a:fillRect/>
                    </a:stretch>
                  </p:blipFill>
                  <p:spPr>
                    <a:xfrm>
                      <a:off x="9807882" y="1643257"/>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854" name="Ink 853">
                      <a:extLst>
                        <a:ext uri="{FF2B5EF4-FFF2-40B4-BE49-F238E27FC236}">
                          <a16:creationId xmlns:a16="http://schemas.microsoft.com/office/drawing/2014/main" id="{0D3CB46B-6C66-5951-4E3A-D66EAA18F882}"/>
                        </a:ext>
                      </a:extLst>
                    </p14:cNvPr>
                    <p14:cNvContentPartPr/>
                    <p14:nvPr/>
                  </p14:nvContentPartPr>
                  <p14:xfrm>
                    <a:off x="9803562" y="1663777"/>
                    <a:ext cx="9000" cy="68760"/>
                  </p14:xfrm>
                </p:contentPart>
              </mc:Choice>
              <mc:Fallback xmlns="">
                <p:pic>
                  <p:nvPicPr>
                    <p:cNvPr id="1003" name="Ink 1002">
                      <a:extLst>
                        <a:ext uri="{FF2B5EF4-FFF2-40B4-BE49-F238E27FC236}">
                          <a16:creationId xmlns:a16="http://schemas.microsoft.com/office/drawing/2014/main" id="{D8434A0C-2BE7-821E-1E28-1ABFC1DD8D60}"/>
                        </a:ext>
                      </a:extLst>
                    </p:cNvPr>
                    <p:cNvPicPr/>
                    <p:nvPr/>
                  </p:nvPicPr>
                  <p:blipFill>
                    <a:blip r:embed="rId727"/>
                    <a:stretch>
                      <a:fillRect/>
                    </a:stretch>
                  </p:blipFill>
                  <p:spPr>
                    <a:xfrm>
                      <a:off x="9799242" y="1659457"/>
                      <a:ext cx="1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855" name="Ink 854">
                      <a:extLst>
                        <a:ext uri="{FF2B5EF4-FFF2-40B4-BE49-F238E27FC236}">
                          <a16:creationId xmlns:a16="http://schemas.microsoft.com/office/drawing/2014/main" id="{35C01B43-342B-8F43-4E90-1C97DA5BA025}"/>
                        </a:ext>
                      </a:extLst>
                    </p14:cNvPr>
                    <p14:cNvContentPartPr/>
                    <p14:nvPr/>
                  </p14:nvContentPartPr>
                  <p14:xfrm>
                    <a:off x="9781962" y="1673497"/>
                    <a:ext cx="4320" cy="65520"/>
                  </p14:xfrm>
                </p:contentPart>
              </mc:Choice>
              <mc:Fallback xmlns="">
                <p:pic>
                  <p:nvPicPr>
                    <p:cNvPr id="1004" name="Ink 1003">
                      <a:extLst>
                        <a:ext uri="{FF2B5EF4-FFF2-40B4-BE49-F238E27FC236}">
                          <a16:creationId xmlns:a16="http://schemas.microsoft.com/office/drawing/2014/main" id="{7178BDC3-9D4F-DEC1-921E-4295D7000259}"/>
                        </a:ext>
                      </a:extLst>
                    </p:cNvPr>
                    <p:cNvPicPr/>
                    <p:nvPr/>
                  </p:nvPicPr>
                  <p:blipFill>
                    <a:blip r:embed="rId729"/>
                    <a:stretch>
                      <a:fillRect/>
                    </a:stretch>
                  </p:blipFill>
                  <p:spPr>
                    <a:xfrm>
                      <a:off x="9777642" y="1669177"/>
                      <a:ext cx="12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856" name="Ink 855">
                      <a:extLst>
                        <a:ext uri="{FF2B5EF4-FFF2-40B4-BE49-F238E27FC236}">
                          <a16:creationId xmlns:a16="http://schemas.microsoft.com/office/drawing/2014/main" id="{713EBA61-E01D-CA3C-0B6C-181D7091F766}"/>
                        </a:ext>
                      </a:extLst>
                    </p14:cNvPr>
                    <p14:cNvContentPartPr/>
                    <p14:nvPr/>
                  </p14:nvContentPartPr>
                  <p14:xfrm>
                    <a:off x="9787362" y="1674937"/>
                    <a:ext cx="17640" cy="64440"/>
                  </p14:xfrm>
                </p:contentPart>
              </mc:Choice>
              <mc:Fallback xmlns="">
                <p:pic>
                  <p:nvPicPr>
                    <p:cNvPr id="1005" name="Ink 1004">
                      <a:extLst>
                        <a:ext uri="{FF2B5EF4-FFF2-40B4-BE49-F238E27FC236}">
                          <a16:creationId xmlns:a16="http://schemas.microsoft.com/office/drawing/2014/main" id="{8FADEC5C-5A4B-604D-E7B5-D893C792A623}"/>
                        </a:ext>
                      </a:extLst>
                    </p:cNvPr>
                    <p:cNvPicPr/>
                    <p:nvPr/>
                  </p:nvPicPr>
                  <p:blipFill>
                    <a:blip r:embed="rId731"/>
                    <a:stretch>
                      <a:fillRect/>
                    </a:stretch>
                  </p:blipFill>
                  <p:spPr>
                    <a:xfrm>
                      <a:off x="9783042" y="1670617"/>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857" name="Ink 856">
                      <a:extLst>
                        <a:ext uri="{FF2B5EF4-FFF2-40B4-BE49-F238E27FC236}">
                          <a16:creationId xmlns:a16="http://schemas.microsoft.com/office/drawing/2014/main" id="{E0EB6052-03E0-AA45-A486-8F08FF74A0BC}"/>
                        </a:ext>
                      </a:extLst>
                    </p14:cNvPr>
                    <p14:cNvContentPartPr/>
                    <p14:nvPr/>
                  </p14:nvContentPartPr>
                  <p14:xfrm>
                    <a:off x="9807522" y="1663057"/>
                    <a:ext cx="12240" cy="61560"/>
                  </p14:xfrm>
                </p:contentPart>
              </mc:Choice>
              <mc:Fallback xmlns="">
                <p:pic>
                  <p:nvPicPr>
                    <p:cNvPr id="1006" name="Ink 1005">
                      <a:extLst>
                        <a:ext uri="{FF2B5EF4-FFF2-40B4-BE49-F238E27FC236}">
                          <a16:creationId xmlns:a16="http://schemas.microsoft.com/office/drawing/2014/main" id="{7DF99E2A-E9B3-9E10-8F0D-9D076E369BEC}"/>
                        </a:ext>
                      </a:extLst>
                    </p:cNvPr>
                    <p:cNvPicPr/>
                    <p:nvPr/>
                  </p:nvPicPr>
                  <p:blipFill>
                    <a:blip r:embed="rId733"/>
                    <a:stretch>
                      <a:fillRect/>
                    </a:stretch>
                  </p:blipFill>
                  <p:spPr>
                    <a:xfrm>
                      <a:off x="9803202" y="1658737"/>
                      <a:ext cx="2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858" name="Ink 857">
                      <a:extLst>
                        <a:ext uri="{FF2B5EF4-FFF2-40B4-BE49-F238E27FC236}">
                          <a16:creationId xmlns:a16="http://schemas.microsoft.com/office/drawing/2014/main" id="{620D8147-360D-E12E-6A87-4FE93839AA37}"/>
                        </a:ext>
                      </a:extLst>
                    </p14:cNvPr>
                    <p14:cNvContentPartPr/>
                    <p14:nvPr/>
                  </p14:nvContentPartPr>
                  <p14:xfrm>
                    <a:off x="9809322" y="1659457"/>
                    <a:ext cx="7560" cy="62640"/>
                  </p14:xfrm>
                </p:contentPart>
              </mc:Choice>
              <mc:Fallback xmlns="">
                <p:pic>
                  <p:nvPicPr>
                    <p:cNvPr id="1007" name="Ink 1006">
                      <a:extLst>
                        <a:ext uri="{FF2B5EF4-FFF2-40B4-BE49-F238E27FC236}">
                          <a16:creationId xmlns:a16="http://schemas.microsoft.com/office/drawing/2014/main" id="{A1743899-6754-4554-6C4D-BD095F6F5F85}"/>
                        </a:ext>
                      </a:extLst>
                    </p:cNvPr>
                    <p:cNvPicPr/>
                    <p:nvPr/>
                  </p:nvPicPr>
                  <p:blipFill>
                    <a:blip r:embed="rId735"/>
                    <a:stretch>
                      <a:fillRect/>
                    </a:stretch>
                  </p:blipFill>
                  <p:spPr>
                    <a:xfrm>
                      <a:off x="9805002" y="1655137"/>
                      <a:ext cx="1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859" name="Ink 858">
                      <a:extLst>
                        <a:ext uri="{FF2B5EF4-FFF2-40B4-BE49-F238E27FC236}">
                          <a16:creationId xmlns:a16="http://schemas.microsoft.com/office/drawing/2014/main" id="{707E85EE-3BA6-F76E-1C31-04E2146B9C95}"/>
                        </a:ext>
                      </a:extLst>
                    </p14:cNvPr>
                    <p14:cNvContentPartPr/>
                    <p14:nvPr/>
                  </p14:nvContentPartPr>
                  <p14:xfrm>
                    <a:off x="9793482" y="1677817"/>
                    <a:ext cx="3960" cy="64800"/>
                  </p14:xfrm>
                </p:contentPart>
              </mc:Choice>
              <mc:Fallback xmlns="">
                <p:pic>
                  <p:nvPicPr>
                    <p:cNvPr id="1008" name="Ink 1007">
                      <a:extLst>
                        <a:ext uri="{FF2B5EF4-FFF2-40B4-BE49-F238E27FC236}">
                          <a16:creationId xmlns:a16="http://schemas.microsoft.com/office/drawing/2014/main" id="{1D6DB138-FE43-A4E0-6E96-3C9C08078629}"/>
                        </a:ext>
                      </a:extLst>
                    </p:cNvPr>
                    <p:cNvPicPr/>
                    <p:nvPr/>
                  </p:nvPicPr>
                  <p:blipFill>
                    <a:blip r:embed="rId737"/>
                    <a:stretch>
                      <a:fillRect/>
                    </a:stretch>
                  </p:blipFill>
                  <p:spPr>
                    <a:xfrm>
                      <a:off x="9789162" y="1673497"/>
                      <a:ext cx="1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860" name="Ink 859">
                      <a:extLst>
                        <a:ext uri="{FF2B5EF4-FFF2-40B4-BE49-F238E27FC236}">
                          <a16:creationId xmlns:a16="http://schemas.microsoft.com/office/drawing/2014/main" id="{A1B8F742-F099-CE2B-0D25-FD3EB5EBA590}"/>
                        </a:ext>
                      </a:extLst>
                    </p14:cNvPr>
                    <p14:cNvContentPartPr/>
                    <p14:nvPr/>
                  </p14:nvContentPartPr>
                  <p14:xfrm>
                    <a:off x="9764682" y="1710577"/>
                    <a:ext cx="12600" cy="122400"/>
                  </p14:xfrm>
                </p:contentPart>
              </mc:Choice>
              <mc:Fallback xmlns="">
                <p:pic>
                  <p:nvPicPr>
                    <p:cNvPr id="1009" name="Ink 1008">
                      <a:extLst>
                        <a:ext uri="{FF2B5EF4-FFF2-40B4-BE49-F238E27FC236}">
                          <a16:creationId xmlns:a16="http://schemas.microsoft.com/office/drawing/2014/main" id="{F77980B9-A92C-33D0-6947-8C19AFF3D27E}"/>
                        </a:ext>
                      </a:extLst>
                    </p:cNvPr>
                    <p:cNvPicPr/>
                    <p:nvPr/>
                  </p:nvPicPr>
                  <p:blipFill>
                    <a:blip r:embed="rId739"/>
                    <a:stretch>
                      <a:fillRect/>
                    </a:stretch>
                  </p:blipFill>
                  <p:spPr>
                    <a:xfrm>
                      <a:off x="9760362" y="1706257"/>
                      <a:ext cx="2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861" name="Ink 860">
                      <a:extLst>
                        <a:ext uri="{FF2B5EF4-FFF2-40B4-BE49-F238E27FC236}">
                          <a16:creationId xmlns:a16="http://schemas.microsoft.com/office/drawing/2014/main" id="{4B2A4E6E-1740-CCE6-D588-AB54A19438AC}"/>
                        </a:ext>
                      </a:extLst>
                    </p14:cNvPr>
                    <p14:cNvContentPartPr/>
                    <p14:nvPr/>
                  </p14:nvContentPartPr>
                  <p14:xfrm>
                    <a:off x="9766122" y="1790497"/>
                    <a:ext cx="12960" cy="85680"/>
                  </p14:xfrm>
                </p:contentPart>
              </mc:Choice>
              <mc:Fallback xmlns="">
                <p:pic>
                  <p:nvPicPr>
                    <p:cNvPr id="1010" name="Ink 1009">
                      <a:extLst>
                        <a:ext uri="{FF2B5EF4-FFF2-40B4-BE49-F238E27FC236}">
                          <a16:creationId xmlns:a16="http://schemas.microsoft.com/office/drawing/2014/main" id="{A0A4ABFB-AD89-3CCE-22C7-E33C5D82290A}"/>
                        </a:ext>
                      </a:extLst>
                    </p:cNvPr>
                    <p:cNvPicPr/>
                    <p:nvPr/>
                  </p:nvPicPr>
                  <p:blipFill>
                    <a:blip r:embed="rId741"/>
                    <a:stretch>
                      <a:fillRect/>
                    </a:stretch>
                  </p:blipFill>
                  <p:spPr>
                    <a:xfrm>
                      <a:off x="9761802" y="1786177"/>
                      <a:ext cx="2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862" name="Ink 861">
                      <a:extLst>
                        <a:ext uri="{FF2B5EF4-FFF2-40B4-BE49-F238E27FC236}">
                          <a16:creationId xmlns:a16="http://schemas.microsoft.com/office/drawing/2014/main" id="{CB33322F-1CB3-E1DD-BB42-DE258143C39F}"/>
                        </a:ext>
                      </a:extLst>
                    </p14:cNvPr>
                    <p14:cNvContentPartPr/>
                    <p14:nvPr/>
                  </p14:nvContentPartPr>
                  <p14:xfrm>
                    <a:off x="9770442" y="1817497"/>
                    <a:ext cx="14400" cy="94680"/>
                  </p14:xfrm>
                </p:contentPart>
              </mc:Choice>
              <mc:Fallback xmlns="">
                <p:pic>
                  <p:nvPicPr>
                    <p:cNvPr id="1011" name="Ink 1010">
                      <a:extLst>
                        <a:ext uri="{FF2B5EF4-FFF2-40B4-BE49-F238E27FC236}">
                          <a16:creationId xmlns:a16="http://schemas.microsoft.com/office/drawing/2014/main" id="{36E41CF8-3867-A399-4F7D-5E63971D04D7}"/>
                        </a:ext>
                      </a:extLst>
                    </p:cNvPr>
                    <p:cNvPicPr/>
                    <p:nvPr/>
                  </p:nvPicPr>
                  <p:blipFill>
                    <a:blip r:embed="rId743"/>
                    <a:stretch>
                      <a:fillRect/>
                    </a:stretch>
                  </p:blipFill>
                  <p:spPr>
                    <a:xfrm>
                      <a:off x="9766122" y="1813177"/>
                      <a:ext cx="23040" cy="103320"/>
                    </a:xfrm>
                    <a:prstGeom prst="rect">
                      <a:avLst/>
                    </a:prstGeom>
                  </p:spPr>
                </p:pic>
              </mc:Fallback>
            </mc:AlternateContent>
          </p:grpSp>
          <p:grpSp>
            <p:nvGrpSpPr>
              <p:cNvPr id="595" name="Group 594">
                <a:extLst>
                  <a:ext uri="{FF2B5EF4-FFF2-40B4-BE49-F238E27FC236}">
                    <a16:creationId xmlns:a16="http://schemas.microsoft.com/office/drawing/2014/main" id="{75A887BC-7062-AC1E-AC43-975D2C69FD53}"/>
                  </a:ext>
                </a:extLst>
              </p:cNvPr>
              <p:cNvGrpSpPr/>
              <p:nvPr/>
            </p:nvGrpSpPr>
            <p:grpSpPr>
              <a:xfrm>
                <a:off x="9968400" y="2059200"/>
                <a:ext cx="79920" cy="13320"/>
                <a:chOff x="9968400" y="2059200"/>
                <a:chExt cx="79920" cy="13320"/>
              </a:xfrm>
            </p:grpSpPr>
            <mc:AlternateContent xmlns:mc="http://schemas.openxmlformats.org/markup-compatibility/2006" xmlns:p14="http://schemas.microsoft.com/office/powerpoint/2010/main">
              <mc:Choice Requires="p14">
                <p:contentPart p14:bwMode="auto" r:id="rId744">
                  <p14:nvContentPartPr>
                    <p14:cNvPr id="693" name="Ink 692">
                      <a:extLst>
                        <a:ext uri="{FF2B5EF4-FFF2-40B4-BE49-F238E27FC236}">
                          <a16:creationId xmlns:a16="http://schemas.microsoft.com/office/drawing/2014/main" id="{170ED699-EFCA-2546-D8D3-22406C093470}"/>
                        </a:ext>
                      </a:extLst>
                    </p14:cNvPr>
                    <p14:cNvContentPartPr/>
                    <p14:nvPr/>
                  </p14:nvContentPartPr>
                  <p14:xfrm>
                    <a:off x="9968400" y="2059200"/>
                    <a:ext cx="75240" cy="13320"/>
                  </p14:xfrm>
                </p:contentPart>
              </mc:Choice>
              <mc:Fallback xmlns="">
                <p:pic>
                  <p:nvPicPr>
                    <p:cNvPr id="842" name="Ink 841">
                      <a:extLst>
                        <a:ext uri="{FF2B5EF4-FFF2-40B4-BE49-F238E27FC236}">
                          <a16:creationId xmlns:a16="http://schemas.microsoft.com/office/drawing/2014/main" id="{3338F479-F5C5-B109-110C-91B5292DFC70}"/>
                        </a:ext>
                      </a:extLst>
                    </p:cNvPr>
                    <p:cNvPicPr/>
                    <p:nvPr/>
                  </p:nvPicPr>
                  <p:blipFill>
                    <a:blip r:embed="rId745"/>
                    <a:stretch>
                      <a:fillRect/>
                    </a:stretch>
                  </p:blipFill>
                  <p:spPr>
                    <a:xfrm>
                      <a:off x="9964080" y="2054880"/>
                      <a:ext cx="83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94" name="Ink 693">
                      <a:extLst>
                        <a:ext uri="{FF2B5EF4-FFF2-40B4-BE49-F238E27FC236}">
                          <a16:creationId xmlns:a16="http://schemas.microsoft.com/office/drawing/2014/main" id="{8F1B7B95-FA17-9290-B82C-99EE2DCDACC0}"/>
                        </a:ext>
                      </a:extLst>
                    </p14:cNvPr>
                    <p14:cNvContentPartPr/>
                    <p14:nvPr/>
                  </p14:nvContentPartPr>
                  <p14:xfrm>
                    <a:off x="10042200" y="2061000"/>
                    <a:ext cx="6120" cy="8280"/>
                  </p14:xfrm>
                </p:contentPart>
              </mc:Choice>
              <mc:Fallback xmlns="">
                <p:pic>
                  <p:nvPicPr>
                    <p:cNvPr id="843" name="Ink 842">
                      <a:extLst>
                        <a:ext uri="{FF2B5EF4-FFF2-40B4-BE49-F238E27FC236}">
                          <a16:creationId xmlns:a16="http://schemas.microsoft.com/office/drawing/2014/main" id="{6DF64252-7232-3E58-B88B-9059FDDCF71E}"/>
                        </a:ext>
                      </a:extLst>
                    </p:cNvPr>
                    <p:cNvPicPr/>
                    <p:nvPr/>
                  </p:nvPicPr>
                  <p:blipFill>
                    <a:blip r:embed="rId747"/>
                    <a:stretch>
                      <a:fillRect/>
                    </a:stretch>
                  </p:blipFill>
                  <p:spPr>
                    <a:xfrm>
                      <a:off x="10037880" y="2056680"/>
                      <a:ext cx="1476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8">
                <p14:nvContentPartPr>
                  <p14:cNvPr id="596" name="Ink 595">
                    <a:extLst>
                      <a:ext uri="{FF2B5EF4-FFF2-40B4-BE49-F238E27FC236}">
                        <a16:creationId xmlns:a16="http://schemas.microsoft.com/office/drawing/2014/main" id="{DB35EE6B-2EA1-5476-8943-E0CC240DDB13}"/>
                      </a:ext>
                    </a:extLst>
                  </p14:cNvPr>
                  <p14:cNvContentPartPr/>
                  <p14:nvPr/>
                </p14:nvContentPartPr>
                <p14:xfrm>
                  <a:off x="9949320" y="2141640"/>
                  <a:ext cx="142200" cy="11520"/>
                </p14:xfrm>
              </p:contentPart>
            </mc:Choice>
            <mc:Fallback xmlns="">
              <p:pic>
                <p:nvPicPr>
                  <p:cNvPr id="342" name="Ink 341">
                    <a:extLst>
                      <a:ext uri="{FF2B5EF4-FFF2-40B4-BE49-F238E27FC236}">
                        <a16:creationId xmlns:a16="http://schemas.microsoft.com/office/drawing/2014/main" id="{7E05B56D-0560-991E-AB09-7826D7F31196}"/>
                      </a:ext>
                    </a:extLst>
                  </p:cNvPr>
                  <p:cNvPicPr/>
                  <p:nvPr/>
                </p:nvPicPr>
                <p:blipFill>
                  <a:blip r:embed="rId749"/>
                  <a:stretch>
                    <a:fillRect/>
                  </a:stretch>
                </p:blipFill>
                <p:spPr>
                  <a:xfrm>
                    <a:off x="9945000" y="2137320"/>
                    <a:ext cx="150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97" name="Ink 596">
                    <a:extLst>
                      <a:ext uri="{FF2B5EF4-FFF2-40B4-BE49-F238E27FC236}">
                        <a16:creationId xmlns:a16="http://schemas.microsoft.com/office/drawing/2014/main" id="{9842ED34-BE87-68FD-D976-A96465B6701F}"/>
                      </a:ext>
                    </a:extLst>
                  </p14:cNvPr>
                  <p14:cNvContentPartPr/>
                  <p14:nvPr/>
                </p14:nvContentPartPr>
                <p14:xfrm>
                  <a:off x="10091160" y="1945440"/>
                  <a:ext cx="9720" cy="2160"/>
                </p14:xfrm>
              </p:contentPart>
            </mc:Choice>
            <mc:Fallback xmlns="">
              <p:pic>
                <p:nvPicPr>
                  <p:cNvPr id="343" name="Ink 342">
                    <a:extLst>
                      <a:ext uri="{FF2B5EF4-FFF2-40B4-BE49-F238E27FC236}">
                        <a16:creationId xmlns:a16="http://schemas.microsoft.com/office/drawing/2014/main" id="{CD417FD7-FE74-DB5B-173F-89A98A0B379B}"/>
                      </a:ext>
                    </a:extLst>
                  </p:cNvPr>
                  <p:cNvPicPr/>
                  <p:nvPr/>
                </p:nvPicPr>
                <p:blipFill>
                  <a:blip r:embed="rId751"/>
                  <a:stretch>
                    <a:fillRect/>
                  </a:stretch>
                </p:blipFill>
                <p:spPr>
                  <a:xfrm>
                    <a:off x="10086840" y="1941120"/>
                    <a:ext cx="18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98" name="Ink 597">
                    <a:extLst>
                      <a:ext uri="{FF2B5EF4-FFF2-40B4-BE49-F238E27FC236}">
                        <a16:creationId xmlns:a16="http://schemas.microsoft.com/office/drawing/2014/main" id="{58BF3D88-A239-047B-C5C4-5DCB1B984A61}"/>
                      </a:ext>
                    </a:extLst>
                  </p14:cNvPr>
                  <p14:cNvContentPartPr/>
                  <p14:nvPr/>
                </p14:nvContentPartPr>
                <p14:xfrm>
                  <a:off x="10091160" y="1949760"/>
                  <a:ext cx="27720" cy="24840"/>
                </p14:xfrm>
              </p:contentPart>
            </mc:Choice>
            <mc:Fallback xmlns="">
              <p:pic>
                <p:nvPicPr>
                  <p:cNvPr id="344" name="Ink 343">
                    <a:extLst>
                      <a:ext uri="{FF2B5EF4-FFF2-40B4-BE49-F238E27FC236}">
                        <a16:creationId xmlns:a16="http://schemas.microsoft.com/office/drawing/2014/main" id="{AA7F1DB2-7773-A04D-4BBD-B8B79CE101CB}"/>
                      </a:ext>
                    </a:extLst>
                  </p:cNvPr>
                  <p:cNvPicPr/>
                  <p:nvPr/>
                </p:nvPicPr>
                <p:blipFill>
                  <a:blip r:embed="rId753"/>
                  <a:stretch>
                    <a:fillRect/>
                  </a:stretch>
                </p:blipFill>
                <p:spPr>
                  <a:xfrm>
                    <a:off x="10086840" y="1945440"/>
                    <a:ext cx="36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99" name="Ink 598">
                    <a:extLst>
                      <a:ext uri="{FF2B5EF4-FFF2-40B4-BE49-F238E27FC236}">
                        <a16:creationId xmlns:a16="http://schemas.microsoft.com/office/drawing/2014/main" id="{6EF98683-7495-14F5-7375-90705C3603BE}"/>
                      </a:ext>
                    </a:extLst>
                  </p14:cNvPr>
                  <p14:cNvContentPartPr/>
                  <p14:nvPr/>
                </p14:nvContentPartPr>
                <p14:xfrm>
                  <a:off x="9818280" y="2095560"/>
                  <a:ext cx="177120" cy="198000"/>
                </p14:xfrm>
              </p:contentPart>
            </mc:Choice>
            <mc:Fallback xmlns="">
              <p:pic>
                <p:nvPicPr>
                  <p:cNvPr id="345" name="Ink 344">
                    <a:extLst>
                      <a:ext uri="{FF2B5EF4-FFF2-40B4-BE49-F238E27FC236}">
                        <a16:creationId xmlns:a16="http://schemas.microsoft.com/office/drawing/2014/main" id="{31D8E997-7472-A3FC-00B4-3160CECD5BAA}"/>
                      </a:ext>
                    </a:extLst>
                  </p:cNvPr>
                  <p:cNvPicPr/>
                  <p:nvPr/>
                </p:nvPicPr>
                <p:blipFill>
                  <a:blip r:embed="rId755"/>
                  <a:stretch>
                    <a:fillRect/>
                  </a:stretch>
                </p:blipFill>
                <p:spPr>
                  <a:xfrm>
                    <a:off x="9813960" y="2091240"/>
                    <a:ext cx="185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00" name="Ink 599">
                    <a:extLst>
                      <a:ext uri="{FF2B5EF4-FFF2-40B4-BE49-F238E27FC236}">
                        <a16:creationId xmlns:a16="http://schemas.microsoft.com/office/drawing/2014/main" id="{7F242D9E-8F60-F127-A879-4CFE6149D393}"/>
                      </a:ext>
                    </a:extLst>
                  </p14:cNvPr>
                  <p14:cNvContentPartPr/>
                  <p14:nvPr/>
                </p14:nvContentPartPr>
                <p14:xfrm>
                  <a:off x="9484560" y="2230200"/>
                  <a:ext cx="417600" cy="235440"/>
                </p14:xfrm>
              </p:contentPart>
            </mc:Choice>
            <mc:Fallback xmlns="">
              <p:pic>
                <p:nvPicPr>
                  <p:cNvPr id="346" name="Ink 345">
                    <a:extLst>
                      <a:ext uri="{FF2B5EF4-FFF2-40B4-BE49-F238E27FC236}">
                        <a16:creationId xmlns:a16="http://schemas.microsoft.com/office/drawing/2014/main" id="{A64B7835-533D-ECCB-1F66-C909DAAEAC45}"/>
                      </a:ext>
                    </a:extLst>
                  </p:cNvPr>
                  <p:cNvPicPr/>
                  <p:nvPr/>
                </p:nvPicPr>
                <p:blipFill>
                  <a:blip r:embed="rId757"/>
                  <a:stretch>
                    <a:fillRect/>
                  </a:stretch>
                </p:blipFill>
                <p:spPr>
                  <a:xfrm>
                    <a:off x="9480240" y="2225880"/>
                    <a:ext cx="42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01" name="Ink 600">
                    <a:extLst>
                      <a:ext uri="{FF2B5EF4-FFF2-40B4-BE49-F238E27FC236}">
                        <a16:creationId xmlns:a16="http://schemas.microsoft.com/office/drawing/2014/main" id="{F819B72D-43C2-F3AC-3CC4-8875479466F2}"/>
                      </a:ext>
                    </a:extLst>
                  </p14:cNvPr>
                  <p14:cNvContentPartPr/>
                  <p14:nvPr/>
                </p14:nvContentPartPr>
                <p14:xfrm>
                  <a:off x="10200960" y="2342160"/>
                  <a:ext cx="480240" cy="297360"/>
                </p14:xfrm>
              </p:contentPart>
            </mc:Choice>
            <mc:Fallback xmlns="">
              <p:pic>
                <p:nvPicPr>
                  <p:cNvPr id="347" name="Ink 346">
                    <a:extLst>
                      <a:ext uri="{FF2B5EF4-FFF2-40B4-BE49-F238E27FC236}">
                        <a16:creationId xmlns:a16="http://schemas.microsoft.com/office/drawing/2014/main" id="{0F0F8F91-54E8-BBAB-AA13-886AA0FE3B5C}"/>
                      </a:ext>
                    </a:extLst>
                  </p:cNvPr>
                  <p:cNvPicPr/>
                  <p:nvPr/>
                </p:nvPicPr>
                <p:blipFill>
                  <a:blip r:embed="rId759"/>
                  <a:stretch>
                    <a:fillRect/>
                  </a:stretch>
                </p:blipFill>
                <p:spPr>
                  <a:xfrm>
                    <a:off x="10196640" y="2337840"/>
                    <a:ext cx="488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02" name="Ink 601">
                    <a:extLst>
                      <a:ext uri="{FF2B5EF4-FFF2-40B4-BE49-F238E27FC236}">
                        <a16:creationId xmlns:a16="http://schemas.microsoft.com/office/drawing/2014/main" id="{F33994B3-B999-55AD-DFE5-EE4ACF87602A}"/>
                      </a:ext>
                    </a:extLst>
                  </p14:cNvPr>
                  <p14:cNvContentPartPr/>
                  <p14:nvPr/>
                </p14:nvContentPartPr>
                <p14:xfrm>
                  <a:off x="10194120" y="2170440"/>
                  <a:ext cx="360" cy="360"/>
                </p14:xfrm>
              </p:contentPart>
            </mc:Choice>
            <mc:Fallback xmlns="">
              <p:pic>
                <p:nvPicPr>
                  <p:cNvPr id="348" name="Ink 347">
                    <a:extLst>
                      <a:ext uri="{FF2B5EF4-FFF2-40B4-BE49-F238E27FC236}">
                        <a16:creationId xmlns:a16="http://schemas.microsoft.com/office/drawing/2014/main" id="{5C1DA7C2-7E6D-06BB-87A0-E54C0C686897}"/>
                      </a:ext>
                    </a:extLst>
                  </p:cNvPr>
                  <p:cNvPicPr/>
                  <p:nvPr/>
                </p:nvPicPr>
                <p:blipFill>
                  <a:blip r:embed="rId395"/>
                  <a:stretch>
                    <a:fillRect/>
                  </a:stretch>
                </p:blipFill>
                <p:spPr>
                  <a:xfrm>
                    <a:off x="10189800" y="2166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03" name="Ink 602">
                    <a:extLst>
                      <a:ext uri="{FF2B5EF4-FFF2-40B4-BE49-F238E27FC236}">
                        <a16:creationId xmlns:a16="http://schemas.microsoft.com/office/drawing/2014/main" id="{164783CE-4AA7-7C44-9CF7-1CE07C019418}"/>
                      </a:ext>
                    </a:extLst>
                  </p14:cNvPr>
                  <p14:cNvContentPartPr/>
                  <p14:nvPr/>
                </p14:nvContentPartPr>
                <p14:xfrm>
                  <a:off x="10188000" y="2163600"/>
                  <a:ext cx="12960" cy="86040"/>
                </p14:xfrm>
              </p:contentPart>
            </mc:Choice>
            <mc:Fallback xmlns="">
              <p:pic>
                <p:nvPicPr>
                  <p:cNvPr id="349" name="Ink 348">
                    <a:extLst>
                      <a:ext uri="{FF2B5EF4-FFF2-40B4-BE49-F238E27FC236}">
                        <a16:creationId xmlns:a16="http://schemas.microsoft.com/office/drawing/2014/main" id="{670BB3A1-3154-B482-B3C8-BD1168F7B637}"/>
                      </a:ext>
                    </a:extLst>
                  </p:cNvPr>
                  <p:cNvPicPr/>
                  <p:nvPr/>
                </p:nvPicPr>
                <p:blipFill>
                  <a:blip r:embed="rId762"/>
                  <a:stretch>
                    <a:fillRect/>
                  </a:stretch>
                </p:blipFill>
                <p:spPr>
                  <a:xfrm>
                    <a:off x="10183680" y="2159280"/>
                    <a:ext cx="2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604" name="Ink 603">
                    <a:extLst>
                      <a:ext uri="{FF2B5EF4-FFF2-40B4-BE49-F238E27FC236}">
                        <a16:creationId xmlns:a16="http://schemas.microsoft.com/office/drawing/2014/main" id="{44F7FEB9-F393-CC10-6717-8462CA411442}"/>
                      </a:ext>
                    </a:extLst>
                  </p14:cNvPr>
                  <p14:cNvContentPartPr/>
                  <p14:nvPr/>
                </p14:nvContentPartPr>
                <p14:xfrm>
                  <a:off x="10206360" y="2208240"/>
                  <a:ext cx="246960" cy="127080"/>
                </p14:xfrm>
              </p:contentPart>
            </mc:Choice>
            <mc:Fallback xmlns="">
              <p:pic>
                <p:nvPicPr>
                  <p:cNvPr id="350" name="Ink 349">
                    <a:extLst>
                      <a:ext uri="{FF2B5EF4-FFF2-40B4-BE49-F238E27FC236}">
                        <a16:creationId xmlns:a16="http://schemas.microsoft.com/office/drawing/2014/main" id="{3B222CC1-9D86-4CF9-4869-E2A0DFBED443}"/>
                      </a:ext>
                    </a:extLst>
                  </p:cNvPr>
                  <p:cNvPicPr/>
                  <p:nvPr/>
                </p:nvPicPr>
                <p:blipFill>
                  <a:blip r:embed="rId764"/>
                  <a:stretch>
                    <a:fillRect/>
                  </a:stretch>
                </p:blipFill>
                <p:spPr>
                  <a:xfrm>
                    <a:off x="10202040" y="2203920"/>
                    <a:ext cx="25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05" name="Ink 604">
                    <a:extLst>
                      <a:ext uri="{FF2B5EF4-FFF2-40B4-BE49-F238E27FC236}">
                        <a16:creationId xmlns:a16="http://schemas.microsoft.com/office/drawing/2014/main" id="{6F43761C-BE4A-0E79-9861-571E05B37EA5}"/>
                      </a:ext>
                    </a:extLst>
                  </p14:cNvPr>
                  <p14:cNvContentPartPr/>
                  <p14:nvPr/>
                </p14:nvContentPartPr>
                <p14:xfrm>
                  <a:off x="9383085" y="3101790"/>
                  <a:ext cx="6480" cy="78840"/>
                </p14:xfrm>
              </p:contentPart>
            </mc:Choice>
            <mc:Fallback xmlns="">
              <p:pic>
                <p:nvPicPr>
                  <p:cNvPr id="351" name="Ink 350">
                    <a:extLst>
                      <a:ext uri="{FF2B5EF4-FFF2-40B4-BE49-F238E27FC236}">
                        <a16:creationId xmlns:a16="http://schemas.microsoft.com/office/drawing/2014/main" id="{83B1BB04-D16C-1996-0F2E-21476B7FAC58}"/>
                      </a:ext>
                    </a:extLst>
                  </p:cNvPr>
                  <p:cNvPicPr/>
                  <p:nvPr/>
                </p:nvPicPr>
                <p:blipFill>
                  <a:blip r:embed="rId766"/>
                  <a:stretch>
                    <a:fillRect/>
                  </a:stretch>
                </p:blipFill>
                <p:spPr>
                  <a:xfrm>
                    <a:off x="9378765" y="3097470"/>
                    <a:ext cx="1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06" name="Ink 605">
                    <a:extLst>
                      <a:ext uri="{FF2B5EF4-FFF2-40B4-BE49-F238E27FC236}">
                        <a16:creationId xmlns:a16="http://schemas.microsoft.com/office/drawing/2014/main" id="{DABF3800-C2DF-7A67-23B9-8575E1A11DED}"/>
                      </a:ext>
                    </a:extLst>
                  </p14:cNvPr>
                  <p14:cNvContentPartPr/>
                  <p14:nvPr/>
                </p14:nvContentPartPr>
                <p14:xfrm>
                  <a:off x="9338445" y="3167670"/>
                  <a:ext cx="49680" cy="210600"/>
                </p14:xfrm>
              </p:contentPart>
            </mc:Choice>
            <mc:Fallback xmlns="">
              <p:pic>
                <p:nvPicPr>
                  <p:cNvPr id="352" name="Ink 351">
                    <a:extLst>
                      <a:ext uri="{FF2B5EF4-FFF2-40B4-BE49-F238E27FC236}">
                        <a16:creationId xmlns:a16="http://schemas.microsoft.com/office/drawing/2014/main" id="{53B78C77-FD0A-7436-E50A-7CDFF171E563}"/>
                      </a:ext>
                    </a:extLst>
                  </p:cNvPr>
                  <p:cNvPicPr/>
                  <p:nvPr/>
                </p:nvPicPr>
                <p:blipFill>
                  <a:blip r:embed="rId768"/>
                  <a:stretch>
                    <a:fillRect/>
                  </a:stretch>
                </p:blipFill>
                <p:spPr>
                  <a:xfrm>
                    <a:off x="9334125" y="3163350"/>
                    <a:ext cx="58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07" name="Ink 606">
                    <a:extLst>
                      <a:ext uri="{FF2B5EF4-FFF2-40B4-BE49-F238E27FC236}">
                        <a16:creationId xmlns:a16="http://schemas.microsoft.com/office/drawing/2014/main" id="{39CEB1E3-ADAC-EBFF-E155-880E37628168}"/>
                      </a:ext>
                    </a:extLst>
                  </p14:cNvPr>
                  <p14:cNvContentPartPr/>
                  <p14:nvPr/>
                </p14:nvContentPartPr>
                <p14:xfrm>
                  <a:off x="9331605" y="3373950"/>
                  <a:ext cx="15120" cy="372240"/>
                </p14:xfrm>
              </p:contentPart>
            </mc:Choice>
            <mc:Fallback xmlns="">
              <p:pic>
                <p:nvPicPr>
                  <p:cNvPr id="353" name="Ink 352">
                    <a:extLst>
                      <a:ext uri="{FF2B5EF4-FFF2-40B4-BE49-F238E27FC236}">
                        <a16:creationId xmlns:a16="http://schemas.microsoft.com/office/drawing/2014/main" id="{9C3F3220-3E84-D30C-67A4-76B5047D585A}"/>
                      </a:ext>
                    </a:extLst>
                  </p:cNvPr>
                  <p:cNvPicPr/>
                  <p:nvPr/>
                </p:nvPicPr>
                <p:blipFill>
                  <a:blip r:embed="rId770"/>
                  <a:stretch>
                    <a:fillRect/>
                  </a:stretch>
                </p:blipFill>
                <p:spPr>
                  <a:xfrm>
                    <a:off x="9327285" y="3369630"/>
                    <a:ext cx="237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08" name="Ink 607">
                    <a:extLst>
                      <a:ext uri="{FF2B5EF4-FFF2-40B4-BE49-F238E27FC236}">
                        <a16:creationId xmlns:a16="http://schemas.microsoft.com/office/drawing/2014/main" id="{5289DD54-2366-F0C4-314E-4177C9BE8982}"/>
                      </a:ext>
                    </a:extLst>
                  </p14:cNvPr>
                  <p14:cNvContentPartPr/>
                  <p14:nvPr/>
                </p14:nvContentPartPr>
                <p14:xfrm>
                  <a:off x="10532565" y="3501750"/>
                  <a:ext cx="50400" cy="189000"/>
                </p14:xfrm>
              </p:contentPart>
            </mc:Choice>
            <mc:Fallback xmlns="">
              <p:pic>
                <p:nvPicPr>
                  <p:cNvPr id="354" name="Ink 353">
                    <a:extLst>
                      <a:ext uri="{FF2B5EF4-FFF2-40B4-BE49-F238E27FC236}">
                        <a16:creationId xmlns:a16="http://schemas.microsoft.com/office/drawing/2014/main" id="{5FBE670E-8600-0269-0BF2-F50A6852FE72}"/>
                      </a:ext>
                    </a:extLst>
                  </p:cNvPr>
                  <p:cNvPicPr/>
                  <p:nvPr/>
                </p:nvPicPr>
                <p:blipFill>
                  <a:blip r:embed="rId772"/>
                  <a:stretch>
                    <a:fillRect/>
                  </a:stretch>
                </p:blipFill>
                <p:spPr>
                  <a:xfrm>
                    <a:off x="10528245" y="3497430"/>
                    <a:ext cx="59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09" name="Ink 608">
                    <a:extLst>
                      <a:ext uri="{FF2B5EF4-FFF2-40B4-BE49-F238E27FC236}">
                        <a16:creationId xmlns:a16="http://schemas.microsoft.com/office/drawing/2014/main" id="{5C7B5CBB-790E-FD7C-4F0A-47EBCA9D73AE}"/>
                      </a:ext>
                    </a:extLst>
                  </p14:cNvPr>
                  <p14:cNvContentPartPr/>
                  <p14:nvPr/>
                </p14:nvContentPartPr>
                <p14:xfrm>
                  <a:off x="10707165" y="3959670"/>
                  <a:ext cx="360" cy="360"/>
                </p14:xfrm>
              </p:contentPart>
            </mc:Choice>
            <mc:Fallback xmlns="">
              <p:pic>
                <p:nvPicPr>
                  <p:cNvPr id="355" name="Ink 354">
                    <a:extLst>
                      <a:ext uri="{FF2B5EF4-FFF2-40B4-BE49-F238E27FC236}">
                        <a16:creationId xmlns:a16="http://schemas.microsoft.com/office/drawing/2014/main" id="{09690664-0016-BD0D-4F20-2C5B25C6C5F8}"/>
                      </a:ext>
                    </a:extLst>
                  </p:cNvPr>
                  <p:cNvPicPr/>
                  <p:nvPr/>
                </p:nvPicPr>
                <p:blipFill>
                  <a:blip r:embed="rId395"/>
                  <a:stretch>
                    <a:fillRect/>
                  </a:stretch>
                </p:blipFill>
                <p:spPr>
                  <a:xfrm>
                    <a:off x="10702845" y="39553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610" name="Ink 609">
                    <a:extLst>
                      <a:ext uri="{FF2B5EF4-FFF2-40B4-BE49-F238E27FC236}">
                        <a16:creationId xmlns:a16="http://schemas.microsoft.com/office/drawing/2014/main" id="{F96A26CA-9492-B88C-2509-8595DF6A8DC8}"/>
                      </a:ext>
                    </a:extLst>
                  </p14:cNvPr>
                  <p14:cNvContentPartPr/>
                  <p14:nvPr/>
                </p14:nvContentPartPr>
                <p14:xfrm>
                  <a:off x="9505485" y="3252990"/>
                  <a:ext cx="113400" cy="572040"/>
                </p14:xfrm>
              </p:contentPart>
            </mc:Choice>
            <mc:Fallback xmlns="">
              <p:pic>
                <p:nvPicPr>
                  <p:cNvPr id="356" name="Ink 355">
                    <a:extLst>
                      <a:ext uri="{FF2B5EF4-FFF2-40B4-BE49-F238E27FC236}">
                        <a16:creationId xmlns:a16="http://schemas.microsoft.com/office/drawing/2014/main" id="{17A44F6C-B02F-DDDF-B340-9FB91A892957}"/>
                      </a:ext>
                    </a:extLst>
                  </p:cNvPr>
                  <p:cNvPicPr/>
                  <p:nvPr/>
                </p:nvPicPr>
                <p:blipFill>
                  <a:blip r:embed="rId775"/>
                  <a:stretch>
                    <a:fillRect/>
                  </a:stretch>
                </p:blipFill>
                <p:spPr>
                  <a:xfrm>
                    <a:off x="9501165" y="3248670"/>
                    <a:ext cx="1220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611" name="Ink 610">
                    <a:extLst>
                      <a:ext uri="{FF2B5EF4-FFF2-40B4-BE49-F238E27FC236}">
                        <a16:creationId xmlns:a16="http://schemas.microsoft.com/office/drawing/2014/main" id="{5265BDDB-08A9-227A-F104-3BAE484BD7D7}"/>
                      </a:ext>
                    </a:extLst>
                  </p14:cNvPr>
                  <p14:cNvContentPartPr/>
                  <p14:nvPr/>
                </p14:nvContentPartPr>
                <p14:xfrm>
                  <a:off x="9548685" y="3370350"/>
                  <a:ext cx="46080" cy="443880"/>
                </p14:xfrm>
              </p:contentPart>
            </mc:Choice>
            <mc:Fallback xmlns="">
              <p:pic>
                <p:nvPicPr>
                  <p:cNvPr id="357" name="Ink 356">
                    <a:extLst>
                      <a:ext uri="{FF2B5EF4-FFF2-40B4-BE49-F238E27FC236}">
                        <a16:creationId xmlns:a16="http://schemas.microsoft.com/office/drawing/2014/main" id="{DBE09628-5780-17E5-CD97-39E6B3DE63A5}"/>
                      </a:ext>
                    </a:extLst>
                  </p:cNvPr>
                  <p:cNvPicPr/>
                  <p:nvPr/>
                </p:nvPicPr>
                <p:blipFill>
                  <a:blip r:embed="rId777"/>
                  <a:stretch>
                    <a:fillRect/>
                  </a:stretch>
                </p:blipFill>
                <p:spPr>
                  <a:xfrm>
                    <a:off x="9544365" y="3366030"/>
                    <a:ext cx="54720" cy="452520"/>
                  </a:xfrm>
                  <a:prstGeom prst="rect">
                    <a:avLst/>
                  </a:prstGeom>
                </p:spPr>
              </p:pic>
            </mc:Fallback>
          </mc:AlternateContent>
          <p:grpSp>
            <p:nvGrpSpPr>
              <p:cNvPr id="612" name="Group 611">
                <a:extLst>
                  <a:ext uri="{FF2B5EF4-FFF2-40B4-BE49-F238E27FC236}">
                    <a16:creationId xmlns:a16="http://schemas.microsoft.com/office/drawing/2014/main" id="{F3445CD1-54AA-9BE6-89C5-4C9B920C39AA}"/>
                  </a:ext>
                </a:extLst>
              </p:cNvPr>
              <p:cNvGrpSpPr/>
              <p:nvPr/>
            </p:nvGrpSpPr>
            <p:grpSpPr>
              <a:xfrm>
                <a:off x="9601965" y="2736750"/>
                <a:ext cx="59760" cy="543600"/>
                <a:chOff x="9601965" y="2736750"/>
                <a:chExt cx="59760" cy="543600"/>
              </a:xfrm>
            </p:grpSpPr>
            <mc:AlternateContent xmlns:mc="http://schemas.openxmlformats.org/markup-compatibility/2006" xmlns:p14="http://schemas.microsoft.com/office/powerpoint/2010/main">
              <mc:Choice Requires="p14">
                <p:contentPart p14:bwMode="auto" r:id="rId778">
                  <p14:nvContentPartPr>
                    <p14:cNvPr id="690" name="Ink 689">
                      <a:extLst>
                        <a:ext uri="{FF2B5EF4-FFF2-40B4-BE49-F238E27FC236}">
                          <a16:creationId xmlns:a16="http://schemas.microsoft.com/office/drawing/2014/main" id="{EC528BDD-2567-E4BD-8F1C-C658F7A9ED3B}"/>
                        </a:ext>
                      </a:extLst>
                    </p14:cNvPr>
                    <p14:cNvContentPartPr/>
                    <p14:nvPr/>
                  </p14:nvContentPartPr>
                  <p14:xfrm>
                    <a:off x="9607005" y="2736750"/>
                    <a:ext cx="54720" cy="420840"/>
                  </p14:xfrm>
                </p:contentPart>
              </mc:Choice>
              <mc:Fallback xmlns="">
                <p:pic>
                  <p:nvPicPr>
                    <p:cNvPr id="839" name="Ink 838">
                      <a:extLst>
                        <a:ext uri="{FF2B5EF4-FFF2-40B4-BE49-F238E27FC236}">
                          <a16:creationId xmlns:a16="http://schemas.microsoft.com/office/drawing/2014/main" id="{0229B352-4165-62CE-D6CF-54CF84059770}"/>
                        </a:ext>
                      </a:extLst>
                    </p:cNvPr>
                    <p:cNvPicPr/>
                    <p:nvPr/>
                  </p:nvPicPr>
                  <p:blipFill>
                    <a:blip r:embed="rId779"/>
                    <a:stretch>
                      <a:fillRect/>
                    </a:stretch>
                  </p:blipFill>
                  <p:spPr>
                    <a:xfrm>
                      <a:off x="9602685" y="2732430"/>
                      <a:ext cx="63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691" name="Ink 690">
                      <a:extLst>
                        <a:ext uri="{FF2B5EF4-FFF2-40B4-BE49-F238E27FC236}">
                          <a16:creationId xmlns:a16="http://schemas.microsoft.com/office/drawing/2014/main" id="{8FA0E2AF-748C-D7F3-BA8B-22517945335B}"/>
                        </a:ext>
                      </a:extLst>
                    </p14:cNvPr>
                    <p14:cNvContentPartPr/>
                    <p14:nvPr/>
                  </p14:nvContentPartPr>
                  <p14:xfrm>
                    <a:off x="9625725" y="3141030"/>
                    <a:ext cx="21600" cy="139320"/>
                  </p14:xfrm>
                </p:contentPart>
              </mc:Choice>
              <mc:Fallback xmlns="">
                <p:pic>
                  <p:nvPicPr>
                    <p:cNvPr id="840" name="Ink 839">
                      <a:extLst>
                        <a:ext uri="{FF2B5EF4-FFF2-40B4-BE49-F238E27FC236}">
                          <a16:creationId xmlns:a16="http://schemas.microsoft.com/office/drawing/2014/main" id="{BC892EF0-BF39-A804-2356-B699BB47E20F}"/>
                        </a:ext>
                      </a:extLst>
                    </p:cNvPr>
                    <p:cNvPicPr/>
                    <p:nvPr/>
                  </p:nvPicPr>
                  <p:blipFill>
                    <a:blip r:embed="rId781"/>
                    <a:stretch>
                      <a:fillRect/>
                    </a:stretch>
                  </p:blipFill>
                  <p:spPr>
                    <a:xfrm>
                      <a:off x="9621405" y="3136710"/>
                      <a:ext cx="3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692" name="Ink 691">
                      <a:extLst>
                        <a:ext uri="{FF2B5EF4-FFF2-40B4-BE49-F238E27FC236}">
                          <a16:creationId xmlns:a16="http://schemas.microsoft.com/office/drawing/2014/main" id="{C0F85D6B-6C4E-4617-9C90-F65D8F94ACD1}"/>
                        </a:ext>
                      </a:extLst>
                    </p14:cNvPr>
                    <p14:cNvContentPartPr/>
                    <p14:nvPr/>
                  </p14:nvContentPartPr>
                  <p14:xfrm>
                    <a:off x="9601965" y="3042390"/>
                    <a:ext cx="28800" cy="218880"/>
                  </p14:xfrm>
                </p:contentPart>
              </mc:Choice>
              <mc:Fallback xmlns="">
                <p:pic>
                  <p:nvPicPr>
                    <p:cNvPr id="841" name="Ink 840">
                      <a:extLst>
                        <a:ext uri="{FF2B5EF4-FFF2-40B4-BE49-F238E27FC236}">
                          <a16:creationId xmlns:a16="http://schemas.microsoft.com/office/drawing/2014/main" id="{0A27DAB4-BC14-F772-856E-74D9EA025C4C}"/>
                        </a:ext>
                      </a:extLst>
                    </p:cNvPr>
                    <p:cNvPicPr/>
                    <p:nvPr/>
                  </p:nvPicPr>
                  <p:blipFill>
                    <a:blip r:embed="rId783"/>
                    <a:stretch>
                      <a:fillRect/>
                    </a:stretch>
                  </p:blipFill>
                  <p:spPr>
                    <a:xfrm>
                      <a:off x="9597645" y="3038070"/>
                      <a:ext cx="3744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4">
                <p14:nvContentPartPr>
                  <p14:cNvPr id="613" name="Ink 612">
                    <a:extLst>
                      <a:ext uri="{FF2B5EF4-FFF2-40B4-BE49-F238E27FC236}">
                        <a16:creationId xmlns:a16="http://schemas.microsoft.com/office/drawing/2014/main" id="{0F2BC02C-A161-0F67-EB2B-1808F983436B}"/>
                      </a:ext>
                    </a:extLst>
                  </p14:cNvPr>
                  <p14:cNvContentPartPr/>
                  <p14:nvPr/>
                </p14:nvContentPartPr>
                <p14:xfrm>
                  <a:off x="9354150" y="3990510"/>
                  <a:ext cx="18360" cy="182520"/>
                </p14:xfrm>
              </p:contentPart>
            </mc:Choice>
            <mc:Fallback xmlns="">
              <p:pic>
                <p:nvPicPr>
                  <p:cNvPr id="359" name="Ink 358">
                    <a:extLst>
                      <a:ext uri="{FF2B5EF4-FFF2-40B4-BE49-F238E27FC236}">
                        <a16:creationId xmlns:a16="http://schemas.microsoft.com/office/drawing/2014/main" id="{A6B81A6A-49F6-DFF1-D0B5-F6A9BF317C57}"/>
                      </a:ext>
                    </a:extLst>
                  </p:cNvPr>
                  <p:cNvPicPr/>
                  <p:nvPr/>
                </p:nvPicPr>
                <p:blipFill>
                  <a:blip r:embed="rId785"/>
                  <a:stretch>
                    <a:fillRect/>
                  </a:stretch>
                </p:blipFill>
                <p:spPr>
                  <a:xfrm>
                    <a:off x="9349830" y="3986190"/>
                    <a:ext cx="27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614" name="Ink 613">
                    <a:extLst>
                      <a:ext uri="{FF2B5EF4-FFF2-40B4-BE49-F238E27FC236}">
                        <a16:creationId xmlns:a16="http://schemas.microsoft.com/office/drawing/2014/main" id="{446DAAC9-A1B2-0523-938B-FED3161D592E}"/>
                      </a:ext>
                    </a:extLst>
                  </p14:cNvPr>
                  <p14:cNvContentPartPr/>
                  <p14:nvPr/>
                </p14:nvContentPartPr>
                <p14:xfrm>
                  <a:off x="9326430" y="4281390"/>
                  <a:ext cx="244800" cy="233640"/>
                </p14:xfrm>
              </p:contentPart>
            </mc:Choice>
            <mc:Fallback xmlns="">
              <p:pic>
                <p:nvPicPr>
                  <p:cNvPr id="360" name="Ink 359">
                    <a:extLst>
                      <a:ext uri="{FF2B5EF4-FFF2-40B4-BE49-F238E27FC236}">
                        <a16:creationId xmlns:a16="http://schemas.microsoft.com/office/drawing/2014/main" id="{31B3D73E-8D0E-5104-FA22-5B1A62183EE7}"/>
                      </a:ext>
                    </a:extLst>
                  </p:cNvPr>
                  <p:cNvPicPr/>
                  <p:nvPr/>
                </p:nvPicPr>
                <p:blipFill>
                  <a:blip r:embed="rId787"/>
                  <a:stretch>
                    <a:fillRect/>
                  </a:stretch>
                </p:blipFill>
                <p:spPr>
                  <a:xfrm>
                    <a:off x="9322110" y="4277070"/>
                    <a:ext cx="253440" cy="242280"/>
                  </a:xfrm>
                  <a:prstGeom prst="rect">
                    <a:avLst/>
                  </a:prstGeom>
                </p:spPr>
              </p:pic>
            </mc:Fallback>
          </mc:AlternateContent>
          <p:grpSp>
            <p:nvGrpSpPr>
              <p:cNvPr id="615" name="Group 614">
                <a:extLst>
                  <a:ext uri="{FF2B5EF4-FFF2-40B4-BE49-F238E27FC236}">
                    <a16:creationId xmlns:a16="http://schemas.microsoft.com/office/drawing/2014/main" id="{6F58513A-F083-DE16-EFDD-3253ECB4C945}"/>
                  </a:ext>
                </a:extLst>
              </p:cNvPr>
              <p:cNvGrpSpPr/>
              <p:nvPr/>
            </p:nvGrpSpPr>
            <p:grpSpPr>
              <a:xfrm>
                <a:off x="9401310" y="4388310"/>
                <a:ext cx="195840" cy="121320"/>
                <a:chOff x="9401310" y="4388310"/>
                <a:chExt cx="195840" cy="121320"/>
              </a:xfrm>
            </p:grpSpPr>
            <mc:AlternateContent xmlns:mc="http://schemas.openxmlformats.org/markup-compatibility/2006" xmlns:p14="http://schemas.microsoft.com/office/powerpoint/2010/main">
              <mc:Choice Requires="p14">
                <p:contentPart p14:bwMode="auto" r:id="rId788">
                  <p14:nvContentPartPr>
                    <p14:cNvPr id="685" name="Ink 684">
                      <a:extLst>
                        <a:ext uri="{FF2B5EF4-FFF2-40B4-BE49-F238E27FC236}">
                          <a16:creationId xmlns:a16="http://schemas.microsoft.com/office/drawing/2014/main" id="{BAD55F35-4BCD-7365-08EB-0BAAAA528BDB}"/>
                        </a:ext>
                      </a:extLst>
                    </p14:cNvPr>
                    <p14:cNvContentPartPr/>
                    <p14:nvPr/>
                  </p14:nvContentPartPr>
                  <p14:xfrm>
                    <a:off x="9526230" y="4401630"/>
                    <a:ext cx="70920" cy="67680"/>
                  </p14:xfrm>
                </p:contentPart>
              </mc:Choice>
              <mc:Fallback xmlns="">
                <p:pic>
                  <p:nvPicPr>
                    <p:cNvPr id="834" name="Ink 833">
                      <a:extLst>
                        <a:ext uri="{FF2B5EF4-FFF2-40B4-BE49-F238E27FC236}">
                          <a16:creationId xmlns:a16="http://schemas.microsoft.com/office/drawing/2014/main" id="{57CB9C21-D662-52AB-7896-347005722350}"/>
                        </a:ext>
                      </a:extLst>
                    </p:cNvPr>
                    <p:cNvPicPr/>
                    <p:nvPr/>
                  </p:nvPicPr>
                  <p:blipFill>
                    <a:blip r:embed="rId789"/>
                    <a:stretch>
                      <a:fillRect/>
                    </a:stretch>
                  </p:blipFill>
                  <p:spPr>
                    <a:xfrm>
                      <a:off x="9521910" y="4397310"/>
                      <a:ext cx="79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86" name="Ink 685">
                      <a:extLst>
                        <a:ext uri="{FF2B5EF4-FFF2-40B4-BE49-F238E27FC236}">
                          <a16:creationId xmlns:a16="http://schemas.microsoft.com/office/drawing/2014/main" id="{0CA3ADA3-EB52-513A-2D21-4AA2EDCBD344}"/>
                        </a:ext>
                      </a:extLst>
                    </p14:cNvPr>
                    <p14:cNvContentPartPr/>
                    <p14:nvPr/>
                  </p14:nvContentPartPr>
                  <p14:xfrm>
                    <a:off x="9510750" y="4396950"/>
                    <a:ext cx="11880" cy="29520"/>
                  </p14:xfrm>
                </p:contentPart>
              </mc:Choice>
              <mc:Fallback xmlns="">
                <p:pic>
                  <p:nvPicPr>
                    <p:cNvPr id="835" name="Ink 834">
                      <a:extLst>
                        <a:ext uri="{FF2B5EF4-FFF2-40B4-BE49-F238E27FC236}">
                          <a16:creationId xmlns:a16="http://schemas.microsoft.com/office/drawing/2014/main" id="{2FF8694F-5331-B09C-B57F-2AE493BD798F}"/>
                        </a:ext>
                      </a:extLst>
                    </p:cNvPr>
                    <p:cNvPicPr/>
                    <p:nvPr/>
                  </p:nvPicPr>
                  <p:blipFill>
                    <a:blip r:embed="rId791"/>
                    <a:stretch>
                      <a:fillRect/>
                    </a:stretch>
                  </p:blipFill>
                  <p:spPr>
                    <a:xfrm>
                      <a:off x="9506430" y="4392630"/>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87" name="Ink 686">
                      <a:extLst>
                        <a:ext uri="{FF2B5EF4-FFF2-40B4-BE49-F238E27FC236}">
                          <a16:creationId xmlns:a16="http://schemas.microsoft.com/office/drawing/2014/main" id="{35076CA8-2456-F410-964F-80F1567A82E9}"/>
                        </a:ext>
                      </a:extLst>
                    </p14:cNvPr>
                    <p14:cNvContentPartPr/>
                    <p14:nvPr/>
                  </p14:nvContentPartPr>
                  <p14:xfrm>
                    <a:off x="9401310" y="4388310"/>
                    <a:ext cx="85320" cy="109080"/>
                  </p14:xfrm>
                </p:contentPart>
              </mc:Choice>
              <mc:Fallback xmlns="">
                <p:pic>
                  <p:nvPicPr>
                    <p:cNvPr id="836" name="Ink 835">
                      <a:extLst>
                        <a:ext uri="{FF2B5EF4-FFF2-40B4-BE49-F238E27FC236}">
                          <a16:creationId xmlns:a16="http://schemas.microsoft.com/office/drawing/2014/main" id="{F1B3787F-B4C5-DFDF-78B5-39DE43D51AE3}"/>
                        </a:ext>
                      </a:extLst>
                    </p:cNvPr>
                    <p:cNvPicPr/>
                    <p:nvPr/>
                  </p:nvPicPr>
                  <p:blipFill>
                    <a:blip r:embed="rId793"/>
                    <a:stretch>
                      <a:fillRect/>
                    </a:stretch>
                  </p:blipFill>
                  <p:spPr>
                    <a:xfrm>
                      <a:off x="9396990" y="4383990"/>
                      <a:ext cx="93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88" name="Ink 687">
                      <a:extLst>
                        <a:ext uri="{FF2B5EF4-FFF2-40B4-BE49-F238E27FC236}">
                          <a16:creationId xmlns:a16="http://schemas.microsoft.com/office/drawing/2014/main" id="{AB11E129-9B86-203E-C313-0582B7170C20}"/>
                        </a:ext>
                      </a:extLst>
                    </p14:cNvPr>
                    <p14:cNvContentPartPr/>
                    <p14:nvPr/>
                  </p14:nvContentPartPr>
                  <p14:xfrm>
                    <a:off x="9480510" y="4499550"/>
                    <a:ext cx="22320" cy="10080"/>
                  </p14:xfrm>
                </p:contentPart>
              </mc:Choice>
              <mc:Fallback xmlns="">
                <p:pic>
                  <p:nvPicPr>
                    <p:cNvPr id="837" name="Ink 836">
                      <a:extLst>
                        <a:ext uri="{FF2B5EF4-FFF2-40B4-BE49-F238E27FC236}">
                          <a16:creationId xmlns:a16="http://schemas.microsoft.com/office/drawing/2014/main" id="{279EC9E4-762C-89CD-CD5C-9B27917D537C}"/>
                        </a:ext>
                      </a:extLst>
                    </p:cNvPr>
                    <p:cNvPicPr/>
                    <p:nvPr/>
                  </p:nvPicPr>
                  <p:blipFill>
                    <a:blip r:embed="rId795"/>
                    <a:stretch>
                      <a:fillRect/>
                    </a:stretch>
                  </p:blipFill>
                  <p:spPr>
                    <a:xfrm>
                      <a:off x="9476190" y="4495230"/>
                      <a:ext cx="3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89" name="Ink 688">
                      <a:extLst>
                        <a:ext uri="{FF2B5EF4-FFF2-40B4-BE49-F238E27FC236}">
                          <a16:creationId xmlns:a16="http://schemas.microsoft.com/office/drawing/2014/main" id="{E8C28FE5-2CE7-0277-D3D5-56A9C54BBD0A}"/>
                        </a:ext>
                      </a:extLst>
                    </p14:cNvPr>
                    <p14:cNvContentPartPr/>
                    <p14:nvPr/>
                  </p14:nvContentPartPr>
                  <p14:xfrm>
                    <a:off x="9467190" y="4398030"/>
                    <a:ext cx="69480" cy="95400"/>
                  </p14:xfrm>
                </p:contentPart>
              </mc:Choice>
              <mc:Fallback xmlns="">
                <p:pic>
                  <p:nvPicPr>
                    <p:cNvPr id="838" name="Ink 837">
                      <a:extLst>
                        <a:ext uri="{FF2B5EF4-FFF2-40B4-BE49-F238E27FC236}">
                          <a16:creationId xmlns:a16="http://schemas.microsoft.com/office/drawing/2014/main" id="{5B1CE93D-B6B7-CAD4-38D8-A10D89C214DD}"/>
                        </a:ext>
                      </a:extLst>
                    </p:cNvPr>
                    <p:cNvPicPr/>
                    <p:nvPr/>
                  </p:nvPicPr>
                  <p:blipFill>
                    <a:blip r:embed="rId797"/>
                    <a:stretch>
                      <a:fillRect/>
                    </a:stretch>
                  </p:blipFill>
                  <p:spPr>
                    <a:xfrm>
                      <a:off x="9462870" y="4393710"/>
                      <a:ext cx="7812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8">
                <p14:nvContentPartPr>
                  <p14:cNvPr id="616" name="Ink 615">
                    <a:extLst>
                      <a:ext uri="{FF2B5EF4-FFF2-40B4-BE49-F238E27FC236}">
                        <a16:creationId xmlns:a16="http://schemas.microsoft.com/office/drawing/2014/main" id="{6CDF8C29-DAAB-F50F-F462-B45B65BE46B9}"/>
                      </a:ext>
                    </a:extLst>
                  </p14:cNvPr>
                  <p14:cNvContentPartPr/>
                  <p14:nvPr/>
                </p14:nvContentPartPr>
                <p14:xfrm>
                  <a:off x="9601830" y="4446990"/>
                  <a:ext cx="13320" cy="98640"/>
                </p14:xfrm>
              </p:contentPart>
            </mc:Choice>
            <mc:Fallback xmlns="">
              <p:pic>
                <p:nvPicPr>
                  <p:cNvPr id="362" name="Ink 361">
                    <a:extLst>
                      <a:ext uri="{FF2B5EF4-FFF2-40B4-BE49-F238E27FC236}">
                        <a16:creationId xmlns:a16="http://schemas.microsoft.com/office/drawing/2014/main" id="{17A0A062-5BC8-0239-FA76-3E62F9D409E5}"/>
                      </a:ext>
                    </a:extLst>
                  </p:cNvPr>
                  <p:cNvPicPr/>
                  <p:nvPr/>
                </p:nvPicPr>
                <p:blipFill>
                  <a:blip r:embed="rId799"/>
                  <a:stretch>
                    <a:fillRect/>
                  </a:stretch>
                </p:blipFill>
                <p:spPr>
                  <a:xfrm>
                    <a:off x="9597510" y="4442670"/>
                    <a:ext cx="2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17" name="Ink 616">
                    <a:extLst>
                      <a:ext uri="{FF2B5EF4-FFF2-40B4-BE49-F238E27FC236}">
                        <a16:creationId xmlns:a16="http://schemas.microsoft.com/office/drawing/2014/main" id="{ABAA3706-106B-2E83-0E38-87EF2556DFFB}"/>
                      </a:ext>
                    </a:extLst>
                  </p14:cNvPr>
                  <p14:cNvContentPartPr/>
                  <p14:nvPr/>
                </p14:nvContentPartPr>
                <p14:xfrm>
                  <a:off x="9989910" y="4922520"/>
                  <a:ext cx="3240" cy="360"/>
                </p14:xfrm>
              </p:contentPart>
            </mc:Choice>
            <mc:Fallback xmlns="">
              <p:pic>
                <p:nvPicPr>
                  <p:cNvPr id="363" name="Ink 362">
                    <a:extLst>
                      <a:ext uri="{FF2B5EF4-FFF2-40B4-BE49-F238E27FC236}">
                        <a16:creationId xmlns:a16="http://schemas.microsoft.com/office/drawing/2014/main" id="{FA292571-1B41-835E-3B3D-F8101FD70EA3}"/>
                      </a:ext>
                    </a:extLst>
                  </p:cNvPr>
                  <p:cNvPicPr/>
                  <p:nvPr/>
                </p:nvPicPr>
                <p:blipFill>
                  <a:blip r:embed="rId801"/>
                  <a:stretch>
                    <a:fillRect/>
                  </a:stretch>
                </p:blipFill>
                <p:spPr>
                  <a:xfrm>
                    <a:off x="9985590" y="491820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18" name="Ink 617">
                    <a:extLst>
                      <a:ext uri="{FF2B5EF4-FFF2-40B4-BE49-F238E27FC236}">
                        <a16:creationId xmlns:a16="http://schemas.microsoft.com/office/drawing/2014/main" id="{C8944466-1802-3B31-A2FA-ABE1B09D39BA}"/>
                      </a:ext>
                    </a:extLst>
                  </p14:cNvPr>
                  <p14:cNvContentPartPr/>
                  <p14:nvPr/>
                </p14:nvContentPartPr>
                <p14:xfrm>
                  <a:off x="9749070" y="4919640"/>
                  <a:ext cx="251280" cy="1023120"/>
                </p14:xfrm>
              </p:contentPart>
            </mc:Choice>
            <mc:Fallback xmlns="">
              <p:pic>
                <p:nvPicPr>
                  <p:cNvPr id="384" name="Ink 383">
                    <a:extLst>
                      <a:ext uri="{FF2B5EF4-FFF2-40B4-BE49-F238E27FC236}">
                        <a16:creationId xmlns:a16="http://schemas.microsoft.com/office/drawing/2014/main" id="{4042E5B4-E3D3-55CC-6DAA-70C291A28D43}"/>
                      </a:ext>
                    </a:extLst>
                  </p:cNvPr>
                  <p:cNvPicPr/>
                  <p:nvPr/>
                </p:nvPicPr>
                <p:blipFill>
                  <a:blip r:embed="rId803"/>
                  <a:stretch>
                    <a:fillRect/>
                  </a:stretch>
                </p:blipFill>
                <p:spPr>
                  <a:xfrm>
                    <a:off x="9744750" y="4915320"/>
                    <a:ext cx="25992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19" name="Ink 618">
                    <a:extLst>
                      <a:ext uri="{FF2B5EF4-FFF2-40B4-BE49-F238E27FC236}">
                        <a16:creationId xmlns:a16="http://schemas.microsoft.com/office/drawing/2014/main" id="{D7E5FDBB-B19C-E154-9321-20D01B86A342}"/>
                      </a:ext>
                    </a:extLst>
                  </p14:cNvPr>
                  <p14:cNvContentPartPr/>
                  <p14:nvPr/>
                </p14:nvContentPartPr>
                <p14:xfrm>
                  <a:off x="9736710" y="5937225"/>
                  <a:ext cx="8640" cy="49680"/>
                </p14:xfrm>
              </p:contentPart>
            </mc:Choice>
            <mc:Fallback xmlns="">
              <p:pic>
                <p:nvPicPr>
                  <p:cNvPr id="768" name="Ink 767">
                    <a:extLst>
                      <a:ext uri="{FF2B5EF4-FFF2-40B4-BE49-F238E27FC236}">
                        <a16:creationId xmlns:a16="http://schemas.microsoft.com/office/drawing/2014/main" id="{629D175D-7955-8117-7676-8EA70CCBA62F}"/>
                      </a:ext>
                    </a:extLst>
                  </p:cNvPr>
                  <p:cNvPicPr/>
                  <p:nvPr/>
                </p:nvPicPr>
                <p:blipFill>
                  <a:blip r:embed="rId805"/>
                  <a:stretch>
                    <a:fillRect/>
                  </a:stretch>
                </p:blipFill>
                <p:spPr>
                  <a:xfrm>
                    <a:off x="9732390" y="5932905"/>
                    <a:ext cx="17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20" name="Ink 619">
                    <a:extLst>
                      <a:ext uri="{FF2B5EF4-FFF2-40B4-BE49-F238E27FC236}">
                        <a16:creationId xmlns:a16="http://schemas.microsoft.com/office/drawing/2014/main" id="{E5E8E7BE-53CF-FD32-76A8-D91F5E5E1F23}"/>
                      </a:ext>
                    </a:extLst>
                  </p14:cNvPr>
                  <p14:cNvContentPartPr/>
                  <p14:nvPr/>
                </p14:nvContentPartPr>
                <p14:xfrm>
                  <a:off x="9737790" y="5938665"/>
                  <a:ext cx="9720" cy="46440"/>
                </p14:xfrm>
              </p:contentPart>
            </mc:Choice>
            <mc:Fallback xmlns="">
              <p:pic>
                <p:nvPicPr>
                  <p:cNvPr id="769" name="Ink 768">
                    <a:extLst>
                      <a:ext uri="{FF2B5EF4-FFF2-40B4-BE49-F238E27FC236}">
                        <a16:creationId xmlns:a16="http://schemas.microsoft.com/office/drawing/2014/main" id="{6499AFEC-05B4-FF05-8AB1-264E706B4639}"/>
                      </a:ext>
                    </a:extLst>
                  </p:cNvPr>
                  <p:cNvPicPr/>
                  <p:nvPr/>
                </p:nvPicPr>
                <p:blipFill>
                  <a:blip r:embed="rId807"/>
                  <a:stretch>
                    <a:fillRect/>
                  </a:stretch>
                </p:blipFill>
                <p:spPr>
                  <a:xfrm>
                    <a:off x="9733470" y="5934345"/>
                    <a:ext cx="18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21" name="Ink 620">
                    <a:extLst>
                      <a:ext uri="{FF2B5EF4-FFF2-40B4-BE49-F238E27FC236}">
                        <a16:creationId xmlns:a16="http://schemas.microsoft.com/office/drawing/2014/main" id="{D60EF861-8F7D-7633-26D5-78ED1112A3D7}"/>
                      </a:ext>
                    </a:extLst>
                  </p14:cNvPr>
                  <p14:cNvContentPartPr/>
                  <p14:nvPr/>
                </p14:nvContentPartPr>
                <p14:xfrm>
                  <a:off x="9397230" y="6378945"/>
                  <a:ext cx="13680" cy="6480"/>
                </p14:xfrm>
              </p:contentPart>
            </mc:Choice>
            <mc:Fallback xmlns="">
              <p:pic>
                <p:nvPicPr>
                  <p:cNvPr id="770" name="Ink 769">
                    <a:extLst>
                      <a:ext uri="{FF2B5EF4-FFF2-40B4-BE49-F238E27FC236}">
                        <a16:creationId xmlns:a16="http://schemas.microsoft.com/office/drawing/2014/main" id="{14C02DA1-5E3D-2B6F-2D55-D2A2F37EE6B2}"/>
                      </a:ext>
                    </a:extLst>
                  </p:cNvPr>
                  <p:cNvPicPr/>
                  <p:nvPr/>
                </p:nvPicPr>
                <p:blipFill>
                  <a:blip r:embed="rId809"/>
                  <a:stretch>
                    <a:fillRect/>
                  </a:stretch>
                </p:blipFill>
                <p:spPr>
                  <a:xfrm>
                    <a:off x="9392910" y="6374625"/>
                    <a:ext cx="22320" cy="15120"/>
                  </a:xfrm>
                  <a:prstGeom prst="rect">
                    <a:avLst/>
                  </a:prstGeom>
                </p:spPr>
              </p:pic>
            </mc:Fallback>
          </mc:AlternateContent>
          <p:grpSp>
            <p:nvGrpSpPr>
              <p:cNvPr id="622" name="Group 621">
                <a:extLst>
                  <a:ext uri="{FF2B5EF4-FFF2-40B4-BE49-F238E27FC236}">
                    <a16:creationId xmlns:a16="http://schemas.microsoft.com/office/drawing/2014/main" id="{C432FAF0-F4C8-F4CE-8B75-854EC71102F1}"/>
                  </a:ext>
                </a:extLst>
              </p:cNvPr>
              <p:cNvGrpSpPr/>
              <p:nvPr/>
            </p:nvGrpSpPr>
            <p:grpSpPr>
              <a:xfrm>
                <a:off x="10626630" y="6368145"/>
                <a:ext cx="33840" cy="4320"/>
                <a:chOff x="10626630" y="6368145"/>
                <a:chExt cx="33840" cy="4320"/>
              </a:xfrm>
            </p:grpSpPr>
            <mc:AlternateContent xmlns:mc="http://schemas.openxmlformats.org/markup-compatibility/2006" xmlns:p14="http://schemas.microsoft.com/office/powerpoint/2010/main">
              <mc:Choice Requires="p14">
                <p:contentPart p14:bwMode="auto" r:id="rId810">
                  <p14:nvContentPartPr>
                    <p14:cNvPr id="683" name="Ink 682">
                      <a:extLst>
                        <a:ext uri="{FF2B5EF4-FFF2-40B4-BE49-F238E27FC236}">
                          <a16:creationId xmlns:a16="http://schemas.microsoft.com/office/drawing/2014/main" id="{227D3AD1-F3C8-641A-8D03-A5BAE659940C}"/>
                        </a:ext>
                      </a:extLst>
                    </p14:cNvPr>
                    <p14:cNvContentPartPr/>
                    <p14:nvPr/>
                  </p14:nvContentPartPr>
                  <p14:xfrm>
                    <a:off x="10634910" y="6369225"/>
                    <a:ext cx="16560" cy="3240"/>
                  </p14:xfrm>
                </p:contentPart>
              </mc:Choice>
              <mc:Fallback xmlns="">
                <p:pic>
                  <p:nvPicPr>
                    <p:cNvPr id="832" name="Ink 831">
                      <a:extLst>
                        <a:ext uri="{FF2B5EF4-FFF2-40B4-BE49-F238E27FC236}">
                          <a16:creationId xmlns:a16="http://schemas.microsoft.com/office/drawing/2014/main" id="{5D4DBFF8-B1DA-C8EF-5574-856EB9146CF3}"/>
                        </a:ext>
                      </a:extLst>
                    </p:cNvPr>
                    <p:cNvPicPr/>
                    <p:nvPr/>
                  </p:nvPicPr>
                  <p:blipFill>
                    <a:blip r:embed="rId811"/>
                    <a:stretch>
                      <a:fillRect/>
                    </a:stretch>
                  </p:blipFill>
                  <p:spPr>
                    <a:xfrm>
                      <a:off x="10630590" y="6364905"/>
                      <a:ext cx="25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84" name="Ink 683">
                      <a:extLst>
                        <a:ext uri="{FF2B5EF4-FFF2-40B4-BE49-F238E27FC236}">
                          <a16:creationId xmlns:a16="http://schemas.microsoft.com/office/drawing/2014/main" id="{7A89BEB7-D431-6818-9BB7-DC735D43F42E}"/>
                        </a:ext>
                      </a:extLst>
                    </p14:cNvPr>
                    <p14:cNvContentPartPr/>
                    <p14:nvPr/>
                  </p14:nvContentPartPr>
                  <p14:xfrm>
                    <a:off x="10626630" y="6368145"/>
                    <a:ext cx="33840" cy="2880"/>
                  </p14:xfrm>
                </p:contentPart>
              </mc:Choice>
              <mc:Fallback xmlns="">
                <p:pic>
                  <p:nvPicPr>
                    <p:cNvPr id="833" name="Ink 832">
                      <a:extLst>
                        <a:ext uri="{FF2B5EF4-FFF2-40B4-BE49-F238E27FC236}">
                          <a16:creationId xmlns:a16="http://schemas.microsoft.com/office/drawing/2014/main" id="{8B8DEF9E-13C9-B321-99D3-CB318E71CD0F}"/>
                        </a:ext>
                      </a:extLst>
                    </p:cNvPr>
                    <p:cNvPicPr/>
                    <p:nvPr/>
                  </p:nvPicPr>
                  <p:blipFill>
                    <a:blip r:embed="rId813"/>
                    <a:stretch>
                      <a:fillRect/>
                    </a:stretch>
                  </p:blipFill>
                  <p:spPr>
                    <a:xfrm>
                      <a:off x="10622310" y="6363825"/>
                      <a:ext cx="42480" cy="11520"/>
                    </a:xfrm>
                    <a:prstGeom prst="rect">
                      <a:avLst/>
                    </a:prstGeom>
                  </p:spPr>
                </p:pic>
              </mc:Fallback>
            </mc:AlternateContent>
          </p:grpSp>
          <p:grpSp>
            <p:nvGrpSpPr>
              <p:cNvPr id="623" name="Group 622">
                <a:extLst>
                  <a:ext uri="{FF2B5EF4-FFF2-40B4-BE49-F238E27FC236}">
                    <a16:creationId xmlns:a16="http://schemas.microsoft.com/office/drawing/2014/main" id="{140DC5EE-1207-3464-83F0-5A0F9C6E7EEF}"/>
                  </a:ext>
                </a:extLst>
              </p:cNvPr>
              <p:cNvGrpSpPr/>
              <p:nvPr/>
            </p:nvGrpSpPr>
            <p:grpSpPr>
              <a:xfrm>
                <a:off x="10305795" y="5618670"/>
                <a:ext cx="12960" cy="41760"/>
                <a:chOff x="10305795" y="5618670"/>
                <a:chExt cx="12960" cy="41760"/>
              </a:xfrm>
            </p:grpSpPr>
            <mc:AlternateContent xmlns:mc="http://schemas.openxmlformats.org/markup-compatibility/2006" xmlns:p14="http://schemas.microsoft.com/office/powerpoint/2010/main">
              <mc:Choice Requires="p14">
                <p:contentPart p14:bwMode="auto" r:id="rId814">
                  <p14:nvContentPartPr>
                    <p14:cNvPr id="681" name="Ink 680">
                      <a:extLst>
                        <a:ext uri="{FF2B5EF4-FFF2-40B4-BE49-F238E27FC236}">
                          <a16:creationId xmlns:a16="http://schemas.microsoft.com/office/drawing/2014/main" id="{55E81E36-E133-2687-5BB1-15C89B24EECB}"/>
                        </a:ext>
                      </a:extLst>
                    </p14:cNvPr>
                    <p14:cNvContentPartPr/>
                    <p14:nvPr/>
                  </p14:nvContentPartPr>
                  <p14:xfrm>
                    <a:off x="10305795" y="5624790"/>
                    <a:ext cx="12960" cy="35640"/>
                  </p14:xfrm>
                </p:contentPart>
              </mc:Choice>
              <mc:Fallback xmlns="">
                <p:pic>
                  <p:nvPicPr>
                    <p:cNvPr id="830" name="Ink 829">
                      <a:extLst>
                        <a:ext uri="{FF2B5EF4-FFF2-40B4-BE49-F238E27FC236}">
                          <a16:creationId xmlns:a16="http://schemas.microsoft.com/office/drawing/2014/main" id="{0DA98674-DFD9-4A46-191B-45AD7375036C}"/>
                        </a:ext>
                      </a:extLst>
                    </p:cNvPr>
                    <p:cNvPicPr/>
                    <p:nvPr/>
                  </p:nvPicPr>
                  <p:blipFill>
                    <a:blip r:embed="rId815"/>
                    <a:stretch>
                      <a:fillRect/>
                    </a:stretch>
                  </p:blipFill>
                  <p:spPr>
                    <a:xfrm>
                      <a:off x="10301475" y="5620470"/>
                      <a:ext cx="2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82" name="Ink 681">
                      <a:extLst>
                        <a:ext uri="{FF2B5EF4-FFF2-40B4-BE49-F238E27FC236}">
                          <a16:creationId xmlns:a16="http://schemas.microsoft.com/office/drawing/2014/main" id="{9A4B119D-AEDA-3704-7549-8480235866E1}"/>
                        </a:ext>
                      </a:extLst>
                    </p14:cNvPr>
                    <p14:cNvContentPartPr/>
                    <p14:nvPr/>
                  </p14:nvContentPartPr>
                  <p14:xfrm>
                    <a:off x="10305795" y="5618670"/>
                    <a:ext cx="11880" cy="36000"/>
                  </p14:xfrm>
                </p:contentPart>
              </mc:Choice>
              <mc:Fallback xmlns="">
                <p:pic>
                  <p:nvPicPr>
                    <p:cNvPr id="831" name="Ink 830">
                      <a:extLst>
                        <a:ext uri="{FF2B5EF4-FFF2-40B4-BE49-F238E27FC236}">
                          <a16:creationId xmlns:a16="http://schemas.microsoft.com/office/drawing/2014/main" id="{683A0199-B45A-E585-44E6-C1777F717F09}"/>
                        </a:ext>
                      </a:extLst>
                    </p:cNvPr>
                    <p:cNvPicPr/>
                    <p:nvPr/>
                  </p:nvPicPr>
                  <p:blipFill>
                    <a:blip r:embed="rId817"/>
                    <a:stretch>
                      <a:fillRect/>
                    </a:stretch>
                  </p:blipFill>
                  <p:spPr>
                    <a:xfrm>
                      <a:off x="10301475" y="5614350"/>
                      <a:ext cx="2052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8">
                <p14:nvContentPartPr>
                  <p14:cNvPr id="624" name="Ink 623">
                    <a:extLst>
                      <a:ext uri="{FF2B5EF4-FFF2-40B4-BE49-F238E27FC236}">
                        <a16:creationId xmlns:a16="http://schemas.microsoft.com/office/drawing/2014/main" id="{DA4607F5-3FDD-723B-D2D0-5630D87DE26A}"/>
                      </a:ext>
                    </a:extLst>
                  </p14:cNvPr>
                  <p14:cNvContentPartPr/>
                  <p14:nvPr/>
                </p14:nvContentPartPr>
                <p14:xfrm>
                  <a:off x="10484850" y="4327335"/>
                  <a:ext cx="87120" cy="1018440"/>
                </p14:xfrm>
              </p:contentPart>
            </mc:Choice>
            <mc:Fallback xmlns="">
              <p:pic>
                <p:nvPicPr>
                  <p:cNvPr id="773" name="Ink 772">
                    <a:extLst>
                      <a:ext uri="{FF2B5EF4-FFF2-40B4-BE49-F238E27FC236}">
                        <a16:creationId xmlns:a16="http://schemas.microsoft.com/office/drawing/2014/main" id="{48878678-EB19-3C41-C74E-447E2BD82FE8}"/>
                      </a:ext>
                    </a:extLst>
                  </p:cNvPr>
                  <p:cNvPicPr/>
                  <p:nvPr/>
                </p:nvPicPr>
                <p:blipFill>
                  <a:blip r:embed="rId819"/>
                  <a:stretch>
                    <a:fillRect/>
                  </a:stretch>
                </p:blipFill>
                <p:spPr>
                  <a:xfrm>
                    <a:off x="10480530" y="4323015"/>
                    <a:ext cx="9576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25" name="Ink 624">
                    <a:extLst>
                      <a:ext uri="{FF2B5EF4-FFF2-40B4-BE49-F238E27FC236}">
                        <a16:creationId xmlns:a16="http://schemas.microsoft.com/office/drawing/2014/main" id="{09290432-164B-4832-AE06-74C38E351BC3}"/>
                      </a:ext>
                    </a:extLst>
                  </p14:cNvPr>
                  <p14:cNvContentPartPr/>
                  <p14:nvPr/>
                </p14:nvContentPartPr>
                <p14:xfrm>
                  <a:off x="10793205" y="3489900"/>
                  <a:ext cx="4320" cy="98640"/>
                </p14:xfrm>
              </p:contentPart>
            </mc:Choice>
            <mc:Fallback xmlns="">
              <p:pic>
                <p:nvPicPr>
                  <p:cNvPr id="774" name="Ink 773">
                    <a:extLst>
                      <a:ext uri="{FF2B5EF4-FFF2-40B4-BE49-F238E27FC236}">
                        <a16:creationId xmlns:a16="http://schemas.microsoft.com/office/drawing/2014/main" id="{B7861D03-D3F9-CC8C-352E-A05C0B7D81E0}"/>
                      </a:ext>
                    </a:extLst>
                  </p:cNvPr>
                  <p:cNvPicPr/>
                  <p:nvPr/>
                </p:nvPicPr>
                <p:blipFill>
                  <a:blip r:embed="rId821"/>
                  <a:stretch>
                    <a:fillRect/>
                  </a:stretch>
                </p:blipFill>
                <p:spPr>
                  <a:xfrm>
                    <a:off x="10788885" y="3485580"/>
                    <a:ext cx="1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626" name="Ink 625">
                    <a:extLst>
                      <a:ext uri="{FF2B5EF4-FFF2-40B4-BE49-F238E27FC236}">
                        <a16:creationId xmlns:a16="http://schemas.microsoft.com/office/drawing/2014/main" id="{14F8A59B-5F35-B183-4305-F3863D1B9A91}"/>
                      </a:ext>
                    </a:extLst>
                  </p14:cNvPr>
                  <p14:cNvContentPartPr/>
                  <p14:nvPr/>
                </p14:nvContentPartPr>
                <p14:xfrm>
                  <a:off x="10460280" y="3105705"/>
                  <a:ext cx="39240" cy="26280"/>
                </p14:xfrm>
              </p:contentPart>
            </mc:Choice>
            <mc:Fallback xmlns="">
              <p:pic>
                <p:nvPicPr>
                  <p:cNvPr id="775" name="Ink 774">
                    <a:extLst>
                      <a:ext uri="{FF2B5EF4-FFF2-40B4-BE49-F238E27FC236}">
                        <a16:creationId xmlns:a16="http://schemas.microsoft.com/office/drawing/2014/main" id="{F21BEECF-3315-D03A-0369-D4CB3117E7F9}"/>
                      </a:ext>
                    </a:extLst>
                  </p:cNvPr>
                  <p:cNvPicPr/>
                  <p:nvPr/>
                </p:nvPicPr>
                <p:blipFill>
                  <a:blip r:embed="rId823"/>
                  <a:stretch>
                    <a:fillRect/>
                  </a:stretch>
                </p:blipFill>
                <p:spPr>
                  <a:xfrm>
                    <a:off x="10455960" y="3101385"/>
                    <a:ext cx="4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627" name="Ink 626">
                    <a:extLst>
                      <a:ext uri="{FF2B5EF4-FFF2-40B4-BE49-F238E27FC236}">
                        <a16:creationId xmlns:a16="http://schemas.microsoft.com/office/drawing/2014/main" id="{EFE2A6E2-F23A-F781-5C14-9F2A1F10655C}"/>
                      </a:ext>
                    </a:extLst>
                  </p14:cNvPr>
                  <p14:cNvContentPartPr/>
                  <p14:nvPr/>
                </p14:nvContentPartPr>
                <p14:xfrm>
                  <a:off x="10479360" y="3201105"/>
                  <a:ext cx="21600" cy="65520"/>
                </p14:xfrm>
              </p:contentPart>
            </mc:Choice>
            <mc:Fallback xmlns="">
              <p:pic>
                <p:nvPicPr>
                  <p:cNvPr id="776" name="Ink 775">
                    <a:extLst>
                      <a:ext uri="{FF2B5EF4-FFF2-40B4-BE49-F238E27FC236}">
                        <a16:creationId xmlns:a16="http://schemas.microsoft.com/office/drawing/2014/main" id="{C60BA1A4-F2CD-2054-7BA9-4E6E41381F48}"/>
                      </a:ext>
                    </a:extLst>
                  </p:cNvPr>
                  <p:cNvPicPr/>
                  <p:nvPr/>
                </p:nvPicPr>
                <p:blipFill>
                  <a:blip r:embed="rId825"/>
                  <a:stretch>
                    <a:fillRect/>
                  </a:stretch>
                </p:blipFill>
                <p:spPr>
                  <a:xfrm>
                    <a:off x="10475040" y="3196785"/>
                    <a:ext cx="30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628" name="Ink 627">
                    <a:extLst>
                      <a:ext uri="{FF2B5EF4-FFF2-40B4-BE49-F238E27FC236}">
                        <a16:creationId xmlns:a16="http://schemas.microsoft.com/office/drawing/2014/main" id="{BE9E1D4A-47E5-586C-2A27-A65DD179E1AB}"/>
                      </a:ext>
                    </a:extLst>
                  </p14:cNvPr>
                  <p14:cNvContentPartPr/>
                  <p14:nvPr/>
                </p14:nvContentPartPr>
                <p14:xfrm>
                  <a:off x="10533000" y="3381465"/>
                  <a:ext cx="6120" cy="37080"/>
                </p14:xfrm>
              </p:contentPart>
            </mc:Choice>
            <mc:Fallback xmlns="">
              <p:pic>
                <p:nvPicPr>
                  <p:cNvPr id="777" name="Ink 776">
                    <a:extLst>
                      <a:ext uri="{FF2B5EF4-FFF2-40B4-BE49-F238E27FC236}">
                        <a16:creationId xmlns:a16="http://schemas.microsoft.com/office/drawing/2014/main" id="{1E35C2A6-6FE3-7FCE-9886-31999DDCAC0A}"/>
                      </a:ext>
                    </a:extLst>
                  </p:cNvPr>
                  <p:cNvPicPr/>
                  <p:nvPr/>
                </p:nvPicPr>
                <p:blipFill>
                  <a:blip r:embed="rId827"/>
                  <a:stretch>
                    <a:fillRect/>
                  </a:stretch>
                </p:blipFill>
                <p:spPr>
                  <a:xfrm>
                    <a:off x="10528680" y="3377145"/>
                    <a:ext cx="1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29" name="Ink 628">
                    <a:extLst>
                      <a:ext uri="{FF2B5EF4-FFF2-40B4-BE49-F238E27FC236}">
                        <a16:creationId xmlns:a16="http://schemas.microsoft.com/office/drawing/2014/main" id="{298EA8AD-2FF5-7885-02B9-FCAA35DC63D4}"/>
                      </a:ext>
                    </a:extLst>
                  </p14:cNvPr>
                  <p14:cNvContentPartPr/>
                  <p14:nvPr/>
                </p14:nvContentPartPr>
                <p14:xfrm>
                  <a:off x="10203240" y="2933265"/>
                  <a:ext cx="245520" cy="45360"/>
                </p14:xfrm>
              </p:contentPart>
            </mc:Choice>
            <mc:Fallback xmlns="">
              <p:pic>
                <p:nvPicPr>
                  <p:cNvPr id="778" name="Ink 777">
                    <a:extLst>
                      <a:ext uri="{FF2B5EF4-FFF2-40B4-BE49-F238E27FC236}">
                        <a16:creationId xmlns:a16="http://schemas.microsoft.com/office/drawing/2014/main" id="{CAAFF363-824E-69B1-277D-2C03D6365E89}"/>
                      </a:ext>
                    </a:extLst>
                  </p:cNvPr>
                  <p:cNvPicPr/>
                  <p:nvPr/>
                </p:nvPicPr>
                <p:blipFill>
                  <a:blip r:embed="rId829"/>
                  <a:stretch>
                    <a:fillRect/>
                  </a:stretch>
                </p:blipFill>
                <p:spPr>
                  <a:xfrm>
                    <a:off x="10198920" y="2928945"/>
                    <a:ext cx="25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30" name="Ink 629">
                    <a:extLst>
                      <a:ext uri="{FF2B5EF4-FFF2-40B4-BE49-F238E27FC236}">
                        <a16:creationId xmlns:a16="http://schemas.microsoft.com/office/drawing/2014/main" id="{3E491B10-B65B-5C4B-C259-F8982CA0FA0B}"/>
                      </a:ext>
                    </a:extLst>
                  </p14:cNvPr>
                  <p14:cNvContentPartPr/>
                  <p14:nvPr/>
                </p14:nvContentPartPr>
                <p14:xfrm>
                  <a:off x="9715080" y="2951265"/>
                  <a:ext cx="222120" cy="78480"/>
                </p14:xfrm>
              </p:contentPart>
            </mc:Choice>
            <mc:Fallback xmlns="">
              <p:pic>
                <p:nvPicPr>
                  <p:cNvPr id="779" name="Ink 778">
                    <a:extLst>
                      <a:ext uri="{FF2B5EF4-FFF2-40B4-BE49-F238E27FC236}">
                        <a16:creationId xmlns:a16="http://schemas.microsoft.com/office/drawing/2014/main" id="{6FD16FF9-DD45-CC8A-B974-6185BD0D43B9}"/>
                      </a:ext>
                    </a:extLst>
                  </p:cNvPr>
                  <p:cNvPicPr/>
                  <p:nvPr/>
                </p:nvPicPr>
                <p:blipFill>
                  <a:blip r:embed="rId831"/>
                  <a:stretch>
                    <a:fillRect/>
                  </a:stretch>
                </p:blipFill>
                <p:spPr>
                  <a:xfrm>
                    <a:off x="9710760" y="2946945"/>
                    <a:ext cx="2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31" name="Ink 630">
                    <a:extLst>
                      <a:ext uri="{FF2B5EF4-FFF2-40B4-BE49-F238E27FC236}">
                        <a16:creationId xmlns:a16="http://schemas.microsoft.com/office/drawing/2014/main" id="{9CD994BC-42A3-CC87-6BE7-AA6C414BB051}"/>
                      </a:ext>
                    </a:extLst>
                  </p14:cNvPr>
                  <p14:cNvContentPartPr/>
                  <p14:nvPr/>
                </p14:nvContentPartPr>
                <p14:xfrm>
                  <a:off x="10368480" y="2862345"/>
                  <a:ext cx="35640" cy="23400"/>
                </p14:xfrm>
              </p:contentPart>
            </mc:Choice>
            <mc:Fallback xmlns="">
              <p:pic>
                <p:nvPicPr>
                  <p:cNvPr id="780" name="Ink 779">
                    <a:extLst>
                      <a:ext uri="{FF2B5EF4-FFF2-40B4-BE49-F238E27FC236}">
                        <a16:creationId xmlns:a16="http://schemas.microsoft.com/office/drawing/2014/main" id="{D53D54B3-D0B1-D8D7-BF5C-05F3C2D67C8A}"/>
                      </a:ext>
                    </a:extLst>
                  </p:cNvPr>
                  <p:cNvPicPr/>
                  <p:nvPr/>
                </p:nvPicPr>
                <p:blipFill>
                  <a:blip r:embed="rId833"/>
                  <a:stretch>
                    <a:fillRect/>
                  </a:stretch>
                </p:blipFill>
                <p:spPr>
                  <a:xfrm>
                    <a:off x="10364160" y="2858025"/>
                    <a:ext cx="44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32" name="Ink 631">
                    <a:extLst>
                      <a:ext uri="{FF2B5EF4-FFF2-40B4-BE49-F238E27FC236}">
                        <a16:creationId xmlns:a16="http://schemas.microsoft.com/office/drawing/2014/main" id="{7B34930F-2F9A-752E-E84A-E9AA4F1B5640}"/>
                      </a:ext>
                    </a:extLst>
                  </p14:cNvPr>
                  <p14:cNvContentPartPr/>
                  <p14:nvPr/>
                </p14:nvContentPartPr>
                <p14:xfrm>
                  <a:off x="9734520" y="2897985"/>
                  <a:ext cx="28800" cy="12240"/>
                </p14:xfrm>
              </p:contentPart>
            </mc:Choice>
            <mc:Fallback xmlns="">
              <p:pic>
                <p:nvPicPr>
                  <p:cNvPr id="781" name="Ink 780">
                    <a:extLst>
                      <a:ext uri="{FF2B5EF4-FFF2-40B4-BE49-F238E27FC236}">
                        <a16:creationId xmlns:a16="http://schemas.microsoft.com/office/drawing/2014/main" id="{FCF54E87-DD3C-D298-5489-0A550EAC1FFE}"/>
                      </a:ext>
                    </a:extLst>
                  </p:cNvPr>
                  <p:cNvPicPr/>
                  <p:nvPr/>
                </p:nvPicPr>
                <p:blipFill>
                  <a:blip r:embed="rId835"/>
                  <a:stretch>
                    <a:fillRect/>
                  </a:stretch>
                </p:blipFill>
                <p:spPr>
                  <a:xfrm>
                    <a:off x="9730200" y="2893665"/>
                    <a:ext cx="3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33" name="Ink 632">
                    <a:extLst>
                      <a:ext uri="{FF2B5EF4-FFF2-40B4-BE49-F238E27FC236}">
                        <a16:creationId xmlns:a16="http://schemas.microsoft.com/office/drawing/2014/main" id="{41C3D933-405F-7411-F970-9AAFD5ABE2F3}"/>
                      </a:ext>
                    </a:extLst>
                  </p14:cNvPr>
                  <p14:cNvContentPartPr/>
                  <p14:nvPr/>
                </p14:nvContentPartPr>
                <p14:xfrm>
                  <a:off x="10716600" y="3124785"/>
                  <a:ext cx="21960" cy="93960"/>
                </p14:xfrm>
              </p:contentPart>
            </mc:Choice>
            <mc:Fallback xmlns="">
              <p:pic>
                <p:nvPicPr>
                  <p:cNvPr id="782" name="Ink 781">
                    <a:extLst>
                      <a:ext uri="{FF2B5EF4-FFF2-40B4-BE49-F238E27FC236}">
                        <a16:creationId xmlns:a16="http://schemas.microsoft.com/office/drawing/2014/main" id="{D56FA0E9-EBF5-4E0E-AE9F-4A41D742E9DF}"/>
                      </a:ext>
                    </a:extLst>
                  </p:cNvPr>
                  <p:cNvPicPr/>
                  <p:nvPr/>
                </p:nvPicPr>
                <p:blipFill>
                  <a:blip r:embed="rId837"/>
                  <a:stretch>
                    <a:fillRect/>
                  </a:stretch>
                </p:blipFill>
                <p:spPr>
                  <a:xfrm>
                    <a:off x="10712280" y="3120465"/>
                    <a:ext cx="3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34" name="Ink 633">
                    <a:extLst>
                      <a:ext uri="{FF2B5EF4-FFF2-40B4-BE49-F238E27FC236}">
                        <a16:creationId xmlns:a16="http://schemas.microsoft.com/office/drawing/2014/main" id="{83AEE860-DAE3-EF7E-BAC5-2CEDADFD9201}"/>
                      </a:ext>
                    </a:extLst>
                  </p14:cNvPr>
                  <p14:cNvContentPartPr/>
                  <p14:nvPr/>
                </p14:nvContentPartPr>
                <p14:xfrm>
                  <a:off x="10484040" y="3036585"/>
                  <a:ext cx="11520" cy="15480"/>
                </p14:xfrm>
              </p:contentPart>
            </mc:Choice>
            <mc:Fallback xmlns="">
              <p:pic>
                <p:nvPicPr>
                  <p:cNvPr id="783" name="Ink 782">
                    <a:extLst>
                      <a:ext uri="{FF2B5EF4-FFF2-40B4-BE49-F238E27FC236}">
                        <a16:creationId xmlns:a16="http://schemas.microsoft.com/office/drawing/2014/main" id="{4651C099-1DF0-0C27-9208-8C3C2106E645}"/>
                      </a:ext>
                    </a:extLst>
                  </p:cNvPr>
                  <p:cNvPicPr/>
                  <p:nvPr/>
                </p:nvPicPr>
                <p:blipFill>
                  <a:blip r:embed="rId839"/>
                  <a:stretch>
                    <a:fillRect/>
                  </a:stretch>
                </p:blipFill>
                <p:spPr>
                  <a:xfrm>
                    <a:off x="10479720" y="3032265"/>
                    <a:ext cx="20160" cy="24120"/>
                  </a:xfrm>
                  <a:prstGeom prst="rect">
                    <a:avLst/>
                  </a:prstGeom>
                </p:spPr>
              </p:pic>
            </mc:Fallback>
          </mc:AlternateContent>
          <p:grpSp>
            <p:nvGrpSpPr>
              <p:cNvPr id="635" name="Group 634">
                <a:extLst>
                  <a:ext uri="{FF2B5EF4-FFF2-40B4-BE49-F238E27FC236}">
                    <a16:creationId xmlns:a16="http://schemas.microsoft.com/office/drawing/2014/main" id="{224B888D-87AB-9494-8721-47DF39A31D28}"/>
                  </a:ext>
                </a:extLst>
              </p:cNvPr>
              <p:cNvGrpSpPr/>
              <p:nvPr/>
            </p:nvGrpSpPr>
            <p:grpSpPr>
              <a:xfrm>
                <a:off x="9440760" y="3316305"/>
                <a:ext cx="72000" cy="99720"/>
                <a:chOff x="9440760" y="3316305"/>
                <a:chExt cx="72000" cy="99720"/>
              </a:xfrm>
            </p:grpSpPr>
            <mc:AlternateContent xmlns:mc="http://schemas.openxmlformats.org/markup-compatibility/2006" xmlns:p14="http://schemas.microsoft.com/office/powerpoint/2010/main">
              <mc:Choice Requires="p14">
                <p:contentPart p14:bwMode="auto" r:id="rId840">
                  <p14:nvContentPartPr>
                    <p14:cNvPr id="679" name="Ink 678">
                      <a:extLst>
                        <a:ext uri="{FF2B5EF4-FFF2-40B4-BE49-F238E27FC236}">
                          <a16:creationId xmlns:a16="http://schemas.microsoft.com/office/drawing/2014/main" id="{2D37D3EF-E8B0-AD0B-4479-A28603145839}"/>
                        </a:ext>
                      </a:extLst>
                    </p14:cNvPr>
                    <p14:cNvContentPartPr/>
                    <p14:nvPr/>
                  </p14:nvContentPartPr>
                  <p14:xfrm>
                    <a:off x="9440760" y="3373545"/>
                    <a:ext cx="32040" cy="42480"/>
                  </p14:xfrm>
                </p:contentPart>
              </mc:Choice>
              <mc:Fallback xmlns="">
                <p:pic>
                  <p:nvPicPr>
                    <p:cNvPr id="828" name="Ink 827">
                      <a:extLst>
                        <a:ext uri="{FF2B5EF4-FFF2-40B4-BE49-F238E27FC236}">
                          <a16:creationId xmlns:a16="http://schemas.microsoft.com/office/drawing/2014/main" id="{B8F365FA-FCF4-D29B-7D10-9945727AD04B}"/>
                        </a:ext>
                      </a:extLst>
                    </p:cNvPr>
                    <p:cNvPicPr/>
                    <p:nvPr/>
                  </p:nvPicPr>
                  <p:blipFill>
                    <a:blip r:embed="rId841"/>
                    <a:stretch>
                      <a:fillRect/>
                    </a:stretch>
                  </p:blipFill>
                  <p:spPr>
                    <a:xfrm>
                      <a:off x="9436440" y="3369225"/>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680" name="Ink 679">
                      <a:extLst>
                        <a:ext uri="{FF2B5EF4-FFF2-40B4-BE49-F238E27FC236}">
                          <a16:creationId xmlns:a16="http://schemas.microsoft.com/office/drawing/2014/main" id="{2F55B23B-6E28-2C16-F92B-1A37125A6923}"/>
                        </a:ext>
                      </a:extLst>
                    </p14:cNvPr>
                    <p14:cNvContentPartPr/>
                    <p14:nvPr/>
                  </p14:nvContentPartPr>
                  <p14:xfrm>
                    <a:off x="9465600" y="3316305"/>
                    <a:ext cx="47160" cy="75240"/>
                  </p14:xfrm>
                </p:contentPart>
              </mc:Choice>
              <mc:Fallback xmlns="">
                <p:pic>
                  <p:nvPicPr>
                    <p:cNvPr id="829" name="Ink 828">
                      <a:extLst>
                        <a:ext uri="{FF2B5EF4-FFF2-40B4-BE49-F238E27FC236}">
                          <a16:creationId xmlns:a16="http://schemas.microsoft.com/office/drawing/2014/main" id="{E8AA7402-8CD1-6EB3-3B6D-3901FF8745D6}"/>
                        </a:ext>
                      </a:extLst>
                    </p:cNvPr>
                    <p:cNvPicPr/>
                    <p:nvPr/>
                  </p:nvPicPr>
                  <p:blipFill>
                    <a:blip r:embed="rId843"/>
                    <a:stretch>
                      <a:fillRect/>
                    </a:stretch>
                  </p:blipFill>
                  <p:spPr>
                    <a:xfrm>
                      <a:off x="9461280" y="3311985"/>
                      <a:ext cx="558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4">
                <p14:nvContentPartPr>
                  <p14:cNvPr id="636" name="Ink 635">
                    <a:extLst>
                      <a:ext uri="{FF2B5EF4-FFF2-40B4-BE49-F238E27FC236}">
                        <a16:creationId xmlns:a16="http://schemas.microsoft.com/office/drawing/2014/main" id="{8F11449F-5EF5-55C0-7D9A-3B230D6B2E59}"/>
                      </a:ext>
                    </a:extLst>
                  </p14:cNvPr>
                  <p14:cNvContentPartPr/>
                  <p14:nvPr/>
                </p14:nvContentPartPr>
                <p14:xfrm>
                  <a:off x="10685145" y="4463355"/>
                  <a:ext cx="4320" cy="2160"/>
                </p14:xfrm>
              </p:contentPart>
            </mc:Choice>
            <mc:Fallback xmlns="">
              <p:pic>
                <p:nvPicPr>
                  <p:cNvPr id="785" name="Ink 784">
                    <a:extLst>
                      <a:ext uri="{FF2B5EF4-FFF2-40B4-BE49-F238E27FC236}">
                        <a16:creationId xmlns:a16="http://schemas.microsoft.com/office/drawing/2014/main" id="{0F722088-7E08-62A2-9F93-A79A8D7C355E}"/>
                      </a:ext>
                    </a:extLst>
                  </p:cNvPr>
                  <p:cNvPicPr/>
                  <p:nvPr/>
                </p:nvPicPr>
                <p:blipFill>
                  <a:blip r:embed="rId845"/>
                  <a:stretch>
                    <a:fillRect/>
                  </a:stretch>
                </p:blipFill>
                <p:spPr>
                  <a:xfrm>
                    <a:off x="10680825" y="4459035"/>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37" name="Ink 636">
                    <a:extLst>
                      <a:ext uri="{FF2B5EF4-FFF2-40B4-BE49-F238E27FC236}">
                        <a16:creationId xmlns:a16="http://schemas.microsoft.com/office/drawing/2014/main" id="{CCEE5E44-F88D-499E-708B-90FFFC6931E2}"/>
                      </a:ext>
                    </a:extLst>
                  </p14:cNvPr>
                  <p14:cNvContentPartPr/>
                  <p14:nvPr/>
                </p14:nvContentPartPr>
                <p14:xfrm>
                  <a:off x="10738785" y="4435275"/>
                  <a:ext cx="11160" cy="6840"/>
                </p14:xfrm>
              </p:contentPart>
            </mc:Choice>
            <mc:Fallback xmlns="">
              <p:pic>
                <p:nvPicPr>
                  <p:cNvPr id="786" name="Ink 785">
                    <a:extLst>
                      <a:ext uri="{FF2B5EF4-FFF2-40B4-BE49-F238E27FC236}">
                        <a16:creationId xmlns:a16="http://schemas.microsoft.com/office/drawing/2014/main" id="{12502D44-6E7C-1DF5-E07E-6F11C2984515}"/>
                      </a:ext>
                    </a:extLst>
                  </p:cNvPr>
                  <p:cNvPicPr/>
                  <p:nvPr/>
                </p:nvPicPr>
                <p:blipFill>
                  <a:blip r:embed="rId847"/>
                  <a:stretch>
                    <a:fillRect/>
                  </a:stretch>
                </p:blipFill>
                <p:spPr>
                  <a:xfrm>
                    <a:off x="10734465" y="4430955"/>
                    <a:ext cx="1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638" name="Ink 637">
                    <a:extLst>
                      <a:ext uri="{FF2B5EF4-FFF2-40B4-BE49-F238E27FC236}">
                        <a16:creationId xmlns:a16="http://schemas.microsoft.com/office/drawing/2014/main" id="{3751D69E-2859-F2CF-93CD-8609ED129FD8}"/>
                      </a:ext>
                    </a:extLst>
                  </p14:cNvPr>
                  <p14:cNvContentPartPr/>
                  <p14:nvPr/>
                </p14:nvContentPartPr>
                <p14:xfrm>
                  <a:off x="10778745" y="4369395"/>
                  <a:ext cx="5400" cy="18000"/>
                </p14:xfrm>
              </p:contentPart>
            </mc:Choice>
            <mc:Fallback xmlns="">
              <p:pic>
                <p:nvPicPr>
                  <p:cNvPr id="787" name="Ink 786">
                    <a:extLst>
                      <a:ext uri="{FF2B5EF4-FFF2-40B4-BE49-F238E27FC236}">
                        <a16:creationId xmlns:a16="http://schemas.microsoft.com/office/drawing/2014/main" id="{1BFCCAE2-18C6-E401-1822-BA2CB2BC58C5}"/>
                      </a:ext>
                    </a:extLst>
                  </p:cNvPr>
                  <p:cNvPicPr/>
                  <p:nvPr/>
                </p:nvPicPr>
                <p:blipFill>
                  <a:blip r:embed="rId849"/>
                  <a:stretch>
                    <a:fillRect/>
                  </a:stretch>
                </p:blipFill>
                <p:spPr>
                  <a:xfrm>
                    <a:off x="10774425" y="4365075"/>
                    <a:ext cx="1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639" name="Ink 638">
                    <a:extLst>
                      <a:ext uri="{FF2B5EF4-FFF2-40B4-BE49-F238E27FC236}">
                        <a16:creationId xmlns:a16="http://schemas.microsoft.com/office/drawing/2014/main" id="{5C81A216-9D4C-F899-9757-B6D01690DDE7}"/>
                      </a:ext>
                    </a:extLst>
                  </p14:cNvPr>
                  <p14:cNvContentPartPr/>
                  <p14:nvPr/>
                </p14:nvContentPartPr>
                <p14:xfrm>
                  <a:off x="10284120" y="5017470"/>
                  <a:ext cx="129960" cy="15120"/>
                </p14:xfrm>
              </p:contentPart>
            </mc:Choice>
            <mc:Fallback xmlns="">
              <p:pic>
                <p:nvPicPr>
                  <p:cNvPr id="788" name="Ink 787">
                    <a:extLst>
                      <a:ext uri="{FF2B5EF4-FFF2-40B4-BE49-F238E27FC236}">
                        <a16:creationId xmlns:a16="http://schemas.microsoft.com/office/drawing/2014/main" id="{613E5DB4-0D72-5B26-25EA-30FD045C0FD2}"/>
                      </a:ext>
                    </a:extLst>
                  </p:cNvPr>
                  <p:cNvPicPr/>
                  <p:nvPr/>
                </p:nvPicPr>
                <p:blipFill>
                  <a:blip r:embed="rId851"/>
                  <a:stretch>
                    <a:fillRect/>
                  </a:stretch>
                </p:blipFill>
                <p:spPr>
                  <a:xfrm>
                    <a:off x="10279800" y="5013150"/>
                    <a:ext cx="138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640" name="Ink 639">
                    <a:extLst>
                      <a:ext uri="{FF2B5EF4-FFF2-40B4-BE49-F238E27FC236}">
                        <a16:creationId xmlns:a16="http://schemas.microsoft.com/office/drawing/2014/main" id="{69FAD4B3-F488-7529-A678-46093ED84E03}"/>
                      </a:ext>
                    </a:extLst>
                  </p14:cNvPr>
                  <p14:cNvContentPartPr/>
                  <p14:nvPr/>
                </p14:nvContentPartPr>
                <p14:xfrm>
                  <a:off x="10347345" y="4893375"/>
                  <a:ext cx="83880" cy="42120"/>
                </p14:xfrm>
              </p:contentPart>
            </mc:Choice>
            <mc:Fallback xmlns="">
              <p:pic>
                <p:nvPicPr>
                  <p:cNvPr id="789" name="Ink 788">
                    <a:extLst>
                      <a:ext uri="{FF2B5EF4-FFF2-40B4-BE49-F238E27FC236}">
                        <a16:creationId xmlns:a16="http://schemas.microsoft.com/office/drawing/2014/main" id="{824F1A99-AE83-AA7B-9DAE-7B0F23507F27}"/>
                      </a:ext>
                    </a:extLst>
                  </p:cNvPr>
                  <p:cNvPicPr/>
                  <p:nvPr/>
                </p:nvPicPr>
                <p:blipFill>
                  <a:blip r:embed="rId853"/>
                  <a:stretch>
                    <a:fillRect/>
                  </a:stretch>
                </p:blipFill>
                <p:spPr>
                  <a:xfrm>
                    <a:off x="10343025" y="4889055"/>
                    <a:ext cx="92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41" name="Ink 640">
                    <a:extLst>
                      <a:ext uri="{FF2B5EF4-FFF2-40B4-BE49-F238E27FC236}">
                        <a16:creationId xmlns:a16="http://schemas.microsoft.com/office/drawing/2014/main" id="{BE6BBE25-07AA-FA87-E27D-D68CC4C213D7}"/>
                      </a:ext>
                    </a:extLst>
                  </p14:cNvPr>
                  <p14:cNvContentPartPr/>
                  <p14:nvPr/>
                </p14:nvContentPartPr>
                <p14:xfrm>
                  <a:off x="10276065" y="4773135"/>
                  <a:ext cx="118440" cy="118440"/>
                </p14:xfrm>
              </p:contentPart>
            </mc:Choice>
            <mc:Fallback xmlns="">
              <p:pic>
                <p:nvPicPr>
                  <p:cNvPr id="790" name="Ink 789">
                    <a:extLst>
                      <a:ext uri="{FF2B5EF4-FFF2-40B4-BE49-F238E27FC236}">
                        <a16:creationId xmlns:a16="http://schemas.microsoft.com/office/drawing/2014/main" id="{EBE7D7D0-CE01-4180-DB84-E725A6A25301}"/>
                      </a:ext>
                    </a:extLst>
                  </p:cNvPr>
                  <p:cNvPicPr/>
                  <p:nvPr/>
                </p:nvPicPr>
                <p:blipFill>
                  <a:blip r:embed="rId855"/>
                  <a:stretch>
                    <a:fillRect/>
                  </a:stretch>
                </p:blipFill>
                <p:spPr>
                  <a:xfrm>
                    <a:off x="10271745" y="4768815"/>
                    <a:ext cx="12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42" name="Ink 641">
                    <a:extLst>
                      <a:ext uri="{FF2B5EF4-FFF2-40B4-BE49-F238E27FC236}">
                        <a16:creationId xmlns:a16="http://schemas.microsoft.com/office/drawing/2014/main" id="{38992808-E335-807F-4AB1-95C854D53A86}"/>
                      </a:ext>
                    </a:extLst>
                  </p14:cNvPr>
                  <p14:cNvContentPartPr/>
                  <p14:nvPr/>
                </p14:nvContentPartPr>
                <p14:xfrm>
                  <a:off x="9801480" y="4813725"/>
                  <a:ext cx="105480" cy="128520"/>
                </p14:xfrm>
              </p:contentPart>
            </mc:Choice>
            <mc:Fallback xmlns="">
              <p:pic>
                <p:nvPicPr>
                  <p:cNvPr id="791" name="Ink 790">
                    <a:extLst>
                      <a:ext uri="{FF2B5EF4-FFF2-40B4-BE49-F238E27FC236}">
                        <a16:creationId xmlns:a16="http://schemas.microsoft.com/office/drawing/2014/main" id="{A48184B7-D457-BEE6-6F50-D58744FCAAB3}"/>
                      </a:ext>
                    </a:extLst>
                  </p:cNvPr>
                  <p:cNvPicPr/>
                  <p:nvPr/>
                </p:nvPicPr>
                <p:blipFill>
                  <a:blip r:embed="rId857"/>
                  <a:stretch>
                    <a:fillRect/>
                  </a:stretch>
                </p:blipFill>
                <p:spPr>
                  <a:xfrm>
                    <a:off x="9797160" y="4809405"/>
                    <a:ext cx="114120" cy="137160"/>
                  </a:xfrm>
                  <a:prstGeom prst="rect">
                    <a:avLst/>
                  </a:prstGeom>
                </p:spPr>
              </p:pic>
            </mc:Fallback>
          </mc:AlternateContent>
          <p:grpSp>
            <p:nvGrpSpPr>
              <p:cNvPr id="643" name="Group 642">
                <a:extLst>
                  <a:ext uri="{FF2B5EF4-FFF2-40B4-BE49-F238E27FC236}">
                    <a16:creationId xmlns:a16="http://schemas.microsoft.com/office/drawing/2014/main" id="{182BAFED-4A59-081E-1ACD-F538D0557659}"/>
                  </a:ext>
                </a:extLst>
              </p:cNvPr>
              <p:cNvGrpSpPr/>
              <p:nvPr/>
            </p:nvGrpSpPr>
            <p:grpSpPr>
              <a:xfrm>
                <a:off x="10062000" y="1919160"/>
                <a:ext cx="89580" cy="36000"/>
                <a:chOff x="10062000" y="1919160"/>
                <a:chExt cx="89580" cy="36000"/>
              </a:xfrm>
            </p:grpSpPr>
            <mc:AlternateContent xmlns:mc="http://schemas.openxmlformats.org/markup-compatibility/2006" xmlns:p14="http://schemas.microsoft.com/office/powerpoint/2010/main">
              <mc:Choice Requires="p14">
                <p:contentPart p14:bwMode="auto" r:id="rId858">
                  <p14:nvContentPartPr>
                    <p14:cNvPr id="663" name="Ink 662">
                      <a:extLst>
                        <a:ext uri="{FF2B5EF4-FFF2-40B4-BE49-F238E27FC236}">
                          <a16:creationId xmlns:a16="http://schemas.microsoft.com/office/drawing/2014/main" id="{E762464E-F174-FADE-7099-DA23857F3F68}"/>
                        </a:ext>
                      </a:extLst>
                    </p14:cNvPr>
                    <p14:cNvContentPartPr/>
                    <p14:nvPr/>
                  </p14:nvContentPartPr>
                  <p14:xfrm>
                    <a:off x="10064520" y="1926000"/>
                    <a:ext cx="7920" cy="3960"/>
                  </p14:xfrm>
                </p:contentPart>
              </mc:Choice>
              <mc:Fallback xmlns="">
                <p:pic>
                  <p:nvPicPr>
                    <p:cNvPr id="812" name="Ink 811">
                      <a:extLst>
                        <a:ext uri="{FF2B5EF4-FFF2-40B4-BE49-F238E27FC236}">
                          <a16:creationId xmlns:a16="http://schemas.microsoft.com/office/drawing/2014/main" id="{E9D78A28-8C46-C669-BE03-94DF29A19D7E}"/>
                        </a:ext>
                      </a:extLst>
                    </p:cNvPr>
                    <p:cNvPicPr/>
                    <p:nvPr/>
                  </p:nvPicPr>
                  <p:blipFill>
                    <a:blip r:embed="rId859"/>
                    <a:stretch>
                      <a:fillRect/>
                    </a:stretch>
                  </p:blipFill>
                  <p:spPr>
                    <a:xfrm>
                      <a:off x="10060200" y="1921680"/>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64" name="Ink 663">
                      <a:extLst>
                        <a:ext uri="{FF2B5EF4-FFF2-40B4-BE49-F238E27FC236}">
                          <a16:creationId xmlns:a16="http://schemas.microsoft.com/office/drawing/2014/main" id="{E7EFCFE5-1F66-D35A-D1D1-E9C7B95A9D59}"/>
                        </a:ext>
                      </a:extLst>
                    </p14:cNvPr>
                    <p14:cNvContentPartPr/>
                    <p14:nvPr/>
                  </p14:nvContentPartPr>
                  <p14:xfrm>
                    <a:off x="10062000" y="1927800"/>
                    <a:ext cx="3960" cy="3960"/>
                  </p14:xfrm>
                </p:contentPart>
              </mc:Choice>
              <mc:Fallback xmlns="">
                <p:pic>
                  <p:nvPicPr>
                    <p:cNvPr id="813" name="Ink 812">
                      <a:extLst>
                        <a:ext uri="{FF2B5EF4-FFF2-40B4-BE49-F238E27FC236}">
                          <a16:creationId xmlns:a16="http://schemas.microsoft.com/office/drawing/2014/main" id="{35808EDC-D861-A3E1-13F6-199BBA485882}"/>
                        </a:ext>
                      </a:extLst>
                    </p:cNvPr>
                    <p:cNvPicPr/>
                    <p:nvPr/>
                  </p:nvPicPr>
                  <p:blipFill>
                    <a:blip r:embed="rId861"/>
                    <a:stretch>
                      <a:fillRect/>
                    </a:stretch>
                  </p:blipFill>
                  <p:spPr>
                    <a:xfrm>
                      <a:off x="10057680" y="1923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65" name="Ink 664">
                      <a:extLst>
                        <a:ext uri="{FF2B5EF4-FFF2-40B4-BE49-F238E27FC236}">
                          <a16:creationId xmlns:a16="http://schemas.microsoft.com/office/drawing/2014/main" id="{3BF70798-C279-2B34-1970-B72951267D37}"/>
                        </a:ext>
                      </a:extLst>
                    </p14:cNvPr>
                    <p14:cNvContentPartPr/>
                    <p14:nvPr/>
                  </p14:nvContentPartPr>
                  <p14:xfrm>
                    <a:off x="10077120" y="1922400"/>
                    <a:ext cx="2880" cy="1440"/>
                  </p14:xfrm>
                </p:contentPart>
              </mc:Choice>
              <mc:Fallback xmlns="">
                <p:pic>
                  <p:nvPicPr>
                    <p:cNvPr id="814" name="Ink 813">
                      <a:extLst>
                        <a:ext uri="{FF2B5EF4-FFF2-40B4-BE49-F238E27FC236}">
                          <a16:creationId xmlns:a16="http://schemas.microsoft.com/office/drawing/2014/main" id="{C47B7D10-EF19-B043-BC6B-2FEF3C7487FF}"/>
                        </a:ext>
                      </a:extLst>
                    </p:cNvPr>
                    <p:cNvPicPr/>
                    <p:nvPr/>
                  </p:nvPicPr>
                  <p:blipFill>
                    <a:blip r:embed="rId863"/>
                    <a:stretch>
                      <a:fillRect/>
                    </a:stretch>
                  </p:blipFill>
                  <p:spPr>
                    <a:xfrm>
                      <a:off x="10072800" y="1918080"/>
                      <a:ext cx="11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66" name="Ink 665">
                      <a:extLst>
                        <a:ext uri="{FF2B5EF4-FFF2-40B4-BE49-F238E27FC236}">
                          <a16:creationId xmlns:a16="http://schemas.microsoft.com/office/drawing/2014/main" id="{3D1BD363-6038-14ED-51A4-0D2B3E6F86E0}"/>
                        </a:ext>
                      </a:extLst>
                    </p14:cNvPr>
                    <p14:cNvContentPartPr/>
                    <p14:nvPr/>
                  </p14:nvContentPartPr>
                  <p14:xfrm>
                    <a:off x="10084320" y="1920240"/>
                    <a:ext cx="7920" cy="6120"/>
                  </p14:xfrm>
                </p:contentPart>
              </mc:Choice>
              <mc:Fallback xmlns="">
                <p:pic>
                  <p:nvPicPr>
                    <p:cNvPr id="815" name="Ink 814">
                      <a:extLst>
                        <a:ext uri="{FF2B5EF4-FFF2-40B4-BE49-F238E27FC236}">
                          <a16:creationId xmlns:a16="http://schemas.microsoft.com/office/drawing/2014/main" id="{7AF1E4B4-C521-BF7E-9996-3095DE78F00B}"/>
                        </a:ext>
                      </a:extLst>
                    </p:cNvPr>
                    <p:cNvPicPr/>
                    <p:nvPr/>
                  </p:nvPicPr>
                  <p:blipFill>
                    <a:blip r:embed="rId865"/>
                    <a:stretch>
                      <a:fillRect/>
                    </a:stretch>
                  </p:blipFill>
                  <p:spPr>
                    <a:xfrm>
                      <a:off x="10080000" y="1915920"/>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67" name="Ink 666">
                      <a:extLst>
                        <a:ext uri="{FF2B5EF4-FFF2-40B4-BE49-F238E27FC236}">
                          <a16:creationId xmlns:a16="http://schemas.microsoft.com/office/drawing/2014/main" id="{82C47D46-AA22-B504-D7DB-23D76AF5760C}"/>
                        </a:ext>
                      </a:extLst>
                    </p14:cNvPr>
                    <p14:cNvContentPartPr/>
                    <p14:nvPr/>
                  </p14:nvContentPartPr>
                  <p14:xfrm>
                    <a:off x="10094040" y="1926000"/>
                    <a:ext cx="3600" cy="1800"/>
                  </p14:xfrm>
                </p:contentPart>
              </mc:Choice>
              <mc:Fallback xmlns="">
                <p:pic>
                  <p:nvPicPr>
                    <p:cNvPr id="816" name="Ink 815">
                      <a:extLst>
                        <a:ext uri="{FF2B5EF4-FFF2-40B4-BE49-F238E27FC236}">
                          <a16:creationId xmlns:a16="http://schemas.microsoft.com/office/drawing/2014/main" id="{CB9085E8-AB21-D14E-2043-195392E6C011}"/>
                        </a:ext>
                      </a:extLst>
                    </p:cNvPr>
                    <p:cNvPicPr/>
                    <p:nvPr/>
                  </p:nvPicPr>
                  <p:blipFill>
                    <a:blip r:embed="rId867"/>
                    <a:stretch>
                      <a:fillRect/>
                    </a:stretch>
                  </p:blipFill>
                  <p:spPr>
                    <a:xfrm>
                      <a:off x="10089720" y="192168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68" name="Ink 667">
                      <a:extLst>
                        <a:ext uri="{FF2B5EF4-FFF2-40B4-BE49-F238E27FC236}">
                          <a16:creationId xmlns:a16="http://schemas.microsoft.com/office/drawing/2014/main" id="{3AEDD9A5-5EC1-6E8C-E89D-344B5BCB82CC}"/>
                        </a:ext>
                      </a:extLst>
                    </p14:cNvPr>
                    <p14:cNvContentPartPr/>
                    <p14:nvPr/>
                  </p14:nvContentPartPr>
                  <p14:xfrm>
                    <a:off x="10103400" y="1919160"/>
                    <a:ext cx="5400" cy="3960"/>
                  </p14:xfrm>
                </p:contentPart>
              </mc:Choice>
              <mc:Fallback xmlns="">
                <p:pic>
                  <p:nvPicPr>
                    <p:cNvPr id="817" name="Ink 816">
                      <a:extLst>
                        <a:ext uri="{FF2B5EF4-FFF2-40B4-BE49-F238E27FC236}">
                          <a16:creationId xmlns:a16="http://schemas.microsoft.com/office/drawing/2014/main" id="{7B48805F-5C5C-E43C-82D6-D8678BEFF4AD}"/>
                        </a:ext>
                      </a:extLst>
                    </p:cNvPr>
                    <p:cNvPicPr/>
                    <p:nvPr/>
                  </p:nvPicPr>
                  <p:blipFill>
                    <a:blip r:embed="rId869"/>
                    <a:stretch>
                      <a:fillRect/>
                    </a:stretch>
                  </p:blipFill>
                  <p:spPr>
                    <a:xfrm>
                      <a:off x="10099080" y="1914840"/>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69" name="Ink 668">
                      <a:extLst>
                        <a:ext uri="{FF2B5EF4-FFF2-40B4-BE49-F238E27FC236}">
                          <a16:creationId xmlns:a16="http://schemas.microsoft.com/office/drawing/2014/main" id="{E656B8D5-C02D-37AD-2A91-2197BA758108}"/>
                        </a:ext>
                      </a:extLst>
                    </p14:cNvPr>
                    <p14:cNvContentPartPr/>
                    <p14:nvPr/>
                  </p14:nvContentPartPr>
                  <p14:xfrm>
                    <a:off x="10109160" y="1920600"/>
                    <a:ext cx="7920" cy="3600"/>
                  </p14:xfrm>
                </p:contentPart>
              </mc:Choice>
              <mc:Fallback xmlns="">
                <p:pic>
                  <p:nvPicPr>
                    <p:cNvPr id="818" name="Ink 817">
                      <a:extLst>
                        <a:ext uri="{FF2B5EF4-FFF2-40B4-BE49-F238E27FC236}">
                          <a16:creationId xmlns:a16="http://schemas.microsoft.com/office/drawing/2014/main" id="{8B183F2E-599E-DE93-828E-85CCF77433BA}"/>
                        </a:ext>
                      </a:extLst>
                    </p:cNvPr>
                    <p:cNvPicPr/>
                    <p:nvPr/>
                  </p:nvPicPr>
                  <p:blipFill>
                    <a:blip r:embed="rId871"/>
                    <a:stretch>
                      <a:fillRect/>
                    </a:stretch>
                  </p:blipFill>
                  <p:spPr>
                    <a:xfrm>
                      <a:off x="10104840" y="1916280"/>
                      <a:ext cx="16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70" name="Ink 669">
                      <a:extLst>
                        <a:ext uri="{FF2B5EF4-FFF2-40B4-BE49-F238E27FC236}">
                          <a16:creationId xmlns:a16="http://schemas.microsoft.com/office/drawing/2014/main" id="{D3293A1A-79AB-F209-85D3-C31158C03EFB}"/>
                        </a:ext>
                      </a:extLst>
                    </p14:cNvPr>
                    <p14:cNvContentPartPr/>
                    <p14:nvPr/>
                  </p14:nvContentPartPr>
                  <p14:xfrm>
                    <a:off x="10119600" y="1924560"/>
                    <a:ext cx="7560" cy="3600"/>
                  </p14:xfrm>
                </p:contentPart>
              </mc:Choice>
              <mc:Fallback xmlns="">
                <p:pic>
                  <p:nvPicPr>
                    <p:cNvPr id="819" name="Ink 818">
                      <a:extLst>
                        <a:ext uri="{FF2B5EF4-FFF2-40B4-BE49-F238E27FC236}">
                          <a16:creationId xmlns:a16="http://schemas.microsoft.com/office/drawing/2014/main" id="{43416FA0-87FA-23B0-296D-336B9D845F81}"/>
                        </a:ext>
                      </a:extLst>
                    </p:cNvPr>
                    <p:cNvPicPr/>
                    <p:nvPr/>
                  </p:nvPicPr>
                  <p:blipFill>
                    <a:blip r:embed="rId873"/>
                    <a:stretch>
                      <a:fillRect/>
                    </a:stretch>
                  </p:blipFill>
                  <p:spPr>
                    <a:xfrm>
                      <a:off x="10115280" y="192024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71" name="Ink 670">
                      <a:extLst>
                        <a:ext uri="{FF2B5EF4-FFF2-40B4-BE49-F238E27FC236}">
                          <a16:creationId xmlns:a16="http://schemas.microsoft.com/office/drawing/2014/main" id="{70D38D24-40C9-4DD0-2194-65685EBF40A6}"/>
                        </a:ext>
                      </a:extLst>
                    </p14:cNvPr>
                    <p14:cNvContentPartPr/>
                    <p14:nvPr/>
                  </p14:nvContentPartPr>
                  <p14:xfrm>
                    <a:off x="10130400" y="1924920"/>
                    <a:ext cx="11880" cy="4680"/>
                  </p14:xfrm>
                </p:contentPart>
              </mc:Choice>
              <mc:Fallback xmlns="">
                <p:pic>
                  <p:nvPicPr>
                    <p:cNvPr id="820" name="Ink 819">
                      <a:extLst>
                        <a:ext uri="{FF2B5EF4-FFF2-40B4-BE49-F238E27FC236}">
                          <a16:creationId xmlns:a16="http://schemas.microsoft.com/office/drawing/2014/main" id="{146EAF00-16A6-0AF7-85B0-5E79CAE97103}"/>
                        </a:ext>
                      </a:extLst>
                    </p:cNvPr>
                    <p:cNvPicPr/>
                    <p:nvPr/>
                  </p:nvPicPr>
                  <p:blipFill>
                    <a:blip r:embed="rId875"/>
                    <a:stretch>
                      <a:fillRect/>
                    </a:stretch>
                  </p:blipFill>
                  <p:spPr>
                    <a:xfrm>
                      <a:off x="10126080" y="1920600"/>
                      <a:ext cx="20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2" name="Ink 671">
                      <a:extLst>
                        <a:ext uri="{FF2B5EF4-FFF2-40B4-BE49-F238E27FC236}">
                          <a16:creationId xmlns:a16="http://schemas.microsoft.com/office/drawing/2014/main" id="{61273ACB-E44B-292B-F4EE-1E7F4568C201}"/>
                        </a:ext>
                      </a:extLst>
                    </p14:cNvPr>
                    <p14:cNvContentPartPr/>
                    <p14:nvPr/>
                  </p14:nvContentPartPr>
                  <p14:xfrm>
                    <a:off x="10146960" y="1928520"/>
                    <a:ext cx="2880" cy="360"/>
                  </p14:xfrm>
                </p:contentPart>
              </mc:Choice>
              <mc:Fallback xmlns="">
                <p:pic>
                  <p:nvPicPr>
                    <p:cNvPr id="821" name="Ink 820">
                      <a:extLst>
                        <a:ext uri="{FF2B5EF4-FFF2-40B4-BE49-F238E27FC236}">
                          <a16:creationId xmlns:a16="http://schemas.microsoft.com/office/drawing/2014/main" id="{72B84039-F45A-4563-BEA4-1A0CBD291CB9}"/>
                        </a:ext>
                      </a:extLst>
                    </p:cNvPr>
                    <p:cNvPicPr/>
                    <p:nvPr/>
                  </p:nvPicPr>
                  <p:blipFill>
                    <a:blip r:embed="rId877"/>
                    <a:stretch>
                      <a:fillRect/>
                    </a:stretch>
                  </p:blipFill>
                  <p:spPr>
                    <a:xfrm>
                      <a:off x="10142640" y="1924200"/>
                      <a:ext cx="11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3" name="Ink 672">
                      <a:extLst>
                        <a:ext uri="{FF2B5EF4-FFF2-40B4-BE49-F238E27FC236}">
                          <a16:creationId xmlns:a16="http://schemas.microsoft.com/office/drawing/2014/main" id="{6DE6AEBF-9EDB-4941-2751-F0A5B18315E7}"/>
                        </a:ext>
                      </a:extLst>
                    </p14:cNvPr>
                    <p14:cNvContentPartPr/>
                    <p14:nvPr/>
                  </p14:nvContentPartPr>
                  <p14:xfrm>
                    <a:off x="10091880" y="1946160"/>
                    <a:ext cx="360" cy="360"/>
                  </p14:xfrm>
                </p:contentPart>
              </mc:Choice>
              <mc:Fallback xmlns="">
                <p:pic>
                  <p:nvPicPr>
                    <p:cNvPr id="822" name="Ink 821">
                      <a:extLst>
                        <a:ext uri="{FF2B5EF4-FFF2-40B4-BE49-F238E27FC236}">
                          <a16:creationId xmlns:a16="http://schemas.microsoft.com/office/drawing/2014/main" id="{2922DF89-869D-7E32-4D2E-E1750B79B0A7}"/>
                        </a:ext>
                      </a:extLst>
                    </p:cNvPr>
                    <p:cNvPicPr/>
                    <p:nvPr/>
                  </p:nvPicPr>
                  <p:blipFill>
                    <a:blip r:embed="rId395"/>
                    <a:stretch>
                      <a:fillRect/>
                    </a:stretch>
                  </p:blipFill>
                  <p:spPr>
                    <a:xfrm>
                      <a:off x="100875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74" name="Ink 673">
                      <a:extLst>
                        <a:ext uri="{FF2B5EF4-FFF2-40B4-BE49-F238E27FC236}">
                          <a16:creationId xmlns:a16="http://schemas.microsoft.com/office/drawing/2014/main" id="{BBD8E486-2768-B7DE-F2D3-045A8114FE8F}"/>
                        </a:ext>
                      </a:extLst>
                    </p14:cNvPr>
                    <p14:cNvContentPartPr/>
                    <p14:nvPr/>
                  </p14:nvContentPartPr>
                  <p14:xfrm>
                    <a:off x="10097280" y="1946160"/>
                    <a:ext cx="360" cy="360"/>
                  </p14:xfrm>
                </p:contentPart>
              </mc:Choice>
              <mc:Fallback xmlns="">
                <p:pic>
                  <p:nvPicPr>
                    <p:cNvPr id="823" name="Ink 822">
                      <a:extLst>
                        <a:ext uri="{FF2B5EF4-FFF2-40B4-BE49-F238E27FC236}">
                          <a16:creationId xmlns:a16="http://schemas.microsoft.com/office/drawing/2014/main" id="{82965583-22F8-05AE-A27E-C785F14DF67D}"/>
                        </a:ext>
                      </a:extLst>
                    </p:cNvPr>
                    <p:cNvPicPr/>
                    <p:nvPr/>
                  </p:nvPicPr>
                  <p:blipFill>
                    <a:blip r:embed="rId395"/>
                    <a:stretch>
                      <a:fillRect/>
                    </a:stretch>
                  </p:blipFill>
                  <p:spPr>
                    <a:xfrm>
                      <a:off x="100929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5" name="Ink 674">
                      <a:extLst>
                        <a:ext uri="{FF2B5EF4-FFF2-40B4-BE49-F238E27FC236}">
                          <a16:creationId xmlns:a16="http://schemas.microsoft.com/office/drawing/2014/main" id="{724C0FAE-17B5-0DD6-EEC0-13804986215F}"/>
                        </a:ext>
                      </a:extLst>
                    </p14:cNvPr>
                    <p14:cNvContentPartPr/>
                    <p14:nvPr/>
                  </p14:nvContentPartPr>
                  <p14:xfrm>
                    <a:off x="10100520" y="1946160"/>
                    <a:ext cx="6120" cy="360"/>
                  </p14:xfrm>
                </p:contentPart>
              </mc:Choice>
              <mc:Fallback xmlns="">
                <p:pic>
                  <p:nvPicPr>
                    <p:cNvPr id="824" name="Ink 823">
                      <a:extLst>
                        <a:ext uri="{FF2B5EF4-FFF2-40B4-BE49-F238E27FC236}">
                          <a16:creationId xmlns:a16="http://schemas.microsoft.com/office/drawing/2014/main" id="{D9196459-60F9-3F9D-0FC3-DB6CB4E264E4}"/>
                        </a:ext>
                      </a:extLst>
                    </p:cNvPr>
                    <p:cNvPicPr/>
                    <p:nvPr/>
                  </p:nvPicPr>
                  <p:blipFill>
                    <a:blip r:embed="rId881"/>
                    <a:stretch>
                      <a:fillRect/>
                    </a:stretch>
                  </p:blipFill>
                  <p:spPr>
                    <a:xfrm>
                      <a:off x="10096200" y="1941840"/>
                      <a:ext cx="14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6" name="Ink 675">
                      <a:extLst>
                        <a:ext uri="{FF2B5EF4-FFF2-40B4-BE49-F238E27FC236}">
                          <a16:creationId xmlns:a16="http://schemas.microsoft.com/office/drawing/2014/main" id="{C29818DA-944F-1FDB-D20D-F702D8CFDE86}"/>
                        </a:ext>
                      </a:extLst>
                    </p14:cNvPr>
                    <p14:cNvContentPartPr/>
                    <p14:nvPr/>
                  </p14:nvContentPartPr>
                  <p14:xfrm>
                    <a:off x="10107720" y="1946160"/>
                    <a:ext cx="4680" cy="5760"/>
                  </p14:xfrm>
                </p:contentPart>
              </mc:Choice>
              <mc:Fallback xmlns="">
                <p:pic>
                  <p:nvPicPr>
                    <p:cNvPr id="825" name="Ink 824">
                      <a:extLst>
                        <a:ext uri="{FF2B5EF4-FFF2-40B4-BE49-F238E27FC236}">
                          <a16:creationId xmlns:a16="http://schemas.microsoft.com/office/drawing/2014/main" id="{BCDC83C7-0A6C-CB58-4600-964028924A4C}"/>
                        </a:ext>
                      </a:extLst>
                    </p:cNvPr>
                    <p:cNvPicPr/>
                    <p:nvPr/>
                  </p:nvPicPr>
                  <p:blipFill>
                    <a:blip r:embed="rId883"/>
                    <a:stretch>
                      <a:fillRect/>
                    </a:stretch>
                  </p:blipFill>
                  <p:spPr>
                    <a:xfrm>
                      <a:off x="10103400" y="1941840"/>
                      <a:ext cx="1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7" name="Ink 676">
                      <a:extLst>
                        <a:ext uri="{FF2B5EF4-FFF2-40B4-BE49-F238E27FC236}">
                          <a16:creationId xmlns:a16="http://schemas.microsoft.com/office/drawing/2014/main" id="{CD8E4ACD-8491-1DF1-9EA9-CC602FBF2323}"/>
                        </a:ext>
                      </a:extLst>
                    </p14:cNvPr>
                    <p14:cNvContentPartPr/>
                    <p14:nvPr/>
                  </p14:nvContentPartPr>
                  <p14:xfrm>
                    <a:off x="10112040" y="1948320"/>
                    <a:ext cx="10440" cy="6840"/>
                  </p14:xfrm>
                </p:contentPart>
              </mc:Choice>
              <mc:Fallback xmlns="">
                <p:pic>
                  <p:nvPicPr>
                    <p:cNvPr id="826" name="Ink 825">
                      <a:extLst>
                        <a:ext uri="{FF2B5EF4-FFF2-40B4-BE49-F238E27FC236}">
                          <a16:creationId xmlns:a16="http://schemas.microsoft.com/office/drawing/2014/main" id="{31690ED5-E608-B020-AA41-CA67BC48D139}"/>
                        </a:ext>
                      </a:extLst>
                    </p:cNvPr>
                    <p:cNvPicPr/>
                    <p:nvPr/>
                  </p:nvPicPr>
                  <p:blipFill>
                    <a:blip r:embed="rId885"/>
                    <a:stretch>
                      <a:fillRect/>
                    </a:stretch>
                  </p:blipFill>
                  <p:spPr>
                    <a:xfrm>
                      <a:off x="10107720" y="1944000"/>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78" name="Ink 677">
                      <a:extLst>
                        <a:ext uri="{FF2B5EF4-FFF2-40B4-BE49-F238E27FC236}">
                          <a16:creationId xmlns:a16="http://schemas.microsoft.com/office/drawing/2014/main" id="{A9C5BAEA-233D-4214-2626-87E20BB76415}"/>
                        </a:ext>
                      </a:extLst>
                    </p14:cNvPr>
                    <p14:cNvContentPartPr/>
                    <p14:nvPr/>
                  </p14:nvContentPartPr>
                  <p14:xfrm>
                    <a:off x="10118100" y="1945725"/>
                    <a:ext cx="33480" cy="7920"/>
                  </p14:xfrm>
                </p:contentPart>
              </mc:Choice>
              <mc:Fallback xmlns="">
                <p:pic>
                  <p:nvPicPr>
                    <p:cNvPr id="827" name="Ink 826">
                      <a:extLst>
                        <a:ext uri="{FF2B5EF4-FFF2-40B4-BE49-F238E27FC236}">
                          <a16:creationId xmlns:a16="http://schemas.microsoft.com/office/drawing/2014/main" id="{BA06ED71-BDDC-B72D-E3E8-C01105EC9854}"/>
                        </a:ext>
                      </a:extLst>
                    </p:cNvPr>
                    <p:cNvPicPr/>
                    <p:nvPr/>
                  </p:nvPicPr>
                  <p:blipFill>
                    <a:blip r:embed="rId887"/>
                    <a:stretch>
                      <a:fillRect/>
                    </a:stretch>
                  </p:blipFill>
                  <p:spPr>
                    <a:xfrm>
                      <a:off x="10113780" y="1941405"/>
                      <a:ext cx="42120" cy="16560"/>
                    </a:xfrm>
                    <a:prstGeom prst="rect">
                      <a:avLst/>
                    </a:prstGeom>
                  </p:spPr>
                </p:pic>
              </mc:Fallback>
            </mc:AlternateContent>
          </p:grpSp>
          <p:grpSp>
            <p:nvGrpSpPr>
              <p:cNvPr id="644" name="Group 643">
                <a:extLst>
                  <a:ext uri="{FF2B5EF4-FFF2-40B4-BE49-F238E27FC236}">
                    <a16:creationId xmlns:a16="http://schemas.microsoft.com/office/drawing/2014/main" id="{831AA600-25D8-87FE-F08D-279B3F0FB236}"/>
                  </a:ext>
                </a:extLst>
              </p:cNvPr>
              <p:cNvGrpSpPr/>
              <p:nvPr/>
            </p:nvGrpSpPr>
            <p:grpSpPr>
              <a:xfrm>
                <a:off x="9863640" y="1920240"/>
                <a:ext cx="87840" cy="33405"/>
                <a:chOff x="9863640" y="1920240"/>
                <a:chExt cx="87840" cy="33405"/>
              </a:xfrm>
            </p:grpSpPr>
            <mc:AlternateContent xmlns:mc="http://schemas.openxmlformats.org/markup-compatibility/2006" xmlns:p14="http://schemas.microsoft.com/office/powerpoint/2010/main">
              <mc:Choice Requires="p14">
                <p:contentPart p14:bwMode="auto" r:id="rId888">
                  <p14:nvContentPartPr>
                    <p14:cNvPr id="646" name="Ink 645">
                      <a:extLst>
                        <a:ext uri="{FF2B5EF4-FFF2-40B4-BE49-F238E27FC236}">
                          <a16:creationId xmlns:a16="http://schemas.microsoft.com/office/drawing/2014/main" id="{6AF715CA-D76D-F4C2-0B23-69910386743D}"/>
                        </a:ext>
                      </a:extLst>
                    </p14:cNvPr>
                    <p14:cNvContentPartPr/>
                    <p14:nvPr/>
                  </p14:nvContentPartPr>
                  <p14:xfrm>
                    <a:off x="9871560" y="1930320"/>
                    <a:ext cx="360" cy="360"/>
                  </p14:xfrm>
                </p:contentPart>
              </mc:Choice>
              <mc:Fallback xmlns="">
                <p:pic>
                  <p:nvPicPr>
                    <p:cNvPr id="795" name="Ink 794">
                      <a:extLst>
                        <a:ext uri="{FF2B5EF4-FFF2-40B4-BE49-F238E27FC236}">
                          <a16:creationId xmlns:a16="http://schemas.microsoft.com/office/drawing/2014/main" id="{2AC48786-D432-FA96-0243-3BE62F5243FA}"/>
                        </a:ext>
                      </a:extLst>
                    </p:cNvPr>
                    <p:cNvPicPr/>
                    <p:nvPr/>
                  </p:nvPicPr>
                  <p:blipFill>
                    <a:blip r:embed="rId395"/>
                    <a:stretch>
                      <a:fillRect/>
                    </a:stretch>
                  </p:blipFill>
                  <p:spPr>
                    <a:xfrm>
                      <a:off x="9867240" y="1926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47" name="Ink 646">
                      <a:extLst>
                        <a:ext uri="{FF2B5EF4-FFF2-40B4-BE49-F238E27FC236}">
                          <a16:creationId xmlns:a16="http://schemas.microsoft.com/office/drawing/2014/main" id="{F1A1030C-ADA1-31C0-7CC2-C44D07E55D08}"/>
                        </a:ext>
                      </a:extLst>
                    </p14:cNvPr>
                    <p14:cNvContentPartPr/>
                    <p14:nvPr/>
                  </p14:nvContentPartPr>
                  <p14:xfrm>
                    <a:off x="9871560" y="1927440"/>
                    <a:ext cx="360" cy="360"/>
                  </p14:xfrm>
                </p:contentPart>
              </mc:Choice>
              <mc:Fallback xmlns="">
                <p:pic>
                  <p:nvPicPr>
                    <p:cNvPr id="796" name="Ink 795">
                      <a:extLst>
                        <a:ext uri="{FF2B5EF4-FFF2-40B4-BE49-F238E27FC236}">
                          <a16:creationId xmlns:a16="http://schemas.microsoft.com/office/drawing/2014/main" id="{ACDF7A42-E555-FCF2-4E8A-5807A3A2EFA6}"/>
                        </a:ext>
                      </a:extLst>
                    </p:cNvPr>
                    <p:cNvPicPr/>
                    <p:nvPr/>
                  </p:nvPicPr>
                  <p:blipFill>
                    <a:blip r:embed="rId395"/>
                    <a:stretch>
                      <a:fillRect/>
                    </a:stretch>
                  </p:blipFill>
                  <p:spPr>
                    <a:xfrm>
                      <a:off x="9867240" y="1923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48" name="Ink 647">
                      <a:extLst>
                        <a:ext uri="{FF2B5EF4-FFF2-40B4-BE49-F238E27FC236}">
                          <a16:creationId xmlns:a16="http://schemas.microsoft.com/office/drawing/2014/main" id="{0EEDDD47-B522-0D69-4134-6EA77A74F38B}"/>
                        </a:ext>
                      </a:extLst>
                    </p14:cNvPr>
                    <p14:cNvContentPartPr/>
                    <p14:nvPr/>
                  </p14:nvContentPartPr>
                  <p14:xfrm>
                    <a:off x="9883080" y="1922400"/>
                    <a:ext cx="3960" cy="2520"/>
                  </p14:xfrm>
                </p:contentPart>
              </mc:Choice>
              <mc:Fallback xmlns="">
                <p:pic>
                  <p:nvPicPr>
                    <p:cNvPr id="797" name="Ink 796">
                      <a:extLst>
                        <a:ext uri="{FF2B5EF4-FFF2-40B4-BE49-F238E27FC236}">
                          <a16:creationId xmlns:a16="http://schemas.microsoft.com/office/drawing/2014/main" id="{E9BF88DE-932C-C3BA-3FAB-413979CB94B5}"/>
                        </a:ext>
                      </a:extLst>
                    </p:cNvPr>
                    <p:cNvPicPr/>
                    <p:nvPr/>
                  </p:nvPicPr>
                  <p:blipFill>
                    <a:blip r:embed="rId891"/>
                    <a:stretch>
                      <a:fillRect/>
                    </a:stretch>
                  </p:blipFill>
                  <p:spPr>
                    <a:xfrm>
                      <a:off x="9878760" y="1918080"/>
                      <a:ext cx="1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49" name="Ink 648">
                      <a:extLst>
                        <a:ext uri="{FF2B5EF4-FFF2-40B4-BE49-F238E27FC236}">
                          <a16:creationId xmlns:a16="http://schemas.microsoft.com/office/drawing/2014/main" id="{67A1D43A-8F5B-4DE6-B95F-384668368ECA}"/>
                        </a:ext>
                      </a:extLst>
                    </p14:cNvPr>
                    <p14:cNvContentPartPr/>
                    <p14:nvPr/>
                  </p14:nvContentPartPr>
                  <p14:xfrm>
                    <a:off x="9874440" y="1922760"/>
                    <a:ext cx="8280" cy="4320"/>
                  </p14:xfrm>
                </p:contentPart>
              </mc:Choice>
              <mc:Fallback xmlns="">
                <p:pic>
                  <p:nvPicPr>
                    <p:cNvPr id="798" name="Ink 797">
                      <a:extLst>
                        <a:ext uri="{FF2B5EF4-FFF2-40B4-BE49-F238E27FC236}">
                          <a16:creationId xmlns:a16="http://schemas.microsoft.com/office/drawing/2014/main" id="{995DB602-30D3-EE84-E72A-27D29012A2C3}"/>
                        </a:ext>
                      </a:extLst>
                    </p:cNvPr>
                    <p:cNvPicPr/>
                    <p:nvPr/>
                  </p:nvPicPr>
                  <p:blipFill>
                    <a:blip r:embed="rId893"/>
                    <a:stretch>
                      <a:fillRect/>
                    </a:stretch>
                  </p:blipFill>
                  <p:spPr>
                    <a:xfrm>
                      <a:off x="9870120" y="1918440"/>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50" name="Ink 649">
                      <a:extLst>
                        <a:ext uri="{FF2B5EF4-FFF2-40B4-BE49-F238E27FC236}">
                          <a16:creationId xmlns:a16="http://schemas.microsoft.com/office/drawing/2014/main" id="{60A1634E-7FCC-C468-DECA-8726C77C3827}"/>
                        </a:ext>
                      </a:extLst>
                    </p14:cNvPr>
                    <p14:cNvContentPartPr/>
                    <p14:nvPr/>
                  </p14:nvContentPartPr>
                  <p14:xfrm>
                    <a:off x="9868680" y="1924200"/>
                    <a:ext cx="2880" cy="1800"/>
                  </p14:xfrm>
                </p:contentPart>
              </mc:Choice>
              <mc:Fallback xmlns="">
                <p:pic>
                  <p:nvPicPr>
                    <p:cNvPr id="799" name="Ink 798">
                      <a:extLst>
                        <a:ext uri="{FF2B5EF4-FFF2-40B4-BE49-F238E27FC236}">
                          <a16:creationId xmlns:a16="http://schemas.microsoft.com/office/drawing/2014/main" id="{0895214B-F921-4855-21A3-347FDA37FC9D}"/>
                        </a:ext>
                      </a:extLst>
                    </p:cNvPr>
                    <p:cNvPicPr/>
                    <p:nvPr/>
                  </p:nvPicPr>
                  <p:blipFill>
                    <a:blip r:embed="rId895"/>
                    <a:stretch>
                      <a:fillRect/>
                    </a:stretch>
                  </p:blipFill>
                  <p:spPr>
                    <a:xfrm>
                      <a:off x="9864360" y="191988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51" name="Ink 650">
                      <a:extLst>
                        <a:ext uri="{FF2B5EF4-FFF2-40B4-BE49-F238E27FC236}">
                          <a16:creationId xmlns:a16="http://schemas.microsoft.com/office/drawing/2014/main" id="{E45126C5-EAD0-7097-8257-BE49D2100C1C}"/>
                        </a:ext>
                      </a:extLst>
                    </p14:cNvPr>
                    <p14:cNvContentPartPr/>
                    <p14:nvPr/>
                  </p14:nvContentPartPr>
                  <p14:xfrm>
                    <a:off x="9892800" y="1923840"/>
                    <a:ext cx="3600" cy="1800"/>
                  </p14:xfrm>
                </p:contentPart>
              </mc:Choice>
              <mc:Fallback xmlns="">
                <p:pic>
                  <p:nvPicPr>
                    <p:cNvPr id="800" name="Ink 799">
                      <a:extLst>
                        <a:ext uri="{FF2B5EF4-FFF2-40B4-BE49-F238E27FC236}">
                          <a16:creationId xmlns:a16="http://schemas.microsoft.com/office/drawing/2014/main" id="{6223B6CB-155F-7219-1DF3-3CAD2E19849B}"/>
                        </a:ext>
                      </a:extLst>
                    </p:cNvPr>
                    <p:cNvPicPr/>
                    <p:nvPr/>
                  </p:nvPicPr>
                  <p:blipFill>
                    <a:blip r:embed="rId897"/>
                    <a:stretch>
                      <a:fillRect/>
                    </a:stretch>
                  </p:blipFill>
                  <p:spPr>
                    <a:xfrm>
                      <a:off x="9888480" y="191952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52" name="Ink 651">
                      <a:extLst>
                        <a:ext uri="{FF2B5EF4-FFF2-40B4-BE49-F238E27FC236}">
                          <a16:creationId xmlns:a16="http://schemas.microsoft.com/office/drawing/2014/main" id="{BE79D24B-D4E2-A8C5-CA71-AC53ABEEA121}"/>
                        </a:ext>
                      </a:extLst>
                    </p14:cNvPr>
                    <p14:cNvContentPartPr/>
                    <p14:nvPr/>
                  </p14:nvContentPartPr>
                  <p14:xfrm>
                    <a:off x="9898200" y="1920240"/>
                    <a:ext cx="5760" cy="6120"/>
                  </p14:xfrm>
                </p:contentPart>
              </mc:Choice>
              <mc:Fallback xmlns="">
                <p:pic>
                  <p:nvPicPr>
                    <p:cNvPr id="801" name="Ink 800">
                      <a:extLst>
                        <a:ext uri="{FF2B5EF4-FFF2-40B4-BE49-F238E27FC236}">
                          <a16:creationId xmlns:a16="http://schemas.microsoft.com/office/drawing/2014/main" id="{CE47B839-8AA5-B989-D981-FF69F85EAE94}"/>
                        </a:ext>
                      </a:extLst>
                    </p:cNvPr>
                    <p:cNvPicPr/>
                    <p:nvPr/>
                  </p:nvPicPr>
                  <p:blipFill>
                    <a:blip r:embed="rId899"/>
                    <a:stretch>
                      <a:fillRect/>
                    </a:stretch>
                  </p:blipFill>
                  <p:spPr>
                    <a:xfrm>
                      <a:off x="9893880" y="1915920"/>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53" name="Ink 652">
                      <a:extLst>
                        <a:ext uri="{FF2B5EF4-FFF2-40B4-BE49-F238E27FC236}">
                          <a16:creationId xmlns:a16="http://schemas.microsoft.com/office/drawing/2014/main" id="{6C1ADCCF-2279-34AB-A2C2-B1ED86CAAA27}"/>
                        </a:ext>
                      </a:extLst>
                    </p14:cNvPr>
                    <p14:cNvContentPartPr/>
                    <p14:nvPr/>
                  </p14:nvContentPartPr>
                  <p14:xfrm>
                    <a:off x="9906120" y="1923480"/>
                    <a:ext cx="3240" cy="2880"/>
                  </p14:xfrm>
                </p:contentPart>
              </mc:Choice>
              <mc:Fallback xmlns="">
                <p:pic>
                  <p:nvPicPr>
                    <p:cNvPr id="802" name="Ink 801">
                      <a:extLst>
                        <a:ext uri="{FF2B5EF4-FFF2-40B4-BE49-F238E27FC236}">
                          <a16:creationId xmlns:a16="http://schemas.microsoft.com/office/drawing/2014/main" id="{C698BC7F-9368-F06C-EE25-15057CEADAC2}"/>
                        </a:ext>
                      </a:extLst>
                    </p:cNvPr>
                    <p:cNvPicPr/>
                    <p:nvPr/>
                  </p:nvPicPr>
                  <p:blipFill>
                    <a:blip r:embed="rId901"/>
                    <a:stretch>
                      <a:fillRect/>
                    </a:stretch>
                  </p:blipFill>
                  <p:spPr>
                    <a:xfrm>
                      <a:off x="9901800" y="1919160"/>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54" name="Ink 653">
                      <a:extLst>
                        <a:ext uri="{FF2B5EF4-FFF2-40B4-BE49-F238E27FC236}">
                          <a16:creationId xmlns:a16="http://schemas.microsoft.com/office/drawing/2014/main" id="{DDF8B950-5AB8-D2BE-3C1F-21069814CD6E}"/>
                        </a:ext>
                      </a:extLst>
                    </p14:cNvPr>
                    <p14:cNvContentPartPr/>
                    <p14:nvPr/>
                  </p14:nvContentPartPr>
                  <p14:xfrm>
                    <a:off x="9898920" y="1925280"/>
                    <a:ext cx="5760" cy="1080"/>
                  </p14:xfrm>
                </p:contentPart>
              </mc:Choice>
              <mc:Fallback xmlns="">
                <p:pic>
                  <p:nvPicPr>
                    <p:cNvPr id="803" name="Ink 802">
                      <a:extLst>
                        <a:ext uri="{FF2B5EF4-FFF2-40B4-BE49-F238E27FC236}">
                          <a16:creationId xmlns:a16="http://schemas.microsoft.com/office/drawing/2014/main" id="{D567BAAF-7B04-A445-43CB-FDD28B75286B}"/>
                        </a:ext>
                      </a:extLst>
                    </p:cNvPr>
                    <p:cNvPicPr/>
                    <p:nvPr/>
                  </p:nvPicPr>
                  <p:blipFill>
                    <a:blip r:embed="rId903"/>
                    <a:stretch>
                      <a:fillRect/>
                    </a:stretch>
                  </p:blipFill>
                  <p:spPr>
                    <a:xfrm>
                      <a:off x="9894600" y="1920960"/>
                      <a:ext cx="14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55" name="Ink 654">
                      <a:extLst>
                        <a:ext uri="{FF2B5EF4-FFF2-40B4-BE49-F238E27FC236}">
                          <a16:creationId xmlns:a16="http://schemas.microsoft.com/office/drawing/2014/main" id="{2A43EFB1-F6C1-FC85-E197-BB427607031B}"/>
                        </a:ext>
                      </a:extLst>
                    </p14:cNvPr>
                    <p14:cNvContentPartPr/>
                    <p14:nvPr/>
                  </p14:nvContentPartPr>
                  <p14:xfrm>
                    <a:off x="9924480" y="1924560"/>
                    <a:ext cx="2880" cy="1800"/>
                  </p14:xfrm>
                </p:contentPart>
              </mc:Choice>
              <mc:Fallback xmlns="">
                <p:pic>
                  <p:nvPicPr>
                    <p:cNvPr id="804" name="Ink 803">
                      <a:extLst>
                        <a:ext uri="{FF2B5EF4-FFF2-40B4-BE49-F238E27FC236}">
                          <a16:creationId xmlns:a16="http://schemas.microsoft.com/office/drawing/2014/main" id="{CB8929BD-87DA-F93C-DDA7-3A5527AB58EC}"/>
                        </a:ext>
                      </a:extLst>
                    </p:cNvPr>
                    <p:cNvPicPr/>
                    <p:nvPr/>
                  </p:nvPicPr>
                  <p:blipFill>
                    <a:blip r:embed="rId905"/>
                    <a:stretch>
                      <a:fillRect/>
                    </a:stretch>
                  </p:blipFill>
                  <p:spPr>
                    <a:xfrm>
                      <a:off x="9920160" y="192024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56" name="Ink 655">
                      <a:extLst>
                        <a:ext uri="{FF2B5EF4-FFF2-40B4-BE49-F238E27FC236}">
                          <a16:creationId xmlns:a16="http://schemas.microsoft.com/office/drawing/2014/main" id="{302D4CCF-B035-3704-B1E0-333157ACE903}"/>
                        </a:ext>
                      </a:extLst>
                    </p14:cNvPr>
                    <p14:cNvContentPartPr/>
                    <p14:nvPr/>
                  </p14:nvContentPartPr>
                  <p14:xfrm>
                    <a:off x="9921960" y="1924560"/>
                    <a:ext cx="10800" cy="2520"/>
                  </p14:xfrm>
                </p:contentPart>
              </mc:Choice>
              <mc:Fallback xmlns="">
                <p:pic>
                  <p:nvPicPr>
                    <p:cNvPr id="805" name="Ink 804">
                      <a:extLst>
                        <a:ext uri="{FF2B5EF4-FFF2-40B4-BE49-F238E27FC236}">
                          <a16:creationId xmlns:a16="http://schemas.microsoft.com/office/drawing/2014/main" id="{0826ED3E-3C45-FC58-8D9B-409F0A95DF2B}"/>
                        </a:ext>
                      </a:extLst>
                    </p:cNvPr>
                    <p:cNvPicPr/>
                    <p:nvPr/>
                  </p:nvPicPr>
                  <p:blipFill>
                    <a:blip r:embed="rId907"/>
                    <a:stretch>
                      <a:fillRect/>
                    </a:stretch>
                  </p:blipFill>
                  <p:spPr>
                    <a:xfrm>
                      <a:off x="9917640" y="1920240"/>
                      <a:ext cx="19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57" name="Ink 656">
                      <a:extLst>
                        <a:ext uri="{FF2B5EF4-FFF2-40B4-BE49-F238E27FC236}">
                          <a16:creationId xmlns:a16="http://schemas.microsoft.com/office/drawing/2014/main" id="{E3FC7914-4DB8-DDF3-87AA-93990C6EB098}"/>
                        </a:ext>
                      </a:extLst>
                    </p14:cNvPr>
                    <p14:cNvContentPartPr/>
                    <p14:nvPr/>
                  </p14:nvContentPartPr>
                  <p14:xfrm>
                    <a:off x="9915480" y="1923120"/>
                    <a:ext cx="32040" cy="5400"/>
                  </p14:xfrm>
                </p:contentPart>
              </mc:Choice>
              <mc:Fallback xmlns="">
                <p:pic>
                  <p:nvPicPr>
                    <p:cNvPr id="806" name="Ink 805">
                      <a:extLst>
                        <a:ext uri="{FF2B5EF4-FFF2-40B4-BE49-F238E27FC236}">
                          <a16:creationId xmlns:a16="http://schemas.microsoft.com/office/drawing/2014/main" id="{CFA21156-93A2-4625-5454-8C2F9A85FFDF}"/>
                        </a:ext>
                      </a:extLst>
                    </p:cNvPr>
                    <p:cNvPicPr/>
                    <p:nvPr/>
                  </p:nvPicPr>
                  <p:blipFill>
                    <a:blip r:embed="rId909"/>
                    <a:stretch>
                      <a:fillRect/>
                    </a:stretch>
                  </p:blipFill>
                  <p:spPr>
                    <a:xfrm>
                      <a:off x="9911160" y="1918800"/>
                      <a:ext cx="40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58" name="Ink 657">
                      <a:extLst>
                        <a:ext uri="{FF2B5EF4-FFF2-40B4-BE49-F238E27FC236}">
                          <a16:creationId xmlns:a16="http://schemas.microsoft.com/office/drawing/2014/main" id="{34AE714F-73C2-8504-0268-69BB905F87EE}"/>
                        </a:ext>
                      </a:extLst>
                    </p14:cNvPr>
                    <p14:cNvContentPartPr/>
                    <p14:nvPr/>
                  </p14:nvContentPartPr>
                  <p14:xfrm>
                    <a:off x="9945720" y="1925640"/>
                    <a:ext cx="3960" cy="1800"/>
                  </p14:xfrm>
                </p:contentPart>
              </mc:Choice>
              <mc:Fallback xmlns="">
                <p:pic>
                  <p:nvPicPr>
                    <p:cNvPr id="807" name="Ink 806">
                      <a:extLst>
                        <a:ext uri="{FF2B5EF4-FFF2-40B4-BE49-F238E27FC236}">
                          <a16:creationId xmlns:a16="http://schemas.microsoft.com/office/drawing/2014/main" id="{21DCAE7D-2064-E841-384F-FC0D8457C120}"/>
                        </a:ext>
                      </a:extLst>
                    </p:cNvPr>
                    <p:cNvPicPr/>
                    <p:nvPr/>
                  </p:nvPicPr>
                  <p:blipFill>
                    <a:blip r:embed="rId911"/>
                    <a:stretch>
                      <a:fillRect/>
                    </a:stretch>
                  </p:blipFill>
                  <p:spPr>
                    <a:xfrm>
                      <a:off x="9941400" y="1921320"/>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59" name="Ink 658">
                      <a:extLst>
                        <a:ext uri="{FF2B5EF4-FFF2-40B4-BE49-F238E27FC236}">
                          <a16:creationId xmlns:a16="http://schemas.microsoft.com/office/drawing/2014/main" id="{204832C3-6070-84B2-D8D5-6D1530213AB4}"/>
                        </a:ext>
                      </a:extLst>
                    </p14:cNvPr>
                    <p14:cNvContentPartPr/>
                    <p14:nvPr/>
                  </p14:nvContentPartPr>
                  <p14:xfrm>
                    <a:off x="9943920" y="1929240"/>
                    <a:ext cx="7560" cy="1080"/>
                  </p14:xfrm>
                </p:contentPart>
              </mc:Choice>
              <mc:Fallback xmlns="">
                <p:pic>
                  <p:nvPicPr>
                    <p:cNvPr id="808" name="Ink 807">
                      <a:extLst>
                        <a:ext uri="{FF2B5EF4-FFF2-40B4-BE49-F238E27FC236}">
                          <a16:creationId xmlns:a16="http://schemas.microsoft.com/office/drawing/2014/main" id="{A966D124-EBAE-5B60-1AC9-2FA9F0C51AC5}"/>
                        </a:ext>
                      </a:extLst>
                    </p:cNvPr>
                    <p:cNvPicPr/>
                    <p:nvPr/>
                  </p:nvPicPr>
                  <p:blipFill>
                    <a:blip r:embed="rId913"/>
                    <a:stretch>
                      <a:fillRect/>
                    </a:stretch>
                  </p:blipFill>
                  <p:spPr>
                    <a:xfrm>
                      <a:off x="9939600" y="1924920"/>
                      <a:ext cx="16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60" name="Ink 659">
                      <a:extLst>
                        <a:ext uri="{FF2B5EF4-FFF2-40B4-BE49-F238E27FC236}">
                          <a16:creationId xmlns:a16="http://schemas.microsoft.com/office/drawing/2014/main" id="{9A690DDA-01C1-BC97-EBCE-6A18A0A897B1}"/>
                        </a:ext>
                      </a:extLst>
                    </p14:cNvPr>
                    <p14:cNvContentPartPr/>
                    <p14:nvPr/>
                  </p14:nvContentPartPr>
                  <p14:xfrm>
                    <a:off x="9893520" y="1926000"/>
                    <a:ext cx="2520" cy="1440"/>
                  </p14:xfrm>
                </p:contentPart>
              </mc:Choice>
              <mc:Fallback xmlns="">
                <p:pic>
                  <p:nvPicPr>
                    <p:cNvPr id="809" name="Ink 808">
                      <a:extLst>
                        <a:ext uri="{FF2B5EF4-FFF2-40B4-BE49-F238E27FC236}">
                          <a16:creationId xmlns:a16="http://schemas.microsoft.com/office/drawing/2014/main" id="{A686DCBE-6D6A-4DE5-1EF8-6944E22F6729}"/>
                        </a:ext>
                      </a:extLst>
                    </p:cNvPr>
                    <p:cNvPicPr/>
                    <p:nvPr/>
                  </p:nvPicPr>
                  <p:blipFill>
                    <a:blip r:embed="rId915"/>
                    <a:stretch>
                      <a:fillRect/>
                    </a:stretch>
                  </p:blipFill>
                  <p:spPr>
                    <a:xfrm>
                      <a:off x="9889200" y="1921680"/>
                      <a:ext cx="11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61" name="Ink 660">
                      <a:extLst>
                        <a:ext uri="{FF2B5EF4-FFF2-40B4-BE49-F238E27FC236}">
                          <a16:creationId xmlns:a16="http://schemas.microsoft.com/office/drawing/2014/main" id="{31A17130-6CE3-C7F6-5E17-DDA13EBD9E96}"/>
                        </a:ext>
                      </a:extLst>
                    </p14:cNvPr>
                    <p14:cNvContentPartPr/>
                    <p14:nvPr/>
                  </p14:nvContentPartPr>
                  <p14:xfrm>
                    <a:off x="9863640" y="1925280"/>
                    <a:ext cx="3240" cy="2520"/>
                  </p14:xfrm>
                </p:contentPart>
              </mc:Choice>
              <mc:Fallback xmlns="">
                <p:pic>
                  <p:nvPicPr>
                    <p:cNvPr id="810" name="Ink 809">
                      <a:extLst>
                        <a:ext uri="{FF2B5EF4-FFF2-40B4-BE49-F238E27FC236}">
                          <a16:creationId xmlns:a16="http://schemas.microsoft.com/office/drawing/2014/main" id="{9E861975-B3B7-F8D3-DF0B-5747F5051B8B}"/>
                        </a:ext>
                      </a:extLst>
                    </p:cNvPr>
                    <p:cNvPicPr/>
                    <p:nvPr/>
                  </p:nvPicPr>
                  <p:blipFill>
                    <a:blip r:embed="rId917"/>
                    <a:stretch>
                      <a:fillRect/>
                    </a:stretch>
                  </p:blipFill>
                  <p:spPr>
                    <a:xfrm>
                      <a:off x="9859320" y="1920960"/>
                      <a:ext cx="11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62" name="Ink 661">
                      <a:extLst>
                        <a:ext uri="{FF2B5EF4-FFF2-40B4-BE49-F238E27FC236}">
                          <a16:creationId xmlns:a16="http://schemas.microsoft.com/office/drawing/2014/main" id="{F9E12FE7-E7FA-7499-1DA1-15CD8876F731}"/>
                        </a:ext>
                      </a:extLst>
                    </p14:cNvPr>
                    <p14:cNvContentPartPr/>
                    <p14:nvPr/>
                  </p14:nvContentPartPr>
                  <p14:xfrm>
                    <a:off x="9871860" y="1940685"/>
                    <a:ext cx="79200" cy="12960"/>
                  </p14:xfrm>
                </p:contentPart>
              </mc:Choice>
              <mc:Fallback xmlns="">
                <p:pic>
                  <p:nvPicPr>
                    <p:cNvPr id="811" name="Ink 810">
                      <a:extLst>
                        <a:ext uri="{FF2B5EF4-FFF2-40B4-BE49-F238E27FC236}">
                          <a16:creationId xmlns:a16="http://schemas.microsoft.com/office/drawing/2014/main" id="{778E14A6-2474-7DB3-CE73-1B395D3AAB24}"/>
                        </a:ext>
                      </a:extLst>
                    </p:cNvPr>
                    <p:cNvPicPr/>
                    <p:nvPr/>
                  </p:nvPicPr>
                  <p:blipFill>
                    <a:blip r:embed="rId919"/>
                    <a:stretch>
                      <a:fillRect/>
                    </a:stretch>
                  </p:blipFill>
                  <p:spPr>
                    <a:xfrm>
                      <a:off x="9867540" y="1936365"/>
                      <a:ext cx="878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0">
                <p14:nvContentPartPr>
                  <p14:cNvPr id="645" name="Ink 644">
                    <a:extLst>
                      <a:ext uri="{FF2B5EF4-FFF2-40B4-BE49-F238E27FC236}">
                        <a16:creationId xmlns:a16="http://schemas.microsoft.com/office/drawing/2014/main" id="{5C81E731-2795-A18F-E0E2-FEF46C3A3CE2}"/>
                      </a:ext>
                    </a:extLst>
                  </p14:cNvPr>
                  <p14:cNvContentPartPr/>
                  <p14:nvPr/>
                </p14:nvContentPartPr>
                <p14:xfrm>
                  <a:off x="9899340" y="1948185"/>
                  <a:ext cx="27720" cy="24840"/>
                </p14:xfrm>
              </p:contentPart>
            </mc:Choice>
            <mc:Fallback xmlns="">
              <p:pic>
                <p:nvPicPr>
                  <p:cNvPr id="794" name="Ink 793">
                    <a:extLst>
                      <a:ext uri="{FF2B5EF4-FFF2-40B4-BE49-F238E27FC236}">
                        <a16:creationId xmlns:a16="http://schemas.microsoft.com/office/drawing/2014/main" id="{BB17E2B7-4480-859C-329A-32D9115EB1A4}"/>
                      </a:ext>
                    </a:extLst>
                  </p:cNvPr>
                  <p:cNvPicPr/>
                  <p:nvPr/>
                </p:nvPicPr>
                <p:blipFill>
                  <a:blip r:embed="rId921"/>
                  <a:stretch>
                    <a:fillRect/>
                  </a:stretch>
                </p:blipFill>
                <p:spPr>
                  <a:xfrm>
                    <a:off x="9895020" y="1943865"/>
                    <a:ext cx="36360" cy="33480"/>
                  </a:xfrm>
                  <a:prstGeom prst="rect">
                    <a:avLst/>
                  </a:prstGeom>
                </p:spPr>
              </p:pic>
            </mc:Fallback>
          </mc:AlternateContent>
        </p:grpSp>
      </p:grpSp>
      <p:sp>
        <p:nvSpPr>
          <p:cNvPr id="966" name="TextBox 965">
            <a:extLst>
              <a:ext uri="{FF2B5EF4-FFF2-40B4-BE49-F238E27FC236}">
                <a16:creationId xmlns:a16="http://schemas.microsoft.com/office/drawing/2014/main" id="{8EDF2412-F68B-49C2-AF04-6F3EADCA00E5}"/>
              </a:ext>
            </a:extLst>
          </p:cNvPr>
          <p:cNvSpPr txBox="1"/>
          <p:nvPr/>
        </p:nvSpPr>
        <p:spPr>
          <a:xfrm>
            <a:off x="1524001" y="5707479"/>
            <a:ext cx="10145856" cy="646331"/>
          </a:xfrm>
          <a:prstGeom prst="rect">
            <a:avLst/>
          </a:prstGeom>
          <a:noFill/>
        </p:spPr>
        <p:txBody>
          <a:bodyPr wrap="square" rtlCol="0" anchor="b">
            <a:spAutoFit/>
          </a:bodyPr>
          <a:lstStyle/>
          <a:p>
            <a:r>
              <a:rPr lang="de-DE" altLang="en-US" sz="900" dirty="0">
                <a:solidFill>
                  <a:srgbClr val="005294"/>
                </a:solidFill>
              </a:rPr>
              <a:t>GnRH, gonadotropin-releasing hormone; IHH, idiopathic hypogonadotropic hypogonadism.</a:t>
            </a:r>
          </a:p>
          <a:p>
            <a:r>
              <a:rPr lang="de-DE" altLang="en-US" sz="900" b="1" dirty="0">
                <a:solidFill>
                  <a:srgbClr val="005294"/>
                </a:solidFill>
              </a:rPr>
              <a:t>1. </a:t>
            </a:r>
            <a:r>
              <a:rPr lang="de-DE" altLang="en-US" sz="900" dirty="0">
                <a:solidFill>
                  <a:srgbClr val="005294"/>
                </a:solidFill>
              </a:rPr>
              <a:t>Chelaghma N </a:t>
            </a:r>
            <a:r>
              <a:rPr lang="de-DE" altLang="en-US" sz="900" i="1" dirty="0">
                <a:solidFill>
                  <a:srgbClr val="005294"/>
                </a:solidFill>
              </a:rPr>
              <a:t>et al. Endocrinol Diabetes Metab Case Rep</a:t>
            </a:r>
            <a:r>
              <a:rPr lang="de-DE" altLang="en-US" sz="900" dirty="0">
                <a:solidFill>
                  <a:srgbClr val="005294"/>
                </a:solidFill>
              </a:rPr>
              <a:t> 2018;2018:18-0028;</a:t>
            </a:r>
            <a:r>
              <a:rPr lang="de-DE" altLang="en-US" sz="900" b="1" dirty="0">
                <a:solidFill>
                  <a:srgbClr val="005294"/>
                </a:solidFill>
              </a:rPr>
              <a:t> 2. </a:t>
            </a:r>
            <a:r>
              <a:rPr lang="en-GB" altLang="en-US" sz="900" dirty="0">
                <a:solidFill>
                  <a:srgbClr val="005294"/>
                </a:solidFill>
              </a:rPr>
              <a:t>National Organization for Rare Disorders. </a:t>
            </a:r>
            <a:r>
              <a:rPr lang="en-GB" altLang="en-US" sz="900" dirty="0" err="1">
                <a:solidFill>
                  <a:srgbClr val="005294"/>
                </a:solidFill>
              </a:rPr>
              <a:t>Kallmann</a:t>
            </a:r>
            <a:r>
              <a:rPr lang="en-GB" altLang="en-US" sz="900" dirty="0">
                <a:solidFill>
                  <a:srgbClr val="005294"/>
                </a:solidFill>
              </a:rPr>
              <a:t> Syndrome. Available at: https://rarediseases.org/rare-diseases/kallmann-syndrome/ (accessed May 2023);</a:t>
            </a:r>
            <a:r>
              <a:rPr lang="en-GB" altLang="en-US" sz="900" b="1" dirty="0">
                <a:solidFill>
                  <a:srgbClr val="005294"/>
                </a:solidFill>
              </a:rPr>
              <a:t> 3. </a:t>
            </a:r>
            <a:r>
              <a:rPr lang="en-GB" altLang="en-US" sz="900" dirty="0" err="1">
                <a:solidFill>
                  <a:srgbClr val="005294"/>
                </a:solidFill>
              </a:rPr>
              <a:t>Nieschlag</a:t>
            </a:r>
            <a:r>
              <a:rPr lang="en-GB" altLang="en-US" sz="900" dirty="0">
                <a:solidFill>
                  <a:srgbClr val="005294"/>
                </a:solidFill>
              </a:rPr>
              <a:t> E </a:t>
            </a:r>
            <a:r>
              <a:rPr lang="en-GB" altLang="en-US" sz="900" i="1" dirty="0">
                <a:solidFill>
                  <a:srgbClr val="005294"/>
                </a:solidFill>
              </a:rPr>
              <a:t>et al.</a:t>
            </a:r>
            <a:r>
              <a:rPr lang="en-GB" altLang="en-US" sz="900" dirty="0">
                <a:solidFill>
                  <a:srgbClr val="005294"/>
                </a:solidFill>
              </a:rPr>
              <a:t> Andrology: Male reproductive health and dysfunction, 3rd edition, Springer, 2010; </a:t>
            </a:r>
            <a:r>
              <a:rPr lang="en-GB" altLang="en-US" sz="900" b="1" dirty="0">
                <a:solidFill>
                  <a:srgbClr val="005294"/>
                </a:solidFill>
              </a:rPr>
              <a:t>4.</a:t>
            </a:r>
            <a:r>
              <a:rPr lang="en-GB" altLang="en-US" sz="900" dirty="0">
                <a:solidFill>
                  <a:srgbClr val="005294"/>
                </a:solidFill>
              </a:rPr>
              <a:t> </a:t>
            </a:r>
            <a:r>
              <a:rPr lang="en-GB" altLang="en-US" sz="900" dirty="0" err="1">
                <a:solidFill>
                  <a:srgbClr val="005294"/>
                </a:solidFill>
              </a:rPr>
              <a:t>Dodé</a:t>
            </a:r>
            <a:r>
              <a:rPr lang="en-GB" altLang="en-US" sz="900" dirty="0">
                <a:solidFill>
                  <a:srgbClr val="005294"/>
                </a:solidFill>
              </a:rPr>
              <a:t> C, </a:t>
            </a:r>
            <a:r>
              <a:rPr lang="en-GB" altLang="en-US" sz="900" dirty="0" err="1">
                <a:solidFill>
                  <a:srgbClr val="005294"/>
                </a:solidFill>
              </a:rPr>
              <a:t>Hardelin</a:t>
            </a:r>
            <a:r>
              <a:rPr lang="en-GB" altLang="en-US" sz="900" dirty="0">
                <a:solidFill>
                  <a:srgbClr val="005294"/>
                </a:solidFill>
              </a:rPr>
              <a:t> JP. </a:t>
            </a:r>
            <a:r>
              <a:rPr lang="en-GB" altLang="en-US" sz="900" i="1" dirty="0" err="1">
                <a:solidFill>
                  <a:srgbClr val="005294"/>
                </a:solidFill>
              </a:rPr>
              <a:t>Eur</a:t>
            </a:r>
            <a:r>
              <a:rPr lang="en-GB" altLang="en-US" sz="900" i="1" dirty="0">
                <a:solidFill>
                  <a:srgbClr val="005294"/>
                </a:solidFill>
              </a:rPr>
              <a:t> J Hum Genet</a:t>
            </a:r>
            <a:r>
              <a:rPr lang="en-GB" altLang="en-US" sz="900" dirty="0">
                <a:solidFill>
                  <a:srgbClr val="005294"/>
                </a:solidFill>
              </a:rPr>
              <a:t> 2009;17:139–46.</a:t>
            </a:r>
            <a:endParaRPr lang="da-DK" altLang="en-US" sz="900" dirty="0">
              <a:solidFill>
                <a:srgbClr val="005294"/>
              </a:solidFill>
            </a:endParaRP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spTree>
    <p:extLst>
      <p:ext uri="{BB962C8B-B14F-4D97-AF65-F5344CB8AC3E}">
        <p14:creationId xmlns:p14="http://schemas.microsoft.com/office/powerpoint/2010/main" val="11036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500"/>
                                  </p:stCondLst>
                                  <p:childTnLst>
                                    <p:set>
                                      <p:cBhvr>
                                        <p:cTn id="6" dur="1" fill="hold">
                                          <p:stCondLst>
                                            <p:cond delay="0"/>
                                          </p:stCondLst>
                                        </p:cTn>
                                        <p:tgtEl>
                                          <p:spTgt spid="955"/>
                                        </p:tgtEl>
                                        <p:attrNameLst>
                                          <p:attrName>style.visibility</p:attrName>
                                        </p:attrNameLst>
                                      </p:cBhvr>
                                      <p:to>
                                        <p:strVal val="visible"/>
                                      </p:to>
                                    </p:set>
                                    <p:anim calcmode="lin" valueType="num">
                                      <p:cBhvr>
                                        <p:cTn id="7" dur="500" fill="hold"/>
                                        <p:tgtEl>
                                          <p:spTgt spid="955"/>
                                        </p:tgtEl>
                                        <p:attrNameLst>
                                          <p:attrName>ppt_x</p:attrName>
                                        </p:attrNameLst>
                                      </p:cBhvr>
                                      <p:tavLst>
                                        <p:tav tm="0">
                                          <p:val>
                                            <p:strVal val="#ppt_x+#ppt_w/2"/>
                                          </p:val>
                                        </p:tav>
                                        <p:tav tm="100000">
                                          <p:val>
                                            <p:strVal val="#ppt_x"/>
                                          </p:val>
                                        </p:tav>
                                      </p:tavLst>
                                    </p:anim>
                                    <p:anim calcmode="lin" valueType="num">
                                      <p:cBhvr>
                                        <p:cTn id="8" dur="500" fill="hold"/>
                                        <p:tgtEl>
                                          <p:spTgt spid="955"/>
                                        </p:tgtEl>
                                        <p:attrNameLst>
                                          <p:attrName>ppt_y</p:attrName>
                                        </p:attrNameLst>
                                      </p:cBhvr>
                                      <p:tavLst>
                                        <p:tav tm="0">
                                          <p:val>
                                            <p:strVal val="#ppt_y"/>
                                          </p:val>
                                        </p:tav>
                                        <p:tav tm="100000">
                                          <p:val>
                                            <p:strVal val="#ppt_y"/>
                                          </p:val>
                                        </p:tav>
                                      </p:tavLst>
                                    </p:anim>
                                    <p:anim calcmode="lin" valueType="num">
                                      <p:cBhvr>
                                        <p:cTn id="9" dur="500" fill="hold"/>
                                        <p:tgtEl>
                                          <p:spTgt spid="955"/>
                                        </p:tgtEl>
                                        <p:attrNameLst>
                                          <p:attrName>ppt_w</p:attrName>
                                        </p:attrNameLst>
                                      </p:cBhvr>
                                      <p:tavLst>
                                        <p:tav tm="0">
                                          <p:val>
                                            <p:fltVal val="0"/>
                                          </p:val>
                                        </p:tav>
                                        <p:tav tm="100000">
                                          <p:val>
                                            <p:strVal val="#ppt_w"/>
                                          </p:val>
                                        </p:tav>
                                      </p:tavLst>
                                    </p:anim>
                                    <p:anim calcmode="lin" valueType="num">
                                      <p:cBhvr>
                                        <p:cTn id="10" dur="500" fill="hold"/>
                                        <p:tgtEl>
                                          <p:spTgt spid="955"/>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2" fill="hold" nodeType="afterEffect">
                                  <p:stCondLst>
                                    <p:cond delay="500"/>
                                  </p:stCondLst>
                                  <p:childTnLst>
                                    <p:set>
                                      <p:cBhvr>
                                        <p:cTn id="13" dur="1" fill="hold">
                                          <p:stCondLst>
                                            <p:cond delay="0"/>
                                          </p:stCondLst>
                                        </p:cTn>
                                        <p:tgtEl>
                                          <p:spTgt spid="968"/>
                                        </p:tgtEl>
                                        <p:attrNameLst>
                                          <p:attrName>style.visibility</p:attrName>
                                        </p:attrNameLst>
                                      </p:cBhvr>
                                      <p:to>
                                        <p:strVal val="visible"/>
                                      </p:to>
                                    </p:set>
                                    <p:anim calcmode="lin" valueType="num">
                                      <p:cBhvr>
                                        <p:cTn id="14" dur="500" fill="hold"/>
                                        <p:tgtEl>
                                          <p:spTgt spid="968"/>
                                        </p:tgtEl>
                                        <p:attrNameLst>
                                          <p:attrName>ppt_x</p:attrName>
                                        </p:attrNameLst>
                                      </p:cBhvr>
                                      <p:tavLst>
                                        <p:tav tm="0">
                                          <p:val>
                                            <p:strVal val="#ppt_x+#ppt_w/2"/>
                                          </p:val>
                                        </p:tav>
                                        <p:tav tm="100000">
                                          <p:val>
                                            <p:strVal val="#ppt_x"/>
                                          </p:val>
                                        </p:tav>
                                      </p:tavLst>
                                    </p:anim>
                                    <p:anim calcmode="lin" valueType="num">
                                      <p:cBhvr>
                                        <p:cTn id="15" dur="500" fill="hold"/>
                                        <p:tgtEl>
                                          <p:spTgt spid="968"/>
                                        </p:tgtEl>
                                        <p:attrNameLst>
                                          <p:attrName>ppt_y</p:attrName>
                                        </p:attrNameLst>
                                      </p:cBhvr>
                                      <p:tavLst>
                                        <p:tav tm="0">
                                          <p:val>
                                            <p:strVal val="#ppt_y"/>
                                          </p:val>
                                        </p:tav>
                                        <p:tav tm="100000">
                                          <p:val>
                                            <p:strVal val="#ppt_y"/>
                                          </p:val>
                                        </p:tav>
                                      </p:tavLst>
                                    </p:anim>
                                    <p:anim calcmode="lin" valueType="num">
                                      <p:cBhvr>
                                        <p:cTn id="16" dur="500" fill="hold"/>
                                        <p:tgtEl>
                                          <p:spTgt spid="968"/>
                                        </p:tgtEl>
                                        <p:attrNameLst>
                                          <p:attrName>ppt_w</p:attrName>
                                        </p:attrNameLst>
                                      </p:cBhvr>
                                      <p:tavLst>
                                        <p:tav tm="0">
                                          <p:val>
                                            <p:fltVal val="0"/>
                                          </p:val>
                                        </p:tav>
                                        <p:tav tm="100000">
                                          <p:val>
                                            <p:strVal val="#ppt_w"/>
                                          </p:val>
                                        </p:tav>
                                      </p:tavLst>
                                    </p:anim>
                                    <p:anim calcmode="lin" valueType="num">
                                      <p:cBhvr>
                                        <p:cTn id="17" dur="500" fill="hold"/>
                                        <p:tgtEl>
                                          <p:spTgt spid="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a:bodyPr>
          <a:lstStyle/>
          <a:p>
            <a:r>
              <a:rPr lang="en-GB" dirty="0"/>
              <a:t>The clinical picture of IHH</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7660192" cy="507831"/>
          </a:xfrm>
          <a:prstGeom prst="rect">
            <a:avLst/>
          </a:prstGeom>
          <a:noFill/>
        </p:spPr>
        <p:txBody>
          <a:bodyPr wrap="square" rtlCol="0" anchor="b">
            <a:spAutoFit/>
          </a:bodyPr>
          <a:lstStyle/>
          <a:p>
            <a:r>
              <a:rPr lang="de-DE" altLang="en-US" sz="900" dirty="0">
                <a:solidFill>
                  <a:srgbClr val="005294"/>
                </a:solidFill>
              </a:rPr>
              <a:t>GnRH, gonadotropin-releasing hormone.</a:t>
            </a:r>
          </a:p>
          <a:p>
            <a:r>
              <a:rPr lang="en-GB" altLang="en-US" sz="900" b="1" dirty="0">
                <a:solidFill>
                  <a:srgbClr val="005294"/>
                </a:solidFill>
              </a:rPr>
              <a:t>1. </a:t>
            </a:r>
            <a:r>
              <a:rPr lang="en-GB" altLang="en-US" sz="900" dirty="0" err="1">
                <a:solidFill>
                  <a:srgbClr val="005294"/>
                </a:solidFill>
              </a:rPr>
              <a:t>Nieschlag</a:t>
            </a:r>
            <a:r>
              <a:rPr lang="en-GB" altLang="en-US" sz="900" dirty="0">
                <a:solidFill>
                  <a:srgbClr val="005294"/>
                </a:solidFill>
              </a:rPr>
              <a:t> E </a:t>
            </a:r>
            <a:r>
              <a:rPr lang="en-GB" altLang="en-US" sz="900" i="1" dirty="0">
                <a:solidFill>
                  <a:srgbClr val="005294"/>
                </a:solidFill>
              </a:rPr>
              <a:t>et al.</a:t>
            </a:r>
            <a:r>
              <a:rPr lang="en-GB" altLang="en-US" sz="900" dirty="0">
                <a:solidFill>
                  <a:srgbClr val="005294"/>
                </a:solidFill>
              </a:rPr>
              <a:t> Andrology: Male reproductive health and dysfunction, 3rd edition, Springer, 2010; </a:t>
            </a:r>
            <a:r>
              <a:rPr lang="de-DE" altLang="en-US" sz="900" b="1" dirty="0">
                <a:solidFill>
                  <a:srgbClr val="005294"/>
                </a:solidFill>
              </a:rPr>
              <a:t>2. </a:t>
            </a:r>
            <a:r>
              <a:rPr lang="en-GB" altLang="en-US" sz="900" dirty="0">
                <a:solidFill>
                  <a:srgbClr val="005294"/>
                </a:solidFill>
              </a:rPr>
              <a:t>National Organization for Rare Disorders. </a:t>
            </a:r>
            <a:r>
              <a:rPr lang="en-GB" altLang="en-US" sz="900" dirty="0" err="1">
                <a:solidFill>
                  <a:srgbClr val="005294"/>
                </a:solidFill>
              </a:rPr>
              <a:t>Kallmann</a:t>
            </a:r>
            <a:r>
              <a:rPr lang="en-GB" altLang="en-US" sz="900" dirty="0">
                <a:solidFill>
                  <a:srgbClr val="005294"/>
                </a:solidFill>
              </a:rPr>
              <a:t> Syndrome. Available at: https://rarediseases.org/rare-diseases/kallmann-syndrome/ (accessed May 2023).</a:t>
            </a:r>
            <a:endParaRPr lang="da-DK" altLang="en-US"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1110786" y="2526605"/>
            <a:ext cx="5215123" cy="102797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600" dirty="0">
                <a:solidFill>
                  <a:srgbClr val="E7E6E6">
                    <a:lumMod val="25000"/>
                  </a:srgbClr>
                </a:solidFill>
              </a:rPr>
              <a:t>Patients frequently present with unilateral </a:t>
            </a:r>
            <a:br>
              <a:rPr lang="en-GB" sz="1600" dirty="0">
                <a:solidFill>
                  <a:srgbClr val="E7E6E6">
                    <a:lumMod val="25000"/>
                  </a:srgbClr>
                </a:solidFill>
              </a:rPr>
            </a:br>
            <a:r>
              <a:rPr lang="en-GB" sz="1600" dirty="0">
                <a:solidFill>
                  <a:srgbClr val="E7E6E6">
                    <a:lumMod val="25000"/>
                  </a:srgbClr>
                </a:solidFill>
              </a:rPr>
              <a:t>or bilateral cryptorchidism (absence of one </a:t>
            </a:r>
            <a:br>
              <a:rPr lang="en-GB" sz="1600" dirty="0">
                <a:solidFill>
                  <a:srgbClr val="E7E6E6">
                    <a:lumMod val="25000"/>
                  </a:srgbClr>
                </a:solidFill>
              </a:rPr>
            </a:br>
            <a:r>
              <a:rPr lang="en-GB" sz="1600" dirty="0">
                <a:solidFill>
                  <a:srgbClr val="E7E6E6">
                    <a:lumMod val="25000"/>
                  </a:srgbClr>
                </a:solidFill>
              </a:rPr>
              <a:t>or both testicles), and the scrotum may be hypoplastic and hypopigmented</a:t>
            </a:r>
            <a:r>
              <a:rPr lang="en-GB" sz="1600" baseline="30000" dirty="0">
                <a:solidFill>
                  <a:srgbClr val="E7E6E6">
                    <a:lumMod val="25000"/>
                  </a:srgbClr>
                </a:solidFill>
              </a:rPr>
              <a:t>1</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sp>
        <p:nvSpPr>
          <p:cNvPr id="14" name="Tekstboks 15">
            <a:extLst>
              <a:ext uri="{FF2B5EF4-FFF2-40B4-BE49-F238E27FC236}">
                <a16:creationId xmlns:a16="http://schemas.microsoft.com/office/drawing/2014/main" id="{639814AC-DD8D-38E2-8FD3-D59FED535C7B}"/>
              </a:ext>
            </a:extLst>
          </p:cNvPr>
          <p:cNvSpPr txBox="1"/>
          <p:nvPr/>
        </p:nvSpPr>
        <p:spPr>
          <a:xfrm>
            <a:off x="954820" y="3573894"/>
            <a:ext cx="6155579" cy="2222978"/>
          </a:xfrm>
          <a:prstGeom prst="roundRect">
            <a:avLst>
              <a:gd name="adj" fmla="val 10736"/>
            </a:avLst>
          </a:prstGeom>
          <a:solidFill>
            <a:srgbClr val="54D4FF"/>
          </a:solidFill>
          <a:ln>
            <a:noFill/>
          </a:ln>
        </p:spPr>
        <p:txBody>
          <a:bodyPr wrap="square" rtlCol="0" anchor="ctr">
            <a:noAutofit/>
          </a:bodyPr>
          <a:lstStyle/>
          <a:p>
            <a:pPr marL="92075" lvl="0">
              <a:lnSpc>
                <a:spcPct val="95000"/>
              </a:lnSpc>
              <a:spcBef>
                <a:spcPts val="600"/>
              </a:spcBef>
              <a:buClr>
                <a:srgbClr val="006EAB"/>
              </a:buClr>
              <a:defRPr/>
            </a:pPr>
            <a:endParaRPr lang="en-GB" sz="1200" dirty="0">
              <a:solidFill>
                <a:srgbClr val="280071"/>
              </a:solidFill>
            </a:endParaRPr>
          </a:p>
        </p:txBody>
      </p:sp>
      <p:sp>
        <p:nvSpPr>
          <p:cNvPr id="17" name="Content Placeholder 2">
            <a:extLst>
              <a:ext uri="{FF2B5EF4-FFF2-40B4-BE49-F238E27FC236}">
                <a16:creationId xmlns:a16="http://schemas.microsoft.com/office/drawing/2014/main" id="{41FB8A51-489F-4E4D-8730-0C02B76AF212}"/>
              </a:ext>
            </a:extLst>
          </p:cNvPr>
          <p:cNvSpPr txBox="1">
            <a:spLocks/>
          </p:cNvSpPr>
          <p:nvPr/>
        </p:nvSpPr>
        <p:spPr>
          <a:xfrm>
            <a:off x="8354248" y="4964199"/>
            <a:ext cx="3521094" cy="79406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600" dirty="0">
                <a:solidFill>
                  <a:srgbClr val="E7E6E6">
                    <a:lumMod val="25000"/>
                  </a:srgbClr>
                </a:solidFill>
              </a:rPr>
              <a:t>Untreated men with IHH </a:t>
            </a:r>
            <a:br>
              <a:rPr lang="en-GB" sz="1600" dirty="0">
                <a:solidFill>
                  <a:srgbClr val="E7E6E6">
                    <a:lumMod val="25000"/>
                  </a:srgbClr>
                </a:solidFill>
              </a:rPr>
            </a:br>
            <a:r>
              <a:rPr lang="en-GB" sz="1600" dirty="0">
                <a:solidFill>
                  <a:srgbClr val="E7E6E6">
                    <a:lumMod val="25000"/>
                  </a:srgbClr>
                </a:solidFill>
              </a:rPr>
              <a:t>are </a:t>
            </a:r>
            <a:r>
              <a:rPr lang="en-GB" sz="1600" b="1" dirty="0">
                <a:solidFill>
                  <a:srgbClr val="E7E6E6">
                    <a:lumMod val="25000"/>
                  </a:srgbClr>
                </a:solidFill>
              </a:rPr>
              <a:t>infertile</a:t>
            </a:r>
            <a:r>
              <a:rPr lang="en-GB" sz="1600" dirty="0">
                <a:solidFill>
                  <a:srgbClr val="E7E6E6">
                    <a:lumMod val="25000"/>
                  </a:srgbClr>
                </a:solidFill>
              </a:rPr>
              <a:t> because of aspermia or azoospermia</a:t>
            </a:r>
            <a:r>
              <a:rPr lang="en-GB" sz="1600" baseline="30000" dirty="0">
                <a:solidFill>
                  <a:srgbClr val="E7E6E6">
                    <a:lumMod val="25000"/>
                  </a:srgbClr>
                </a:solidFill>
              </a:rPr>
              <a:t>1</a:t>
            </a:r>
          </a:p>
        </p:txBody>
      </p:sp>
      <p:grpSp>
        <p:nvGrpSpPr>
          <p:cNvPr id="26" name="Group 25">
            <a:extLst>
              <a:ext uri="{FF2B5EF4-FFF2-40B4-BE49-F238E27FC236}">
                <a16:creationId xmlns:a16="http://schemas.microsoft.com/office/drawing/2014/main" id="{11021FCB-610D-D2F5-C7CF-D5BBEC9B2E7F}"/>
              </a:ext>
            </a:extLst>
          </p:cNvPr>
          <p:cNvGrpSpPr/>
          <p:nvPr/>
        </p:nvGrpSpPr>
        <p:grpSpPr>
          <a:xfrm>
            <a:off x="688769" y="1301333"/>
            <a:ext cx="9700502" cy="1142972"/>
            <a:chOff x="688769" y="1347053"/>
            <a:chExt cx="9700502" cy="1142972"/>
          </a:xfrm>
        </p:grpSpPr>
        <p:grpSp>
          <p:nvGrpSpPr>
            <p:cNvPr id="18" name="Group 17">
              <a:extLst>
                <a:ext uri="{FF2B5EF4-FFF2-40B4-BE49-F238E27FC236}">
                  <a16:creationId xmlns:a16="http://schemas.microsoft.com/office/drawing/2014/main" id="{86D997F0-A2E0-B964-F362-FF7CC2B9BA50}"/>
                </a:ext>
              </a:extLst>
            </p:cNvPr>
            <p:cNvGrpSpPr/>
            <p:nvPr/>
          </p:nvGrpSpPr>
          <p:grpSpPr>
            <a:xfrm>
              <a:off x="688769" y="1347054"/>
              <a:ext cx="6726264" cy="1142971"/>
              <a:chOff x="688769" y="1347054"/>
              <a:chExt cx="6726264" cy="1142971"/>
            </a:xfrm>
          </p:grpSpPr>
          <p:sp>
            <p:nvSpPr>
              <p:cNvPr id="13" name="Rectangle: Top Corners Rounded 12">
                <a:extLst>
                  <a:ext uri="{FF2B5EF4-FFF2-40B4-BE49-F238E27FC236}">
                    <a16:creationId xmlns:a16="http://schemas.microsoft.com/office/drawing/2014/main" id="{F98CA120-2F2E-45F2-097F-F6E105966D50}"/>
                  </a:ext>
                </a:extLst>
              </p:cNvPr>
              <p:cNvSpPr/>
              <p:nvPr/>
            </p:nvSpPr>
            <p:spPr>
              <a:xfrm rot="16200000">
                <a:off x="3480415" y="-1444592"/>
                <a:ext cx="1142971" cy="6726264"/>
              </a:xfrm>
              <a:prstGeom prst="round2SameRect">
                <a:avLst>
                  <a:gd name="adj1" fmla="val 13418"/>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boks 9">
                <a:extLst>
                  <a:ext uri="{FF2B5EF4-FFF2-40B4-BE49-F238E27FC236}">
                    <a16:creationId xmlns:a16="http://schemas.microsoft.com/office/drawing/2014/main" id="{65859482-53C6-344A-8E4C-EC8DD6733794}"/>
                  </a:ext>
                </a:extLst>
              </p:cNvPr>
              <p:cNvSpPr txBox="1"/>
              <p:nvPr/>
            </p:nvSpPr>
            <p:spPr>
              <a:xfrm>
                <a:off x="988078" y="1388182"/>
                <a:ext cx="5633520" cy="1060716"/>
              </a:xfrm>
              <a:prstGeom prst="roundRect">
                <a:avLst/>
              </a:prstGeom>
              <a:noFill/>
              <a:ln>
                <a:noFill/>
              </a:ln>
            </p:spPr>
            <p:txBody>
              <a:bodyPr wrap="square" rtlCol="0" anchor="ctr">
                <a:spAutoFit/>
              </a:bodyPr>
              <a:lstStyle/>
              <a:p>
                <a:pPr>
                  <a:lnSpc>
                    <a:spcPct val="95000"/>
                  </a:lnSpc>
                  <a:spcBef>
                    <a:spcPts val="600"/>
                  </a:spcBef>
                  <a:buClr>
                    <a:srgbClr val="006EAB"/>
                  </a:buClr>
                  <a:defRPr/>
                </a:pPr>
                <a:r>
                  <a:rPr lang="en-GB" dirty="0">
                    <a:latin typeface="+mj-lt"/>
                  </a:rPr>
                  <a:t>Clinical hallmark of IHH</a:t>
                </a:r>
                <a:endParaRPr lang="en-GB" dirty="0">
                  <a:solidFill>
                    <a:srgbClr val="E7E6E6">
                      <a:lumMod val="25000"/>
                    </a:srgbClr>
                  </a:solidFill>
                </a:endParaRPr>
              </a:p>
              <a:p>
                <a:pPr>
                  <a:lnSpc>
                    <a:spcPct val="95000"/>
                  </a:lnSpc>
                  <a:spcBef>
                    <a:spcPts val="600"/>
                  </a:spcBef>
                  <a:buClr>
                    <a:srgbClr val="006EAB"/>
                  </a:buClr>
                  <a:defRPr/>
                </a:pPr>
                <a:r>
                  <a:rPr lang="en-GB" b="1" dirty="0">
                    <a:solidFill>
                      <a:srgbClr val="E7E6E6">
                        <a:lumMod val="25000"/>
                      </a:srgbClr>
                    </a:solidFill>
                  </a:rPr>
                  <a:t>  Absent or incomplete pubertal development</a:t>
                </a:r>
                <a:br>
                  <a:rPr lang="en-GB" b="1" dirty="0">
                    <a:solidFill>
                      <a:srgbClr val="E7E6E6">
                        <a:lumMod val="25000"/>
                      </a:srgbClr>
                    </a:solidFill>
                  </a:rPr>
                </a:br>
                <a:r>
                  <a:rPr lang="en-GB" dirty="0">
                    <a:solidFill>
                      <a:srgbClr val="E7E6E6">
                        <a:lumMod val="25000"/>
                      </a:srgbClr>
                    </a:solidFill>
                  </a:rPr>
                  <a:t>  with </a:t>
                </a:r>
                <a:r>
                  <a:rPr lang="en-GB" b="1" dirty="0">
                    <a:solidFill>
                      <a:srgbClr val="E7E6E6">
                        <a:lumMod val="25000"/>
                      </a:srgbClr>
                    </a:solidFill>
                  </a:rPr>
                  <a:t>severe hypogonadism</a:t>
                </a:r>
                <a:r>
                  <a:rPr lang="en-GB" baseline="30000" dirty="0">
                    <a:solidFill>
                      <a:srgbClr val="E7E6E6">
                        <a:lumMod val="25000"/>
                      </a:srgbClr>
                    </a:solidFill>
                  </a:rPr>
                  <a:t>1</a:t>
                </a:r>
              </a:p>
            </p:txBody>
          </p:sp>
        </p:grpSp>
        <p:grpSp>
          <p:nvGrpSpPr>
            <p:cNvPr id="19" name="Group 18">
              <a:extLst>
                <a:ext uri="{FF2B5EF4-FFF2-40B4-BE49-F238E27FC236}">
                  <a16:creationId xmlns:a16="http://schemas.microsoft.com/office/drawing/2014/main" id="{50A7B67A-F1E1-C7FD-04F0-E6AFF532FF12}"/>
                </a:ext>
              </a:extLst>
            </p:cNvPr>
            <p:cNvGrpSpPr/>
            <p:nvPr/>
          </p:nvGrpSpPr>
          <p:grpSpPr>
            <a:xfrm>
              <a:off x="7473865" y="1347053"/>
              <a:ext cx="2915406" cy="1142971"/>
              <a:chOff x="1041953" y="1347051"/>
              <a:chExt cx="2915406" cy="1142971"/>
            </a:xfrm>
          </p:grpSpPr>
          <p:sp>
            <p:nvSpPr>
              <p:cNvPr id="21" name="Rectangle: Top Corners Rounded 20">
                <a:extLst>
                  <a:ext uri="{FF2B5EF4-FFF2-40B4-BE49-F238E27FC236}">
                    <a16:creationId xmlns:a16="http://schemas.microsoft.com/office/drawing/2014/main" id="{C7AF7A76-FB5B-AEDD-17C2-8DB06F1EE2A8}"/>
                  </a:ext>
                </a:extLst>
              </p:cNvPr>
              <p:cNvSpPr/>
              <p:nvPr/>
            </p:nvSpPr>
            <p:spPr>
              <a:xfrm rot="16200000">
                <a:off x="1928170" y="460834"/>
                <a:ext cx="1142971" cy="2915406"/>
              </a:xfrm>
              <a:prstGeom prst="round2SameRect">
                <a:avLst>
                  <a:gd name="adj1" fmla="val 13418"/>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kstboks 9">
                <a:extLst>
                  <a:ext uri="{FF2B5EF4-FFF2-40B4-BE49-F238E27FC236}">
                    <a16:creationId xmlns:a16="http://schemas.microsoft.com/office/drawing/2014/main" id="{CCF6EA99-8157-7044-EEC8-EEE9C6AA3911}"/>
                  </a:ext>
                </a:extLst>
              </p:cNvPr>
              <p:cNvSpPr txBox="1"/>
              <p:nvPr/>
            </p:nvSpPr>
            <p:spPr>
              <a:xfrm>
                <a:off x="1795798" y="1430747"/>
                <a:ext cx="1892837" cy="975586"/>
              </a:xfrm>
              <a:prstGeom prst="roundRect">
                <a:avLst/>
              </a:prstGeom>
              <a:noFill/>
              <a:ln>
                <a:noFill/>
              </a:ln>
            </p:spPr>
            <p:txBody>
              <a:bodyPr wrap="square" rtlCol="0" anchor="ctr">
                <a:spAutoFit/>
              </a:bodyPr>
              <a:lstStyle/>
              <a:p>
                <a:pPr>
                  <a:lnSpc>
                    <a:spcPct val="95000"/>
                  </a:lnSpc>
                  <a:spcBef>
                    <a:spcPts val="600"/>
                  </a:spcBef>
                  <a:buClr>
                    <a:srgbClr val="006EAB"/>
                  </a:buClr>
                  <a:tabLst>
                    <a:tab pos="180975" algn="l"/>
                  </a:tabLst>
                  <a:defRPr/>
                </a:pPr>
                <a:r>
                  <a:rPr lang="en-GB" b="1" dirty="0">
                    <a:solidFill>
                      <a:srgbClr val="E7E6E6">
                        <a:lumMod val="25000"/>
                      </a:srgbClr>
                    </a:solidFill>
                  </a:rPr>
                  <a:t>+	Anosmia</a:t>
                </a:r>
                <a:r>
                  <a:rPr lang="en-GB" dirty="0">
                    <a:solidFill>
                      <a:srgbClr val="E7E6E6">
                        <a:lumMod val="25000"/>
                      </a:srgbClr>
                    </a:solidFill>
                  </a:rPr>
                  <a:t> </a:t>
                </a:r>
                <a:br>
                  <a:rPr lang="en-GB" dirty="0">
                    <a:solidFill>
                      <a:srgbClr val="E7E6E6">
                        <a:lumMod val="25000"/>
                      </a:srgbClr>
                    </a:solidFill>
                  </a:rPr>
                </a:br>
                <a:r>
                  <a:rPr lang="en-GB" dirty="0">
                    <a:solidFill>
                      <a:srgbClr val="E7E6E6">
                        <a:lumMod val="25000"/>
                      </a:srgbClr>
                    </a:solidFill>
                  </a:rPr>
                  <a:t>	for </a:t>
                </a:r>
                <a:r>
                  <a:rPr lang="en-GB" dirty="0" err="1">
                    <a:solidFill>
                      <a:srgbClr val="E7E6E6">
                        <a:lumMod val="25000"/>
                      </a:srgbClr>
                    </a:solidFill>
                  </a:rPr>
                  <a:t>Kallmann</a:t>
                </a:r>
                <a:br>
                  <a:rPr lang="en-GB" dirty="0">
                    <a:solidFill>
                      <a:srgbClr val="E7E6E6">
                        <a:lumMod val="25000"/>
                      </a:srgbClr>
                    </a:solidFill>
                  </a:rPr>
                </a:br>
                <a:r>
                  <a:rPr lang="en-GB" dirty="0">
                    <a:solidFill>
                      <a:srgbClr val="E7E6E6">
                        <a:lumMod val="25000"/>
                      </a:srgbClr>
                    </a:solidFill>
                  </a:rPr>
                  <a:t>	syndrome</a:t>
                </a:r>
                <a:r>
                  <a:rPr lang="en-GB" baseline="30000" dirty="0">
                    <a:solidFill>
                      <a:srgbClr val="E7E6E6">
                        <a:lumMod val="25000"/>
                      </a:srgbClr>
                    </a:solidFill>
                  </a:rPr>
                  <a:t>1</a:t>
                </a:r>
              </a:p>
            </p:txBody>
          </p:sp>
        </p:grpSp>
      </p:grpSp>
      <p:sp>
        <p:nvSpPr>
          <p:cNvPr id="27" name="Tekstboks 15">
            <a:extLst>
              <a:ext uri="{FF2B5EF4-FFF2-40B4-BE49-F238E27FC236}">
                <a16:creationId xmlns:a16="http://schemas.microsoft.com/office/drawing/2014/main" id="{C2EB6868-083E-2F1E-AFA5-5F6FE8A16BD7}"/>
              </a:ext>
            </a:extLst>
          </p:cNvPr>
          <p:cNvSpPr txBox="1"/>
          <p:nvPr/>
        </p:nvSpPr>
        <p:spPr>
          <a:xfrm>
            <a:off x="954820" y="3651892"/>
            <a:ext cx="6000635" cy="2066983"/>
          </a:xfrm>
          <a:prstGeom prst="roundRect">
            <a:avLst>
              <a:gd name="adj" fmla="val 10736"/>
            </a:avLst>
          </a:prstGeom>
          <a:noFill/>
          <a:ln>
            <a:noFill/>
          </a:ln>
        </p:spPr>
        <p:txBody>
          <a:bodyPr wrap="square" rtlCol="0" anchor="ctr">
            <a:noAutofit/>
          </a:bodyPr>
          <a:lstStyle/>
          <a:p>
            <a:pPr marL="92075" lvl="0">
              <a:lnSpc>
                <a:spcPct val="95000"/>
              </a:lnSpc>
              <a:spcBef>
                <a:spcPts val="500"/>
              </a:spcBef>
              <a:buClr>
                <a:srgbClr val="006EAB"/>
              </a:buClr>
              <a:defRPr/>
            </a:pPr>
            <a:r>
              <a:rPr lang="en-GB" sz="1400" dirty="0">
                <a:solidFill>
                  <a:srgbClr val="280071"/>
                </a:solidFill>
                <a:latin typeface="+mj-lt"/>
              </a:rPr>
              <a:t>Other signs of hypogonadism in IHH</a:t>
            </a:r>
            <a:r>
              <a:rPr lang="en-GB" sz="1400" baseline="30000" dirty="0">
                <a:solidFill>
                  <a:srgbClr val="280071"/>
                </a:solidFill>
                <a:latin typeface="+mj-lt"/>
              </a:rPr>
              <a:t>1</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Underdevelopment of the penis, scrotum and prostate</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Markedly subnormal testicular volume</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Absent or sparse pubic, axillary and body hair</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Lack of beard growth</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Eunuchoid body proportions (arm span greater than height)</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Female distribution pattern of adipose tissue</a:t>
            </a:r>
          </a:p>
          <a:p>
            <a:pPr marL="320675" lvl="0" indent="-228600">
              <a:lnSpc>
                <a:spcPct val="95000"/>
              </a:lnSpc>
              <a:spcBef>
                <a:spcPts val="500"/>
              </a:spcBef>
              <a:buClr>
                <a:srgbClr val="006EAB"/>
              </a:buClr>
              <a:buFont typeface="Wingdings" panose="05000000000000000000" pitchFamily="2" charset="2"/>
              <a:buChar char="§"/>
              <a:defRPr/>
            </a:pPr>
            <a:r>
              <a:rPr lang="en-GB" sz="1400" dirty="0">
                <a:solidFill>
                  <a:srgbClr val="280071"/>
                </a:solidFill>
              </a:rPr>
              <a:t>Osteoporosis (in longstanding cases of hypogonadism)</a:t>
            </a:r>
          </a:p>
        </p:txBody>
      </p:sp>
      <p:sp>
        <p:nvSpPr>
          <p:cNvPr id="64" name="Tekstboks 15">
            <a:extLst>
              <a:ext uri="{FF2B5EF4-FFF2-40B4-BE49-F238E27FC236}">
                <a16:creationId xmlns:a16="http://schemas.microsoft.com/office/drawing/2014/main" id="{1D076564-BE81-9A48-A2D6-8A5C79B70024}"/>
              </a:ext>
            </a:extLst>
          </p:cNvPr>
          <p:cNvSpPr txBox="1"/>
          <p:nvPr/>
        </p:nvSpPr>
        <p:spPr>
          <a:xfrm>
            <a:off x="7650747" y="2762028"/>
            <a:ext cx="3721138" cy="2000982"/>
          </a:xfrm>
          <a:prstGeom prst="roundRect">
            <a:avLst>
              <a:gd name="adj" fmla="val 10736"/>
            </a:avLst>
          </a:prstGeom>
          <a:solidFill>
            <a:srgbClr val="54D4FF"/>
          </a:solidFill>
          <a:ln>
            <a:noFill/>
          </a:ln>
        </p:spPr>
        <p:txBody>
          <a:bodyPr wrap="square" rtlCol="0" anchor="ctr">
            <a:noAutofit/>
          </a:bodyPr>
          <a:lstStyle/>
          <a:p>
            <a:pPr marL="92075" lvl="0">
              <a:lnSpc>
                <a:spcPct val="95000"/>
              </a:lnSpc>
              <a:spcBef>
                <a:spcPts val="600"/>
              </a:spcBef>
              <a:buClr>
                <a:srgbClr val="006EAB"/>
              </a:buClr>
              <a:defRPr/>
            </a:pPr>
            <a:endParaRPr lang="en-GB" sz="1200" dirty="0">
              <a:solidFill>
                <a:srgbClr val="280071"/>
              </a:solidFill>
            </a:endParaRPr>
          </a:p>
        </p:txBody>
      </p:sp>
      <p:sp>
        <p:nvSpPr>
          <p:cNvPr id="65" name="Tekstboks 15">
            <a:extLst>
              <a:ext uri="{FF2B5EF4-FFF2-40B4-BE49-F238E27FC236}">
                <a16:creationId xmlns:a16="http://schemas.microsoft.com/office/drawing/2014/main" id="{B212F7F9-EF9E-56C7-8751-23A3A1A2804B}"/>
              </a:ext>
            </a:extLst>
          </p:cNvPr>
          <p:cNvSpPr txBox="1"/>
          <p:nvPr/>
        </p:nvSpPr>
        <p:spPr>
          <a:xfrm>
            <a:off x="8192315" y="2729028"/>
            <a:ext cx="3200120" cy="2066983"/>
          </a:xfrm>
          <a:prstGeom prst="roundRect">
            <a:avLst>
              <a:gd name="adj" fmla="val 10736"/>
            </a:avLst>
          </a:prstGeom>
          <a:noFill/>
          <a:ln>
            <a:noFill/>
          </a:ln>
        </p:spPr>
        <p:txBody>
          <a:bodyPr wrap="square" rtlCol="0" anchor="ctr">
            <a:noAutofit/>
          </a:bodyPr>
          <a:lstStyle/>
          <a:p>
            <a:pPr lvl="0">
              <a:lnSpc>
                <a:spcPct val="95000"/>
              </a:lnSpc>
              <a:buClr>
                <a:srgbClr val="006EAB"/>
              </a:buClr>
              <a:defRPr/>
            </a:pPr>
            <a:r>
              <a:rPr lang="en-GB" sz="1400" dirty="0">
                <a:solidFill>
                  <a:srgbClr val="280071"/>
                </a:solidFill>
                <a:latin typeface="Poppins Medium"/>
              </a:rPr>
              <a:t>Other possible features in IHH</a:t>
            </a:r>
            <a:r>
              <a:rPr lang="en-GB" sz="1400" baseline="30000" dirty="0">
                <a:solidFill>
                  <a:srgbClr val="280071"/>
                </a:solidFill>
                <a:latin typeface="Poppins Medium"/>
              </a:rPr>
              <a:t>2</a:t>
            </a:r>
            <a:endParaRPr lang="en-GB" sz="1400" baseline="30000" dirty="0">
              <a:solidFill>
                <a:srgbClr val="E7E6E6">
                  <a:lumMod val="25000"/>
                </a:srgbClr>
              </a:solidFill>
            </a:endParaRPr>
          </a:p>
          <a:p>
            <a:pPr marL="320675" lvl="0" indent="-228600">
              <a:lnSpc>
                <a:spcPct val="95000"/>
              </a:lnSpc>
              <a:spcBef>
                <a:spcPts val="600"/>
              </a:spcBef>
              <a:buClr>
                <a:srgbClr val="006EAB"/>
              </a:buClr>
              <a:buFont typeface="Wingdings" panose="05000000000000000000" pitchFamily="2" charset="2"/>
              <a:buChar char="§"/>
              <a:defRPr/>
            </a:pPr>
            <a:r>
              <a:rPr lang="en-GB" sz="1400" dirty="0">
                <a:solidFill>
                  <a:srgbClr val="280071"/>
                </a:solidFill>
              </a:rPr>
              <a:t>Facial abnormalities </a:t>
            </a:r>
            <a:br>
              <a:rPr lang="en-GB" sz="1400" dirty="0">
                <a:solidFill>
                  <a:srgbClr val="280071"/>
                </a:solidFill>
              </a:rPr>
            </a:br>
            <a:r>
              <a:rPr lang="en-GB" sz="1400" i="1" dirty="0">
                <a:solidFill>
                  <a:srgbClr val="280071"/>
                </a:solidFill>
              </a:rPr>
              <a:t>e.g.</a:t>
            </a:r>
            <a:r>
              <a:rPr lang="en-GB" sz="1400" dirty="0">
                <a:solidFill>
                  <a:srgbClr val="280071"/>
                </a:solidFill>
              </a:rPr>
              <a:t> cleft lip/palate</a:t>
            </a:r>
          </a:p>
          <a:p>
            <a:pPr marL="320675" lvl="0" indent="-228600">
              <a:lnSpc>
                <a:spcPct val="95000"/>
              </a:lnSpc>
              <a:spcBef>
                <a:spcPts val="600"/>
              </a:spcBef>
              <a:buClr>
                <a:srgbClr val="006EAB"/>
              </a:buClr>
              <a:buFont typeface="Wingdings" panose="05000000000000000000" pitchFamily="2" charset="2"/>
              <a:buChar char="§"/>
              <a:defRPr/>
            </a:pPr>
            <a:r>
              <a:rPr lang="en-GB" sz="1400" dirty="0">
                <a:solidFill>
                  <a:srgbClr val="280071"/>
                </a:solidFill>
              </a:rPr>
              <a:t>Absence of one kidney</a:t>
            </a:r>
          </a:p>
          <a:p>
            <a:pPr marL="320675" lvl="0" indent="-228600">
              <a:lnSpc>
                <a:spcPct val="95000"/>
              </a:lnSpc>
              <a:spcBef>
                <a:spcPts val="600"/>
              </a:spcBef>
              <a:buClr>
                <a:srgbClr val="006EAB"/>
              </a:buClr>
              <a:buFont typeface="Wingdings" panose="05000000000000000000" pitchFamily="2" charset="2"/>
              <a:buChar char="§"/>
              <a:defRPr/>
            </a:pPr>
            <a:r>
              <a:rPr lang="en-GB" sz="1400" dirty="0">
                <a:solidFill>
                  <a:srgbClr val="280071"/>
                </a:solidFill>
              </a:rPr>
              <a:t>Shortened digits</a:t>
            </a:r>
          </a:p>
          <a:p>
            <a:pPr marL="320675" lvl="0" indent="-228600">
              <a:lnSpc>
                <a:spcPct val="95000"/>
              </a:lnSpc>
              <a:spcBef>
                <a:spcPts val="600"/>
              </a:spcBef>
              <a:buClr>
                <a:srgbClr val="006EAB"/>
              </a:buClr>
              <a:buFont typeface="Wingdings" panose="05000000000000000000" pitchFamily="2" charset="2"/>
              <a:buChar char="§"/>
              <a:defRPr/>
            </a:pPr>
            <a:r>
              <a:rPr lang="en-GB" sz="1400" dirty="0">
                <a:solidFill>
                  <a:srgbClr val="280071"/>
                </a:solidFill>
              </a:rPr>
              <a:t>Deafness</a:t>
            </a:r>
          </a:p>
          <a:p>
            <a:pPr marL="320675" lvl="0" indent="-228600">
              <a:lnSpc>
                <a:spcPct val="95000"/>
              </a:lnSpc>
              <a:spcBef>
                <a:spcPts val="600"/>
              </a:spcBef>
              <a:buClr>
                <a:srgbClr val="006EAB"/>
              </a:buClr>
              <a:buFont typeface="Wingdings" panose="05000000000000000000" pitchFamily="2" charset="2"/>
              <a:buChar char="§"/>
              <a:defRPr/>
            </a:pPr>
            <a:r>
              <a:rPr lang="en-GB" sz="1400" dirty="0">
                <a:solidFill>
                  <a:srgbClr val="280071"/>
                </a:solidFill>
              </a:rPr>
              <a:t>Eye movement abnormality</a:t>
            </a:r>
          </a:p>
        </p:txBody>
      </p:sp>
      <p:grpSp>
        <p:nvGrpSpPr>
          <p:cNvPr id="1510" name="Group 1509">
            <a:extLst>
              <a:ext uri="{FF2B5EF4-FFF2-40B4-BE49-F238E27FC236}">
                <a16:creationId xmlns:a16="http://schemas.microsoft.com/office/drawing/2014/main" id="{3E7D7E73-5B95-C7A5-AA69-537FB8739BC4}"/>
              </a:ext>
            </a:extLst>
          </p:cNvPr>
          <p:cNvGrpSpPr/>
          <p:nvPr/>
        </p:nvGrpSpPr>
        <p:grpSpPr>
          <a:xfrm>
            <a:off x="6765909" y="1254991"/>
            <a:ext cx="1492466" cy="4552529"/>
            <a:chOff x="9326430" y="1568670"/>
            <a:chExt cx="1582860" cy="4828260"/>
          </a:xfrm>
        </p:grpSpPr>
        <p:sp>
          <p:nvSpPr>
            <p:cNvPr id="1509" name="Freeform: Shape 1508">
              <a:extLst>
                <a:ext uri="{FF2B5EF4-FFF2-40B4-BE49-F238E27FC236}">
                  <a16:creationId xmlns:a16="http://schemas.microsoft.com/office/drawing/2014/main" id="{74C43F18-50FD-4D46-61C5-E6A016E8740F}"/>
                </a:ext>
              </a:extLst>
            </p:cNvPr>
            <p:cNvSpPr/>
            <p:nvPr/>
          </p:nvSpPr>
          <p:spPr>
            <a:xfrm>
              <a:off x="9330690" y="1594626"/>
              <a:ext cx="1573530" cy="4800459"/>
            </a:xfrm>
            <a:custGeom>
              <a:avLst/>
              <a:gdLst>
                <a:gd name="connsiteX0" fmla="*/ 253312 w 1573530"/>
                <a:gd name="connsiteY0" fmla="*/ 1806546 h 4800459"/>
                <a:gd name="connsiteX1" fmla="*/ 241935 w 1573530"/>
                <a:gd name="connsiteY1" fmla="*/ 1864854 h 4800459"/>
                <a:gd name="connsiteX2" fmla="*/ 226695 w 1573530"/>
                <a:gd name="connsiteY2" fmla="*/ 1906764 h 4800459"/>
                <a:gd name="connsiteX3" fmla="*/ 219075 w 1573530"/>
                <a:gd name="connsiteY3" fmla="*/ 1965819 h 4800459"/>
                <a:gd name="connsiteX4" fmla="*/ 219075 w 1573530"/>
                <a:gd name="connsiteY4" fmla="*/ 2015349 h 4800459"/>
                <a:gd name="connsiteX5" fmla="*/ 205740 w 1573530"/>
                <a:gd name="connsiteY5" fmla="*/ 2068689 h 4800459"/>
                <a:gd name="connsiteX6" fmla="*/ 194310 w 1573530"/>
                <a:gd name="connsiteY6" fmla="*/ 2142984 h 4800459"/>
                <a:gd name="connsiteX7" fmla="*/ 193294 w 1573530"/>
                <a:gd name="connsiteY7" fmla="*/ 2142984 h 4800459"/>
                <a:gd name="connsiteX8" fmla="*/ 156210 w 1573530"/>
                <a:gd name="connsiteY8" fmla="*/ 2282049 h 4800459"/>
                <a:gd name="connsiteX9" fmla="*/ 146685 w 1573530"/>
                <a:gd name="connsiteY9" fmla="*/ 2312529 h 4800459"/>
                <a:gd name="connsiteX10" fmla="*/ 150495 w 1573530"/>
                <a:gd name="connsiteY10" fmla="*/ 2407779 h 4800459"/>
                <a:gd name="connsiteX11" fmla="*/ 152400 w 1573530"/>
                <a:gd name="connsiteY11" fmla="*/ 2457309 h 4800459"/>
                <a:gd name="connsiteX12" fmla="*/ 173355 w 1573530"/>
                <a:gd name="connsiteY12" fmla="*/ 2516364 h 4800459"/>
                <a:gd name="connsiteX13" fmla="*/ 196215 w 1573530"/>
                <a:gd name="connsiteY13" fmla="*/ 2546844 h 4800459"/>
                <a:gd name="connsiteX14" fmla="*/ 226695 w 1573530"/>
                <a:gd name="connsiteY14" fmla="*/ 2598279 h 4800459"/>
                <a:gd name="connsiteX15" fmla="*/ 220980 w 1573530"/>
                <a:gd name="connsiteY15" fmla="*/ 2516364 h 4800459"/>
                <a:gd name="connsiteX16" fmla="*/ 220980 w 1573530"/>
                <a:gd name="connsiteY16" fmla="*/ 2480169 h 4800459"/>
                <a:gd name="connsiteX17" fmla="*/ 209550 w 1573530"/>
                <a:gd name="connsiteY17" fmla="*/ 2442069 h 4800459"/>
                <a:gd name="connsiteX18" fmla="*/ 209550 w 1573530"/>
                <a:gd name="connsiteY18" fmla="*/ 2392539 h 4800459"/>
                <a:gd name="connsiteX19" fmla="*/ 213360 w 1573530"/>
                <a:gd name="connsiteY19" fmla="*/ 2365869 h 4800459"/>
                <a:gd name="connsiteX20" fmla="*/ 213360 w 1573530"/>
                <a:gd name="connsiteY20" fmla="*/ 2308719 h 4800459"/>
                <a:gd name="connsiteX21" fmla="*/ 217170 w 1573530"/>
                <a:gd name="connsiteY21" fmla="*/ 2215374 h 4800459"/>
                <a:gd name="connsiteX22" fmla="*/ 228600 w 1573530"/>
                <a:gd name="connsiteY22" fmla="*/ 2148699 h 4800459"/>
                <a:gd name="connsiteX23" fmla="*/ 231394 w 1573530"/>
                <a:gd name="connsiteY23" fmla="*/ 2144889 h 4800459"/>
                <a:gd name="connsiteX24" fmla="*/ 228600 w 1573530"/>
                <a:gd name="connsiteY24" fmla="*/ 2144889 h 4800459"/>
                <a:gd name="connsiteX25" fmla="*/ 243840 w 1573530"/>
                <a:gd name="connsiteY25" fmla="*/ 2040114 h 4800459"/>
                <a:gd name="connsiteX26" fmla="*/ 253365 w 1573530"/>
                <a:gd name="connsiteY26" fmla="*/ 1977249 h 4800459"/>
                <a:gd name="connsiteX27" fmla="*/ 262890 w 1573530"/>
                <a:gd name="connsiteY27" fmla="*/ 1918194 h 4800459"/>
                <a:gd name="connsiteX28" fmla="*/ 262890 w 1573530"/>
                <a:gd name="connsiteY28" fmla="*/ 1872474 h 4800459"/>
                <a:gd name="connsiteX29" fmla="*/ 258951 w 1573530"/>
                <a:gd name="connsiteY29" fmla="*/ 1813384 h 4800459"/>
                <a:gd name="connsiteX30" fmla="*/ 257175 w 1573530"/>
                <a:gd name="connsiteY30" fmla="*/ 1786749 h 4800459"/>
                <a:gd name="connsiteX31" fmla="*/ 254176 w 1573530"/>
                <a:gd name="connsiteY31" fmla="*/ 1802120 h 4800459"/>
                <a:gd name="connsiteX32" fmla="*/ 258207 w 1573530"/>
                <a:gd name="connsiteY32" fmla="*/ 1802234 h 4800459"/>
                <a:gd name="connsiteX33" fmla="*/ 688304 w 1573530"/>
                <a:gd name="connsiteY33" fmla="*/ 0 h 4800459"/>
                <a:gd name="connsiteX34" fmla="*/ 927780 w 1573530"/>
                <a:gd name="connsiteY34" fmla="*/ 188262 h 4800459"/>
                <a:gd name="connsiteX35" fmla="*/ 926388 w 1573530"/>
                <a:gd name="connsiteY35" fmla="*/ 199121 h 4800459"/>
                <a:gd name="connsiteX36" fmla="*/ 928845 w 1573530"/>
                <a:gd name="connsiteY36" fmla="*/ 204062 h 4800459"/>
                <a:gd name="connsiteX37" fmla="*/ 933840 w 1573530"/>
                <a:gd name="connsiteY37" fmla="*/ 234984 h 4800459"/>
                <a:gd name="connsiteX38" fmla="*/ 928845 w 1573530"/>
                <a:gd name="connsiteY38" fmla="*/ 265907 h 4800459"/>
                <a:gd name="connsiteX39" fmla="*/ 926106 w 1573530"/>
                <a:gd name="connsiteY39" fmla="*/ 271414 h 4800459"/>
                <a:gd name="connsiteX40" fmla="*/ 934606 w 1573530"/>
                <a:gd name="connsiteY40" fmla="*/ 360654 h 4800459"/>
                <a:gd name="connsiteX41" fmla="*/ 930174 w 1573530"/>
                <a:gd name="connsiteY41" fmla="*/ 407182 h 4800459"/>
                <a:gd name="connsiteX42" fmla="*/ 933795 w 1573530"/>
                <a:gd name="connsiteY42" fmla="*/ 430486 h 4800459"/>
                <a:gd name="connsiteX43" fmla="*/ 915212 w 1573530"/>
                <a:gd name="connsiteY43" fmla="*/ 490210 h 4800459"/>
                <a:gd name="connsiteX44" fmla="*/ 914725 w 1573530"/>
                <a:gd name="connsiteY44" fmla="*/ 490793 h 4800459"/>
                <a:gd name="connsiteX45" fmla="*/ 883920 w 1573530"/>
                <a:gd name="connsiteY45" fmla="*/ 554214 h 4800459"/>
                <a:gd name="connsiteX46" fmla="*/ 862965 w 1573530"/>
                <a:gd name="connsiteY46" fmla="*/ 575169 h 4800459"/>
                <a:gd name="connsiteX47" fmla="*/ 868680 w 1573530"/>
                <a:gd name="connsiteY47" fmla="*/ 605649 h 4800459"/>
                <a:gd name="connsiteX48" fmla="*/ 918210 w 1573530"/>
                <a:gd name="connsiteY48" fmla="*/ 651369 h 4800459"/>
                <a:gd name="connsiteX49" fmla="*/ 954405 w 1573530"/>
                <a:gd name="connsiteY49" fmla="*/ 678039 h 4800459"/>
                <a:gd name="connsiteX50" fmla="*/ 977265 w 1573530"/>
                <a:gd name="connsiteY50" fmla="*/ 693279 h 4800459"/>
                <a:gd name="connsiteX51" fmla="*/ 1022985 w 1573530"/>
                <a:gd name="connsiteY51" fmla="*/ 716139 h 4800459"/>
                <a:gd name="connsiteX52" fmla="*/ 1036320 w 1573530"/>
                <a:gd name="connsiteY52" fmla="*/ 723759 h 4800459"/>
                <a:gd name="connsiteX53" fmla="*/ 1074420 w 1573530"/>
                <a:gd name="connsiteY53" fmla="*/ 723759 h 4800459"/>
                <a:gd name="connsiteX54" fmla="*/ 1104900 w 1573530"/>
                <a:gd name="connsiteY54" fmla="*/ 738999 h 4800459"/>
                <a:gd name="connsiteX55" fmla="*/ 1148715 w 1573530"/>
                <a:gd name="connsiteY55" fmla="*/ 754239 h 4800459"/>
                <a:gd name="connsiteX56" fmla="*/ 1209675 w 1573530"/>
                <a:gd name="connsiteY56" fmla="*/ 758049 h 4800459"/>
                <a:gd name="connsiteX57" fmla="*/ 1240155 w 1573530"/>
                <a:gd name="connsiteY57" fmla="*/ 782814 h 4800459"/>
                <a:gd name="connsiteX58" fmla="*/ 1280160 w 1573530"/>
                <a:gd name="connsiteY58" fmla="*/ 805674 h 4800459"/>
                <a:gd name="connsiteX59" fmla="*/ 1306830 w 1573530"/>
                <a:gd name="connsiteY59" fmla="*/ 849489 h 4800459"/>
                <a:gd name="connsiteX60" fmla="*/ 1325880 w 1573530"/>
                <a:gd name="connsiteY60" fmla="*/ 889494 h 4800459"/>
                <a:gd name="connsiteX61" fmla="*/ 1341120 w 1573530"/>
                <a:gd name="connsiteY61" fmla="*/ 940929 h 4800459"/>
                <a:gd name="connsiteX62" fmla="*/ 1346835 w 1573530"/>
                <a:gd name="connsiteY62" fmla="*/ 994269 h 4800459"/>
                <a:gd name="connsiteX63" fmla="*/ 1348740 w 1573530"/>
                <a:gd name="connsiteY63" fmla="*/ 1043799 h 4800459"/>
                <a:gd name="connsiteX64" fmla="*/ 1356360 w 1573530"/>
                <a:gd name="connsiteY64" fmla="*/ 1093329 h 4800459"/>
                <a:gd name="connsiteX65" fmla="*/ 1352464 w 1573530"/>
                <a:gd name="connsiteY65" fmla="*/ 1093335 h 4800459"/>
                <a:gd name="connsiteX66" fmla="*/ 1371600 w 1573530"/>
                <a:gd name="connsiteY66" fmla="*/ 1144764 h 4800459"/>
                <a:gd name="connsiteX67" fmla="*/ 1373505 w 1573530"/>
                <a:gd name="connsiteY67" fmla="*/ 1177149 h 4800459"/>
                <a:gd name="connsiteX68" fmla="*/ 1377315 w 1573530"/>
                <a:gd name="connsiteY68" fmla="*/ 1249539 h 4800459"/>
                <a:gd name="connsiteX69" fmla="*/ 1383030 w 1573530"/>
                <a:gd name="connsiteY69" fmla="*/ 1361934 h 4800459"/>
                <a:gd name="connsiteX70" fmla="*/ 1384935 w 1573530"/>
                <a:gd name="connsiteY70" fmla="*/ 1434324 h 4800459"/>
                <a:gd name="connsiteX71" fmla="*/ 1390650 w 1573530"/>
                <a:gd name="connsiteY71" fmla="*/ 1512429 h 4800459"/>
                <a:gd name="connsiteX72" fmla="*/ 1392555 w 1573530"/>
                <a:gd name="connsiteY72" fmla="*/ 1573389 h 4800459"/>
                <a:gd name="connsiteX73" fmla="*/ 1411605 w 1573530"/>
                <a:gd name="connsiteY73" fmla="*/ 1626729 h 4800459"/>
                <a:gd name="connsiteX74" fmla="*/ 1423035 w 1573530"/>
                <a:gd name="connsiteY74" fmla="*/ 1680069 h 4800459"/>
                <a:gd name="connsiteX75" fmla="*/ 1445895 w 1573530"/>
                <a:gd name="connsiteY75" fmla="*/ 1733409 h 4800459"/>
                <a:gd name="connsiteX76" fmla="*/ 1455420 w 1573530"/>
                <a:gd name="connsiteY76" fmla="*/ 1756269 h 4800459"/>
                <a:gd name="connsiteX77" fmla="*/ 1464945 w 1573530"/>
                <a:gd name="connsiteY77" fmla="*/ 1815324 h 4800459"/>
                <a:gd name="connsiteX78" fmla="*/ 1464945 w 1573530"/>
                <a:gd name="connsiteY78" fmla="*/ 1870569 h 4800459"/>
                <a:gd name="connsiteX79" fmla="*/ 1466850 w 1573530"/>
                <a:gd name="connsiteY79" fmla="*/ 1935339 h 4800459"/>
                <a:gd name="connsiteX80" fmla="*/ 1463040 w 1573530"/>
                <a:gd name="connsiteY80" fmla="*/ 2019159 h 4800459"/>
                <a:gd name="connsiteX81" fmla="*/ 1463040 w 1573530"/>
                <a:gd name="connsiteY81" fmla="*/ 2104884 h 4800459"/>
                <a:gd name="connsiteX82" fmla="*/ 1466850 w 1573530"/>
                <a:gd name="connsiteY82" fmla="*/ 2114409 h 4800459"/>
                <a:gd name="connsiteX83" fmla="*/ 1463040 w 1573530"/>
                <a:gd name="connsiteY83" fmla="*/ 2131554 h 4800459"/>
                <a:gd name="connsiteX84" fmla="*/ 1463040 w 1573530"/>
                <a:gd name="connsiteY84" fmla="*/ 2144889 h 4800459"/>
                <a:gd name="connsiteX85" fmla="*/ 1460077 w 1573530"/>
                <a:gd name="connsiteY85" fmla="*/ 2144889 h 4800459"/>
                <a:gd name="connsiteX86" fmla="*/ 1451610 w 1573530"/>
                <a:gd name="connsiteY86" fmla="*/ 2182989 h 4800459"/>
                <a:gd name="connsiteX87" fmla="*/ 1455420 w 1573530"/>
                <a:gd name="connsiteY87" fmla="*/ 2377299 h 4800459"/>
                <a:gd name="connsiteX88" fmla="*/ 1476375 w 1573530"/>
                <a:gd name="connsiteY88" fmla="*/ 2489694 h 4800459"/>
                <a:gd name="connsiteX89" fmla="*/ 1518285 w 1573530"/>
                <a:gd name="connsiteY89" fmla="*/ 2571609 h 4800459"/>
                <a:gd name="connsiteX90" fmla="*/ 1558290 w 1573530"/>
                <a:gd name="connsiteY90" fmla="*/ 2628759 h 4800459"/>
                <a:gd name="connsiteX91" fmla="*/ 1571625 w 1573530"/>
                <a:gd name="connsiteY91" fmla="*/ 2664954 h 4800459"/>
                <a:gd name="connsiteX92" fmla="*/ 1571625 w 1573530"/>
                <a:gd name="connsiteY92" fmla="*/ 2689719 h 4800459"/>
                <a:gd name="connsiteX93" fmla="*/ 1573530 w 1573530"/>
                <a:gd name="connsiteY93" fmla="*/ 2748774 h 4800459"/>
                <a:gd name="connsiteX94" fmla="*/ 1525905 w 1573530"/>
                <a:gd name="connsiteY94" fmla="*/ 2804019 h 4800459"/>
                <a:gd name="connsiteX95" fmla="*/ 1508760 w 1573530"/>
                <a:gd name="connsiteY95" fmla="*/ 2844024 h 4800459"/>
                <a:gd name="connsiteX96" fmla="*/ 1489710 w 1573530"/>
                <a:gd name="connsiteY96" fmla="*/ 2874504 h 4800459"/>
                <a:gd name="connsiteX97" fmla="*/ 1388745 w 1573530"/>
                <a:gd name="connsiteY97" fmla="*/ 2891649 h 4800459"/>
                <a:gd name="connsiteX98" fmla="*/ 1369695 w 1573530"/>
                <a:gd name="connsiteY98" fmla="*/ 2874504 h 4800459"/>
                <a:gd name="connsiteX99" fmla="*/ 1327785 w 1573530"/>
                <a:gd name="connsiteY99" fmla="*/ 2872599 h 4800459"/>
                <a:gd name="connsiteX100" fmla="*/ 1318260 w 1573530"/>
                <a:gd name="connsiteY100" fmla="*/ 2851644 h 4800459"/>
                <a:gd name="connsiteX101" fmla="*/ 1333500 w 1573530"/>
                <a:gd name="connsiteY101" fmla="*/ 2826879 h 4800459"/>
                <a:gd name="connsiteX102" fmla="*/ 1367790 w 1573530"/>
                <a:gd name="connsiteY102" fmla="*/ 2823069 h 4800459"/>
                <a:gd name="connsiteX103" fmla="*/ 1392555 w 1573530"/>
                <a:gd name="connsiteY103" fmla="*/ 2819259 h 4800459"/>
                <a:gd name="connsiteX104" fmla="*/ 1386840 w 1573530"/>
                <a:gd name="connsiteY104" fmla="*/ 2790684 h 4800459"/>
                <a:gd name="connsiteX105" fmla="*/ 1383030 w 1573530"/>
                <a:gd name="connsiteY105" fmla="*/ 2750679 h 4800459"/>
                <a:gd name="connsiteX106" fmla="*/ 1371600 w 1573530"/>
                <a:gd name="connsiteY106" fmla="*/ 2687814 h 4800459"/>
                <a:gd name="connsiteX107" fmla="*/ 1356360 w 1573530"/>
                <a:gd name="connsiteY107" fmla="*/ 2638284 h 4800459"/>
                <a:gd name="connsiteX108" fmla="*/ 1346835 w 1573530"/>
                <a:gd name="connsiteY108" fmla="*/ 2602089 h 4800459"/>
                <a:gd name="connsiteX109" fmla="*/ 1348740 w 1573530"/>
                <a:gd name="connsiteY109" fmla="*/ 2541129 h 4800459"/>
                <a:gd name="connsiteX110" fmla="*/ 1360170 w 1573530"/>
                <a:gd name="connsiteY110" fmla="*/ 2520174 h 4800459"/>
                <a:gd name="connsiteX111" fmla="*/ 1360170 w 1573530"/>
                <a:gd name="connsiteY111" fmla="*/ 2472549 h 4800459"/>
                <a:gd name="connsiteX112" fmla="*/ 1352550 w 1573530"/>
                <a:gd name="connsiteY112" fmla="*/ 2434449 h 4800459"/>
                <a:gd name="connsiteX113" fmla="*/ 1352550 w 1573530"/>
                <a:gd name="connsiteY113" fmla="*/ 2375394 h 4800459"/>
                <a:gd name="connsiteX114" fmla="*/ 1348740 w 1573530"/>
                <a:gd name="connsiteY114" fmla="*/ 2335389 h 4800459"/>
                <a:gd name="connsiteX115" fmla="*/ 1327785 w 1573530"/>
                <a:gd name="connsiteY115" fmla="*/ 2280144 h 4800459"/>
                <a:gd name="connsiteX116" fmla="*/ 1314450 w 1573530"/>
                <a:gd name="connsiteY116" fmla="*/ 2230614 h 4800459"/>
                <a:gd name="connsiteX117" fmla="*/ 1297305 w 1573530"/>
                <a:gd name="connsiteY117" fmla="*/ 2163939 h 4800459"/>
                <a:gd name="connsiteX118" fmla="*/ 1297305 w 1573530"/>
                <a:gd name="connsiteY118" fmla="*/ 2144889 h 4800459"/>
                <a:gd name="connsiteX119" fmla="*/ 1292994 w 1573530"/>
                <a:gd name="connsiteY119" fmla="*/ 2104654 h 4800459"/>
                <a:gd name="connsiteX120" fmla="*/ 1290566 w 1573530"/>
                <a:gd name="connsiteY120" fmla="*/ 2089500 h 4800459"/>
                <a:gd name="connsiteX121" fmla="*/ 1272540 w 1573530"/>
                <a:gd name="connsiteY121" fmla="*/ 2053449 h 4800459"/>
                <a:gd name="connsiteX122" fmla="*/ 1263015 w 1573530"/>
                <a:gd name="connsiteY122" fmla="*/ 1994394 h 4800459"/>
                <a:gd name="connsiteX123" fmla="*/ 1253490 w 1573530"/>
                <a:gd name="connsiteY123" fmla="*/ 1969629 h 4800459"/>
                <a:gd name="connsiteX124" fmla="*/ 1230630 w 1573530"/>
                <a:gd name="connsiteY124" fmla="*/ 1906764 h 4800459"/>
                <a:gd name="connsiteX125" fmla="*/ 1213485 w 1573530"/>
                <a:gd name="connsiteY125" fmla="*/ 1861044 h 4800459"/>
                <a:gd name="connsiteX126" fmla="*/ 1215390 w 1573530"/>
                <a:gd name="connsiteY126" fmla="*/ 1832469 h 4800459"/>
                <a:gd name="connsiteX127" fmla="*/ 1205415 w 1573530"/>
                <a:gd name="connsiteY127" fmla="*/ 1792568 h 4800459"/>
                <a:gd name="connsiteX128" fmla="*/ 1202450 w 1573530"/>
                <a:gd name="connsiteY128" fmla="*/ 1789768 h 4800459"/>
                <a:gd name="connsiteX129" fmla="*/ 1190625 w 1573530"/>
                <a:gd name="connsiteY129" fmla="*/ 1813419 h 4800459"/>
                <a:gd name="connsiteX130" fmla="*/ 1190625 w 1573530"/>
                <a:gd name="connsiteY130" fmla="*/ 1853424 h 4800459"/>
                <a:gd name="connsiteX131" fmla="*/ 1198245 w 1573530"/>
                <a:gd name="connsiteY131" fmla="*/ 1880094 h 4800459"/>
                <a:gd name="connsiteX132" fmla="*/ 1198245 w 1573530"/>
                <a:gd name="connsiteY132" fmla="*/ 1910574 h 4800459"/>
                <a:gd name="connsiteX133" fmla="*/ 1205865 w 1573530"/>
                <a:gd name="connsiteY133" fmla="*/ 1971534 h 4800459"/>
                <a:gd name="connsiteX134" fmla="*/ 1213485 w 1573530"/>
                <a:gd name="connsiteY134" fmla="*/ 2002014 h 4800459"/>
                <a:gd name="connsiteX135" fmla="*/ 1234440 w 1573530"/>
                <a:gd name="connsiteY135" fmla="*/ 2032494 h 4800459"/>
                <a:gd name="connsiteX136" fmla="*/ 1249680 w 1573530"/>
                <a:gd name="connsiteY136" fmla="*/ 2074404 h 4800459"/>
                <a:gd name="connsiteX137" fmla="*/ 1259205 w 1573530"/>
                <a:gd name="connsiteY137" fmla="*/ 2144889 h 4800459"/>
                <a:gd name="connsiteX138" fmla="*/ 1253966 w 1573530"/>
                <a:gd name="connsiteY138" fmla="*/ 2144889 h 4800459"/>
                <a:gd name="connsiteX139" fmla="*/ 1261110 w 1573530"/>
                <a:gd name="connsiteY139" fmla="*/ 2173464 h 4800459"/>
                <a:gd name="connsiteX140" fmla="*/ 1268730 w 1573530"/>
                <a:gd name="connsiteY140" fmla="*/ 2262999 h 4800459"/>
                <a:gd name="connsiteX141" fmla="*/ 1274445 w 1573530"/>
                <a:gd name="connsiteY141" fmla="*/ 2323959 h 4800459"/>
                <a:gd name="connsiteX142" fmla="*/ 1278255 w 1573530"/>
                <a:gd name="connsiteY142" fmla="*/ 2365869 h 4800459"/>
                <a:gd name="connsiteX143" fmla="*/ 1278255 w 1573530"/>
                <a:gd name="connsiteY143" fmla="*/ 2432544 h 4800459"/>
                <a:gd name="connsiteX144" fmla="*/ 1276350 w 1573530"/>
                <a:gd name="connsiteY144" fmla="*/ 2539224 h 4800459"/>
                <a:gd name="connsiteX145" fmla="*/ 1259205 w 1573530"/>
                <a:gd name="connsiteY145" fmla="*/ 2647809 h 4800459"/>
                <a:gd name="connsiteX146" fmla="*/ 1240155 w 1573530"/>
                <a:gd name="connsiteY146" fmla="*/ 2729724 h 4800459"/>
                <a:gd name="connsiteX147" fmla="*/ 1228725 w 1573530"/>
                <a:gd name="connsiteY147" fmla="*/ 2798304 h 4800459"/>
                <a:gd name="connsiteX148" fmla="*/ 1202055 w 1573530"/>
                <a:gd name="connsiteY148" fmla="*/ 2918319 h 4800459"/>
                <a:gd name="connsiteX149" fmla="*/ 1192530 w 1573530"/>
                <a:gd name="connsiteY149" fmla="*/ 2977374 h 4800459"/>
                <a:gd name="connsiteX150" fmla="*/ 1179195 w 1573530"/>
                <a:gd name="connsiteY150" fmla="*/ 3051669 h 4800459"/>
                <a:gd name="connsiteX151" fmla="*/ 1173068 w 1573530"/>
                <a:gd name="connsiteY151" fmla="*/ 3051669 h 4800459"/>
                <a:gd name="connsiteX152" fmla="*/ 1163955 w 1573530"/>
                <a:gd name="connsiteY152" fmla="*/ 3164064 h 4800459"/>
                <a:gd name="connsiteX153" fmla="*/ 1160145 w 1573530"/>
                <a:gd name="connsiteY153" fmla="*/ 3263124 h 4800459"/>
                <a:gd name="connsiteX154" fmla="*/ 1152525 w 1573530"/>
                <a:gd name="connsiteY154" fmla="*/ 3335514 h 4800459"/>
                <a:gd name="connsiteX155" fmla="*/ 1154430 w 1573530"/>
                <a:gd name="connsiteY155" fmla="*/ 3388854 h 4800459"/>
                <a:gd name="connsiteX156" fmla="*/ 1181100 w 1573530"/>
                <a:gd name="connsiteY156" fmla="*/ 3495534 h 4800459"/>
                <a:gd name="connsiteX157" fmla="*/ 1221105 w 1573530"/>
                <a:gd name="connsiteY157" fmla="*/ 3609834 h 4800459"/>
                <a:gd name="connsiteX158" fmla="*/ 1228725 w 1573530"/>
                <a:gd name="connsiteY158" fmla="*/ 3689844 h 4800459"/>
                <a:gd name="connsiteX159" fmla="*/ 1230630 w 1573530"/>
                <a:gd name="connsiteY159" fmla="*/ 3771759 h 4800459"/>
                <a:gd name="connsiteX160" fmla="*/ 1230630 w 1573530"/>
                <a:gd name="connsiteY160" fmla="*/ 3947019 h 4800459"/>
                <a:gd name="connsiteX161" fmla="*/ 1223010 w 1573530"/>
                <a:gd name="connsiteY161" fmla="*/ 3996549 h 4800459"/>
                <a:gd name="connsiteX162" fmla="*/ 1223010 w 1573530"/>
                <a:gd name="connsiteY162" fmla="*/ 4118469 h 4800459"/>
                <a:gd name="connsiteX163" fmla="*/ 1224915 w 1573530"/>
                <a:gd name="connsiteY163" fmla="*/ 4188954 h 4800459"/>
                <a:gd name="connsiteX164" fmla="*/ 1226820 w 1573530"/>
                <a:gd name="connsiteY164" fmla="*/ 4282299 h 4800459"/>
                <a:gd name="connsiteX165" fmla="*/ 1230630 w 1573530"/>
                <a:gd name="connsiteY165" fmla="*/ 4379454 h 4800459"/>
                <a:gd name="connsiteX166" fmla="*/ 1245870 w 1573530"/>
                <a:gd name="connsiteY166" fmla="*/ 4493754 h 4800459"/>
                <a:gd name="connsiteX167" fmla="*/ 1280160 w 1573530"/>
                <a:gd name="connsiteY167" fmla="*/ 4535664 h 4800459"/>
                <a:gd name="connsiteX168" fmla="*/ 1320165 w 1573530"/>
                <a:gd name="connsiteY168" fmla="*/ 4581384 h 4800459"/>
                <a:gd name="connsiteX169" fmla="*/ 1375410 w 1573530"/>
                <a:gd name="connsiteY169" fmla="*/ 4619484 h 4800459"/>
                <a:gd name="connsiteX170" fmla="*/ 1415415 w 1573530"/>
                <a:gd name="connsiteY170" fmla="*/ 4634724 h 4800459"/>
                <a:gd name="connsiteX171" fmla="*/ 1459230 w 1573530"/>
                <a:gd name="connsiteY171" fmla="*/ 4682349 h 4800459"/>
                <a:gd name="connsiteX172" fmla="*/ 1464945 w 1573530"/>
                <a:gd name="connsiteY172" fmla="*/ 4709019 h 4800459"/>
                <a:gd name="connsiteX173" fmla="*/ 1461135 w 1573530"/>
                <a:gd name="connsiteY173" fmla="*/ 4733784 h 4800459"/>
                <a:gd name="connsiteX174" fmla="*/ 1455420 w 1573530"/>
                <a:gd name="connsiteY174" fmla="*/ 4758549 h 4800459"/>
                <a:gd name="connsiteX175" fmla="*/ 1426845 w 1573530"/>
                <a:gd name="connsiteY175" fmla="*/ 4764264 h 4800459"/>
                <a:gd name="connsiteX176" fmla="*/ 1405890 w 1573530"/>
                <a:gd name="connsiteY176" fmla="*/ 4752834 h 4800459"/>
                <a:gd name="connsiteX177" fmla="*/ 1343025 w 1573530"/>
                <a:gd name="connsiteY177" fmla="*/ 4754739 h 4800459"/>
                <a:gd name="connsiteX178" fmla="*/ 1331595 w 1573530"/>
                <a:gd name="connsiteY178" fmla="*/ 4768074 h 4800459"/>
                <a:gd name="connsiteX179" fmla="*/ 1285875 w 1573530"/>
                <a:gd name="connsiteY179" fmla="*/ 4781409 h 4800459"/>
                <a:gd name="connsiteX180" fmla="*/ 1217295 w 1573530"/>
                <a:gd name="connsiteY180" fmla="*/ 4729974 h 4800459"/>
                <a:gd name="connsiteX181" fmla="*/ 1144905 w 1573530"/>
                <a:gd name="connsiteY181" fmla="*/ 4674729 h 4800459"/>
                <a:gd name="connsiteX182" fmla="*/ 1095375 w 1573530"/>
                <a:gd name="connsiteY182" fmla="*/ 4672824 h 4800459"/>
                <a:gd name="connsiteX183" fmla="*/ 1062990 w 1573530"/>
                <a:gd name="connsiteY183" fmla="*/ 4640439 h 4800459"/>
                <a:gd name="connsiteX184" fmla="*/ 1076325 w 1573530"/>
                <a:gd name="connsiteY184" fmla="*/ 4550904 h 4800459"/>
                <a:gd name="connsiteX185" fmla="*/ 1080135 w 1573530"/>
                <a:gd name="connsiteY185" fmla="*/ 4467084 h 4800459"/>
                <a:gd name="connsiteX186" fmla="*/ 1078230 w 1573530"/>
                <a:gd name="connsiteY186" fmla="*/ 4413744 h 4800459"/>
                <a:gd name="connsiteX187" fmla="*/ 1087755 w 1573530"/>
                <a:gd name="connsiteY187" fmla="*/ 4358499 h 4800459"/>
                <a:gd name="connsiteX188" fmla="*/ 1076325 w 1573530"/>
                <a:gd name="connsiteY188" fmla="*/ 4322304 h 4800459"/>
                <a:gd name="connsiteX189" fmla="*/ 1049655 w 1573530"/>
                <a:gd name="connsiteY189" fmla="*/ 4265154 h 4800459"/>
                <a:gd name="connsiteX190" fmla="*/ 1015365 w 1573530"/>
                <a:gd name="connsiteY190" fmla="*/ 4135614 h 4800459"/>
                <a:gd name="connsiteX191" fmla="*/ 994410 w 1573530"/>
                <a:gd name="connsiteY191" fmla="*/ 4076559 h 4800459"/>
                <a:gd name="connsiteX192" fmla="*/ 962025 w 1573530"/>
                <a:gd name="connsiteY192" fmla="*/ 3948924 h 4800459"/>
                <a:gd name="connsiteX193" fmla="*/ 925830 w 1573530"/>
                <a:gd name="connsiteY193" fmla="*/ 3815574 h 4800459"/>
                <a:gd name="connsiteX194" fmla="*/ 904875 w 1573530"/>
                <a:gd name="connsiteY194" fmla="*/ 3769854 h 4800459"/>
                <a:gd name="connsiteX195" fmla="*/ 887730 w 1573530"/>
                <a:gd name="connsiteY195" fmla="*/ 3682224 h 4800459"/>
                <a:gd name="connsiteX196" fmla="*/ 889635 w 1573530"/>
                <a:gd name="connsiteY196" fmla="*/ 3640314 h 4800459"/>
                <a:gd name="connsiteX197" fmla="*/ 878205 w 1573530"/>
                <a:gd name="connsiteY197" fmla="*/ 3606024 h 4800459"/>
                <a:gd name="connsiteX198" fmla="*/ 870585 w 1573530"/>
                <a:gd name="connsiteY198" fmla="*/ 3518394 h 4800459"/>
                <a:gd name="connsiteX199" fmla="*/ 847725 w 1573530"/>
                <a:gd name="connsiteY199" fmla="*/ 3463149 h 4800459"/>
                <a:gd name="connsiteX200" fmla="*/ 847725 w 1573530"/>
                <a:gd name="connsiteY200" fmla="*/ 3425049 h 4800459"/>
                <a:gd name="connsiteX201" fmla="*/ 838200 w 1573530"/>
                <a:gd name="connsiteY201" fmla="*/ 3386949 h 4800459"/>
                <a:gd name="connsiteX202" fmla="*/ 819150 w 1573530"/>
                <a:gd name="connsiteY202" fmla="*/ 3320274 h 4800459"/>
                <a:gd name="connsiteX203" fmla="*/ 809625 w 1573530"/>
                <a:gd name="connsiteY203" fmla="*/ 3268839 h 4800459"/>
                <a:gd name="connsiteX204" fmla="*/ 813435 w 1573530"/>
                <a:gd name="connsiteY204" fmla="*/ 3209784 h 4800459"/>
                <a:gd name="connsiteX205" fmla="*/ 809625 w 1573530"/>
                <a:gd name="connsiteY205" fmla="*/ 3156444 h 4800459"/>
                <a:gd name="connsiteX206" fmla="*/ 811371 w 1573530"/>
                <a:gd name="connsiteY206" fmla="*/ 3051669 h 4800459"/>
                <a:gd name="connsiteX207" fmla="*/ 805815 w 1573530"/>
                <a:gd name="connsiteY207" fmla="*/ 3051669 h 4800459"/>
                <a:gd name="connsiteX208" fmla="*/ 805815 w 1573530"/>
                <a:gd name="connsiteY208" fmla="*/ 2998329 h 4800459"/>
                <a:gd name="connsiteX209" fmla="*/ 790575 w 1573530"/>
                <a:gd name="connsiteY209" fmla="*/ 2891649 h 4800459"/>
                <a:gd name="connsiteX210" fmla="*/ 781050 w 1573530"/>
                <a:gd name="connsiteY210" fmla="*/ 2838309 h 4800459"/>
                <a:gd name="connsiteX211" fmla="*/ 781050 w 1573530"/>
                <a:gd name="connsiteY211" fmla="*/ 2804019 h 4800459"/>
                <a:gd name="connsiteX212" fmla="*/ 773430 w 1573530"/>
                <a:gd name="connsiteY212" fmla="*/ 2735439 h 4800459"/>
                <a:gd name="connsiteX213" fmla="*/ 760095 w 1573530"/>
                <a:gd name="connsiteY213" fmla="*/ 2645904 h 4800459"/>
                <a:gd name="connsiteX214" fmla="*/ 756285 w 1573530"/>
                <a:gd name="connsiteY214" fmla="*/ 2571609 h 4800459"/>
                <a:gd name="connsiteX215" fmla="*/ 744855 w 1573530"/>
                <a:gd name="connsiteY215" fmla="*/ 2468739 h 4800459"/>
                <a:gd name="connsiteX216" fmla="*/ 733425 w 1573530"/>
                <a:gd name="connsiteY216" fmla="*/ 2584944 h 4800459"/>
                <a:gd name="connsiteX217" fmla="*/ 720090 w 1573530"/>
                <a:gd name="connsiteY217" fmla="*/ 2638284 h 4800459"/>
                <a:gd name="connsiteX218" fmla="*/ 706755 w 1573530"/>
                <a:gd name="connsiteY218" fmla="*/ 2720199 h 4800459"/>
                <a:gd name="connsiteX219" fmla="*/ 681990 w 1573530"/>
                <a:gd name="connsiteY219" fmla="*/ 2885934 h 4800459"/>
                <a:gd name="connsiteX220" fmla="*/ 670560 w 1573530"/>
                <a:gd name="connsiteY220" fmla="*/ 2964039 h 4800459"/>
                <a:gd name="connsiteX221" fmla="*/ 678180 w 1573530"/>
                <a:gd name="connsiteY221" fmla="*/ 3055479 h 4800459"/>
                <a:gd name="connsiteX222" fmla="*/ 674370 w 1573530"/>
                <a:gd name="connsiteY222" fmla="*/ 3055479 h 4800459"/>
                <a:gd name="connsiteX223" fmla="*/ 674370 w 1573530"/>
                <a:gd name="connsiteY223" fmla="*/ 3156444 h 4800459"/>
                <a:gd name="connsiteX224" fmla="*/ 674370 w 1573530"/>
                <a:gd name="connsiteY224" fmla="*/ 3242169 h 4800459"/>
                <a:gd name="connsiteX225" fmla="*/ 664845 w 1573530"/>
                <a:gd name="connsiteY225" fmla="*/ 3364089 h 4800459"/>
                <a:gd name="connsiteX226" fmla="*/ 641985 w 1573530"/>
                <a:gd name="connsiteY226" fmla="*/ 3394569 h 4800459"/>
                <a:gd name="connsiteX227" fmla="*/ 622935 w 1573530"/>
                <a:gd name="connsiteY227" fmla="*/ 3436479 h 4800459"/>
                <a:gd name="connsiteX228" fmla="*/ 617220 w 1573530"/>
                <a:gd name="connsiteY228" fmla="*/ 3468864 h 4800459"/>
                <a:gd name="connsiteX229" fmla="*/ 592455 w 1573530"/>
                <a:gd name="connsiteY229" fmla="*/ 3514584 h 4800459"/>
                <a:gd name="connsiteX230" fmla="*/ 581025 w 1573530"/>
                <a:gd name="connsiteY230" fmla="*/ 3586974 h 4800459"/>
                <a:gd name="connsiteX231" fmla="*/ 582930 w 1573530"/>
                <a:gd name="connsiteY231" fmla="*/ 3617454 h 4800459"/>
                <a:gd name="connsiteX232" fmla="*/ 573405 w 1573530"/>
                <a:gd name="connsiteY232" fmla="*/ 3745089 h 4800459"/>
                <a:gd name="connsiteX233" fmla="*/ 561975 w 1573530"/>
                <a:gd name="connsiteY233" fmla="*/ 3813669 h 4800459"/>
                <a:gd name="connsiteX234" fmla="*/ 535305 w 1573530"/>
                <a:gd name="connsiteY234" fmla="*/ 3905109 h 4800459"/>
                <a:gd name="connsiteX235" fmla="*/ 525780 w 1573530"/>
                <a:gd name="connsiteY235" fmla="*/ 3954639 h 4800459"/>
                <a:gd name="connsiteX236" fmla="*/ 506730 w 1573530"/>
                <a:gd name="connsiteY236" fmla="*/ 4004169 h 4800459"/>
                <a:gd name="connsiteX237" fmla="*/ 480060 w 1573530"/>
                <a:gd name="connsiteY237" fmla="*/ 4086084 h 4800459"/>
                <a:gd name="connsiteX238" fmla="*/ 462915 w 1573530"/>
                <a:gd name="connsiteY238" fmla="*/ 4164189 h 4800459"/>
                <a:gd name="connsiteX239" fmla="*/ 434340 w 1573530"/>
                <a:gd name="connsiteY239" fmla="*/ 4284204 h 4800459"/>
                <a:gd name="connsiteX240" fmla="*/ 403860 w 1573530"/>
                <a:gd name="connsiteY240" fmla="*/ 4388979 h 4800459"/>
                <a:gd name="connsiteX241" fmla="*/ 415290 w 1573530"/>
                <a:gd name="connsiteY241" fmla="*/ 4425174 h 4800459"/>
                <a:gd name="connsiteX242" fmla="*/ 413385 w 1573530"/>
                <a:gd name="connsiteY242" fmla="*/ 4465179 h 4800459"/>
                <a:gd name="connsiteX243" fmla="*/ 409575 w 1573530"/>
                <a:gd name="connsiteY243" fmla="*/ 4512804 h 4800459"/>
                <a:gd name="connsiteX244" fmla="*/ 421005 w 1573530"/>
                <a:gd name="connsiteY244" fmla="*/ 4569954 h 4800459"/>
                <a:gd name="connsiteX245" fmla="*/ 438150 w 1573530"/>
                <a:gd name="connsiteY245" fmla="*/ 4619484 h 4800459"/>
                <a:gd name="connsiteX246" fmla="*/ 438150 w 1573530"/>
                <a:gd name="connsiteY246" fmla="*/ 4678539 h 4800459"/>
                <a:gd name="connsiteX247" fmla="*/ 405765 w 1573530"/>
                <a:gd name="connsiteY247" fmla="*/ 4691874 h 4800459"/>
                <a:gd name="connsiteX248" fmla="*/ 375285 w 1573530"/>
                <a:gd name="connsiteY248" fmla="*/ 4691874 h 4800459"/>
                <a:gd name="connsiteX249" fmla="*/ 308610 w 1573530"/>
                <a:gd name="connsiteY249" fmla="*/ 4750929 h 4800459"/>
                <a:gd name="connsiteX250" fmla="*/ 274320 w 1573530"/>
                <a:gd name="connsiteY250" fmla="*/ 4777599 h 4800459"/>
                <a:gd name="connsiteX251" fmla="*/ 230505 w 1573530"/>
                <a:gd name="connsiteY251" fmla="*/ 4800459 h 4800459"/>
                <a:gd name="connsiteX252" fmla="*/ 192405 w 1573530"/>
                <a:gd name="connsiteY252" fmla="*/ 4796649 h 4800459"/>
                <a:gd name="connsiteX253" fmla="*/ 156210 w 1573530"/>
                <a:gd name="connsiteY253" fmla="*/ 4794744 h 4800459"/>
                <a:gd name="connsiteX254" fmla="*/ 123825 w 1573530"/>
                <a:gd name="connsiteY254" fmla="*/ 4781409 h 4800459"/>
                <a:gd name="connsiteX255" fmla="*/ 110490 w 1573530"/>
                <a:gd name="connsiteY255" fmla="*/ 4789029 h 4800459"/>
                <a:gd name="connsiteX256" fmla="*/ 72390 w 1573530"/>
                <a:gd name="connsiteY256" fmla="*/ 4789029 h 4800459"/>
                <a:gd name="connsiteX257" fmla="*/ 53340 w 1573530"/>
                <a:gd name="connsiteY257" fmla="*/ 4775694 h 4800459"/>
                <a:gd name="connsiteX258" fmla="*/ 34290 w 1573530"/>
                <a:gd name="connsiteY258" fmla="*/ 4771884 h 4800459"/>
                <a:gd name="connsiteX259" fmla="*/ 36195 w 1573530"/>
                <a:gd name="connsiteY259" fmla="*/ 4729974 h 4800459"/>
                <a:gd name="connsiteX260" fmla="*/ 47625 w 1573530"/>
                <a:gd name="connsiteY260" fmla="*/ 4695684 h 4800459"/>
                <a:gd name="connsiteX261" fmla="*/ 68580 w 1573530"/>
                <a:gd name="connsiteY261" fmla="*/ 4672824 h 4800459"/>
                <a:gd name="connsiteX262" fmla="*/ 89535 w 1573530"/>
                <a:gd name="connsiteY262" fmla="*/ 4669014 h 4800459"/>
                <a:gd name="connsiteX263" fmla="*/ 120015 w 1573530"/>
                <a:gd name="connsiteY263" fmla="*/ 4640439 h 4800459"/>
                <a:gd name="connsiteX264" fmla="*/ 161925 w 1573530"/>
                <a:gd name="connsiteY264" fmla="*/ 4617579 h 4800459"/>
                <a:gd name="connsiteX265" fmla="*/ 171450 w 1573530"/>
                <a:gd name="connsiteY265" fmla="*/ 4583289 h 4800459"/>
                <a:gd name="connsiteX266" fmla="*/ 222885 w 1573530"/>
                <a:gd name="connsiteY266" fmla="*/ 4533759 h 4800459"/>
                <a:gd name="connsiteX267" fmla="*/ 245745 w 1573530"/>
                <a:gd name="connsiteY267" fmla="*/ 4474704 h 4800459"/>
                <a:gd name="connsiteX268" fmla="*/ 247650 w 1573530"/>
                <a:gd name="connsiteY268" fmla="*/ 4428984 h 4800459"/>
                <a:gd name="connsiteX269" fmla="*/ 255270 w 1573530"/>
                <a:gd name="connsiteY269" fmla="*/ 4394694 h 4800459"/>
                <a:gd name="connsiteX270" fmla="*/ 249555 w 1573530"/>
                <a:gd name="connsiteY270" fmla="*/ 4364214 h 4800459"/>
                <a:gd name="connsiteX271" fmla="*/ 249555 w 1573530"/>
                <a:gd name="connsiteY271" fmla="*/ 4328019 h 4800459"/>
                <a:gd name="connsiteX272" fmla="*/ 247650 w 1573530"/>
                <a:gd name="connsiteY272" fmla="*/ 4190859 h 4800459"/>
                <a:gd name="connsiteX273" fmla="*/ 245745 w 1573530"/>
                <a:gd name="connsiteY273" fmla="*/ 4091799 h 4800459"/>
                <a:gd name="connsiteX274" fmla="*/ 243840 w 1573530"/>
                <a:gd name="connsiteY274" fmla="*/ 3967974 h 4800459"/>
                <a:gd name="connsiteX275" fmla="*/ 249555 w 1573530"/>
                <a:gd name="connsiteY275" fmla="*/ 3889869 h 4800459"/>
                <a:gd name="connsiteX276" fmla="*/ 245745 w 1573530"/>
                <a:gd name="connsiteY276" fmla="*/ 3771759 h 4800459"/>
                <a:gd name="connsiteX277" fmla="*/ 247650 w 1573530"/>
                <a:gd name="connsiteY277" fmla="*/ 3659364 h 4800459"/>
                <a:gd name="connsiteX278" fmla="*/ 251460 w 1573530"/>
                <a:gd name="connsiteY278" fmla="*/ 3590784 h 4800459"/>
                <a:gd name="connsiteX279" fmla="*/ 264795 w 1573530"/>
                <a:gd name="connsiteY279" fmla="*/ 3537444 h 4800459"/>
                <a:gd name="connsiteX280" fmla="*/ 278130 w 1573530"/>
                <a:gd name="connsiteY280" fmla="*/ 3526014 h 4800459"/>
                <a:gd name="connsiteX281" fmla="*/ 300990 w 1573530"/>
                <a:gd name="connsiteY281" fmla="*/ 3457434 h 4800459"/>
                <a:gd name="connsiteX282" fmla="*/ 299085 w 1573530"/>
                <a:gd name="connsiteY282" fmla="*/ 3322179 h 4800459"/>
                <a:gd name="connsiteX283" fmla="*/ 299085 w 1573530"/>
                <a:gd name="connsiteY283" fmla="*/ 3200259 h 4800459"/>
                <a:gd name="connsiteX284" fmla="*/ 293370 w 1573530"/>
                <a:gd name="connsiteY284" fmla="*/ 3061194 h 4800459"/>
                <a:gd name="connsiteX285" fmla="*/ 308118 w 1573530"/>
                <a:gd name="connsiteY285" fmla="*/ 3055479 h 4800459"/>
                <a:gd name="connsiteX286" fmla="*/ 291465 w 1573530"/>
                <a:gd name="connsiteY286" fmla="*/ 3055479 h 4800459"/>
                <a:gd name="connsiteX287" fmla="*/ 291465 w 1573530"/>
                <a:gd name="connsiteY287" fmla="*/ 2996424 h 4800459"/>
                <a:gd name="connsiteX288" fmla="*/ 281940 w 1573530"/>
                <a:gd name="connsiteY288" fmla="*/ 2939274 h 4800459"/>
                <a:gd name="connsiteX289" fmla="*/ 270510 w 1573530"/>
                <a:gd name="connsiteY289" fmla="*/ 2845929 h 4800459"/>
                <a:gd name="connsiteX290" fmla="*/ 247650 w 1573530"/>
                <a:gd name="connsiteY290" fmla="*/ 2870694 h 4800459"/>
                <a:gd name="connsiteX291" fmla="*/ 226695 w 1573530"/>
                <a:gd name="connsiteY291" fmla="*/ 2872599 h 4800459"/>
                <a:gd name="connsiteX292" fmla="*/ 200025 w 1573530"/>
                <a:gd name="connsiteY292" fmla="*/ 2824974 h 4800459"/>
                <a:gd name="connsiteX293" fmla="*/ 198120 w 1573530"/>
                <a:gd name="connsiteY293" fmla="*/ 2769729 h 4800459"/>
                <a:gd name="connsiteX294" fmla="*/ 188595 w 1573530"/>
                <a:gd name="connsiteY294" fmla="*/ 2724009 h 4800459"/>
                <a:gd name="connsiteX295" fmla="*/ 156210 w 1573530"/>
                <a:gd name="connsiteY295" fmla="*/ 2653524 h 4800459"/>
                <a:gd name="connsiteX296" fmla="*/ 160020 w 1573530"/>
                <a:gd name="connsiteY296" fmla="*/ 2754489 h 4800459"/>
                <a:gd name="connsiteX297" fmla="*/ 190500 w 1573530"/>
                <a:gd name="connsiteY297" fmla="*/ 2823069 h 4800459"/>
                <a:gd name="connsiteX298" fmla="*/ 226695 w 1573530"/>
                <a:gd name="connsiteY298" fmla="*/ 2874504 h 4800459"/>
                <a:gd name="connsiteX299" fmla="*/ 243840 w 1573530"/>
                <a:gd name="connsiteY299" fmla="*/ 2908794 h 4800459"/>
                <a:gd name="connsiteX300" fmla="*/ 213360 w 1573530"/>
                <a:gd name="connsiteY300" fmla="*/ 2908794 h 4800459"/>
                <a:gd name="connsiteX301" fmla="*/ 188595 w 1573530"/>
                <a:gd name="connsiteY301" fmla="*/ 2922129 h 4800459"/>
                <a:gd name="connsiteX302" fmla="*/ 163830 w 1573530"/>
                <a:gd name="connsiteY302" fmla="*/ 2922129 h 4800459"/>
                <a:gd name="connsiteX303" fmla="*/ 100965 w 1573530"/>
                <a:gd name="connsiteY303" fmla="*/ 2912604 h 4800459"/>
                <a:gd name="connsiteX304" fmla="*/ 62865 w 1573530"/>
                <a:gd name="connsiteY304" fmla="*/ 2878314 h 4800459"/>
                <a:gd name="connsiteX305" fmla="*/ 28575 w 1573530"/>
                <a:gd name="connsiteY305" fmla="*/ 2819259 h 4800459"/>
                <a:gd name="connsiteX306" fmla="*/ 0 w 1573530"/>
                <a:gd name="connsiteY306" fmla="*/ 2750679 h 4800459"/>
                <a:gd name="connsiteX307" fmla="*/ 0 w 1573530"/>
                <a:gd name="connsiteY307" fmla="*/ 2714484 h 4800459"/>
                <a:gd name="connsiteX308" fmla="*/ 19050 w 1573530"/>
                <a:gd name="connsiteY308" fmla="*/ 2670669 h 4800459"/>
                <a:gd name="connsiteX309" fmla="*/ 38100 w 1573530"/>
                <a:gd name="connsiteY309" fmla="*/ 2586849 h 4800459"/>
                <a:gd name="connsiteX310" fmla="*/ 38100 w 1573530"/>
                <a:gd name="connsiteY310" fmla="*/ 2516364 h 4800459"/>
                <a:gd name="connsiteX311" fmla="*/ 26670 w 1573530"/>
                <a:gd name="connsiteY311" fmla="*/ 2482074 h 4800459"/>
                <a:gd name="connsiteX312" fmla="*/ 24765 w 1573530"/>
                <a:gd name="connsiteY312" fmla="*/ 2400159 h 4800459"/>
                <a:gd name="connsiteX313" fmla="*/ 24765 w 1573530"/>
                <a:gd name="connsiteY313" fmla="*/ 2287764 h 4800459"/>
                <a:gd name="connsiteX314" fmla="*/ 24765 w 1573530"/>
                <a:gd name="connsiteY314" fmla="*/ 2243949 h 4800459"/>
                <a:gd name="connsiteX315" fmla="*/ 11430 w 1573530"/>
                <a:gd name="connsiteY315" fmla="*/ 2190609 h 4800459"/>
                <a:gd name="connsiteX316" fmla="*/ 14901 w 1573530"/>
                <a:gd name="connsiteY316" fmla="*/ 2140275 h 4800459"/>
                <a:gd name="connsiteX317" fmla="*/ 3810 w 1573530"/>
                <a:gd name="connsiteY317" fmla="*/ 2051544 h 4800459"/>
                <a:gd name="connsiteX318" fmla="*/ 0 w 1573530"/>
                <a:gd name="connsiteY318" fmla="*/ 2002014 h 4800459"/>
                <a:gd name="connsiteX319" fmla="*/ 0 w 1573530"/>
                <a:gd name="connsiteY319" fmla="*/ 1920099 h 4800459"/>
                <a:gd name="connsiteX320" fmla="*/ 3810 w 1573530"/>
                <a:gd name="connsiteY320" fmla="*/ 1861044 h 4800459"/>
                <a:gd name="connsiteX321" fmla="*/ 7620 w 1573530"/>
                <a:gd name="connsiteY321" fmla="*/ 1779129 h 4800459"/>
                <a:gd name="connsiteX322" fmla="*/ 19050 w 1573530"/>
                <a:gd name="connsiteY322" fmla="*/ 1716264 h 4800459"/>
                <a:gd name="connsiteX323" fmla="*/ 38100 w 1573530"/>
                <a:gd name="connsiteY323" fmla="*/ 1666734 h 4800459"/>
                <a:gd name="connsiteX324" fmla="*/ 53340 w 1573530"/>
                <a:gd name="connsiteY324" fmla="*/ 1626729 h 4800459"/>
                <a:gd name="connsiteX325" fmla="*/ 59055 w 1573530"/>
                <a:gd name="connsiteY325" fmla="*/ 1592439 h 4800459"/>
                <a:gd name="connsiteX326" fmla="*/ 60960 w 1573530"/>
                <a:gd name="connsiteY326" fmla="*/ 1539099 h 4800459"/>
                <a:gd name="connsiteX327" fmla="*/ 57150 w 1573530"/>
                <a:gd name="connsiteY327" fmla="*/ 1474329 h 4800459"/>
                <a:gd name="connsiteX328" fmla="*/ 57150 w 1573530"/>
                <a:gd name="connsiteY328" fmla="*/ 1394319 h 4800459"/>
                <a:gd name="connsiteX329" fmla="*/ 57150 w 1573530"/>
                <a:gd name="connsiteY329" fmla="*/ 1308594 h 4800459"/>
                <a:gd name="connsiteX330" fmla="*/ 66675 w 1573530"/>
                <a:gd name="connsiteY330" fmla="*/ 1211439 h 4800459"/>
                <a:gd name="connsiteX331" fmla="*/ 87292 w 1573530"/>
                <a:gd name="connsiteY331" fmla="*/ 1095232 h 4800459"/>
                <a:gd name="connsiteX332" fmla="*/ 85725 w 1573530"/>
                <a:gd name="connsiteY332" fmla="*/ 1095234 h 4800459"/>
                <a:gd name="connsiteX333" fmla="*/ 104775 w 1573530"/>
                <a:gd name="connsiteY333" fmla="*/ 1047609 h 4800459"/>
                <a:gd name="connsiteX334" fmla="*/ 121920 w 1573530"/>
                <a:gd name="connsiteY334" fmla="*/ 998079 h 4800459"/>
                <a:gd name="connsiteX335" fmla="*/ 137160 w 1573530"/>
                <a:gd name="connsiteY335" fmla="*/ 956169 h 4800459"/>
                <a:gd name="connsiteX336" fmla="*/ 148590 w 1573530"/>
                <a:gd name="connsiteY336" fmla="*/ 910449 h 4800459"/>
                <a:gd name="connsiteX337" fmla="*/ 163830 w 1573530"/>
                <a:gd name="connsiteY337" fmla="*/ 862824 h 4800459"/>
                <a:gd name="connsiteX338" fmla="*/ 186690 w 1573530"/>
                <a:gd name="connsiteY338" fmla="*/ 824724 h 4800459"/>
                <a:gd name="connsiteX339" fmla="*/ 220980 w 1573530"/>
                <a:gd name="connsiteY339" fmla="*/ 799959 h 4800459"/>
                <a:gd name="connsiteX340" fmla="*/ 255270 w 1573530"/>
                <a:gd name="connsiteY340" fmla="*/ 792339 h 4800459"/>
                <a:gd name="connsiteX341" fmla="*/ 289560 w 1573530"/>
                <a:gd name="connsiteY341" fmla="*/ 773289 h 4800459"/>
                <a:gd name="connsiteX342" fmla="*/ 327660 w 1573530"/>
                <a:gd name="connsiteY342" fmla="*/ 752334 h 4800459"/>
                <a:gd name="connsiteX343" fmla="*/ 379095 w 1573530"/>
                <a:gd name="connsiteY343" fmla="*/ 744714 h 4800459"/>
                <a:gd name="connsiteX344" fmla="*/ 430530 w 1573530"/>
                <a:gd name="connsiteY344" fmla="*/ 719949 h 4800459"/>
                <a:gd name="connsiteX345" fmla="*/ 501015 w 1573530"/>
                <a:gd name="connsiteY345" fmla="*/ 698994 h 4800459"/>
                <a:gd name="connsiteX346" fmla="*/ 548640 w 1573530"/>
                <a:gd name="connsiteY346" fmla="*/ 668514 h 4800459"/>
                <a:gd name="connsiteX347" fmla="*/ 569595 w 1573530"/>
                <a:gd name="connsiteY347" fmla="*/ 641844 h 4800459"/>
                <a:gd name="connsiteX348" fmla="*/ 569595 w 1573530"/>
                <a:gd name="connsiteY348" fmla="*/ 613269 h 4800459"/>
                <a:gd name="connsiteX349" fmla="*/ 537210 w 1573530"/>
                <a:gd name="connsiteY349" fmla="*/ 601839 h 4800459"/>
                <a:gd name="connsiteX350" fmla="*/ 497205 w 1573530"/>
                <a:gd name="connsiteY350" fmla="*/ 518019 h 4800459"/>
                <a:gd name="connsiteX351" fmla="*/ 501466 w 1573530"/>
                <a:gd name="connsiteY351" fmla="*/ 516451 h 4800459"/>
                <a:gd name="connsiteX352" fmla="*/ 501229 w 1573530"/>
                <a:gd name="connsiteY352" fmla="*/ 516273 h 4800459"/>
                <a:gd name="connsiteX353" fmla="*/ 482102 w 1573530"/>
                <a:gd name="connsiteY353" fmla="*/ 493408 h 4800459"/>
                <a:gd name="connsiteX354" fmla="*/ 475846 w 1573530"/>
                <a:gd name="connsiteY354" fmla="*/ 504676 h 4800459"/>
                <a:gd name="connsiteX355" fmla="*/ 450898 w 1573530"/>
                <a:gd name="connsiteY355" fmla="*/ 459736 h 4800459"/>
                <a:gd name="connsiteX356" fmla="*/ 448468 w 1573530"/>
                <a:gd name="connsiteY356" fmla="*/ 434230 h 4800459"/>
                <a:gd name="connsiteX357" fmla="*/ 439727 w 1573530"/>
                <a:gd name="connsiteY357" fmla="*/ 415960 h 4800459"/>
                <a:gd name="connsiteX358" fmla="*/ 434923 w 1573530"/>
                <a:gd name="connsiteY358" fmla="*/ 385037 h 4800459"/>
                <a:gd name="connsiteX359" fmla="*/ 439727 w 1573530"/>
                <a:gd name="connsiteY359" fmla="*/ 354115 h 4800459"/>
                <a:gd name="connsiteX360" fmla="*/ 440653 w 1573530"/>
                <a:gd name="connsiteY360" fmla="*/ 352179 h 4800459"/>
                <a:gd name="connsiteX361" fmla="*/ 440564 w 1573530"/>
                <a:gd name="connsiteY361" fmla="*/ 351241 h 4800459"/>
                <a:gd name="connsiteX362" fmla="*/ 448440 w 1573530"/>
                <a:gd name="connsiteY362" fmla="*/ 268551 h 4800459"/>
                <a:gd name="connsiteX363" fmla="*/ 447125 w 1573530"/>
                <a:gd name="connsiteY363" fmla="*/ 265907 h 4800459"/>
                <a:gd name="connsiteX364" fmla="*/ 442130 w 1573530"/>
                <a:gd name="connsiteY364" fmla="*/ 234984 h 4800459"/>
                <a:gd name="connsiteX365" fmla="*/ 447125 w 1573530"/>
                <a:gd name="connsiteY365" fmla="*/ 204062 h 4800459"/>
                <a:gd name="connsiteX366" fmla="*/ 450090 w 1573530"/>
                <a:gd name="connsiteY366" fmla="*/ 198101 h 4800459"/>
                <a:gd name="connsiteX367" fmla="*/ 448828 w 1573530"/>
                <a:gd name="connsiteY367" fmla="*/ 188262 h 4800459"/>
                <a:gd name="connsiteX368" fmla="*/ 688304 w 1573530"/>
                <a:gd name="connsiteY368" fmla="*/ 0 h 48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573530" h="4800459">
                  <a:moveTo>
                    <a:pt x="253312" y="1806546"/>
                  </a:moveTo>
                  <a:lnTo>
                    <a:pt x="241935" y="1864854"/>
                  </a:lnTo>
                  <a:lnTo>
                    <a:pt x="226695" y="1906764"/>
                  </a:lnTo>
                  <a:lnTo>
                    <a:pt x="219075" y="1965819"/>
                  </a:lnTo>
                  <a:lnTo>
                    <a:pt x="219075" y="2015349"/>
                  </a:lnTo>
                  <a:lnTo>
                    <a:pt x="205740" y="2068689"/>
                  </a:lnTo>
                  <a:lnTo>
                    <a:pt x="194310" y="2142984"/>
                  </a:lnTo>
                  <a:lnTo>
                    <a:pt x="193294" y="2142984"/>
                  </a:lnTo>
                  <a:lnTo>
                    <a:pt x="156210" y="2282049"/>
                  </a:lnTo>
                  <a:lnTo>
                    <a:pt x="146685" y="2312529"/>
                  </a:lnTo>
                  <a:lnTo>
                    <a:pt x="150495" y="2407779"/>
                  </a:lnTo>
                  <a:lnTo>
                    <a:pt x="152400" y="2457309"/>
                  </a:lnTo>
                  <a:lnTo>
                    <a:pt x="173355" y="2516364"/>
                  </a:lnTo>
                  <a:lnTo>
                    <a:pt x="196215" y="2546844"/>
                  </a:lnTo>
                  <a:lnTo>
                    <a:pt x="226695" y="2598279"/>
                  </a:lnTo>
                  <a:lnTo>
                    <a:pt x="220980" y="2516364"/>
                  </a:lnTo>
                  <a:lnTo>
                    <a:pt x="220980" y="2480169"/>
                  </a:lnTo>
                  <a:lnTo>
                    <a:pt x="209550" y="2442069"/>
                  </a:lnTo>
                  <a:lnTo>
                    <a:pt x="209550" y="2392539"/>
                  </a:lnTo>
                  <a:lnTo>
                    <a:pt x="213360" y="2365869"/>
                  </a:lnTo>
                  <a:lnTo>
                    <a:pt x="213360" y="2308719"/>
                  </a:lnTo>
                  <a:lnTo>
                    <a:pt x="217170" y="2215374"/>
                  </a:lnTo>
                  <a:lnTo>
                    <a:pt x="228600" y="2148699"/>
                  </a:lnTo>
                  <a:lnTo>
                    <a:pt x="231394" y="2144889"/>
                  </a:lnTo>
                  <a:lnTo>
                    <a:pt x="228600" y="2144889"/>
                  </a:lnTo>
                  <a:lnTo>
                    <a:pt x="243840" y="2040114"/>
                  </a:lnTo>
                  <a:lnTo>
                    <a:pt x="253365" y="1977249"/>
                  </a:lnTo>
                  <a:lnTo>
                    <a:pt x="262890" y="1918194"/>
                  </a:lnTo>
                  <a:lnTo>
                    <a:pt x="262890" y="1872474"/>
                  </a:lnTo>
                  <a:lnTo>
                    <a:pt x="258951" y="1813384"/>
                  </a:lnTo>
                  <a:close/>
                  <a:moveTo>
                    <a:pt x="257175" y="1786749"/>
                  </a:moveTo>
                  <a:lnTo>
                    <a:pt x="254176" y="1802120"/>
                  </a:lnTo>
                  <a:lnTo>
                    <a:pt x="258207" y="1802234"/>
                  </a:lnTo>
                  <a:close/>
                  <a:moveTo>
                    <a:pt x="688304" y="0"/>
                  </a:moveTo>
                  <a:cubicBezTo>
                    <a:pt x="820563" y="0"/>
                    <a:pt x="927780" y="84288"/>
                    <a:pt x="927780" y="188262"/>
                  </a:cubicBezTo>
                  <a:lnTo>
                    <a:pt x="926388" y="199121"/>
                  </a:lnTo>
                  <a:lnTo>
                    <a:pt x="928845" y="204062"/>
                  </a:lnTo>
                  <a:cubicBezTo>
                    <a:pt x="932120" y="214050"/>
                    <a:pt x="933840" y="224392"/>
                    <a:pt x="933840" y="234984"/>
                  </a:cubicBezTo>
                  <a:cubicBezTo>
                    <a:pt x="933840" y="245577"/>
                    <a:pt x="932120" y="255919"/>
                    <a:pt x="928845" y="265907"/>
                  </a:cubicBezTo>
                  <a:lnTo>
                    <a:pt x="926106" y="271414"/>
                  </a:lnTo>
                  <a:lnTo>
                    <a:pt x="934606" y="360654"/>
                  </a:lnTo>
                  <a:lnTo>
                    <a:pt x="930174" y="407182"/>
                  </a:lnTo>
                  <a:lnTo>
                    <a:pt x="933795" y="430486"/>
                  </a:lnTo>
                  <a:cubicBezTo>
                    <a:pt x="933795" y="451671"/>
                    <a:pt x="927178" y="471853"/>
                    <a:pt x="915212" y="490210"/>
                  </a:cubicBezTo>
                  <a:lnTo>
                    <a:pt x="914725" y="490793"/>
                  </a:lnTo>
                  <a:lnTo>
                    <a:pt x="883920" y="554214"/>
                  </a:lnTo>
                  <a:lnTo>
                    <a:pt x="862965" y="575169"/>
                  </a:lnTo>
                  <a:lnTo>
                    <a:pt x="868680" y="605649"/>
                  </a:lnTo>
                  <a:lnTo>
                    <a:pt x="918210" y="651369"/>
                  </a:lnTo>
                  <a:lnTo>
                    <a:pt x="954405" y="678039"/>
                  </a:lnTo>
                  <a:lnTo>
                    <a:pt x="977265" y="693279"/>
                  </a:lnTo>
                  <a:lnTo>
                    <a:pt x="1022985" y="716139"/>
                  </a:lnTo>
                  <a:lnTo>
                    <a:pt x="1036320" y="723759"/>
                  </a:lnTo>
                  <a:lnTo>
                    <a:pt x="1074420" y="723759"/>
                  </a:lnTo>
                  <a:lnTo>
                    <a:pt x="1104900" y="738999"/>
                  </a:lnTo>
                  <a:lnTo>
                    <a:pt x="1148715" y="754239"/>
                  </a:lnTo>
                  <a:lnTo>
                    <a:pt x="1209675" y="758049"/>
                  </a:lnTo>
                  <a:lnTo>
                    <a:pt x="1240155" y="782814"/>
                  </a:lnTo>
                  <a:lnTo>
                    <a:pt x="1280160" y="805674"/>
                  </a:lnTo>
                  <a:lnTo>
                    <a:pt x="1306830" y="849489"/>
                  </a:lnTo>
                  <a:lnTo>
                    <a:pt x="1325880" y="889494"/>
                  </a:lnTo>
                  <a:lnTo>
                    <a:pt x="1341120" y="940929"/>
                  </a:lnTo>
                  <a:lnTo>
                    <a:pt x="1346835" y="994269"/>
                  </a:lnTo>
                  <a:lnTo>
                    <a:pt x="1348740" y="1043799"/>
                  </a:lnTo>
                  <a:lnTo>
                    <a:pt x="1356360" y="1093329"/>
                  </a:lnTo>
                  <a:lnTo>
                    <a:pt x="1352464" y="1093335"/>
                  </a:lnTo>
                  <a:lnTo>
                    <a:pt x="1371600" y="1144764"/>
                  </a:lnTo>
                  <a:lnTo>
                    <a:pt x="1373505" y="1177149"/>
                  </a:lnTo>
                  <a:lnTo>
                    <a:pt x="1377315" y="1249539"/>
                  </a:lnTo>
                  <a:lnTo>
                    <a:pt x="1383030" y="1361934"/>
                  </a:lnTo>
                  <a:lnTo>
                    <a:pt x="1384935" y="1434324"/>
                  </a:lnTo>
                  <a:lnTo>
                    <a:pt x="1390650" y="1512429"/>
                  </a:lnTo>
                  <a:lnTo>
                    <a:pt x="1392555" y="1573389"/>
                  </a:lnTo>
                  <a:lnTo>
                    <a:pt x="1411605" y="1626729"/>
                  </a:lnTo>
                  <a:lnTo>
                    <a:pt x="1423035" y="1680069"/>
                  </a:lnTo>
                  <a:lnTo>
                    <a:pt x="1445895" y="1733409"/>
                  </a:lnTo>
                  <a:lnTo>
                    <a:pt x="1455420" y="1756269"/>
                  </a:lnTo>
                  <a:lnTo>
                    <a:pt x="1464945" y="1815324"/>
                  </a:lnTo>
                  <a:lnTo>
                    <a:pt x="1464945" y="1870569"/>
                  </a:lnTo>
                  <a:lnTo>
                    <a:pt x="1466850" y="1935339"/>
                  </a:lnTo>
                  <a:lnTo>
                    <a:pt x="1463040" y="2019159"/>
                  </a:lnTo>
                  <a:lnTo>
                    <a:pt x="1463040" y="2104884"/>
                  </a:lnTo>
                  <a:lnTo>
                    <a:pt x="1466850" y="2114409"/>
                  </a:lnTo>
                  <a:lnTo>
                    <a:pt x="1463040" y="2131554"/>
                  </a:lnTo>
                  <a:lnTo>
                    <a:pt x="1463040" y="2144889"/>
                  </a:lnTo>
                  <a:lnTo>
                    <a:pt x="1460077" y="2144889"/>
                  </a:lnTo>
                  <a:lnTo>
                    <a:pt x="1451610" y="2182989"/>
                  </a:lnTo>
                  <a:lnTo>
                    <a:pt x="1455420" y="2377299"/>
                  </a:lnTo>
                  <a:lnTo>
                    <a:pt x="1476375" y="2489694"/>
                  </a:lnTo>
                  <a:lnTo>
                    <a:pt x="1518285" y="2571609"/>
                  </a:lnTo>
                  <a:lnTo>
                    <a:pt x="1558290" y="2628759"/>
                  </a:lnTo>
                  <a:lnTo>
                    <a:pt x="1571625" y="2664954"/>
                  </a:lnTo>
                  <a:lnTo>
                    <a:pt x="1571625" y="2689719"/>
                  </a:lnTo>
                  <a:lnTo>
                    <a:pt x="1573530" y="2748774"/>
                  </a:lnTo>
                  <a:lnTo>
                    <a:pt x="1525905" y="2804019"/>
                  </a:lnTo>
                  <a:lnTo>
                    <a:pt x="1508760" y="2844024"/>
                  </a:lnTo>
                  <a:lnTo>
                    <a:pt x="1489710" y="2874504"/>
                  </a:lnTo>
                  <a:lnTo>
                    <a:pt x="1388745" y="2891649"/>
                  </a:lnTo>
                  <a:lnTo>
                    <a:pt x="1369695" y="2874504"/>
                  </a:lnTo>
                  <a:lnTo>
                    <a:pt x="1327785" y="2872599"/>
                  </a:lnTo>
                  <a:lnTo>
                    <a:pt x="1318260" y="2851644"/>
                  </a:lnTo>
                  <a:lnTo>
                    <a:pt x="1333500" y="2826879"/>
                  </a:lnTo>
                  <a:lnTo>
                    <a:pt x="1367790" y="2823069"/>
                  </a:lnTo>
                  <a:lnTo>
                    <a:pt x="1392555" y="2819259"/>
                  </a:lnTo>
                  <a:lnTo>
                    <a:pt x="1386840" y="2790684"/>
                  </a:lnTo>
                  <a:lnTo>
                    <a:pt x="1383030" y="2750679"/>
                  </a:lnTo>
                  <a:lnTo>
                    <a:pt x="1371600" y="2687814"/>
                  </a:lnTo>
                  <a:lnTo>
                    <a:pt x="1356360" y="2638284"/>
                  </a:lnTo>
                  <a:lnTo>
                    <a:pt x="1346835" y="2602089"/>
                  </a:lnTo>
                  <a:lnTo>
                    <a:pt x="1348740" y="2541129"/>
                  </a:lnTo>
                  <a:lnTo>
                    <a:pt x="1360170" y="2520174"/>
                  </a:lnTo>
                  <a:lnTo>
                    <a:pt x="1360170" y="2472549"/>
                  </a:lnTo>
                  <a:lnTo>
                    <a:pt x="1352550" y="2434449"/>
                  </a:lnTo>
                  <a:lnTo>
                    <a:pt x="1352550" y="2375394"/>
                  </a:lnTo>
                  <a:lnTo>
                    <a:pt x="1348740" y="2335389"/>
                  </a:lnTo>
                  <a:lnTo>
                    <a:pt x="1327785" y="2280144"/>
                  </a:lnTo>
                  <a:lnTo>
                    <a:pt x="1314450" y="2230614"/>
                  </a:lnTo>
                  <a:lnTo>
                    <a:pt x="1297305" y="2163939"/>
                  </a:lnTo>
                  <a:lnTo>
                    <a:pt x="1297305" y="2144889"/>
                  </a:lnTo>
                  <a:lnTo>
                    <a:pt x="1292994" y="2104654"/>
                  </a:lnTo>
                  <a:lnTo>
                    <a:pt x="1290566" y="2089500"/>
                  </a:lnTo>
                  <a:lnTo>
                    <a:pt x="1272540" y="2053449"/>
                  </a:lnTo>
                  <a:lnTo>
                    <a:pt x="1263015" y="1994394"/>
                  </a:lnTo>
                  <a:lnTo>
                    <a:pt x="1253490" y="1969629"/>
                  </a:lnTo>
                  <a:lnTo>
                    <a:pt x="1230630" y="1906764"/>
                  </a:lnTo>
                  <a:lnTo>
                    <a:pt x="1213485" y="1861044"/>
                  </a:lnTo>
                  <a:lnTo>
                    <a:pt x="1215390" y="1832469"/>
                  </a:lnTo>
                  <a:lnTo>
                    <a:pt x="1205415" y="1792568"/>
                  </a:lnTo>
                  <a:lnTo>
                    <a:pt x="1202450" y="1789768"/>
                  </a:lnTo>
                  <a:lnTo>
                    <a:pt x="1190625" y="1813419"/>
                  </a:lnTo>
                  <a:lnTo>
                    <a:pt x="1190625" y="1853424"/>
                  </a:lnTo>
                  <a:lnTo>
                    <a:pt x="1198245" y="1880094"/>
                  </a:lnTo>
                  <a:lnTo>
                    <a:pt x="1198245" y="1910574"/>
                  </a:lnTo>
                  <a:lnTo>
                    <a:pt x="1205865" y="1971534"/>
                  </a:lnTo>
                  <a:lnTo>
                    <a:pt x="1213485" y="2002014"/>
                  </a:lnTo>
                  <a:lnTo>
                    <a:pt x="1234440" y="2032494"/>
                  </a:lnTo>
                  <a:lnTo>
                    <a:pt x="1249680" y="2074404"/>
                  </a:lnTo>
                  <a:lnTo>
                    <a:pt x="1259205" y="2144889"/>
                  </a:lnTo>
                  <a:lnTo>
                    <a:pt x="1253966" y="2144889"/>
                  </a:lnTo>
                  <a:lnTo>
                    <a:pt x="1261110" y="2173464"/>
                  </a:lnTo>
                  <a:lnTo>
                    <a:pt x="1268730" y="2262999"/>
                  </a:lnTo>
                  <a:lnTo>
                    <a:pt x="1274445" y="2323959"/>
                  </a:lnTo>
                  <a:lnTo>
                    <a:pt x="1278255" y="2365869"/>
                  </a:lnTo>
                  <a:lnTo>
                    <a:pt x="1278255" y="2432544"/>
                  </a:lnTo>
                  <a:lnTo>
                    <a:pt x="1276350" y="2539224"/>
                  </a:lnTo>
                  <a:lnTo>
                    <a:pt x="1259205" y="2647809"/>
                  </a:lnTo>
                  <a:lnTo>
                    <a:pt x="1240155" y="2729724"/>
                  </a:lnTo>
                  <a:lnTo>
                    <a:pt x="1228725" y="2798304"/>
                  </a:lnTo>
                  <a:lnTo>
                    <a:pt x="1202055" y="2918319"/>
                  </a:lnTo>
                  <a:lnTo>
                    <a:pt x="1192530" y="2977374"/>
                  </a:lnTo>
                  <a:lnTo>
                    <a:pt x="1179195" y="3051669"/>
                  </a:lnTo>
                  <a:lnTo>
                    <a:pt x="1173068" y="3051669"/>
                  </a:lnTo>
                  <a:lnTo>
                    <a:pt x="1163955" y="3164064"/>
                  </a:lnTo>
                  <a:lnTo>
                    <a:pt x="1160145" y="3263124"/>
                  </a:lnTo>
                  <a:lnTo>
                    <a:pt x="1152525" y="3335514"/>
                  </a:lnTo>
                  <a:lnTo>
                    <a:pt x="1154430" y="3388854"/>
                  </a:lnTo>
                  <a:lnTo>
                    <a:pt x="1181100" y="3495534"/>
                  </a:lnTo>
                  <a:lnTo>
                    <a:pt x="1221105" y="3609834"/>
                  </a:lnTo>
                  <a:lnTo>
                    <a:pt x="1228725" y="3689844"/>
                  </a:lnTo>
                  <a:lnTo>
                    <a:pt x="1230630" y="3771759"/>
                  </a:lnTo>
                  <a:lnTo>
                    <a:pt x="1230630" y="3947019"/>
                  </a:lnTo>
                  <a:lnTo>
                    <a:pt x="1223010" y="3996549"/>
                  </a:lnTo>
                  <a:lnTo>
                    <a:pt x="1223010" y="4118469"/>
                  </a:lnTo>
                  <a:lnTo>
                    <a:pt x="1224915" y="4188954"/>
                  </a:lnTo>
                  <a:lnTo>
                    <a:pt x="1226820" y="4282299"/>
                  </a:lnTo>
                  <a:lnTo>
                    <a:pt x="1230630" y="4379454"/>
                  </a:lnTo>
                  <a:lnTo>
                    <a:pt x="1245870" y="4493754"/>
                  </a:lnTo>
                  <a:lnTo>
                    <a:pt x="1280160" y="4535664"/>
                  </a:lnTo>
                  <a:lnTo>
                    <a:pt x="1320165" y="4581384"/>
                  </a:lnTo>
                  <a:lnTo>
                    <a:pt x="1375410" y="4619484"/>
                  </a:lnTo>
                  <a:lnTo>
                    <a:pt x="1415415" y="4634724"/>
                  </a:lnTo>
                  <a:lnTo>
                    <a:pt x="1459230" y="4682349"/>
                  </a:lnTo>
                  <a:lnTo>
                    <a:pt x="1464945" y="4709019"/>
                  </a:lnTo>
                  <a:lnTo>
                    <a:pt x="1461135" y="4733784"/>
                  </a:lnTo>
                  <a:lnTo>
                    <a:pt x="1455420" y="4758549"/>
                  </a:lnTo>
                  <a:lnTo>
                    <a:pt x="1426845" y="4764264"/>
                  </a:lnTo>
                  <a:lnTo>
                    <a:pt x="1405890" y="4752834"/>
                  </a:lnTo>
                  <a:lnTo>
                    <a:pt x="1343025" y="4754739"/>
                  </a:lnTo>
                  <a:lnTo>
                    <a:pt x="1331595" y="4768074"/>
                  </a:lnTo>
                  <a:lnTo>
                    <a:pt x="1285875" y="4781409"/>
                  </a:lnTo>
                  <a:lnTo>
                    <a:pt x="1217295" y="4729974"/>
                  </a:lnTo>
                  <a:lnTo>
                    <a:pt x="1144905" y="4674729"/>
                  </a:lnTo>
                  <a:lnTo>
                    <a:pt x="1095375" y="4672824"/>
                  </a:lnTo>
                  <a:lnTo>
                    <a:pt x="1062990" y="4640439"/>
                  </a:lnTo>
                  <a:lnTo>
                    <a:pt x="1076325" y="4550904"/>
                  </a:lnTo>
                  <a:lnTo>
                    <a:pt x="1080135" y="4467084"/>
                  </a:lnTo>
                  <a:lnTo>
                    <a:pt x="1078230" y="4413744"/>
                  </a:lnTo>
                  <a:lnTo>
                    <a:pt x="1087755" y="4358499"/>
                  </a:lnTo>
                  <a:lnTo>
                    <a:pt x="1076325" y="4322304"/>
                  </a:lnTo>
                  <a:lnTo>
                    <a:pt x="1049655" y="4265154"/>
                  </a:lnTo>
                  <a:lnTo>
                    <a:pt x="1015365" y="4135614"/>
                  </a:lnTo>
                  <a:lnTo>
                    <a:pt x="994410" y="4076559"/>
                  </a:lnTo>
                  <a:lnTo>
                    <a:pt x="962025" y="3948924"/>
                  </a:lnTo>
                  <a:lnTo>
                    <a:pt x="925830" y="3815574"/>
                  </a:lnTo>
                  <a:lnTo>
                    <a:pt x="904875" y="3769854"/>
                  </a:lnTo>
                  <a:lnTo>
                    <a:pt x="887730" y="3682224"/>
                  </a:lnTo>
                  <a:lnTo>
                    <a:pt x="889635" y="3640314"/>
                  </a:lnTo>
                  <a:lnTo>
                    <a:pt x="878205" y="3606024"/>
                  </a:lnTo>
                  <a:lnTo>
                    <a:pt x="870585" y="3518394"/>
                  </a:lnTo>
                  <a:lnTo>
                    <a:pt x="847725" y="3463149"/>
                  </a:lnTo>
                  <a:lnTo>
                    <a:pt x="847725" y="3425049"/>
                  </a:lnTo>
                  <a:lnTo>
                    <a:pt x="838200" y="3386949"/>
                  </a:lnTo>
                  <a:lnTo>
                    <a:pt x="819150" y="3320274"/>
                  </a:lnTo>
                  <a:lnTo>
                    <a:pt x="809625" y="3268839"/>
                  </a:lnTo>
                  <a:lnTo>
                    <a:pt x="813435" y="3209784"/>
                  </a:lnTo>
                  <a:lnTo>
                    <a:pt x="809625" y="3156444"/>
                  </a:lnTo>
                  <a:lnTo>
                    <a:pt x="811371" y="3051669"/>
                  </a:lnTo>
                  <a:lnTo>
                    <a:pt x="805815" y="3051669"/>
                  </a:lnTo>
                  <a:lnTo>
                    <a:pt x="805815" y="2998329"/>
                  </a:lnTo>
                  <a:lnTo>
                    <a:pt x="790575" y="2891649"/>
                  </a:lnTo>
                  <a:lnTo>
                    <a:pt x="781050" y="2838309"/>
                  </a:lnTo>
                  <a:lnTo>
                    <a:pt x="781050" y="2804019"/>
                  </a:lnTo>
                  <a:lnTo>
                    <a:pt x="773430" y="2735439"/>
                  </a:lnTo>
                  <a:lnTo>
                    <a:pt x="760095" y="2645904"/>
                  </a:lnTo>
                  <a:lnTo>
                    <a:pt x="756285" y="2571609"/>
                  </a:lnTo>
                  <a:lnTo>
                    <a:pt x="744855" y="2468739"/>
                  </a:lnTo>
                  <a:lnTo>
                    <a:pt x="733425" y="2584944"/>
                  </a:lnTo>
                  <a:lnTo>
                    <a:pt x="720090" y="2638284"/>
                  </a:lnTo>
                  <a:lnTo>
                    <a:pt x="706755" y="2720199"/>
                  </a:lnTo>
                  <a:lnTo>
                    <a:pt x="681990" y="2885934"/>
                  </a:lnTo>
                  <a:lnTo>
                    <a:pt x="670560" y="2964039"/>
                  </a:lnTo>
                  <a:lnTo>
                    <a:pt x="678180" y="3055479"/>
                  </a:lnTo>
                  <a:lnTo>
                    <a:pt x="674370" y="3055479"/>
                  </a:lnTo>
                  <a:lnTo>
                    <a:pt x="674370" y="3156444"/>
                  </a:lnTo>
                  <a:lnTo>
                    <a:pt x="674370" y="3242169"/>
                  </a:lnTo>
                  <a:lnTo>
                    <a:pt x="664845" y="3364089"/>
                  </a:lnTo>
                  <a:lnTo>
                    <a:pt x="641985" y="3394569"/>
                  </a:lnTo>
                  <a:lnTo>
                    <a:pt x="622935" y="3436479"/>
                  </a:lnTo>
                  <a:lnTo>
                    <a:pt x="617220" y="3468864"/>
                  </a:lnTo>
                  <a:lnTo>
                    <a:pt x="592455" y="3514584"/>
                  </a:lnTo>
                  <a:lnTo>
                    <a:pt x="581025" y="3586974"/>
                  </a:lnTo>
                  <a:lnTo>
                    <a:pt x="582930" y="3617454"/>
                  </a:lnTo>
                  <a:lnTo>
                    <a:pt x="573405" y="3745089"/>
                  </a:lnTo>
                  <a:lnTo>
                    <a:pt x="561975" y="3813669"/>
                  </a:lnTo>
                  <a:lnTo>
                    <a:pt x="535305" y="3905109"/>
                  </a:lnTo>
                  <a:lnTo>
                    <a:pt x="525780" y="3954639"/>
                  </a:lnTo>
                  <a:lnTo>
                    <a:pt x="506730" y="4004169"/>
                  </a:lnTo>
                  <a:lnTo>
                    <a:pt x="480060" y="4086084"/>
                  </a:lnTo>
                  <a:lnTo>
                    <a:pt x="462915" y="4164189"/>
                  </a:lnTo>
                  <a:lnTo>
                    <a:pt x="434340" y="4284204"/>
                  </a:lnTo>
                  <a:lnTo>
                    <a:pt x="403860" y="4388979"/>
                  </a:lnTo>
                  <a:lnTo>
                    <a:pt x="415290" y="4425174"/>
                  </a:lnTo>
                  <a:lnTo>
                    <a:pt x="413385" y="4465179"/>
                  </a:lnTo>
                  <a:lnTo>
                    <a:pt x="409575" y="4512804"/>
                  </a:lnTo>
                  <a:lnTo>
                    <a:pt x="421005" y="4569954"/>
                  </a:lnTo>
                  <a:lnTo>
                    <a:pt x="438150" y="4619484"/>
                  </a:lnTo>
                  <a:lnTo>
                    <a:pt x="438150" y="4678539"/>
                  </a:lnTo>
                  <a:lnTo>
                    <a:pt x="405765" y="4691874"/>
                  </a:lnTo>
                  <a:lnTo>
                    <a:pt x="375285" y="4691874"/>
                  </a:lnTo>
                  <a:lnTo>
                    <a:pt x="308610" y="4750929"/>
                  </a:lnTo>
                  <a:lnTo>
                    <a:pt x="274320" y="4777599"/>
                  </a:lnTo>
                  <a:lnTo>
                    <a:pt x="230505" y="4800459"/>
                  </a:lnTo>
                  <a:lnTo>
                    <a:pt x="192405" y="4796649"/>
                  </a:lnTo>
                  <a:lnTo>
                    <a:pt x="156210" y="4794744"/>
                  </a:lnTo>
                  <a:lnTo>
                    <a:pt x="123825" y="4781409"/>
                  </a:lnTo>
                  <a:lnTo>
                    <a:pt x="110490" y="4789029"/>
                  </a:lnTo>
                  <a:lnTo>
                    <a:pt x="72390" y="4789029"/>
                  </a:lnTo>
                  <a:lnTo>
                    <a:pt x="53340" y="4775694"/>
                  </a:lnTo>
                  <a:lnTo>
                    <a:pt x="34290" y="4771884"/>
                  </a:lnTo>
                  <a:lnTo>
                    <a:pt x="36195" y="4729974"/>
                  </a:lnTo>
                  <a:lnTo>
                    <a:pt x="47625" y="4695684"/>
                  </a:lnTo>
                  <a:lnTo>
                    <a:pt x="68580" y="4672824"/>
                  </a:lnTo>
                  <a:lnTo>
                    <a:pt x="89535" y="4669014"/>
                  </a:lnTo>
                  <a:lnTo>
                    <a:pt x="120015" y="4640439"/>
                  </a:lnTo>
                  <a:lnTo>
                    <a:pt x="161925" y="4617579"/>
                  </a:lnTo>
                  <a:lnTo>
                    <a:pt x="171450" y="4583289"/>
                  </a:lnTo>
                  <a:lnTo>
                    <a:pt x="222885" y="4533759"/>
                  </a:lnTo>
                  <a:lnTo>
                    <a:pt x="245745" y="4474704"/>
                  </a:lnTo>
                  <a:lnTo>
                    <a:pt x="247650" y="4428984"/>
                  </a:lnTo>
                  <a:lnTo>
                    <a:pt x="255270" y="4394694"/>
                  </a:lnTo>
                  <a:lnTo>
                    <a:pt x="249555" y="4364214"/>
                  </a:lnTo>
                  <a:lnTo>
                    <a:pt x="249555" y="4328019"/>
                  </a:lnTo>
                  <a:lnTo>
                    <a:pt x="247650" y="4190859"/>
                  </a:lnTo>
                  <a:lnTo>
                    <a:pt x="245745" y="4091799"/>
                  </a:lnTo>
                  <a:lnTo>
                    <a:pt x="243840" y="3967974"/>
                  </a:lnTo>
                  <a:lnTo>
                    <a:pt x="249555" y="3889869"/>
                  </a:lnTo>
                  <a:lnTo>
                    <a:pt x="245745" y="3771759"/>
                  </a:lnTo>
                  <a:lnTo>
                    <a:pt x="247650" y="3659364"/>
                  </a:lnTo>
                  <a:lnTo>
                    <a:pt x="251460" y="3590784"/>
                  </a:lnTo>
                  <a:lnTo>
                    <a:pt x="264795" y="3537444"/>
                  </a:lnTo>
                  <a:lnTo>
                    <a:pt x="278130" y="3526014"/>
                  </a:lnTo>
                  <a:lnTo>
                    <a:pt x="300990" y="3457434"/>
                  </a:lnTo>
                  <a:lnTo>
                    <a:pt x="299085" y="3322179"/>
                  </a:lnTo>
                  <a:lnTo>
                    <a:pt x="299085" y="3200259"/>
                  </a:lnTo>
                  <a:lnTo>
                    <a:pt x="293370" y="3061194"/>
                  </a:lnTo>
                  <a:lnTo>
                    <a:pt x="308118" y="3055479"/>
                  </a:lnTo>
                  <a:lnTo>
                    <a:pt x="291465" y="3055479"/>
                  </a:lnTo>
                  <a:lnTo>
                    <a:pt x="291465" y="2996424"/>
                  </a:lnTo>
                  <a:lnTo>
                    <a:pt x="281940" y="2939274"/>
                  </a:lnTo>
                  <a:lnTo>
                    <a:pt x="270510" y="2845929"/>
                  </a:lnTo>
                  <a:lnTo>
                    <a:pt x="247650" y="2870694"/>
                  </a:lnTo>
                  <a:lnTo>
                    <a:pt x="226695" y="2872599"/>
                  </a:lnTo>
                  <a:lnTo>
                    <a:pt x="200025" y="2824974"/>
                  </a:lnTo>
                  <a:lnTo>
                    <a:pt x="198120" y="2769729"/>
                  </a:lnTo>
                  <a:lnTo>
                    <a:pt x="188595" y="2724009"/>
                  </a:lnTo>
                  <a:lnTo>
                    <a:pt x="156210" y="2653524"/>
                  </a:lnTo>
                  <a:lnTo>
                    <a:pt x="160020" y="2754489"/>
                  </a:lnTo>
                  <a:lnTo>
                    <a:pt x="190500" y="2823069"/>
                  </a:lnTo>
                  <a:lnTo>
                    <a:pt x="226695" y="2874504"/>
                  </a:lnTo>
                  <a:lnTo>
                    <a:pt x="243840" y="2908794"/>
                  </a:lnTo>
                  <a:lnTo>
                    <a:pt x="213360" y="2908794"/>
                  </a:lnTo>
                  <a:lnTo>
                    <a:pt x="188595" y="2922129"/>
                  </a:lnTo>
                  <a:lnTo>
                    <a:pt x="163830" y="2922129"/>
                  </a:lnTo>
                  <a:lnTo>
                    <a:pt x="100965" y="2912604"/>
                  </a:lnTo>
                  <a:lnTo>
                    <a:pt x="62865" y="2878314"/>
                  </a:lnTo>
                  <a:lnTo>
                    <a:pt x="28575" y="2819259"/>
                  </a:lnTo>
                  <a:lnTo>
                    <a:pt x="0" y="2750679"/>
                  </a:lnTo>
                  <a:lnTo>
                    <a:pt x="0" y="2714484"/>
                  </a:lnTo>
                  <a:lnTo>
                    <a:pt x="19050" y="2670669"/>
                  </a:lnTo>
                  <a:lnTo>
                    <a:pt x="38100" y="2586849"/>
                  </a:lnTo>
                  <a:lnTo>
                    <a:pt x="38100" y="2516364"/>
                  </a:lnTo>
                  <a:lnTo>
                    <a:pt x="26670" y="2482074"/>
                  </a:lnTo>
                  <a:lnTo>
                    <a:pt x="24765" y="2400159"/>
                  </a:lnTo>
                  <a:lnTo>
                    <a:pt x="24765" y="2287764"/>
                  </a:lnTo>
                  <a:lnTo>
                    <a:pt x="24765" y="2243949"/>
                  </a:lnTo>
                  <a:lnTo>
                    <a:pt x="11430" y="2190609"/>
                  </a:lnTo>
                  <a:lnTo>
                    <a:pt x="14901" y="2140275"/>
                  </a:lnTo>
                  <a:lnTo>
                    <a:pt x="3810" y="2051544"/>
                  </a:lnTo>
                  <a:lnTo>
                    <a:pt x="0" y="2002014"/>
                  </a:lnTo>
                  <a:lnTo>
                    <a:pt x="0" y="1920099"/>
                  </a:lnTo>
                  <a:lnTo>
                    <a:pt x="3810" y="1861044"/>
                  </a:lnTo>
                  <a:lnTo>
                    <a:pt x="7620" y="1779129"/>
                  </a:lnTo>
                  <a:lnTo>
                    <a:pt x="19050" y="1716264"/>
                  </a:lnTo>
                  <a:lnTo>
                    <a:pt x="38100" y="1666734"/>
                  </a:lnTo>
                  <a:lnTo>
                    <a:pt x="53340" y="1626729"/>
                  </a:lnTo>
                  <a:lnTo>
                    <a:pt x="59055" y="1592439"/>
                  </a:lnTo>
                  <a:lnTo>
                    <a:pt x="60960" y="1539099"/>
                  </a:lnTo>
                  <a:lnTo>
                    <a:pt x="57150" y="1474329"/>
                  </a:lnTo>
                  <a:lnTo>
                    <a:pt x="57150" y="1394319"/>
                  </a:lnTo>
                  <a:lnTo>
                    <a:pt x="57150" y="1308594"/>
                  </a:lnTo>
                  <a:lnTo>
                    <a:pt x="66675" y="1211439"/>
                  </a:lnTo>
                  <a:lnTo>
                    <a:pt x="87292" y="1095232"/>
                  </a:lnTo>
                  <a:lnTo>
                    <a:pt x="85725" y="1095234"/>
                  </a:lnTo>
                  <a:lnTo>
                    <a:pt x="104775" y="1047609"/>
                  </a:lnTo>
                  <a:lnTo>
                    <a:pt x="121920" y="998079"/>
                  </a:lnTo>
                  <a:lnTo>
                    <a:pt x="137160" y="956169"/>
                  </a:lnTo>
                  <a:lnTo>
                    <a:pt x="148590" y="910449"/>
                  </a:lnTo>
                  <a:lnTo>
                    <a:pt x="163830" y="862824"/>
                  </a:lnTo>
                  <a:lnTo>
                    <a:pt x="186690" y="824724"/>
                  </a:lnTo>
                  <a:lnTo>
                    <a:pt x="220980" y="799959"/>
                  </a:lnTo>
                  <a:lnTo>
                    <a:pt x="255270" y="792339"/>
                  </a:lnTo>
                  <a:lnTo>
                    <a:pt x="289560" y="773289"/>
                  </a:lnTo>
                  <a:lnTo>
                    <a:pt x="327660" y="752334"/>
                  </a:lnTo>
                  <a:lnTo>
                    <a:pt x="379095" y="744714"/>
                  </a:lnTo>
                  <a:lnTo>
                    <a:pt x="430530" y="719949"/>
                  </a:lnTo>
                  <a:lnTo>
                    <a:pt x="501015" y="698994"/>
                  </a:lnTo>
                  <a:lnTo>
                    <a:pt x="548640" y="668514"/>
                  </a:lnTo>
                  <a:lnTo>
                    <a:pt x="569595" y="641844"/>
                  </a:lnTo>
                  <a:lnTo>
                    <a:pt x="569595" y="613269"/>
                  </a:lnTo>
                  <a:lnTo>
                    <a:pt x="537210" y="601839"/>
                  </a:lnTo>
                  <a:lnTo>
                    <a:pt x="497205" y="518019"/>
                  </a:lnTo>
                  <a:lnTo>
                    <a:pt x="501466" y="516451"/>
                  </a:lnTo>
                  <a:lnTo>
                    <a:pt x="501229" y="516273"/>
                  </a:lnTo>
                  <a:lnTo>
                    <a:pt x="482102" y="493408"/>
                  </a:lnTo>
                  <a:lnTo>
                    <a:pt x="475846" y="504676"/>
                  </a:lnTo>
                  <a:cubicBezTo>
                    <a:pt x="466103" y="504676"/>
                    <a:pt x="457283" y="487503"/>
                    <a:pt x="450898" y="459736"/>
                  </a:cubicBezTo>
                  <a:lnTo>
                    <a:pt x="448468" y="434230"/>
                  </a:lnTo>
                  <a:lnTo>
                    <a:pt x="439727" y="415960"/>
                  </a:lnTo>
                  <a:cubicBezTo>
                    <a:pt x="436577" y="405972"/>
                    <a:pt x="434923" y="395630"/>
                    <a:pt x="434923" y="385037"/>
                  </a:cubicBezTo>
                  <a:cubicBezTo>
                    <a:pt x="434923" y="374445"/>
                    <a:pt x="436577" y="364103"/>
                    <a:pt x="439727" y="354115"/>
                  </a:cubicBezTo>
                  <a:lnTo>
                    <a:pt x="440653" y="352179"/>
                  </a:lnTo>
                  <a:lnTo>
                    <a:pt x="440564" y="351241"/>
                  </a:lnTo>
                  <a:lnTo>
                    <a:pt x="448440" y="268551"/>
                  </a:lnTo>
                  <a:lnTo>
                    <a:pt x="447125" y="265907"/>
                  </a:lnTo>
                  <a:cubicBezTo>
                    <a:pt x="443850" y="255919"/>
                    <a:pt x="442130" y="245577"/>
                    <a:pt x="442130" y="234984"/>
                  </a:cubicBezTo>
                  <a:cubicBezTo>
                    <a:pt x="442130" y="224392"/>
                    <a:pt x="443850" y="214050"/>
                    <a:pt x="447125" y="204062"/>
                  </a:cubicBezTo>
                  <a:lnTo>
                    <a:pt x="450090" y="198101"/>
                  </a:lnTo>
                  <a:lnTo>
                    <a:pt x="448828" y="188262"/>
                  </a:lnTo>
                  <a:cubicBezTo>
                    <a:pt x="448828" y="84288"/>
                    <a:pt x="556045" y="0"/>
                    <a:pt x="688304"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737" name="Group 736">
              <a:extLst>
                <a:ext uri="{FF2B5EF4-FFF2-40B4-BE49-F238E27FC236}">
                  <a16:creationId xmlns:a16="http://schemas.microsoft.com/office/drawing/2014/main" id="{807C7B43-E80D-AC53-B897-C72676D50CE0}"/>
                </a:ext>
              </a:extLst>
            </p:cNvPr>
            <p:cNvGrpSpPr/>
            <p:nvPr/>
          </p:nvGrpSpPr>
          <p:grpSpPr>
            <a:xfrm>
              <a:off x="9326430" y="1568670"/>
              <a:ext cx="1582860" cy="4828260"/>
              <a:chOff x="9326430" y="1568670"/>
              <a:chExt cx="1582860" cy="4828260"/>
            </a:xfrm>
          </p:grpSpPr>
          <mc:AlternateContent xmlns:mc="http://schemas.openxmlformats.org/markup-compatibility/2006" xmlns:p14="http://schemas.microsoft.com/office/powerpoint/2010/main">
            <mc:Choice Requires="p14">
              <p:contentPart p14:bwMode="auto" r:id="rId4">
                <p14:nvContentPartPr>
                  <p14:cNvPr id="738" name="Ink 737">
                    <a:extLst>
                      <a:ext uri="{FF2B5EF4-FFF2-40B4-BE49-F238E27FC236}">
                        <a16:creationId xmlns:a16="http://schemas.microsoft.com/office/drawing/2014/main" id="{5C5FB5D8-B800-40D7-6FC6-7F351A6E4074}"/>
                      </a:ext>
                    </a:extLst>
                  </p14:cNvPr>
                  <p14:cNvContentPartPr/>
                  <p14:nvPr/>
                </p14:nvContentPartPr>
                <p14:xfrm>
                  <a:off x="9765870" y="1587210"/>
                  <a:ext cx="206640" cy="509760"/>
                </p14:xfrm>
              </p:contentPart>
            </mc:Choice>
            <mc:Fallback xmlns="">
              <p:pic>
                <p:nvPicPr>
                  <p:cNvPr id="738" name="Ink 737">
                    <a:extLst>
                      <a:ext uri="{FF2B5EF4-FFF2-40B4-BE49-F238E27FC236}">
                        <a16:creationId xmlns:a16="http://schemas.microsoft.com/office/drawing/2014/main" id="{5C5FB5D8-B800-40D7-6FC6-7F351A6E4074}"/>
                      </a:ext>
                    </a:extLst>
                  </p:cNvPr>
                  <p:cNvPicPr/>
                  <p:nvPr/>
                </p:nvPicPr>
                <p:blipFill>
                  <a:blip r:embed="rId161"/>
                  <a:stretch>
                    <a:fillRect/>
                  </a:stretch>
                </p:blipFill>
                <p:spPr>
                  <a:xfrm>
                    <a:off x="9761550" y="1582890"/>
                    <a:ext cx="2152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39" name="Ink 738">
                    <a:extLst>
                      <a:ext uri="{FF2B5EF4-FFF2-40B4-BE49-F238E27FC236}">
                        <a16:creationId xmlns:a16="http://schemas.microsoft.com/office/drawing/2014/main" id="{F98E12A6-7D32-563B-5105-30C6DA1EA429}"/>
                      </a:ext>
                    </a:extLst>
                  </p14:cNvPr>
                  <p14:cNvContentPartPr/>
                  <p14:nvPr/>
                </p14:nvContentPartPr>
                <p14:xfrm>
                  <a:off x="9386070" y="2460570"/>
                  <a:ext cx="106920" cy="647280"/>
                </p14:xfrm>
              </p:contentPart>
            </mc:Choice>
            <mc:Fallback xmlns="">
              <p:pic>
                <p:nvPicPr>
                  <p:cNvPr id="739" name="Ink 738">
                    <a:extLst>
                      <a:ext uri="{FF2B5EF4-FFF2-40B4-BE49-F238E27FC236}">
                        <a16:creationId xmlns:a16="http://schemas.microsoft.com/office/drawing/2014/main" id="{F98E12A6-7D32-563B-5105-30C6DA1EA429}"/>
                      </a:ext>
                    </a:extLst>
                  </p:cNvPr>
                  <p:cNvPicPr/>
                  <p:nvPr/>
                </p:nvPicPr>
                <p:blipFill>
                  <a:blip r:embed="rId163"/>
                  <a:stretch>
                    <a:fillRect/>
                  </a:stretch>
                </p:blipFill>
                <p:spPr>
                  <a:xfrm>
                    <a:off x="9381750" y="2456250"/>
                    <a:ext cx="11556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40" name="Ink 739">
                    <a:extLst>
                      <a:ext uri="{FF2B5EF4-FFF2-40B4-BE49-F238E27FC236}">
                        <a16:creationId xmlns:a16="http://schemas.microsoft.com/office/drawing/2014/main" id="{4D79E97A-C93D-A590-DAED-E64D85034F5A}"/>
                      </a:ext>
                    </a:extLst>
                  </p14:cNvPr>
                  <p14:cNvContentPartPr/>
                  <p14:nvPr/>
                </p14:nvContentPartPr>
                <p14:xfrm>
                  <a:off x="9343200" y="3744090"/>
                  <a:ext cx="251280" cy="664920"/>
                </p14:xfrm>
              </p:contentPart>
            </mc:Choice>
            <mc:Fallback xmlns="">
              <p:pic>
                <p:nvPicPr>
                  <p:cNvPr id="740" name="Ink 739">
                    <a:extLst>
                      <a:ext uri="{FF2B5EF4-FFF2-40B4-BE49-F238E27FC236}">
                        <a16:creationId xmlns:a16="http://schemas.microsoft.com/office/drawing/2014/main" id="{4D79E97A-C93D-A590-DAED-E64D85034F5A}"/>
                      </a:ext>
                    </a:extLst>
                  </p:cNvPr>
                  <p:cNvPicPr/>
                  <p:nvPr/>
                </p:nvPicPr>
                <p:blipFill>
                  <a:blip r:embed="rId165"/>
                  <a:stretch>
                    <a:fillRect/>
                  </a:stretch>
                </p:blipFill>
                <p:spPr>
                  <a:xfrm>
                    <a:off x="9338880" y="3739770"/>
                    <a:ext cx="2599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41" name="Ink 740">
                    <a:extLst>
                      <a:ext uri="{FF2B5EF4-FFF2-40B4-BE49-F238E27FC236}">
                        <a16:creationId xmlns:a16="http://schemas.microsoft.com/office/drawing/2014/main" id="{7E1F838C-37E7-C0DD-096D-A591ECDA0825}"/>
                      </a:ext>
                    </a:extLst>
                  </p14:cNvPr>
                  <p14:cNvContentPartPr/>
                  <p14:nvPr/>
                </p14:nvContentPartPr>
                <p14:xfrm>
                  <a:off x="9538680" y="3814650"/>
                  <a:ext cx="20520" cy="369360"/>
                </p14:xfrm>
              </p:contentPart>
            </mc:Choice>
            <mc:Fallback xmlns="">
              <p:pic>
                <p:nvPicPr>
                  <p:cNvPr id="741" name="Ink 740">
                    <a:extLst>
                      <a:ext uri="{FF2B5EF4-FFF2-40B4-BE49-F238E27FC236}">
                        <a16:creationId xmlns:a16="http://schemas.microsoft.com/office/drawing/2014/main" id="{7E1F838C-37E7-C0DD-096D-A591ECDA0825}"/>
                      </a:ext>
                    </a:extLst>
                  </p:cNvPr>
                  <p:cNvPicPr/>
                  <p:nvPr/>
                </p:nvPicPr>
                <p:blipFill>
                  <a:blip r:embed="rId167"/>
                  <a:stretch>
                    <a:fillRect/>
                  </a:stretch>
                </p:blipFill>
                <p:spPr>
                  <a:xfrm>
                    <a:off x="9534360" y="3810330"/>
                    <a:ext cx="29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42" name="Ink 741">
                    <a:extLst>
                      <a:ext uri="{FF2B5EF4-FFF2-40B4-BE49-F238E27FC236}">
                        <a16:creationId xmlns:a16="http://schemas.microsoft.com/office/drawing/2014/main" id="{5DECA4CD-72B8-E81B-F166-33ECA9CEF20F}"/>
                      </a:ext>
                    </a:extLst>
                  </p14:cNvPr>
                  <p14:cNvContentPartPr/>
                  <p14:nvPr/>
                </p14:nvContentPartPr>
                <p14:xfrm>
                  <a:off x="9573630" y="4542930"/>
                  <a:ext cx="58320" cy="1527840"/>
                </p14:xfrm>
              </p:contentPart>
            </mc:Choice>
            <mc:Fallback xmlns="">
              <p:pic>
                <p:nvPicPr>
                  <p:cNvPr id="742" name="Ink 741">
                    <a:extLst>
                      <a:ext uri="{FF2B5EF4-FFF2-40B4-BE49-F238E27FC236}">
                        <a16:creationId xmlns:a16="http://schemas.microsoft.com/office/drawing/2014/main" id="{5DECA4CD-72B8-E81B-F166-33ECA9CEF20F}"/>
                      </a:ext>
                    </a:extLst>
                  </p:cNvPr>
                  <p:cNvPicPr/>
                  <p:nvPr/>
                </p:nvPicPr>
                <p:blipFill>
                  <a:blip r:embed="rId169"/>
                  <a:stretch>
                    <a:fillRect/>
                  </a:stretch>
                </p:blipFill>
                <p:spPr>
                  <a:xfrm>
                    <a:off x="9569310" y="4538610"/>
                    <a:ext cx="669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43" name="Ink 742">
                    <a:extLst>
                      <a:ext uri="{FF2B5EF4-FFF2-40B4-BE49-F238E27FC236}">
                        <a16:creationId xmlns:a16="http://schemas.microsoft.com/office/drawing/2014/main" id="{6B644C01-3443-BACF-9CA7-B64BB028FBA5}"/>
                      </a:ext>
                    </a:extLst>
                  </p14:cNvPr>
                  <p14:cNvContentPartPr/>
                  <p14:nvPr/>
                </p14:nvContentPartPr>
                <p14:xfrm>
                  <a:off x="9363780" y="5990130"/>
                  <a:ext cx="408960" cy="406800"/>
                </p14:xfrm>
              </p:contentPart>
            </mc:Choice>
            <mc:Fallback xmlns="">
              <p:pic>
                <p:nvPicPr>
                  <p:cNvPr id="743" name="Ink 742">
                    <a:extLst>
                      <a:ext uri="{FF2B5EF4-FFF2-40B4-BE49-F238E27FC236}">
                        <a16:creationId xmlns:a16="http://schemas.microsoft.com/office/drawing/2014/main" id="{6B644C01-3443-BACF-9CA7-B64BB028FBA5}"/>
                      </a:ext>
                    </a:extLst>
                  </p:cNvPr>
                  <p:cNvPicPr/>
                  <p:nvPr/>
                </p:nvPicPr>
                <p:blipFill>
                  <a:blip r:embed="rId171"/>
                  <a:stretch>
                    <a:fillRect/>
                  </a:stretch>
                </p:blipFill>
                <p:spPr>
                  <a:xfrm>
                    <a:off x="9359460" y="5985810"/>
                    <a:ext cx="4176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44" name="Ink 743">
                    <a:extLst>
                      <a:ext uri="{FF2B5EF4-FFF2-40B4-BE49-F238E27FC236}">
                        <a16:creationId xmlns:a16="http://schemas.microsoft.com/office/drawing/2014/main" id="{11284EF0-0DE7-5C32-C0C1-58F26AB3CD2F}"/>
                      </a:ext>
                    </a:extLst>
                  </p14:cNvPr>
                  <p14:cNvContentPartPr/>
                  <p14:nvPr/>
                </p14:nvContentPartPr>
                <p14:xfrm>
                  <a:off x="10000620" y="4036050"/>
                  <a:ext cx="72360" cy="890640"/>
                </p14:xfrm>
              </p:contentPart>
            </mc:Choice>
            <mc:Fallback xmlns="">
              <p:pic>
                <p:nvPicPr>
                  <p:cNvPr id="744" name="Ink 743">
                    <a:extLst>
                      <a:ext uri="{FF2B5EF4-FFF2-40B4-BE49-F238E27FC236}">
                        <a16:creationId xmlns:a16="http://schemas.microsoft.com/office/drawing/2014/main" id="{11284EF0-0DE7-5C32-C0C1-58F26AB3CD2F}"/>
                      </a:ext>
                    </a:extLst>
                  </p:cNvPr>
                  <p:cNvPicPr/>
                  <p:nvPr/>
                </p:nvPicPr>
                <p:blipFill>
                  <a:blip r:embed="rId173"/>
                  <a:stretch>
                    <a:fillRect/>
                  </a:stretch>
                </p:blipFill>
                <p:spPr>
                  <a:xfrm>
                    <a:off x="9996300" y="4031730"/>
                    <a:ext cx="8100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45" name="Ink 744">
                    <a:extLst>
                      <a:ext uri="{FF2B5EF4-FFF2-40B4-BE49-F238E27FC236}">
                        <a16:creationId xmlns:a16="http://schemas.microsoft.com/office/drawing/2014/main" id="{B9AB953A-4463-B5C4-07CF-459B6624457A}"/>
                      </a:ext>
                    </a:extLst>
                  </p14:cNvPr>
                  <p14:cNvContentPartPr/>
                  <p14:nvPr/>
                </p14:nvContentPartPr>
                <p14:xfrm>
                  <a:off x="10015020" y="3926250"/>
                  <a:ext cx="124200" cy="105120"/>
                </p14:xfrm>
              </p:contentPart>
            </mc:Choice>
            <mc:Fallback xmlns="">
              <p:pic>
                <p:nvPicPr>
                  <p:cNvPr id="745" name="Ink 744">
                    <a:extLst>
                      <a:ext uri="{FF2B5EF4-FFF2-40B4-BE49-F238E27FC236}">
                        <a16:creationId xmlns:a16="http://schemas.microsoft.com/office/drawing/2014/main" id="{B9AB953A-4463-B5C4-07CF-459B6624457A}"/>
                      </a:ext>
                    </a:extLst>
                  </p:cNvPr>
                  <p:cNvPicPr/>
                  <p:nvPr/>
                </p:nvPicPr>
                <p:blipFill>
                  <a:blip r:embed="rId175"/>
                  <a:stretch>
                    <a:fillRect/>
                  </a:stretch>
                </p:blipFill>
                <p:spPr>
                  <a:xfrm>
                    <a:off x="10010700" y="3921930"/>
                    <a:ext cx="13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46" name="Ink 745">
                    <a:extLst>
                      <a:ext uri="{FF2B5EF4-FFF2-40B4-BE49-F238E27FC236}">
                        <a16:creationId xmlns:a16="http://schemas.microsoft.com/office/drawing/2014/main" id="{863247B2-AB51-7CF4-0BFE-9FE31FC6AB14}"/>
                      </a:ext>
                    </a:extLst>
                  </p14:cNvPr>
                  <p14:cNvContentPartPr/>
                  <p14:nvPr/>
                </p14:nvContentPartPr>
                <p14:xfrm>
                  <a:off x="10057500" y="3911130"/>
                  <a:ext cx="61200" cy="91800"/>
                </p14:xfrm>
              </p:contentPart>
            </mc:Choice>
            <mc:Fallback xmlns="">
              <p:pic>
                <p:nvPicPr>
                  <p:cNvPr id="746" name="Ink 745">
                    <a:extLst>
                      <a:ext uri="{FF2B5EF4-FFF2-40B4-BE49-F238E27FC236}">
                        <a16:creationId xmlns:a16="http://schemas.microsoft.com/office/drawing/2014/main" id="{863247B2-AB51-7CF4-0BFE-9FE31FC6AB14}"/>
                      </a:ext>
                    </a:extLst>
                  </p:cNvPr>
                  <p:cNvPicPr/>
                  <p:nvPr/>
                </p:nvPicPr>
                <p:blipFill>
                  <a:blip r:embed="rId177"/>
                  <a:stretch>
                    <a:fillRect/>
                  </a:stretch>
                </p:blipFill>
                <p:spPr>
                  <a:xfrm>
                    <a:off x="10053180" y="3906810"/>
                    <a:ext cx="69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47" name="Ink 746">
                    <a:extLst>
                      <a:ext uri="{FF2B5EF4-FFF2-40B4-BE49-F238E27FC236}">
                        <a16:creationId xmlns:a16="http://schemas.microsoft.com/office/drawing/2014/main" id="{AA491807-60F9-1DFE-0950-EA370D8856D4}"/>
                      </a:ext>
                    </a:extLst>
                  </p14:cNvPr>
                  <p14:cNvContentPartPr/>
                  <p14:nvPr/>
                </p14:nvContentPartPr>
                <p14:xfrm>
                  <a:off x="9844080" y="3810150"/>
                  <a:ext cx="168120" cy="175680"/>
                </p14:xfrm>
              </p:contentPart>
            </mc:Choice>
            <mc:Fallback xmlns="">
              <p:pic>
                <p:nvPicPr>
                  <p:cNvPr id="747" name="Ink 746">
                    <a:extLst>
                      <a:ext uri="{FF2B5EF4-FFF2-40B4-BE49-F238E27FC236}">
                        <a16:creationId xmlns:a16="http://schemas.microsoft.com/office/drawing/2014/main" id="{AA491807-60F9-1DFE-0950-EA370D8856D4}"/>
                      </a:ext>
                    </a:extLst>
                  </p:cNvPr>
                  <p:cNvPicPr/>
                  <p:nvPr/>
                </p:nvPicPr>
                <p:blipFill>
                  <a:blip r:embed="rId179"/>
                  <a:stretch>
                    <a:fillRect/>
                  </a:stretch>
                </p:blipFill>
                <p:spPr>
                  <a:xfrm>
                    <a:off x="9839760" y="3805830"/>
                    <a:ext cx="176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48" name="Ink 747">
                    <a:extLst>
                      <a:ext uri="{FF2B5EF4-FFF2-40B4-BE49-F238E27FC236}">
                        <a16:creationId xmlns:a16="http://schemas.microsoft.com/office/drawing/2014/main" id="{DDD1201F-A605-D17B-A512-6BDDD0A7E732}"/>
                      </a:ext>
                    </a:extLst>
                  </p14:cNvPr>
                  <p14:cNvContentPartPr/>
                  <p14:nvPr/>
                </p14:nvContentPartPr>
                <p14:xfrm>
                  <a:off x="10132800" y="3821310"/>
                  <a:ext cx="172440" cy="158400"/>
                </p14:xfrm>
              </p:contentPart>
            </mc:Choice>
            <mc:Fallback xmlns="">
              <p:pic>
                <p:nvPicPr>
                  <p:cNvPr id="748" name="Ink 747">
                    <a:extLst>
                      <a:ext uri="{FF2B5EF4-FFF2-40B4-BE49-F238E27FC236}">
                        <a16:creationId xmlns:a16="http://schemas.microsoft.com/office/drawing/2014/main" id="{DDD1201F-A605-D17B-A512-6BDDD0A7E732}"/>
                      </a:ext>
                    </a:extLst>
                  </p:cNvPr>
                  <p:cNvPicPr/>
                  <p:nvPr/>
                </p:nvPicPr>
                <p:blipFill>
                  <a:blip r:embed="rId181"/>
                  <a:stretch>
                    <a:fillRect/>
                  </a:stretch>
                </p:blipFill>
                <p:spPr>
                  <a:xfrm>
                    <a:off x="10128480" y="3816990"/>
                    <a:ext cx="18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49" name="Ink 748">
                    <a:extLst>
                      <a:ext uri="{FF2B5EF4-FFF2-40B4-BE49-F238E27FC236}">
                        <a16:creationId xmlns:a16="http://schemas.microsoft.com/office/drawing/2014/main" id="{B45AF06A-EC64-4CF0-9A99-B2667E70DA26}"/>
                      </a:ext>
                    </a:extLst>
                  </p14:cNvPr>
                  <p14:cNvContentPartPr/>
                  <p14:nvPr/>
                </p14:nvContentPartPr>
                <p14:xfrm>
                  <a:off x="10076250" y="4059990"/>
                  <a:ext cx="337320" cy="1877760"/>
                </p14:xfrm>
              </p:contentPart>
            </mc:Choice>
            <mc:Fallback xmlns="">
              <p:pic>
                <p:nvPicPr>
                  <p:cNvPr id="749" name="Ink 748">
                    <a:extLst>
                      <a:ext uri="{FF2B5EF4-FFF2-40B4-BE49-F238E27FC236}">
                        <a16:creationId xmlns:a16="http://schemas.microsoft.com/office/drawing/2014/main" id="{B45AF06A-EC64-4CF0-9A99-B2667E70DA26}"/>
                      </a:ext>
                    </a:extLst>
                  </p:cNvPr>
                  <p:cNvPicPr/>
                  <p:nvPr/>
                </p:nvPicPr>
                <p:blipFill>
                  <a:blip r:embed="rId183"/>
                  <a:stretch>
                    <a:fillRect/>
                  </a:stretch>
                </p:blipFill>
                <p:spPr>
                  <a:xfrm>
                    <a:off x="10071930" y="4055670"/>
                    <a:ext cx="345960" cy="1886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50" name="Ink 749">
                    <a:extLst>
                      <a:ext uri="{FF2B5EF4-FFF2-40B4-BE49-F238E27FC236}">
                        <a16:creationId xmlns:a16="http://schemas.microsoft.com/office/drawing/2014/main" id="{63A74DFA-BB49-40D2-0E8A-B7E83D6BAB55}"/>
                      </a:ext>
                    </a:extLst>
                  </p14:cNvPr>
                  <p14:cNvContentPartPr/>
                  <p14:nvPr/>
                </p14:nvContentPartPr>
                <p14:xfrm>
                  <a:off x="10391970" y="5798790"/>
                  <a:ext cx="410400" cy="573840"/>
                </p14:xfrm>
              </p:contentPart>
            </mc:Choice>
            <mc:Fallback xmlns="">
              <p:pic>
                <p:nvPicPr>
                  <p:cNvPr id="750" name="Ink 749">
                    <a:extLst>
                      <a:ext uri="{FF2B5EF4-FFF2-40B4-BE49-F238E27FC236}">
                        <a16:creationId xmlns:a16="http://schemas.microsoft.com/office/drawing/2014/main" id="{63A74DFA-BB49-40D2-0E8A-B7E83D6BAB55}"/>
                      </a:ext>
                    </a:extLst>
                  </p:cNvPr>
                  <p:cNvPicPr/>
                  <p:nvPr/>
                </p:nvPicPr>
                <p:blipFill>
                  <a:blip r:embed="rId185"/>
                  <a:stretch>
                    <a:fillRect/>
                  </a:stretch>
                </p:blipFill>
                <p:spPr>
                  <a:xfrm>
                    <a:off x="10387650" y="5794470"/>
                    <a:ext cx="4190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51" name="Ink 750">
                    <a:extLst>
                      <a:ext uri="{FF2B5EF4-FFF2-40B4-BE49-F238E27FC236}">
                        <a16:creationId xmlns:a16="http://schemas.microsoft.com/office/drawing/2014/main" id="{5D586583-9CE9-B0DF-2D1F-453897610FA6}"/>
                      </a:ext>
                    </a:extLst>
                  </p14:cNvPr>
                  <p14:cNvContentPartPr/>
                  <p14:nvPr/>
                </p14:nvContentPartPr>
                <p14:xfrm>
                  <a:off x="10554690" y="3691350"/>
                  <a:ext cx="59040" cy="2098440"/>
                </p14:xfrm>
              </p:contentPart>
            </mc:Choice>
            <mc:Fallback xmlns="">
              <p:pic>
                <p:nvPicPr>
                  <p:cNvPr id="751" name="Ink 750">
                    <a:extLst>
                      <a:ext uri="{FF2B5EF4-FFF2-40B4-BE49-F238E27FC236}">
                        <a16:creationId xmlns:a16="http://schemas.microsoft.com/office/drawing/2014/main" id="{5D586583-9CE9-B0DF-2D1F-453897610FA6}"/>
                      </a:ext>
                    </a:extLst>
                  </p:cNvPr>
                  <p:cNvPicPr/>
                  <p:nvPr/>
                </p:nvPicPr>
                <p:blipFill>
                  <a:blip r:embed="rId187"/>
                  <a:stretch>
                    <a:fillRect/>
                  </a:stretch>
                </p:blipFill>
                <p:spPr>
                  <a:xfrm>
                    <a:off x="10550370" y="3687030"/>
                    <a:ext cx="67680" cy="2107080"/>
                  </a:xfrm>
                  <a:prstGeom prst="rect">
                    <a:avLst/>
                  </a:prstGeom>
                </p:spPr>
              </p:pic>
            </mc:Fallback>
          </mc:AlternateContent>
          <p:grpSp>
            <p:nvGrpSpPr>
              <p:cNvPr id="752" name="Group 751">
                <a:extLst>
                  <a:ext uri="{FF2B5EF4-FFF2-40B4-BE49-F238E27FC236}">
                    <a16:creationId xmlns:a16="http://schemas.microsoft.com/office/drawing/2014/main" id="{DAB3DC4C-0B51-1E95-43BC-56733F81EAF7}"/>
                  </a:ext>
                </a:extLst>
              </p:cNvPr>
              <p:cNvGrpSpPr/>
              <p:nvPr/>
            </p:nvGrpSpPr>
            <p:grpSpPr>
              <a:xfrm>
                <a:off x="9888360" y="3793230"/>
                <a:ext cx="376170" cy="159120"/>
                <a:chOff x="9888360" y="3793230"/>
                <a:chExt cx="376170" cy="159120"/>
              </a:xfrm>
            </p:grpSpPr>
            <mc:AlternateContent xmlns:mc="http://schemas.openxmlformats.org/markup-compatibility/2006" xmlns:p14="http://schemas.microsoft.com/office/powerpoint/2010/main">
              <mc:Choice Requires="p14">
                <p:contentPart p14:bwMode="auto" r:id="rId188">
                  <p14:nvContentPartPr>
                    <p14:cNvPr id="1018" name="Ink 1017">
                      <a:extLst>
                        <a:ext uri="{FF2B5EF4-FFF2-40B4-BE49-F238E27FC236}">
                          <a16:creationId xmlns:a16="http://schemas.microsoft.com/office/drawing/2014/main" id="{B479866A-0658-F909-6EDB-24AD2CC3A095}"/>
                        </a:ext>
                      </a:extLst>
                    </p14:cNvPr>
                    <p14:cNvContentPartPr/>
                    <p14:nvPr/>
                  </p14:nvContentPartPr>
                  <p14:xfrm>
                    <a:off x="9888360" y="3794310"/>
                    <a:ext cx="54000" cy="43200"/>
                  </p14:xfrm>
                </p:contentPart>
              </mc:Choice>
              <mc:Fallback xmlns="">
                <p:pic>
                  <p:nvPicPr>
                    <p:cNvPr id="1018" name="Ink 1017">
                      <a:extLst>
                        <a:ext uri="{FF2B5EF4-FFF2-40B4-BE49-F238E27FC236}">
                          <a16:creationId xmlns:a16="http://schemas.microsoft.com/office/drawing/2014/main" id="{B479866A-0658-F909-6EDB-24AD2CC3A095}"/>
                        </a:ext>
                      </a:extLst>
                    </p:cNvPr>
                    <p:cNvPicPr/>
                    <p:nvPr/>
                  </p:nvPicPr>
                  <p:blipFill>
                    <a:blip r:embed="rId189"/>
                    <a:stretch>
                      <a:fillRect/>
                    </a:stretch>
                  </p:blipFill>
                  <p:spPr>
                    <a:xfrm>
                      <a:off x="9884040" y="3789990"/>
                      <a:ext cx="6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19" name="Ink 1018">
                      <a:extLst>
                        <a:ext uri="{FF2B5EF4-FFF2-40B4-BE49-F238E27FC236}">
                          <a16:creationId xmlns:a16="http://schemas.microsoft.com/office/drawing/2014/main" id="{1CE3E885-24CD-F163-4EB5-91CBDA03960A}"/>
                        </a:ext>
                      </a:extLst>
                    </p14:cNvPr>
                    <p14:cNvContentPartPr/>
                    <p14:nvPr/>
                  </p14:nvContentPartPr>
                  <p14:xfrm>
                    <a:off x="9938040" y="3823110"/>
                    <a:ext cx="52200" cy="44640"/>
                  </p14:xfrm>
                </p:contentPart>
              </mc:Choice>
              <mc:Fallback xmlns="">
                <p:pic>
                  <p:nvPicPr>
                    <p:cNvPr id="1019" name="Ink 1018">
                      <a:extLst>
                        <a:ext uri="{FF2B5EF4-FFF2-40B4-BE49-F238E27FC236}">
                          <a16:creationId xmlns:a16="http://schemas.microsoft.com/office/drawing/2014/main" id="{1CE3E885-24CD-F163-4EB5-91CBDA03960A}"/>
                        </a:ext>
                      </a:extLst>
                    </p:cNvPr>
                    <p:cNvPicPr/>
                    <p:nvPr/>
                  </p:nvPicPr>
                  <p:blipFill>
                    <a:blip r:embed="rId191"/>
                    <a:stretch>
                      <a:fillRect/>
                    </a:stretch>
                  </p:blipFill>
                  <p:spPr>
                    <a:xfrm>
                      <a:off x="9933720" y="3818790"/>
                      <a:ext cx="60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20" name="Ink 1019">
                      <a:extLst>
                        <a:ext uri="{FF2B5EF4-FFF2-40B4-BE49-F238E27FC236}">
                          <a16:creationId xmlns:a16="http://schemas.microsoft.com/office/drawing/2014/main" id="{527C1878-A063-4E7A-82AD-33BBAC9A5EF5}"/>
                        </a:ext>
                      </a:extLst>
                    </p14:cNvPr>
                    <p14:cNvContentPartPr/>
                    <p14:nvPr/>
                  </p14:nvContentPartPr>
                  <p14:xfrm>
                    <a:off x="9930090" y="3820230"/>
                    <a:ext cx="36720" cy="41040"/>
                  </p14:xfrm>
                </p:contentPart>
              </mc:Choice>
              <mc:Fallback xmlns="">
                <p:pic>
                  <p:nvPicPr>
                    <p:cNvPr id="1020" name="Ink 1019">
                      <a:extLst>
                        <a:ext uri="{FF2B5EF4-FFF2-40B4-BE49-F238E27FC236}">
                          <a16:creationId xmlns:a16="http://schemas.microsoft.com/office/drawing/2014/main" id="{527C1878-A063-4E7A-82AD-33BBAC9A5EF5}"/>
                        </a:ext>
                      </a:extLst>
                    </p:cNvPr>
                    <p:cNvPicPr/>
                    <p:nvPr/>
                  </p:nvPicPr>
                  <p:blipFill>
                    <a:blip r:embed="rId193"/>
                    <a:stretch>
                      <a:fillRect/>
                    </a:stretch>
                  </p:blipFill>
                  <p:spPr>
                    <a:xfrm>
                      <a:off x="9925770" y="3815910"/>
                      <a:ext cx="4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21" name="Ink 1020">
                      <a:extLst>
                        <a:ext uri="{FF2B5EF4-FFF2-40B4-BE49-F238E27FC236}">
                          <a16:creationId xmlns:a16="http://schemas.microsoft.com/office/drawing/2014/main" id="{8FFB402D-D55A-07DD-78AF-62ACA9A2F1BC}"/>
                        </a:ext>
                      </a:extLst>
                    </p14:cNvPr>
                    <p14:cNvContentPartPr/>
                    <p14:nvPr/>
                  </p14:nvContentPartPr>
                  <p14:xfrm>
                    <a:off x="9935490" y="3813030"/>
                    <a:ext cx="25560" cy="36360"/>
                  </p14:xfrm>
                </p:contentPart>
              </mc:Choice>
              <mc:Fallback xmlns="">
                <p:pic>
                  <p:nvPicPr>
                    <p:cNvPr id="1021" name="Ink 1020">
                      <a:extLst>
                        <a:ext uri="{FF2B5EF4-FFF2-40B4-BE49-F238E27FC236}">
                          <a16:creationId xmlns:a16="http://schemas.microsoft.com/office/drawing/2014/main" id="{8FFB402D-D55A-07DD-78AF-62ACA9A2F1BC}"/>
                        </a:ext>
                      </a:extLst>
                    </p:cNvPr>
                    <p:cNvPicPr/>
                    <p:nvPr/>
                  </p:nvPicPr>
                  <p:blipFill>
                    <a:blip r:embed="rId195"/>
                    <a:stretch>
                      <a:fillRect/>
                    </a:stretch>
                  </p:blipFill>
                  <p:spPr>
                    <a:xfrm>
                      <a:off x="9931170" y="3808710"/>
                      <a:ext cx="3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2" name="Ink 1021">
                      <a:extLst>
                        <a:ext uri="{FF2B5EF4-FFF2-40B4-BE49-F238E27FC236}">
                          <a16:creationId xmlns:a16="http://schemas.microsoft.com/office/drawing/2014/main" id="{E8A7D684-0AC0-990E-906B-76E3531E6224}"/>
                        </a:ext>
                      </a:extLst>
                    </p14:cNvPr>
                    <p14:cNvContentPartPr/>
                    <p14:nvPr/>
                  </p14:nvContentPartPr>
                  <p14:xfrm>
                    <a:off x="9965370" y="3820950"/>
                    <a:ext cx="18360" cy="36000"/>
                  </p14:xfrm>
                </p:contentPart>
              </mc:Choice>
              <mc:Fallback xmlns="">
                <p:pic>
                  <p:nvPicPr>
                    <p:cNvPr id="1022" name="Ink 1021">
                      <a:extLst>
                        <a:ext uri="{FF2B5EF4-FFF2-40B4-BE49-F238E27FC236}">
                          <a16:creationId xmlns:a16="http://schemas.microsoft.com/office/drawing/2014/main" id="{E8A7D684-0AC0-990E-906B-76E3531E6224}"/>
                        </a:ext>
                      </a:extLst>
                    </p:cNvPr>
                    <p:cNvPicPr/>
                    <p:nvPr/>
                  </p:nvPicPr>
                  <p:blipFill>
                    <a:blip r:embed="rId197"/>
                    <a:stretch>
                      <a:fillRect/>
                    </a:stretch>
                  </p:blipFill>
                  <p:spPr>
                    <a:xfrm>
                      <a:off x="9961050" y="381663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3" name="Ink 1022">
                      <a:extLst>
                        <a:ext uri="{FF2B5EF4-FFF2-40B4-BE49-F238E27FC236}">
                          <a16:creationId xmlns:a16="http://schemas.microsoft.com/office/drawing/2014/main" id="{23A8133A-BC38-840F-ACF7-683DDB086FF7}"/>
                        </a:ext>
                      </a:extLst>
                    </p14:cNvPr>
                    <p14:cNvContentPartPr/>
                    <p14:nvPr/>
                  </p14:nvContentPartPr>
                  <p14:xfrm>
                    <a:off x="9986610" y="3815550"/>
                    <a:ext cx="18720" cy="41760"/>
                  </p14:xfrm>
                </p:contentPart>
              </mc:Choice>
              <mc:Fallback xmlns="">
                <p:pic>
                  <p:nvPicPr>
                    <p:cNvPr id="1023" name="Ink 1022">
                      <a:extLst>
                        <a:ext uri="{FF2B5EF4-FFF2-40B4-BE49-F238E27FC236}">
                          <a16:creationId xmlns:a16="http://schemas.microsoft.com/office/drawing/2014/main" id="{23A8133A-BC38-840F-ACF7-683DDB086FF7}"/>
                        </a:ext>
                      </a:extLst>
                    </p:cNvPr>
                    <p:cNvPicPr/>
                    <p:nvPr/>
                  </p:nvPicPr>
                  <p:blipFill>
                    <a:blip r:embed="rId199"/>
                    <a:stretch>
                      <a:fillRect/>
                    </a:stretch>
                  </p:blipFill>
                  <p:spPr>
                    <a:xfrm>
                      <a:off x="9982290" y="3811230"/>
                      <a:ext cx="27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24" name="Ink 1023">
                      <a:extLst>
                        <a:ext uri="{FF2B5EF4-FFF2-40B4-BE49-F238E27FC236}">
                          <a16:creationId xmlns:a16="http://schemas.microsoft.com/office/drawing/2014/main" id="{87CA97A7-C394-B913-826E-61C28FFDD47F}"/>
                        </a:ext>
                      </a:extLst>
                    </p14:cNvPr>
                    <p14:cNvContentPartPr/>
                    <p14:nvPr/>
                  </p14:nvContentPartPr>
                  <p14:xfrm>
                    <a:off x="9990570" y="3813390"/>
                    <a:ext cx="24480" cy="57960"/>
                  </p14:xfrm>
                </p:contentPart>
              </mc:Choice>
              <mc:Fallback xmlns="">
                <p:pic>
                  <p:nvPicPr>
                    <p:cNvPr id="1024" name="Ink 1023">
                      <a:extLst>
                        <a:ext uri="{FF2B5EF4-FFF2-40B4-BE49-F238E27FC236}">
                          <a16:creationId xmlns:a16="http://schemas.microsoft.com/office/drawing/2014/main" id="{87CA97A7-C394-B913-826E-61C28FFDD47F}"/>
                        </a:ext>
                      </a:extLst>
                    </p:cNvPr>
                    <p:cNvPicPr/>
                    <p:nvPr/>
                  </p:nvPicPr>
                  <p:blipFill>
                    <a:blip r:embed="rId201"/>
                    <a:stretch>
                      <a:fillRect/>
                    </a:stretch>
                  </p:blipFill>
                  <p:spPr>
                    <a:xfrm>
                      <a:off x="9986250" y="3809070"/>
                      <a:ext cx="3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25" name="Ink 1024">
                      <a:extLst>
                        <a:ext uri="{FF2B5EF4-FFF2-40B4-BE49-F238E27FC236}">
                          <a16:creationId xmlns:a16="http://schemas.microsoft.com/office/drawing/2014/main" id="{48BC9BB9-4432-99E7-E31A-47B174BA6CB0}"/>
                        </a:ext>
                      </a:extLst>
                    </p14:cNvPr>
                    <p14:cNvContentPartPr/>
                    <p14:nvPr/>
                  </p14:nvContentPartPr>
                  <p14:xfrm>
                    <a:off x="10017570" y="3819870"/>
                    <a:ext cx="16560" cy="34920"/>
                  </p14:xfrm>
                </p:contentPart>
              </mc:Choice>
              <mc:Fallback xmlns="">
                <p:pic>
                  <p:nvPicPr>
                    <p:cNvPr id="1025" name="Ink 1024">
                      <a:extLst>
                        <a:ext uri="{FF2B5EF4-FFF2-40B4-BE49-F238E27FC236}">
                          <a16:creationId xmlns:a16="http://schemas.microsoft.com/office/drawing/2014/main" id="{48BC9BB9-4432-99E7-E31A-47B174BA6CB0}"/>
                        </a:ext>
                      </a:extLst>
                    </p:cNvPr>
                    <p:cNvPicPr/>
                    <p:nvPr/>
                  </p:nvPicPr>
                  <p:blipFill>
                    <a:blip r:embed="rId203"/>
                    <a:stretch>
                      <a:fillRect/>
                    </a:stretch>
                  </p:blipFill>
                  <p:spPr>
                    <a:xfrm>
                      <a:off x="10013250" y="3815550"/>
                      <a:ext cx="2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26" name="Ink 1025">
                      <a:extLst>
                        <a:ext uri="{FF2B5EF4-FFF2-40B4-BE49-F238E27FC236}">
                          <a16:creationId xmlns:a16="http://schemas.microsoft.com/office/drawing/2014/main" id="{29CC0EFE-FC8F-0C8E-EB37-803EDB5AD03B}"/>
                        </a:ext>
                      </a:extLst>
                    </p14:cNvPr>
                    <p14:cNvContentPartPr/>
                    <p14:nvPr/>
                  </p14:nvContentPartPr>
                  <p14:xfrm>
                    <a:off x="10009650" y="3816630"/>
                    <a:ext cx="23760" cy="44280"/>
                  </p14:xfrm>
                </p:contentPart>
              </mc:Choice>
              <mc:Fallback xmlns="">
                <p:pic>
                  <p:nvPicPr>
                    <p:cNvPr id="1026" name="Ink 1025">
                      <a:extLst>
                        <a:ext uri="{FF2B5EF4-FFF2-40B4-BE49-F238E27FC236}">
                          <a16:creationId xmlns:a16="http://schemas.microsoft.com/office/drawing/2014/main" id="{29CC0EFE-FC8F-0C8E-EB37-803EDB5AD03B}"/>
                        </a:ext>
                      </a:extLst>
                    </p:cNvPr>
                    <p:cNvPicPr/>
                    <p:nvPr/>
                  </p:nvPicPr>
                  <p:blipFill>
                    <a:blip r:embed="rId205"/>
                    <a:stretch>
                      <a:fillRect/>
                    </a:stretch>
                  </p:blipFill>
                  <p:spPr>
                    <a:xfrm>
                      <a:off x="10005330" y="3812310"/>
                      <a:ext cx="32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27" name="Ink 1026">
                      <a:extLst>
                        <a:ext uri="{FF2B5EF4-FFF2-40B4-BE49-F238E27FC236}">
                          <a16:creationId xmlns:a16="http://schemas.microsoft.com/office/drawing/2014/main" id="{A92279F9-1FE0-491F-EF74-64673A3FA776}"/>
                        </a:ext>
                      </a:extLst>
                    </p14:cNvPr>
                    <p14:cNvContentPartPr/>
                    <p14:nvPr/>
                  </p14:nvContentPartPr>
                  <p14:xfrm>
                    <a:off x="10009650" y="3821310"/>
                    <a:ext cx="15480" cy="41400"/>
                  </p14:xfrm>
                </p:contentPart>
              </mc:Choice>
              <mc:Fallback xmlns="">
                <p:pic>
                  <p:nvPicPr>
                    <p:cNvPr id="1027" name="Ink 1026">
                      <a:extLst>
                        <a:ext uri="{FF2B5EF4-FFF2-40B4-BE49-F238E27FC236}">
                          <a16:creationId xmlns:a16="http://schemas.microsoft.com/office/drawing/2014/main" id="{A92279F9-1FE0-491F-EF74-64673A3FA776}"/>
                        </a:ext>
                      </a:extLst>
                    </p:cNvPr>
                    <p:cNvPicPr/>
                    <p:nvPr/>
                  </p:nvPicPr>
                  <p:blipFill>
                    <a:blip r:embed="rId207"/>
                    <a:stretch>
                      <a:fillRect/>
                    </a:stretch>
                  </p:blipFill>
                  <p:spPr>
                    <a:xfrm>
                      <a:off x="10005330" y="3816990"/>
                      <a:ext cx="2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28" name="Ink 1027">
                      <a:extLst>
                        <a:ext uri="{FF2B5EF4-FFF2-40B4-BE49-F238E27FC236}">
                          <a16:creationId xmlns:a16="http://schemas.microsoft.com/office/drawing/2014/main" id="{620E1261-0F26-678A-4C15-D4745A8FD446}"/>
                        </a:ext>
                      </a:extLst>
                    </p14:cNvPr>
                    <p14:cNvContentPartPr/>
                    <p14:nvPr/>
                  </p14:nvContentPartPr>
                  <p14:xfrm>
                    <a:off x="10034130" y="3814830"/>
                    <a:ext cx="20880" cy="43560"/>
                  </p14:xfrm>
                </p:contentPart>
              </mc:Choice>
              <mc:Fallback xmlns="">
                <p:pic>
                  <p:nvPicPr>
                    <p:cNvPr id="1028" name="Ink 1027">
                      <a:extLst>
                        <a:ext uri="{FF2B5EF4-FFF2-40B4-BE49-F238E27FC236}">
                          <a16:creationId xmlns:a16="http://schemas.microsoft.com/office/drawing/2014/main" id="{620E1261-0F26-678A-4C15-D4745A8FD446}"/>
                        </a:ext>
                      </a:extLst>
                    </p:cNvPr>
                    <p:cNvPicPr/>
                    <p:nvPr/>
                  </p:nvPicPr>
                  <p:blipFill>
                    <a:blip r:embed="rId209"/>
                    <a:stretch>
                      <a:fillRect/>
                    </a:stretch>
                  </p:blipFill>
                  <p:spPr>
                    <a:xfrm>
                      <a:off x="10029810" y="3810510"/>
                      <a:ext cx="2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29" name="Ink 1028">
                      <a:extLst>
                        <a:ext uri="{FF2B5EF4-FFF2-40B4-BE49-F238E27FC236}">
                          <a16:creationId xmlns:a16="http://schemas.microsoft.com/office/drawing/2014/main" id="{C8D373AD-46EE-D135-FE22-2B53C6E02196}"/>
                        </a:ext>
                      </a:extLst>
                    </p14:cNvPr>
                    <p14:cNvContentPartPr/>
                    <p14:nvPr/>
                  </p14:nvContentPartPr>
                  <p14:xfrm>
                    <a:off x="10048170" y="3824190"/>
                    <a:ext cx="14040" cy="36720"/>
                  </p14:xfrm>
                </p:contentPart>
              </mc:Choice>
              <mc:Fallback xmlns="">
                <p:pic>
                  <p:nvPicPr>
                    <p:cNvPr id="1029" name="Ink 1028">
                      <a:extLst>
                        <a:ext uri="{FF2B5EF4-FFF2-40B4-BE49-F238E27FC236}">
                          <a16:creationId xmlns:a16="http://schemas.microsoft.com/office/drawing/2014/main" id="{C8D373AD-46EE-D135-FE22-2B53C6E02196}"/>
                        </a:ext>
                      </a:extLst>
                    </p:cNvPr>
                    <p:cNvPicPr/>
                    <p:nvPr/>
                  </p:nvPicPr>
                  <p:blipFill>
                    <a:blip r:embed="rId211"/>
                    <a:stretch>
                      <a:fillRect/>
                    </a:stretch>
                  </p:blipFill>
                  <p:spPr>
                    <a:xfrm>
                      <a:off x="10043850" y="3819870"/>
                      <a:ext cx="22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30" name="Ink 1029">
                      <a:extLst>
                        <a:ext uri="{FF2B5EF4-FFF2-40B4-BE49-F238E27FC236}">
                          <a16:creationId xmlns:a16="http://schemas.microsoft.com/office/drawing/2014/main" id="{A59B15BB-B2BF-41A4-1720-38C1C3BC5618}"/>
                        </a:ext>
                      </a:extLst>
                    </p14:cNvPr>
                    <p14:cNvContentPartPr/>
                    <p14:nvPr/>
                  </p14:nvContentPartPr>
                  <p14:xfrm>
                    <a:off x="10070850" y="3816630"/>
                    <a:ext cx="9720" cy="49320"/>
                  </p14:xfrm>
                </p:contentPart>
              </mc:Choice>
              <mc:Fallback xmlns="">
                <p:pic>
                  <p:nvPicPr>
                    <p:cNvPr id="1030" name="Ink 1029">
                      <a:extLst>
                        <a:ext uri="{FF2B5EF4-FFF2-40B4-BE49-F238E27FC236}">
                          <a16:creationId xmlns:a16="http://schemas.microsoft.com/office/drawing/2014/main" id="{A59B15BB-B2BF-41A4-1720-38C1C3BC5618}"/>
                        </a:ext>
                      </a:extLst>
                    </p:cNvPr>
                    <p:cNvPicPr/>
                    <p:nvPr/>
                  </p:nvPicPr>
                  <p:blipFill>
                    <a:blip r:embed="rId213"/>
                    <a:stretch>
                      <a:fillRect/>
                    </a:stretch>
                  </p:blipFill>
                  <p:spPr>
                    <a:xfrm>
                      <a:off x="10066530" y="3812310"/>
                      <a:ext cx="18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31" name="Ink 1030">
                      <a:extLst>
                        <a:ext uri="{FF2B5EF4-FFF2-40B4-BE49-F238E27FC236}">
                          <a16:creationId xmlns:a16="http://schemas.microsoft.com/office/drawing/2014/main" id="{6E7CF2EA-D70F-5E05-B8CD-055B7ADFBF45}"/>
                        </a:ext>
                      </a:extLst>
                    </p14:cNvPr>
                    <p14:cNvContentPartPr/>
                    <p14:nvPr/>
                  </p14:nvContentPartPr>
                  <p14:xfrm>
                    <a:off x="10089930" y="3816990"/>
                    <a:ext cx="9360" cy="54720"/>
                  </p14:xfrm>
                </p:contentPart>
              </mc:Choice>
              <mc:Fallback xmlns="">
                <p:pic>
                  <p:nvPicPr>
                    <p:cNvPr id="1031" name="Ink 1030">
                      <a:extLst>
                        <a:ext uri="{FF2B5EF4-FFF2-40B4-BE49-F238E27FC236}">
                          <a16:creationId xmlns:a16="http://schemas.microsoft.com/office/drawing/2014/main" id="{6E7CF2EA-D70F-5E05-B8CD-055B7ADFBF45}"/>
                        </a:ext>
                      </a:extLst>
                    </p:cNvPr>
                    <p:cNvPicPr/>
                    <p:nvPr/>
                  </p:nvPicPr>
                  <p:blipFill>
                    <a:blip r:embed="rId215"/>
                    <a:stretch>
                      <a:fillRect/>
                    </a:stretch>
                  </p:blipFill>
                  <p:spPr>
                    <a:xfrm>
                      <a:off x="10085610" y="3812670"/>
                      <a:ext cx="18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32" name="Ink 1031">
                      <a:extLst>
                        <a:ext uri="{FF2B5EF4-FFF2-40B4-BE49-F238E27FC236}">
                          <a16:creationId xmlns:a16="http://schemas.microsoft.com/office/drawing/2014/main" id="{C320F117-AA4B-2BD8-C05B-1ACD8FD14460}"/>
                        </a:ext>
                      </a:extLst>
                    </p14:cNvPr>
                    <p14:cNvContentPartPr/>
                    <p14:nvPr/>
                  </p14:nvContentPartPr>
                  <p14:xfrm>
                    <a:off x="10104690" y="3818790"/>
                    <a:ext cx="11520" cy="45360"/>
                  </p14:xfrm>
                </p:contentPart>
              </mc:Choice>
              <mc:Fallback xmlns="">
                <p:pic>
                  <p:nvPicPr>
                    <p:cNvPr id="1032" name="Ink 1031">
                      <a:extLst>
                        <a:ext uri="{FF2B5EF4-FFF2-40B4-BE49-F238E27FC236}">
                          <a16:creationId xmlns:a16="http://schemas.microsoft.com/office/drawing/2014/main" id="{C320F117-AA4B-2BD8-C05B-1ACD8FD14460}"/>
                        </a:ext>
                      </a:extLst>
                    </p:cNvPr>
                    <p:cNvPicPr/>
                    <p:nvPr/>
                  </p:nvPicPr>
                  <p:blipFill>
                    <a:blip r:embed="rId217"/>
                    <a:stretch>
                      <a:fillRect/>
                    </a:stretch>
                  </p:blipFill>
                  <p:spPr>
                    <a:xfrm>
                      <a:off x="10100370" y="3814470"/>
                      <a:ext cx="20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33" name="Ink 1032">
                      <a:extLst>
                        <a:ext uri="{FF2B5EF4-FFF2-40B4-BE49-F238E27FC236}">
                          <a16:creationId xmlns:a16="http://schemas.microsoft.com/office/drawing/2014/main" id="{BD2708DA-EAA9-356A-B09B-98EA7BFF6D30}"/>
                        </a:ext>
                      </a:extLst>
                    </p14:cNvPr>
                    <p14:cNvContentPartPr/>
                    <p14:nvPr/>
                  </p14:nvContentPartPr>
                  <p14:xfrm>
                    <a:off x="10124130" y="3809430"/>
                    <a:ext cx="13680" cy="50760"/>
                  </p14:xfrm>
                </p:contentPart>
              </mc:Choice>
              <mc:Fallback xmlns="">
                <p:pic>
                  <p:nvPicPr>
                    <p:cNvPr id="1033" name="Ink 1032">
                      <a:extLst>
                        <a:ext uri="{FF2B5EF4-FFF2-40B4-BE49-F238E27FC236}">
                          <a16:creationId xmlns:a16="http://schemas.microsoft.com/office/drawing/2014/main" id="{BD2708DA-EAA9-356A-B09B-98EA7BFF6D30}"/>
                        </a:ext>
                      </a:extLst>
                    </p:cNvPr>
                    <p:cNvPicPr/>
                    <p:nvPr/>
                  </p:nvPicPr>
                  <p:blipFill>
                    <a:blip r:embed="rId219"/>
                    <a:stretch>
                      <a:fillRect/>
                    </a:stretch>
                  </p:blipFill>
                  <p:spPr>
                    <a:xfrm>
                      <a:off x="10119810" y="3805110"/>
                      <a:ext cx="2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34" name="Ink 1033">
                      <a:extLst>
                        <a:ext uri="{FF2B5EF4-FFF2-40B4-BE49-F238E27FC236}">
                          <a16:creationId xmlns:a16="http://schemas.microsoft.com/office/drawing/2014/main" id="{FA639107-C126-4F75-F3E7-B4B629D8D08D}"/>
                        </a:ext>
                      </a:extLst>
                    </p14:cNvPr>
                    <p14:cNvContentPartPr/>
                    <p14:nvPr/>
                  </p14:nvContentPartPr>
                  <p14:xfrm>
                    <a:off x="10148250" y="3813390"/>
                    <a:ext cx="16200" cy="42120"/>
                  </p14:xfrm>
                </p:contentPart>
              </mc:Choice>
              <mc:Fallback xmlns="">
                <p:pic>
                  <p:nvPicPr>
                    <p:cNvPr id="1034" name="Ink 1033">
                      <a:extLst>
                        <a:ext uri="{FF2B5EF4-FFF2-40B4-BE49-F238E27FC236}">
                          <a16:creationId xmlns:a16="http://schemas.microsoft.com/office/drawing/2014/main" id="{FA639107-C126-4F75-F3E7-B4B629D8D08D}"/>
                        </a:ext>
                      </a:extLst>
                    </p:cNvPr>
                    <p:cNvPicPr/>
                    <p:nvPr/>
                  </p:nvPicPr>
                  <p:blipFill>
                    <a:blip r:embed="rId221"/>
                    <a:stretch>
                      <a:fillRect/>
                    </a:stretch>
                  </p:blipFill>
                  <p:spPr>
                    <a:xfrm>
                      <a:off x="10143930" y="3809070"/>
                      <a:ext cx="24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5" name="Ink 1034">
                      <a:extLst>
                        <a:ext uri="{FF2B5EF4-FFF2-40B4-BE49-F238E27FC236}">
                          <a16:creationId xmlns:a16="http://schemas.microsoft.com/office/drawing/2014/main" id="{7701CE24-F776-3F7A-A346-3427612E08F6}"/>
                        </a:ext>
                      </a:extLst>
                    </p14:cNvPr>
                    <p14:cNvContentPartPr/>
                    <p14:nvPr/>
                  </p14:nvContentPartPr>
                  <p14:xfrm>
                    <a:off x="10166250" y="3811590"/>
                    <a:ext cx="15120" cy="34560"/>
                  </p14:xfrm>
                </p:contentPart>
              </mc:Choice>
              <mc:Fallback xmlns="">
                <p:pic>
                  <p:nvPicPr>
                    <p:cNvPr id="1035" name="Ink 1034">
                      <a:extLst>
                        <a:ext uri="{FF2B5EF4-FFF2-40B4-BE49-F238E27FC236}">
                          <a16:creationId xmlns:a16="http://schemas.microsoft.com/office/drawing/2014/main" id="{7701CE24-F776-3F7A-A346-3427612E08F6}"/>
                        </a:ext>
                      </a:extLst>
                    </p:cNvPr>
                    <p:cNvPicPr/>
                    <p:nvPr/>
                  </p:nvPicPr>
                  <p:blipFill>
                    <a:blip r:embed="rId223"/>
                    <a:stretch>
                      <a:fillRect/>
                    </a:stretch>
                  </p:blipFill>
                  <p:spPr>
                    <a:xfrm>
                      <a:off x="10161930" y="3807270"/>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36" name="Ink 1035">
                      <a:extLst>
                        <a:ext uri="{FF2B5EF4-FFF2-40B4-BE49-F238E27FC236}">
                          <a16:creationId xmlns:a16="http://schemas.microsoft.com/office/drawing/2014/main" id="{8AF1922E-A3D2-39F1-D376-CDE47874C485}"/>
                        </a:ext>
                      </a:extLst>
                    </p14:cNvPr>
                    <p14:cNvContentPartPr/>
                    <p14:nvPr/>
                  </p14:nvContentPartPr>
                  <p14:xfrm>
                    <a:off x="10180650" y="3793230"/>
                    <a:ext cx="24840" cy="51840"/>
                  </p14:xfrm>
                </p:contentPart>
              </mc:Choice>
              <mc:Fallback xmlns="">
                <p:pic>
                  <p:nvPicPr>
                    <p:cNvPr id="1036" name="Ink 1035">
                      <a:extLst>
                        <a:ext uri="{FF2B5EF4-FFF2-40B4-BE49-F238E27FC236}">
                          <a16:creationId xmlns:a16="http://schemas.microsoft.com/office/drawing/2014/main" id="{8AF1922E-A3D2-39F1-D376-CDE47874C485}"/>
                        </a:ext>
                      </a:extLst>
                    </p:cNvPr>
                    <p:cNvPicPr/>
                    <p:nvPr/>
                  </p:nvPicPr>
                  <p:blipFill>
                    <a:blip r:embed="rId225"/>
                    <a:stretch>
                      <a:fillRect/>
                    </a:stretch>
                  </p:blipFill>
                  <p:spPr>
                    <a:xfrm>
                      <a:off x="10176330" y="3788910"/>
                      <a:ext cx="33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37" name="Ink 1036">
                      <a:extLst>
                        <a:ext uri="{FF2B5EF4-FFF2-40B4-BE49-F238E27FC236}">
                          <a16:creationId xmlns:a16="http://schemas.microsoft.com/office/drawing/2014/main" id="{21E24369-3D1B-7E3D-BDA1-838868746FA1}"/>
                        </a:ext>
                      </a:extLst>
                    </p14:cNvPr>
                    <p14:cNvContentPartPr/>
                    <p14:nvPr/>
                  </p14:nvContentPartPr>
                  <p14:xfrm>
                    <a:off x="10196130" y="3805110"/>
                    <a:ext cx="28080" cy="35280"/>
                  </p14:xfrm>
                </p:contentPart>
              </mc:Choice>
              <mc:Fallback xmlns="">
                <p:pic>
                  <p:nvPicPr>
                    <p:cNvPr id="1037" name="Ink 1036">
                      <a:extLst>
                        <a:ext uri="{FF2B5EF4-FFF2-40B4-BE49-F238E27FC236}">
                          <a16:creationId xmlns:a16="http://schemas.microsoft.com/office/drawing/2014/main" id="{21E24369-3D1B-7E3D-BDA1-838868746FA1}"/>
                        </a:ext>
                      </a:extLst>
                    </p:cNvPr>
                    <p:cNvPicPr/>
                    <p:nvPr/>
                  </p:nvPicPr>
                  <p:blipFill>
                    <a:blip r:embed="rId227"/>
                    <a:stretch>
                      <a:fillRect/>
                    </a:stretch>
                  </p:blipFill>
                  <p:spPr>
                    <a:xfrm>
                      <a:off x="10191810" y="3800790"/>
                      <a:ext cx="3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38" name="Ink 1037">
                      <a:extLst>
                        <a:ext uri="{FF2B5EF4-FFF2-40B4-BE49-F238E27FC236}">
                          <a16:creationId xmlns:a16="http://schemas.microsoft.com/office/drawing/2014/main" id="{B2065068-DDB6-7FE4-411F-947B22D27C1C}"/>
                        </a:ext>
                      </a:extLst>
                    </p14:cNvPr>
                    <p14:cNvContentPartPr/>
                    <p14:nvPr/>
                  </p14:nvContentPartPr>
                  <p14:xfrm>
                    <a:off x="10210530" y="3804390"/>
                    <a:ext cx="34200" cy="38520"/>
                  </p14:xfrm>
                </p:contentPart>
              </mc:Choice>
              <mc:Fallback xmlns="">
                <p:pic>
                  <p:nvPicPr>
                    <p:cNvPr id="1038" name="Ink 1037">
                      <a:extLst>
                        <a:ext uri="{FF2B5EF4-FFF2-40B4-BE49-F238E27FC236}">
                          <a16:creationId xmlns:a16="http://schemas.microsoft.com/office/drawing/2014/main" id="{B2065068-DDB6-7FE4-411F-947B22D27C1C}"/>
                        </a:ext>
                      </a:extLst>
                    </p:cNvPr>
                    <p:cNvPicPr/>
                    <p:nvPr/>
                  </p:nvPicPr>
                  <p:blipFill>
                    <a:blip r:embed="rId229"/>
                    <a:stretch>
                      <a:fillRect/>
                    </a:stretch>
                  </p:blipFill>
                  <p:spPr>
                    <a:xfrm>
                      <a:off x="10206210" y="3800070"/>
                      <a:ext cx="4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39" name="Ink 1038">
                      <a:extLst>
                        <a:ext uri="{FF2B5EF4-FFF2-40B4-BE49-F238E27FC236}">
                          <a16:creationId xmlns:a16="http://schemas.microsoft.com/office/drawing/2014/main" id="{7FC6FD99-8494-F106-8B87-5B5F133440B8}"/>
                        </a:ext>
                      </a:extLst>
                    </p14:cNvPr>
                    <p14:cNvContentPartPr/>
                    <p14:nvPr/>
                  </p14:nvContentPartPr>
                  <p14:xfrm>
                    <a:off x="10229970" y="3810150"/>
                    <a:ext cx="34560" cy="32760"/>
                  </p14:xfrm>
                </p:contentPart>
              </mc:Choice>
              <mc:Fallback xmlns="">
                <p:pic>
                  <p:nvPicPr>
                    <p:cNvPr id="1039" name="Ink 1038">
                      <a:extLst>
                        <a:ext uri="{FF2B5EF4-FFF2-40B4-BE49-F238E27FC236}">
                          <a16:creationId xmlns:a16="http://schemas.microsoft.com/office/drawing/2014/main" id="{7FC6FD99-8494-F106-8B87-5B5F133440B8}"/>
                        </a:ext>
                      </a:extLst>
                    </p:cNvPr>
                    <p:cNvPicPr/>
                    <p:nvPr/>
                  </p:nvPicPr>
                  <p:blipFill>
                    <a:blip r:embed="rId231"/>
                    <a:stretch>
                      <a:fillRect/>
                    </a:stretch>
                  </p:blipFill>
                  <p:spPr>
                    <a:xfrm>
                      <a:off x="10225650" y="3805830"/>
                      <a:ext cx="43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40" name="Ink 1039">
                      <a:extLst>
                        <a:ext uri="{FF2B5EF4-FFF2-40B4-BE49-F238E27FC236}">
                          <a16:creationId xmlns:a16="http://schemas.microsoft.com/office/drawing/2014/main" id="{B31FB369-C222-FDCC-90DE-D0ADEBF25356}"/>
                        </a:ext>
                      </a:extLst>
                    </p14:cNvPr>
                    <p14:cNvContentPartPr/>
                    <p14:nvPr/>
                  </p14:nvContentPartPr>
                  <p14:xfrm>
                    <a:off x="10177050" y="3840030"/>
                    <a:ext cx="65160" cy="83520"/>
                  </p14:xfrm>
                </p:contentPart>
              </mc:Choice>
              <mc:Fallback xmlns="">
                <p:pic>
                  <p:nvPicPr>
                    <p:cNvPr id="1040" name="Ink 1039">
                      <a:extLst>
                        <a:ext uri="{FF2B5EF4-FFF2-40B4-BE49-F238E27FC236}">
                          <a16:creationId xmlns:a16="http://schemas.microsoft.com/office/drawing/2014/main" id="{B31FB369-C222-FDCC-90DE-D0ADEBF25356}"/>
                        </a:ext>
                      </a:extLst>
                    </p:cNvPr>
                    <p:cNvPicPr/>
                    <p:nvPr/>
                  </p:nvPicPr>
                  <p:blipFill>
                    <a:blip r:embed="rId233"/>
                    <a:stretch>
                      <a:fillRect/>
                    </a:stretch>
                  </p:blipFill>
                  <p:spPr>
                    <a:xfrm>
                      <a:off x="10172730" y="3835710"/>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41" name="Ink 1040">
                      <a:extLst>
                        <a:ext uri="{FF2B5EF4-FFF2-40B4-BE49-F238E27FC236}">
                          <a16:creationId xmlns:a16="http://schemas.microsoft.com/office/drawing/2014/main" id="{1AA87421-8995-9105-ADF6-6DA526345F50}"/>
                        </a:ext>
                      </a:extLst>
                    </p14:cNvPr>
                    <p14:cNvContentPartPr/>
                    <p14:nvPr/>
                  </p14:nvContentPartPr>
                  <p14:xfrm>
                    <a:off x="10141770" y="3912750"/>
                    <a:ext cx="39600" cy="39600"/>
                  </p14:xfrm>
                </p:contentPart>
              </mc:Choice>
              <mc:Fallback xmlns="">
                <p:pic>
                  <p:nvPicPr>
                    <p:cNvPr id="1041" name="Ink 1040">
                      <a:extLst>
                        <a:ext uri="{FF2B5EF4-FFF2-40B4-BE49-F238E27FC236}">
                          <a16:creationId xmlns:a16="http://schemas.microsoft.com/office/drawing/2014/main" id="{1AA87421-8995-9105-ADF6-6DA526345F50}"/>
                        </a:ext>
                      </a:extLst>
                    </p:cNvPr>
                    <p:cNvPicPr/>
                    <p:nvPr/>
                  </p:nvPicPr>
                  <p:blipFill>
                    <a:blip r:embed="rId235"/>
                    <a:stretch>
                      <a:fillRect/>
                    </a:stretch>
                  </p:blipFill>
                  <p:spPr>
                    <a:xfrm>
                      <a:off x="10137450" y="3908430"/>
                      <a:ext cx="4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42" name="Ink 1041">
                      <a:extLst>
                        <a:ext uri="{FF2B5EF4-FFF2-40B4-BE49-F238E27FC236}">
                          <a16:creationId xmlns:a16="http://schemas.microsoft.com/office/drawing/2014/main" id="{D6BE866D-2AA2-B200-1B40-AC5F58A17848}"/>
                        </a:ext>
                      </a:extLst>
                    </p14:cNvPr>
                    <p14:cNvContentPartPr/>
                    <p14:nvPr/>
                  </p14:nvContentPartPr>
                  <p14:xfrm>
                    <a:off x="10127370" y="3915630"/>
                    <a:ext cx="37800" cy="33480"/>
                  </p14:xfrm>
                </p:contentPart>
              </mc:Choice>
              <mc:Fallback xmlns="">
                <p:pic>
                  <p:nvPicPr>
                    <p:cNvPr id="1042" name="Ink 1041">
                      <a:extLst>
                        <a:ext uri="{FF2B5EF4-FFF2-40B4-BE49-F238E27FC236}">
                          <a16:creationId xmlns:a16="http://schemas.microsoft.com/office/drawing/2014/main" id="{D6BE866D-2AA2-B200-1B40-AC5F58A17848}"/>
                        </a:ext>
                      </a:extLst>
                    </p:cNvPr>
                    <p:cNvPicPr/>
                    <p:nvPr/>
                  </p:nvPicPr>
                  <p:blipFill>
                    <a:blip r:embed="rId237"/>
                    <a:stretch>
                      <a:fillRect/>
                    </a:stretch>
                  </p:blipFill>
                  <p:spPr>
                    <a:xfrm>
                      <a:off x="10123050" y="3911310"/>
                      <a:ext cx="4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43" name="Ink 1042">
                      <a:extLst>
                        <a:ext uri="{FF2B5EF4-FFF2-40B4-BE49-F238E27FC236}">
                          <a16:creationId xmlns:a16="http://schemas.microsoft.com/office/drawing/2014/main" id="{BF1DD514-A0F0-6EBA-9C82-8ED0E3FAF65A}"/>
                        </a:ext>
                      </a:extLst>
                    </p14:cNvPr>
                    <p14:cNvContentPartPr/>
                    <p14:nvPr/>
                  </p14:nvContentPartPr>
                  <p14:xfrm>
                    <a:off x="10142850" y="3893670"/>
                    <a:ext cx="33840" cy="39960"/>
                  </p14:xfrm>
                </p:contentPart>
              </mc:Choice>
              <mc:Fallback xmlns="">
                <p:pic>
                  <p:nvPicPr>
                    <p:cNvPr id="1043" name="Ink 1042">
                      <a:extLst>
                        <a:ext uri="{FF2B5EF4-FFF2-40B4-BE49-F238E27FC236}">
                          <a16:creationId xmlns:a16="http://schemas.microsoft.com/office/drawing/2014/main" id="{BF1DD514-A0F0-6EBA-9C82-8ED0E3FAF65A}"/>
                        </a:ext>
                      </a:extLst>
                    </p:cNvPr>
                    <p:cNvPicPr/>
                    <p:nvPr/>
                  </p:nvPicPr>
                  <p:blipFill>
                    <a:blip r:embed="rId239"/>
                    <a:stretch>
                      <a:fillRect/>
                    </a:stretch>
                  </p:blipFill>
                  <p:spPr>
                    <a:xfrm>
                      <a:off x="10138530" y="3889350"/>
                      <a:ext cx="4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44" name="Ink 1043">
                      <a:extLst>
                        <a:ext uri="{FF2B5EF4-FFF2-40B4-BE49-F238E27FC236}">
                          <a16:creationId xmlns:a16="http://schemas.microsoft.com/office/drawing/2014/main" id="{01A7DB5A-40C2-BFC2-D8A2-A1D5887266C0}"/>
                        </a:ext>
                      </a:extLst>
                    </p14:cNvPr>
                    <p14:cNvContentPartPr/>
                    <p14:nvPr/>
                  </p14:nvContentPartPr>
                  <p14:xfrm>
                    <a:off x="10135650" y="3879270"/>
                    <a:ext cx="32760" cy="46800"/>
                  </p14:xfrm>
                </p:contentPart>
              </mc:Choice>
              <mc:Fallback xmlns="">
                <p:pic>
                  <p:nvPicPr>
                    <p:cNvPr id="1044" name="Ink 1043">
                      <a:extLst>
                        <a:ext uri="{FF2B5EF4-FFF2-40B4-BE49-F238E27FC236}">
                          <a16:creationId xmlns:a16="http://schemas.microsoft.com/office/drawing/2014/main" id="{01A7DB5A-40C2-BFC2-D8A2-A1D5887266C0}"/>
                        </a:ext>
                      </a:extLst>
                    </p:cNvPr>
                    <p:cNvPicPr/>
                    <p:nvPr/>
                  </p:nvPicPr>
                  <p:blipFill>
                    <a:blip r:embed="rId241"/>
                    <a:stretch>
                      <a:fillRect/>
                    </a:stretch>
                  </p:blipFill>
                  <p:spPr>
                    <a:xfrm>
                      <a:off x="10131330" y="3874950"/>
                      <a:ext cx="4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45" name="Ink 1044">
                      <a:extLst>
                        <a:ext uri="{FF2B5EF4-FFF2-40B4-BE49-F238E27FC236}">
                          <a16:creationId xmlns:a16="http://schemas.microsoft.com/office/drawing/2014/main" id="{1B3F3BA6-E94A-9E0D-430E-E663FC671347}"/>
                        </a:ext>
                      </a:extLst>
                    </p14:cNvPr>
                    <p14:cNvContentPartPr/>
                    <p14:nvPr/>
                  </p14:nvContentPartPr>
                  <p14:xfrm>
                    <a:off x="10125210" y="3871350"/>
                    <a:ext cx="32040" cy="63720"/>
                  </p14:xfrm>
                </p:contentPart>
              </mc:Choice>
              <mc:Fallback xmlns="">
                <p:pic>
                  <p:nvPicPr>
                    <p:cNvPr id="1045" name="Ink 1044">
                      <a:extLst>
                        <a:ext uri="{FF2B5EF4-FFF2-40B4-BE49-F238E27FC236}">
                          <a16:creationId xmlns:a16="http://schemas.microsoft.com/office/drawing/2014/main" id="{1B3F3BA6-E94A-9E0D-430E-E663FC671347}"/>
                        </a:ext>
                      </a:extLst>
                    </p:cNvPr>
                    <p:cNvPicPr/>
                    <p:nvPr/>
                  </p:nvPicPr>
                  <p:blipFill>
                    <a:blip r:embed="rId243"/>
                    <a:stretch>
                      <a:fillRect/>
                    </a:stretch>
                  </p:blipFill>
                  <p:spPr>
                    <a:xfrm>
                      <a:off x="10120890" y="3867030"/>
                      <a:ext cx="4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46" name="Ink 1045">
                      <a:extLst>
                        <a:ext uri="{FF2B5EF4-FFF2-40B4-BE49-F238E27FC236}">
                          <a16:creationId xmlns:a16="http://schemas.microsoft.com/office/drawing/2014/main" id="{01CE4C60-41C0-D858-97BC-A8733727EBA7}"/>
                        </a:ext>
                      </a:extLst>
                    </p14:cNvPr>
                    <p14:cNvContentPartPr/>
                    <p14:nvPr/>
                  </p14:nvContentPartPr>
                  <p14:xfrm>
                    <a:off x="10119810" y="3858750"/>
                    <a:ext cx="26640" cy="59040"/>
                  </p14:xfrm>
                </p:contentPart>
              </mc:Choice>
              <mc:Fallback xmlns="">
                <p:pic>
                  <p:nvPicPr>
                    <p:cNvPr id="1046" name="Ink 1045">
                      <a:extLst>
                        <a:ext uri="{FF2B5EF4-FFF2-40B4-BE49-F238E27FC236}">
                          <a16:creationId xmlns:a16="http://schemas.microsoft.com/office/drawing/2014/main" id="{01CE4C60-41C0-D858-97BC-A8733727EBA7}"/>
                        </a:ext>
                      </a:extLst>
                    </p:cNvPr>
                    <p:cNvPicPr/>
                    <p:nvPr/>
                  </p:nvPicPr>
                  <p:blipFill>
                    <a:blip r:embed="rId245"/>
                    <a:stretch>
                      <a:fillRect/>
                    </a:stretch>
                  </p:blipFill>
                  <p:spPr>
                    <a:xfrm>
                      <a:off x="10115490" y="3854430"/>
                      <a:ext cx="3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47" name="Ink 1046">
                      <a:extLst>
                        <a:ext uri="{FF2B5EF4-FFF2-40B4-BE49-F238E27FC236}">
                          <a16:creationId xmlns:a16="http://schemas.microsoft.com/office/drawing/2014/main" id="{9F0218CD-2E90-E59B-2C2D-9305316C472E}"/>
                        </a:ext>
                      </a:extLst>
                    </p14:cNvPr>
                    <p14:cNvContentPartPr/>
                    <p14:nvPr/>
                  </p14:nvContentPartPr>
                  <p14:xfrm>
                    <a:off x="10137090" y="3855510"/>
                    <a:ext cx="19800" cy="67680"/>
                  </p14:xfrm>
                </p:contentPart>
              </mc:Choice>
              <mc:Fallback xmlns="">
                <p:pic>
                  <p:nvPicPr>
                    <p:cNvPr id="1047" name="Ink 1046">
                      <a:extLst>
                        <a:ext uri="{FF2B5EF4-FFF2-40B4-BE49-F238E27FC236}">
                          <a16:creationId xmlns:a16="http://schemas.microsoft.com/office/drawing/2014/main" id="{9F0218CD-2E90-E59B-2C2D-9305316C472E}"/>
                        </a:ext>
                      </a:extLst>
                    </p:cNvPr>
                    <p:cNvPicPr/>
                    <p:nvPr/>
                  </p:nvPicPr>
                  <p:blipFill>
                    <a:blip r:embed="rId247"/>
                    <a:stretch>
                      <a:fillRect/>
                    </a:stretch>
                  </p:blipFill>
                  <p:spPr>
                    <a:xfrm>
                      <a:off x="10132770" y="3851190"/>
                      <a:ext cx="2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48" name="Ink 1047">
                      <a:extLst>
                        <a:ext uri="{FF2B5EF4-FFF2-40B4-BE49-F238E27FC236}">
                          <a16:creationId xmlns:a16="http://schemas.microsoft.com/office/drawing/2014/main" id="{6CB586C0-14BF-6189-F604-E8B2A9945D4F}"/>
                        </a:ext>
                      </a:extLst>
                    </p14:cNvPr>
                    <p14:cNvContentPartPr/>
                    <p14:nvPr/>
                  </p14:nvContentPartPr>
                  <p14:xfrm>
                    <a:off x="10159770" y="3847590"/>
                    <a:ext cx="20880" cy="47880"/>
                  </p14:xfrm>
                </p:contentPart>
              </mc:Choice>
              <mc:Fallback xmlns="">
                <p:pic>
                  <p:nvPicPr>
                    <p:cNvPr id="1048" name="Ink 1047">
                      <a:extLst>
                        <a:ext uri="{FF2B5EF4-FFF2-40B4-BE49-F238E27FC236}">
                          <a16:creationId xmlns:a16="http://schemas.microsoft.com/office/drawing/2014/main" id="{6CB586C0-14BF-6189-F604-E8B2A9945D4F}"/>
                        </a:ext>
                      </a:extLst>
                    </p:cNvPr>
                    <p:cNvPicPr/>
                    <p:nvPr/>
                  </p:nvPicPr>
                  <p:blipFill>
                    <a:blip r:embed="rId249"/>
                    <a:stretch>
                      <a:fillRect/>
                    </a:stretch>
                  </p:blipFill>
                  <p:spPr>
                    <a:xfrm>
                      <a:off x="10155450" y="3843270"/>
                      <a:ext cx="29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49" name="Ink 1048">
                      <a:extLst>
                        <a:ext uri="{FF2B5EF4-FFF2-40B4-BE49-F238E27FC236}">
                          <a16:creationId xmlns:a16="http://schemas.microsoft.com/office/drawing/2014/main" id="{5E1E892A-2DBC-D91F-7A12-6A1F46DFBAC3}"/>
                        </a:ext>
                      </a:extLst>
                    </p14:cNvPr>
                    <p14:cNvContentPartPr/>
                    <p14:nvPr/>
                  </p14:nvContentPartPr>
                  <p14:xfrm>
                    <a:off x="10173810" y="3839310"/>
                    <a:ext cx="31320" cy="61200"/>
                  </p14:xfrm>
                </p:contentPart>
              </mc:Choice>
              <mc:Fallback xmlns="">
                <p:pic>
                  <p:nvPicPr>
                    <p:cNvPr id="1049" name="Ink 1048">
                      <a:extLst>
                        <a:ext uri="{FF2B5EF4-FFF2-40B4-BE49-F238E27FC236}">
                          <a16:creationId xmlns:a16="http://schemas.microsoft.com/office/drawing/2014/main" id="{5E1E892A-2DBC-D91F-7A12-6A1F46DFBAC3}"/>
                        </a:ext>
                      </a:extLst>
                    </p:cNvPr>
                    <p:cNvPicPr/>
                    <p:nvPr/>
                  </p:nvPicPr>
                  <p:blipFill>
                    <a:blip r:embed="rId251"/>
                    <a:stretch>
                      <a:fillRect/>
                    </a:stretch>
                  </p:blipFill>
                  <p:spPr>
                    <a:xfrm>
                      <a:off x="10169490" y="3834990"/>
                      <a:ext cx="39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50" name="Ink 1049">
                      <a:extLst>
                        <a:ext uri="{FF2B5EF4-FFF2-40B4-BE49-F238E27FC236}">
                          <a16:creationId xmlns:a16="http://schemas.microsoft.com/office/drawing/2014/main" id="{DBDF4333-6A8A-940D-34B2-A674C867F4CF}"/>
                        </a:ext>
                      </a:extLst>
                    </p14:cNvPr>
                    <p14:cNvContentPartPr/>
                    <p14:nvPr/>
                  </p14:nvContentPartPr>
                  <p14:xfrm>
                    <a:off x="10175250" y="3843270"/>
                    <a:ext cx="51120" cy="56880"/>
                  </p14:xfrm>
                </p:contentPart>
              </mc:Choice>
              <mc:Fallback xmlns="">
                <p:pic>
                  <p:nvPicPr>
                    <p:cNvPr id="1050" name="Ink 1049">
                      <a:extLst>
                        <a:ext uri="{FF2B5EF4-FFF2-40B4-BE49-F238E27FC236}">
                          <a16:creationId xmlns:a16="http://schemas.microsoft.com/office/drawing/2014/main" id="{DBDF4333-6A8A-940D-34B2-A674C867F4CF}"/>
                        </a:ext>
                      </a:extLst>
                    </p:cNvPr>
                    <p:cNvPicPr/>
                    <p:nvPr/>
                  </p:nvPicPr>
                  <p:blipFill>
                    <a:blip r:embed="rId253"/>
                    <a:stretch>
                      <a:fillRect/>
                    </a:stretch>
                  </p:blipFill>
                  <p:spPr>
                    <a:xfrm>
                      <a:off x="10170930" y="3838950"/>
                      <a:ext cx="59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51" name="Ink 1050">
                      <a:extLst>
                        <a:ext uri="{FF2B5EF4-FFF2-40B4-BE49-F238E27FC236}">
                          <a16:creationId xmlns:a16="http://schemas.microsoft.com/office/drawing/2014/main" id="{965675F6-DD2B-4E01-267C-B67EDFE6BB32}"/>
                        </a:ext>
                      </a:extLst>
                    </p14:cNvPr>
                    <p14:cNvContentPartPr/>
                    <p14:nvPr/>
                  </p14:nvContentPartPr>
                  <p14:xfrm>
                    <a:off x="10156530" y="3828870"/>
                    <a:ext cx="48240" cy="68760"/>
                  </p14:xfrm>
                </p:contentPart>
              </mc:Choice>
              <mc:Fallback xmlns="">
                <p:pic>
                  <p:nvPicPr>
                    <p:cNvPr id="1051" name="Ink 1050">
                      <a:extLst>
                        <a:ext uri="{FF2B5EF4-FFF2-40B4-BE49-F238E27FC236}">
                          <a16:creationId xmlns:a16="http://schemas.microsoft.com/office/drawing/2014/main" id="{965675F6-DD2B-4E01-267C-B67EDFE6BB32}"/>
                        </a:ext>
                      </a:extLst>
                    </p:cNvPr>
                    <p:cNvPicPr/>
                    <p:nvPr/>
                  </p:nvPicPr>
                  <p:blipFill>
                    <a:blip r:embed="rId255"/>
                    <a:stretch>
                      <a:fillRect/>
                    </a:stretch>
                  </p:blipFill>
                  <p:spPr>
                    <a:xfrm>
                      <a:off x="10152210" y="3824550"/>
                      <a:ext cx="56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52" name="Ink 1051">
                      <a:extLst>
                        <a:ext uri="{FF2B5EF4-FFF2-40B4-BE49-F238E27FC236}">
                          <a16:creationId xmlns:a16="http://schemas.microsoft.com/office/drawing/2014/main" id="{03D7C4B0-581E-5A26-4BCB-2103AD04A02E}"/>
                        </a:ext>
                      </a:extLst>
                    </p14:cNvPr>
                    <p14:cNvContentPartPr/>
                    <p14:nvPr/>
                  </p14:nvContentPartPr>
                  <p14:xfrm>
                    <a:off x="10131690" y="3834270"/>
                    <a:ext cx="38160" cy="70200"/>
                  </p14:xfrm>
                </p:contentPart>
              </mc:Choice>
              <mc:Fallback xmlns="">
                <p:pic>
                  <p:nvPicPr>
                    <p:cNvPr id="1052" name="Ink 1051">
                      <a:extLst>
                        <a:ext uri="{FF2B5EF4-FFF2-40B4-BE49-F238E27FC236}">
                          <a16:creationId xmlns:a16="http://schemas.microsoft.com/office/drawing/2014/main" id="{03D7C4B0-581E-5A26-4BCB-2103AD04A02E}"/>
                        </a:ext>
                      </a:extLst>
                    </p:cNvPr>
                    <p:cNvPicPr/>
                    <p:nvPr/>
                  </p:nvPicPr>
                  <p:blipFill>
                    <a:blip r:embed="rId257"/>
                    <a:stretch>
                      <a:fillRect/>
                    </a:stretch>
                  </p:blipFill>
                  <p:spPr>
                    <a:xfrm>
                      <a:off x="10127370" y="3829950"/>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53" name="Ink 1052">
                      <a:extLst>
                        <a:ext uri="{FF2B5EF4-FFF2-40B4-BE49-F238E27FC236}">
                          <a16:creationId xmlns:a16="http://schemas.microsoft.com/office/drawing/2014/main" id="{34D06A85-36D5-3A41-31F4-B9514F50AB66}"/>
                        </a:ext>
                      </a:extLst>
                    </p14:cNvPr>
                    <p14:cNvContentPartPr/>
                    <p14:nvPr/>
                  </p14:nvContentPartPr>
                  <p14:xfrm>
                    <a:off x="10120170" y="3822030"/>
                    <a:ext cx="40680" cy="65880"/>
                  </p14:xfrm>
                </p:contentPart>
              </mc:Choice>
              <mc:Fallback xmlns="">
                <p:pic>
                  <p:nvPicPr>
                    <p:cNvPr id="1053" name="Ink 1052">
                      <a:extLst>
                        <a:ext uri="{FF2B5EF4-FFF2-40B4-BE49-F238E27FC236}">
                          <a16:creationId xmlns:a16="http://schemas.microsoft.com/office/drawing/2014/main" id="{34D06A85-36D5-3A41-31F4-B9514F50AB66}"/>
                        </a:ext>
                      </a:extLst>
                    </p:cNvPr>
                    <p:cNvPicPr/>
                    <p:nvPr/>
                  </p:nvPicPr>
                  <p:blipFill>
                    <a:blip r:embed="rId259"/>
                    <a:stretch>
                      <a:fillRect/>
                    </a:stretch>
                  </p:blipFill>
                  <p:spPr>
                    <a:xfrm>
                      <a:off x="10115850" y="3817710"/>
                      <a:ext cx="49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54" name="Ink 1053">
                      <a:extLst>
                        <a:ext uri="{FF2B5EF4-FFF2-40B4-BE49-F238E27FC236}">
                          <a16:creationId xmlns:a16="http://schemas.microsoft.com/office/drawing/2014/main" id="{F2856CD9-BB52-61CB-92F2-1026EAF88646}"/>
                        </a:ext>
                      </a:extLst>
                    </p14:cNvPr>
                    <p14:cNvContentPartPr/>
                    <p14:nvPr/>
                  </p14:nvContentPartPr>
                  <p14:xfrm>
                    <a:off x="10098210" y="3829590"/>
                    <a:ext cx="20160" cy="81720"/>
                  </p14:xfrm>
                </p:contentPart>
              </mc:Choice>
              <mc:Fallback xmlns="">
                <p:pic>
                  <p:nvPicPr>
                    <p:cNvPr id="1054" name="Ink 1053">
                      <a:extLst>
                        <a:ext uri="{FF2B5EF4-FFF2-40B4-BE49-F238E27FC236}">
                          <a16:creationId xmlns:a16="http://schemas.microsoft.com/office/drawing/2014/main" id="{F2856CD9-BB52-61CB-92F2-1026EAF88646}"/>
                        </a:ext>
                      </a:extLst>
                    </p:cNvPr>
                    <p:cNvPicPr/>
                    <p:nvPr/>
                  </p:nvPicPr>
                  <p:blipFill>
                    <a:blip r:embed="rId261"/>
                    <a:stretch>
                      <a:fillRect/>
                    </a:stretch>
                  </p:blipFill>
                  <p:spPr>
                    <a:xfrm>
                      <a:off x="10093890" y="3825270"/>
                      <a:ext cx="28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55" name="Ink 1054">
                      <a:extLst>
                        <a:ext uri="{FF2B5EF4-FFF2-40B4-BE49-F238E27FC236}">
                          <a16:creationId xmlns:a16="http://schemas.microsoft.com/office/drawing/2014/main" id="{F591B781-CED8-B3BC-4BBF-E3B567DF7677}"/>
                        </a:ext>
                      </a:extLst>
                    </p14:cNvPr>
                    <p14:cNvContentPartPr/>
                    <p14:nvPr/>
                  </p14:nvContentPartPr>
                  <p14:xfrm>
                    <a:off x="10080570" y="3852990"/>
                    <a:ext cx="7200" cy="54000"/>
                  </p14:xfrm>
                </p:contentPart>
              </mc:Choice>
              <mc:Fallback xmlns="">
                <p:pic>
                  <p:nvPicPr>
                    <p:cNvPr id="1055" name="Ink 1054">
                      <a:extLst>
                        <a:ext uri="{FF2B5EF4-FFF2-40B4-BE49-F238E27FC236}">
                          <a16:creationId xmlns:a16="http://schemas.microsoft.com/office/drawing/2014/main" id="{F591B781-CED8-B3BC-4BBF-E3B567DF7677}"/>
                        </a:ext>
                      </a:extLst>
                    </p:cNvPr>
                    <p:cNvPicPr/>
                    <p:nvPr/>
                  </p:nvPicPr>
                  <p:blipFill>
                    <a:blip r:embed="rId263"/>
                    <a:stretch>
                      <a:fillRect/>
                    </a:stretch>
                  </p:blipFill>
                  <p:spPr>
                    <a:xfrm>
                      <a:off x="10076250" y="384867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56" name="Ink 1055">
                      <a:extLst>
                        <a:ext uri="{FF2B5EF4-FFF2-40B4-BE49-F238E27FC236}">
                          <a16:creationId xmlns:a16="http://schemas.microsoft.com/office/drawing/2014/main" id="{AD4AD941-317E-8DBD-4BCE-B8A3EC825B96}"/>
                        </a:ext>
                      </a:extLst>
                    </p14:cNvPr>
                    <p14:cNvContentPartPr/>
                    <p14:nvPr/>
                  </p14:nvContentPartPr>
                  <p14:xfrm>
                    <a:off x="10069770" y="3856230"/>
                    <a:ext cx="7920" cy="45720"/>
                  </p14:xfrm>
                </p:contentPart>
              </mc:Choice>
              <mc:Fallback xmlns="">
                <p:pic>
                  <p:nvPicPr>
                    <p:cNvPr id="1056" name="Ink 1055">
                      <a:extLst>
                        <a:ext uri="{FF2B5EF4-FFF2-40B4-BE49-F238E27FC236}">
                          <a16:creationId xmlns:a16="http://schemas.microsoft.com/office/drawing/2014/main" id="{AD4AD941-317E-8DBD-4BCE-B8A3EC825B96}"/>
                        </a:ext>
                      </a:extLst>
                    </p:cNvPr>
                    <p:cNvPicPr/>
                    <p:nvPr/>
                  </p:nvPicPr>
                  <p:blipFill>
                    <a:blip r:embed="rId265"/>
                    <a:stretch>
                      <a:fillRect/>
                    </a:stretch>
                  </p:blipFill>
                  <p:spPr>
                    <a:xfrm>
                      <a:off x="10065450" y="3851910"/>
                      <a:ext cx="16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57" name="Ink 1056">
                      <a:extLst>
                        <a:ext uri="{FF2B5EF4-FFF2-40B4-BE49-F238E27FC236}">
                          <a16:creationId xmlns:a16="http://schemas.microsoft.com/office/drawing/2014/main" id="{C8FE8F1A-E8B5-F1A2-0231-ED85E81A81D9}"/>
                        </a:ext>
                      </a:extLst>
                    </p14:cNvPr>
                    <p14:cNvContentPartPr/>
                    <p14:nvPr/>
                  </p14:nvContentPartPr>
                  <p14:xfrm>
                    <a:off x="10042050" y="3855510"/>
                    <a:ext cx="16200" cy="73800"/>
                  </p14:xfrm>
                </p:contentPart>
              </mc:Choice>
              <mc:Fallback xmlns="">
                <p:pic>
                  <p:nvPicPr>
                    <p:cNvPr id="1057" name="Ink 1056">
                      <a:extLst>
                        <a:ext uri="{FF2B5EF4-FFF2-40B4-BE49-F238E27FC236}">
                          <a16:creationId xmlns:a16="http://schemas.microsoft.com/office/drawing/2014/main" id="{C8FE8F1A-E8B5-F1A2-0231-ED85E81A81D9}"/>
                        </a:ext>
                      </a:extLst>
                    </p:cNvPr>
                    <p:cNvPicPr/>
                    <p:nvPr/>
                  </p:nvPicPr>
                  <p:blipFill>
                    <a:blip r:embed="rId267"/>
                    <a:stretch>
                      <a:fillRect/>
                    </a:stretch>
                  </p:blipFill>
                  <p:spPr>
                    <a:xfrm>
                      <a:off x="10037730" y="3851190"/>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58" name="Ink 1057">
                      <a:extLst>
                        <a:ext uri="{FF2B5EF4-FFF2-40B4-BE49-F238E27FC236}">
                          <a16:creationId xmlns:a16="http://schemas.microsoft.com/office/drawing/2014/main" id="{62E3029A-6C7E-1260-895E-E2F4ACD557EC}"/>
                        </a:ext>
                      </a:extLst>
                    </p14:cNvPr>
                    <p14:cNvContentPartPr/>
                    <p14:nvPr/>
                  </p14:nvContentPartPr>
                  <p14:xfrm>
                    <a:off x="10037730" y="3859470"/>
                    <a:ext cx="14040" cy="66960"/>
                  </p14:xfrm>
                </p:contentPart>
              </mc:Choice>
              <mc:Fallback xmlns="">
                <p:pic>
                  <p:nvPicPr>
                    <p:cNvPr id="1058" name="Ink 1057">
                      <a:extLst>
                        <a:ext uri="{FF2B5EF4-FFF2-40B4-BE49-F238E27FC236}">
                          <a16:creationId xmlns:a16="http://schemas.microsoft.com/office/drawing/2014/main" id="{62E3029A-6C7E-1260-895E-E2F4ACD557EC}"/>
                        </a:ext>
                      </a:extLst>
                    </p:cNvPr>
                    <p:cNvPicPr/>
                    <p:nvPr/>
                  </p:nvPicPr>
                  <p:blipFill>
                    <a:blip r:embed="rId269"/>
                    <a:stretch>
                      <a:fillRect/>
                    </a:stretch>
                  </p:blipFill>
                  <p:spPr>
                    <a:xfrm>
                      <a:off x="10033410" y="3855150"/>
                      <a:ext cx="2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59" name="Ink 1058">
                      <a:extLst>
                        <a:ext uri="{FF2B5EF4-FFF2-40B4-BE49-F238E27FC236}">
                          <a16:creationId xmlns:a16="http://schemas.microsoft.com/office/drawing/2014/main" id="{E023E03B-A4BF-7346-E37E-DE61006DE41A}"/>
                        </a:ext>
                      </a:extLst>
                    </p14:cNvPr>
                    <p14:cNvContentPartPr/>
                    <p14:nvPr/>
                  </p14:nvContentPartPr>
                  <p14:xfrm>
                    <a:off x="10017570" y="3862710"/>
                    <a:ext cx="19440" cy="61920"/>
                  </p14:xfrm>
                </p:contentPart>
              </mc:Choice>
              <mc:Fallback xmlns="">
                <p:pic>
                  <p:nvPicPr>
                    <p:cNvPr id="1059" name="Ink 1058">
                      <a:extLst>
                        <a:ext uri="{FF2B5EF4-FFF2-40B4-BE49-F238E27FC236}">
                          <a16:creationId xmlns:a16="http://schemas.microsoft.com/office/drawing/2014/main" id="{E023E03B-A4BF-7346-E37E-DE61006DE41A}"/>
                        </a:ext>
                      </a:extLst>
                    </p:cNvPr>
                    <p:cNvPicPr/>
                    <p:nvPr/>
                  </p:nvPicPr>
                  <p:blipFill>
                    <a:blip r:embed="rId271"/>
                    <a:stretch>
                      <a:fillRect/>
                    </a:stretch>
                  </p:blipFill>
                  <p:spPr>
                    <a:xfrm>
                      <a:off x="10013250" y="3858390"/>
                      <a:ext cx="2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60" name="Ink 1059">
                      <a:extLst>
                        <a:ext uri="{FF2B5EF4-FFF2-40B4-BE49-F238E27FC236}">
                          <a16:creationId xmlns:a16="http://schemas.microsoft.com/office/drawing/2014/main" id="{1FAA3141-D3C6-D90A-1C6E-62115FBFA52E}"/>
                        </a:ext>
                      </a:extLst>
                    </p14:cNvPr>
                    <p14:cNvContentPartPr/>
                    <p14:nvPr/>
                  </p14:nvContentPartPr>
                  <p14:xfrm>
                    <a:off x="9999930" y="3870990"/>
                    <a:ext cx="37080" cy="58320"/>
                  </p14:xfrm>
                </p:contentPart>
              </mc:Choice>
              <mc:Fallback xmlns="">
                <p:pic>
                  <p:nvPicPr>
                    <p:cNvPr id="1060" name="Ink 1059">
                      <a:extLst>
                        <a:ext uri="{FF2B5EF4-FFF2-40B4-BE49-F238E27FC236}">
                          <a16:creationId xmlns:a16="http://schemas.microsoft.com/office/drawing/2014/main" id="{1FAA3141-D3C6-D90A-1C6E-62115FBFA52E}"/>
                        </a:ext>
                      </a:extLst>
                    </p:cNvPr>
                    <p:cNvPicPr/>
                    <p:nvPr/>
                  </p:nvPicPr>
                  <p:blipFill>
                    <a:blip r:embed="rId273"/>
                    <a:stretch>
                      <a:fillRect/>
                    </a:stretch>
                  </p:blipFill>
                  <p:spPr>
                    <a:xfrm>
                      <a:off x="9995610" y="3866670"/>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61" name="Ink 1060">
                      <a:extLst>
                        <a:ext uri="{FF2B5EF4-FFF2-40B4-BE49-F238E27FC236}">
                          <a16:creationId xmlns:a16="http://schemas.microsoft.com/office/drawing/2014/main" id="{3CA0A945-F282-162C-D8A6-E71F5B80B38D}"/>
                        </a:ext>
                      </a:extLst>
                    </p14:cNvPr>
                    <p14:cNvContentPartPr/>
                    <p14:nvPr/>
                  </p14:nvContentPartPr>
                  <p14:xfrm>
                    <a:off x="9980850" y="3873150"/>
                    <a:ext cx="32040" cy="58680"/>
                  </p14:xfrm>
                </p:contentPart>
              </mc:Choice>
              <mc:Fallback xmlns="">
                <p:pic>
                  <p:nvPicPr>
                    <p:cNvPr id="1061" name="Ink 1060">
                      <a:extLst>
                        <a:ext uri="{FF2B5EF4-FFF2-40B4-BE49-F238E27FC236}">
                          <a16:creationId xmlns:a16="http://schemas.microsoft.com/office/drawing/2014/main" id="{3CA0A945-F282-162C-D8A6-E71F5B80B38D}"/>
                        </a:ext>
                      </a:extLst>
                    </p:cNvPr>
                    <p:cNvPicPr/>
                    <p:nvPr/>
                  </p:nvPicPr>
                  <p:blipFill>
                    <a:blip r:embed="rId275"/>
                    <a:stretch>
                      <a:fillRect/>
                    </a:stretch>
                  </p:blipFill>
                  <p:spPr>
                    <a:xfrm>
                      <a:off x="9976530" y="3868830"/>
                      <a:ext cx="40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062" name="Ink 1061">
                      <a:extLst>
                        <a:ext uri="{FF2B5EF4-FFF2-40B4-BE49-F238E27FC236}">
                          <a16:creationId xmlns:a16="http://schemas.microsoft.com/office/drawing/2014/main" id="{1F1A9996-78A7-DCFC-C695-A1EA3824DEAF}"/>
                        </a:ext>
                      </a:extLst>
                    </p14:cNvPr>
                    <p14:cNvContentPartPr/>
                    <p14:nvPr/>
                  </p14:nvContentPartPr>
                  <p14:xfrm>
                    <a:off x="10053210" y="3851550"/>
                    <a:ext cx="18720" cy="54720"/>
                  </p14:xfrm>
                </p:contentPart>
              </mc:Choice>
              <mc:Fallback xmlns="">
                <p:pic>
                  <p:nvPicPr>
                    <p:cNvPr id="1062" name="Ink 1061">
                      <a:extLst>
                        <a:ext uri="{FF2B5EF4-FFF2-40B4-BE49-F238E27FC236}">
                          <a16:creationId xmlns:a16="http://schemas.microsoft.com/office/drawing/2014/main" id="{1F1A9996-78A7-DCFC-C695-A1EA3824DEAF}"/>
                        </a:ext>
                      </a:extLst>
                    </p:cNvPr>
                    <p:cNvPicPr/>
                    <p:nvPr/>
                  </p:nvPicPr>
                  <p:blipFill>
                    <a:blip r:embed="rId277"/>
                    <a:stretch>
                      <a:fillRect/>
                    </a:stretch>
                  </p:blipFill>
                  <p:spPr>
                    <a:xfrm>
                      <a:off x="10048890" y="3847230"/>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063" name="Ink 1062">
                      <a:extLst>
                        <a:ext uri="{FF2B5EF4-FFF2-40B4-BE49-F238E27FC236}">
                          <a16:creationId xmlns:a16="http://schemas.microsoft.com/office/drawing/2014/main" id="{87824BFE-4FDF-0866-6B2A-EA111AD70EA5}"/>
                        </a:ext>
                      </a:extLst>
                    </p14:cNvPr>
                    <p14:cNvContentPartPr/>
                    <p14:nvPr/>
                  </p14:nvContentPartPr>
                  <p14:xfrm>
                    <a:off x="10006050" y="3841830"/>
                    <a:ext cx="43920" cy="57960"/>
                  </p14:xfrm>
                </p:contentPart>
              </mc:Choice>
              <mc:Fallback xmlns="">
                <p:pic>
                  <p:nvPicPr>
                    <p:cNvPr id="1063" name="Ink 1062">
                      <a:extLst>
                        <a:ext uri="{FF2B5EF4-FFF2-40B4-BE49-F238E27FC236}">
                          <a16:creationId xmlns:a16="http://schemas.microsoft.com/office/drawing/2014/main" id="{87824BFE-4FDF-0866-6B2A-EA111AD70EA5}"/>
                        </a:ext>
                      </a:extLst>
                    </p:cNvPr>
                    <p:cNvPicPr/>
                    <p:nvPr/>
                  </p:nvPicPr>
                  <p:blipFill>
                    <a:blip r:embed="rId279"/>
                    <a:stretch>
                      <a:fillRect/>
                    </a:stretch>
                  </p:blipFill>
                  <p:spPr>
                    <a:xfrm>
                      <a:off x="10001730" y="3837510"/>
                      <a:ext cx="5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064" name="Ink 1063">
                      <a:extLst>
                        <a:ext uri="{FF2B5EF4-FFF2-40B4-BE49-F238E27FC236}">
                          <a16:creationId xmlns:a16="http://schemas.microsoft.com/office/drawing/2014/main" id="{974FE62B-66EB-675B-F6A8-454FFE049742}"/>
                        </a:ext>
                      </a:extLst>
                    </p14:cNvPr>
                    <p14:cNvContentPartPr/>
                    <p14:nvPr/>
                  </p14:nvContentPartPr>
                  <p14:xfrm>
                    <a:off x="9976890" y="3846510"/>
                    <a:ext cx="48960" cy="52560"/>
                  </p14:xfrm>
                </p:contentPart>
              </mc:Choice>
              <mc:Fallback xmlns="">
                <p:pic>
                  <p:nvPicPr>
                    <p:cNvPr id="1064" name="Ink 1063">
                      <a:extLst>
                        <a:ext uri="{FF2B5EF4-FFF2-40B4-BE49-F238E27FC236}">
                          <a16:creationId xmlns:a16="http://schemas.microsoft.com/office/drawing/2014/main" id="{974FE62B-66EB-675B-F6A8-454FFE049742}"/>
                        </a:ext>
                      </a:extLst>
                    </p:cNvPr>
                    <p:cNvPicPr/>
                    <p:nvPr/>
                  </p:nvPicPr>
                  <p:blipFill>
                    <a:blip r:embed="rId281"/>
                    <a:stretch>
                      <a:fillRect/>
                    </a:stretch>
                  </p:blipFill>
                  <p:spPr>
                    <a:xfrm>
                      <a:off x="9972570" y="3842190"/>
                      <a:ext cx="57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065" name="Ink 1064">
                      <a:extLst>
                        <a:ext uri="{FF2B5EF4-FFF2-40B4-BE49-F238E27FC236}">
                          <a16:creationId xmlns:a16="http://schemas.microsoft.com/office/drawing/2014/main" id="{F3F08EB1-5385-28E5-11BE-B47B481C0FD8}"/>
                        </a:ext>
                      </a:extLst>
                    </p14:cNvPr>
                    <p14:cNvContentPartPr/>
                    <p14:nvPr/>
                  </p14:nvContentPartPr>
                  <p14:xfrm>
                    <a:off x="9967530" y="3858390"/>
                    <a:ext cx="53640" cy="57600"/>
                  </p14:xfrm>
                </p:contentPart>
              </mc:Choice>
              <mc:Fallback xmlns="">
                <p:pic>
                  <p:nvPicPr>
                    <p:cNvPr id="1065" name="Ink 1064">
                      <a:extLst>
                        <a:ext uri="{FF2B5EF4-FFF2-40B4-BE49-F238E27FC236}">
                          <a16:creationId xmlns:a16="http://schemas.microsoft.com/office/drawing/2014/main" id="{F3F08EB1-5385-28E5-11BE-B47B481C0FD8}"/>
                        </a:ext>
                      </a:extLst>
                    </p:cNvPr>
                    <p:cNvPicPr/>
                    <p:nvPr/>
                  </p:nvPicPr>
                  <p:blipFill>
                    <a:blip r:embed="rId283"/>
                    <a:stretch>
                      <a:fillRect/>
                    </a:stretch>
                  </p:blipFill>
                  <p:spPr>
                    <a:xfrm>
                      <a:off x="9963210" y="3854070"/>
                      <a:ext cx="62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066" name="Ink 1065">
                      <a:extLst>
                        <a:ext uri="{FF2B5EF4-FFF2-40B4-BE49-F238E27FC236}">
                          <a16:creationId xmlns:a16="http://schemas.microsoft.com/office/drawing/2014/main" id="{D760FB06-6740-9C89-8EDF-B495F0D522D5}"/>
                        </a:ext>
                      </a:extLst>
                    </p14:cNvPr>
                    <p14:cNvContentPartPr/>
                    <p14:nvPr/>
                  </p14:nvContentPartPr>
                  <p14:xfrm>
                    <a:off x="10003890" y="3888630"/>
                    <a:ext cx="26280" cy="38520"/>
                  </p14:xfrm>
                </p:contentPart>
              </mc:Choice>
              <mc:Fallback xmlns="">
                <p:pic>
                  <p:nvPicPr>
                    <p:cNvPr id="1066" name="Ink 1065">
                      <a:extLst>
                        <a:ext uri="{FF2B5EF4-FFF2-40B4-BE49-F238E27FC236}">
                          <a16:creationId xmlns:a16="http://schemas.microsoft.com/office/drawing/2014/main" id="{D760FB06-6740-9C89-8EDF-B495F0D522D5}"/>
                        </a:ext>
                      </a:extLst>
                    </p:cNvPr>
                    <p:cNvPicPr/>
                    <p:nvPr/>
                  </p:nvPicPr>
                  <p:blipFill>
                    <a:blip r:embed="rId285"/>
                    <a:stretch>
                      <a:fillRect/>
                    </a:stretch>
                  </p:blipFill>
                  <p:spPr>
                    <a:xfrm>
                      <a:off x="9999570" y="3884310"/>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067" name="Ink 1066">
                      <a:extLst>
                        <a:ext uri="{FF2B5EF4-FFF2-40B4-BE49-F238E27FC236}">
                          <a16:creationId xmlns:a16="http://schemas.microsoft.com/office/drawing/2014/main" id="{D995272E-D0E1-EB59-5850-8869C22635A1}"/>
                        </a:ext>
                      </a:extLst>
                    </p14:cNvPr>
                    <p14:cNvContentPartPr/>
                    <p14:nvPr/>
                  </p14:nvContentPartPr>
                  <p14:xfrm>
                    <a:off x="9997410" y="3833910"/>
                    <a:ext cx="37800" cy="52920"/>
                  </p14:xfrm>
                </p:contentPart>
              </mc:Choice>
              <mc:Fallback xmlns="">
                <p:pic>
                  <p:nvPicPr>
                    <p:cNvPr id="1067" name="Ink 1066">
                      <a:extLst>
                        <a:ext uri="{FF2B5EF4-FFF2-40B4-BE49-F238E27FC236}">
                          <a16:creationId xmlns:a16="http://schemas.microsoft.com/office/drawing/2014/main" id="{D995272E-D0E1-EB59-5850-8869C22635A1}"/>
                        </a:ext>
                      </a:extLst>
                    </p:cNvPr>
                    <p:cNvPicPr/>
                    <p:nvPr/>
                  </p:nvPicPr>
                  <p:blipFill>
                    <a:blip r:embed="rId287"/>
                    <a:stretch>
                      <a:fillRect/>
                    </a:stretch>
                  </p:blipFill>
                  <p:spPr>
                    <a:xfrm>
                      <a:off x="9993090" y="3829590"/>
                      <a:ext cx="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068" name="Ink 1067">
                      <a:extLst>
                        <a:ext uri="{FF2B5EF4-FFF2-40B4-BE49-F238E27FC236}">
                          <a16:creationId xmlns:a16="http://schemas.microsoft.com/office/drawing/2014/main" id="{7525161A-82D7-DA64-E7D2-5F5822C4B45C}"/>
                        </a:ext>
                      </a:extLst>
                    </p14:cNvPr>
                    <p14:cNvContentPartPr/>
                    <p14:nvPr/>
                  </p14:nvContentPartPr>
                  <p14:xfrm>
                    <a:off x="9990570" y="3831750"/>
                    <a:ext cx="37440" cy="43920"/>
                  </p14:xfrm>
                </p:contentPart>
              </mc:Choice>
              <mc:Fallback xmlns="">
                <p:pic>
                  <p:nvPicPr>
                    <p:cNvPr id="1068" name="Ink 1067">
                      <a:extLst>
                        <a:ext uri="{FF2B5EF4-FFF2-40B4-BE49-F238E27FC236}">
                          <a16:creationId xmlns:a16="http://schemas.microsoft.com/office/drawing/2014/main" id="{7525161A-82D7-DA64-E7D2-5F5822C4B45C}"/>
                        </a:ext>
                      </a:extLst>
                    </p:cNvPr>
                    <p:cNvPicPr/>
                    <p:nvPr/>
                  </p:nvPicPr>
                  <p:blipFill>
                    <a:blip r:embed="rId289"/>
                    <a:stretch>
                      <a:fillRect/>
                    </a:stretch>
                  </p:blipFill>
                  <p:spPr>
                    <a:xfrm>
                      <a:off x="9986250" y="3827430"/>
                      <a:ext cx="46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69" name="Ink 1068">
                      <a:extLst>
                        <a:ext uri="{FF2B5EF4-FFF2-40B4-BE49-F238E27FC236}">
                          <a16:creationId xmlns:a16="http://schemas.microsoft.com/office/drawing/2014/main" id="{A2294191-C1AC-B6E6-67B3-04FD0A396D85}"/>
                        </a:ext>
                      </a:extLst>
                    </p14:cNvPr>
                    <p14:cNvContentPartPr/>
                    <p14:nvPr/>
                  </p14:nvContentPartPr>
                  <p14:xfrm>
                    <a:off x="10024770" y="3825990"/>
                    <a:ext cx="20520" cy="52200"/>
                  </p14:xfrm>
                </p:contentPart>
              </mc:Choice>
              <mc:Fallback xmlns="">
                <p:pic>
                  <p:nvPicPr>
                    <p:cNvPr id="1069" name="Ink 1068">
                      <a:extLst>
                        <a:ext uri="{FF2B5EF4-FFF2-40B4-BE49-F238E27FC236}">
                          <a16:creationId xmlns:a16="http://schemas.microsoft.com/office/drawing/2014/main" id="{A2294191-C1AC-B6E6-67B3-04FD0A396D85}"/>
                        </a:ext>
                      </a:extLst>
                    </p:cNvPr>
                    <p:cNvPicPr/>
                    <p:nvPr/>
                  </p:nvPicPr>
                  <p:blipFill>
                    <a:blip r:embed="rId291"/>
                    <a:stretch>
                      <a:fillRect/>
                    </a:stretch>
                  </p:blipFill>
                  <p:spPr>
                    <a:xfrm>
                      <a:off x="10020450" y="3821670"/>
                      <a:ext cx="29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070" name="Ink 1069">
                      <a:extLst>
                        <a:ext uri="{FF2B5EF4-FFF2-40B4-BE49-F238E27FC236}">
                          <a16:creationId xmlns:a16="http://schemas.microsoft.com/office/drawing/2014/main" id="{824D9BB2-B8E9-416C-0615-07AA1D47C425}"/>
                        </a:ext>
                      </a:extLst>
                    </p14:cNvPr>
                    <p14:cNvContentPartPr/>
                    <p14:nvPr/>
                  </p14:nvContentPartPr>
                  <p14:xfrm>
                    <a:off x="10036290" y="3830310"/>
                    <a:ext cx="36000" cy="42480"/>
                  </p14:xfrm>
                </p:contentPart>
              </mc:Choice>
              <mc:Fallback xmlns="">
                <p:pic>
                  <p:nvPicPr>
                    <p:cNvPr id="1070" name="Ink 1069">
                      <a:extLst>
                        <a:ext uri="{FF2B5EF4-FFF2-40B4-BE49-F238E27FC236}">
                          <a16:creationId xmlns:a16="http://schemas.microsoft.com/office/drawing/2014/main" id="{824D9BB2-B8E9-416C-0615-07AA1D47C425}"/>
                        </a:ext>
                      </a:extLst>
                    </p:cNvPr>
                    <p:cNvPicPr/>
                    <p:nvPr/>
                  </p:nvPicPr>
                  <p:blipFill>
                    <a:blip r:embed="rId293"/>
                    <a:stretch>
                      <a:fillRect/>
                    </a:stretch>
                  </p:blipFill>
                  <p:spPr>
                    <a:xfrm>
                      <a:off x="10031970" y="3825990"/>
                      <a:ext cx="44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071" name="Ink 1070">
                      <a:extLst>
                        <a:ext uri="{FF2B5EF4-FFF2-40B4-BE49-F238E27FC236}">
                          <a16:creationId xmlns:a16="http://schemas.microsoft.com/office/drawing/2014/main" id="{5959C179-73FA-5F07-3308-FB1D3D137E9C}"/>
                        </a:ext>
                      </a:extLst>
                    </p14:cNvPr>
                    <p14:cNvContentPartPr/>
                    <p14:nvPr/>
                  </p14:nvContentPartPr>
                  <p14:xfrm>
                    <a:off x="10079490" y="3833190"/>
                    <a:ext cx="6840" cy="45000"/>
                  </p14:xfrm>
                </p:contentPart>
              </mc:Choice>
              <mc:Fallback xmlns="">
                <p:pic>
                  <p:nvPicPr>
                    <p:cNvPr id="1071" name="Ink 1070">
                      <a:extLst>
                        <a:ext uri="{FF2B5EF4-FFF2-40B4-BE49-F238E27FC236}">
                          <a16:creationId xmlns:a16="http://schemas.microsoft.com/office/drawing/2014/main" id="{5959C179-73FA-5F07-3308-FB1D3D137E9C}"/>
                        </a:ext>
                      </a:extLst>
                    </p:cNvPr>
                    <p:cNvPicPr/>
                    <p:nvPr/>
                  </p:nvPicPr>
                  <p:blipFill>
                    <a:blip r:embed="rId295"/>
                    <a:stretch>
                      <a:fillRect/>
                    </a:stretch>
                  </p:blipFill>
                  <p:spPr>
                    <a:xfrm>
                      <a:off x="10075170" y="3828870"/>
                      <a:ext cx="1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072" name="Ink 1071">
                      <a:extLst>
                        <a:ext uri="{FF2B5EF4-FFF2-40B4-BE49-F238E27FC236}">
                          <a16:creationId xmlns:a16="http://schemas.microsoft.com/office/drawing/2014/main" id="{94EBA9CD-2352-52D8-1338-E631EC4F078A}"/>
                        </a:ext>
                      </a:extLst>
                    </p14:cNvPr>
                    <p14:cNvContentPartPr/>
                    <p14:nvPr/>
                  </p14:nvContentPartPr>
                  <p14:xfrm>
                    <a:off x="10109010" y="3823830"/>
                    <a:ext cx="8640" cy="54720"/>
                  </p14:xfrm>
                </p:contentPart>
              </mc:Choice>
              <mc:Fallback xmlns="">
                <p:pic>
                  <p:nvPicPr>
                    <p:cNvPr id="1072" name="Ink 1071">
                      <a:extLst>
                        <a:ext uri="{FF2B5EF4-FFF2-40B4-BE49-F238E27FC236}">
                          <a16:creationId xmlns:a16="http://schemas.microsoft.com/office/drawing/2014/main" id="{94EBA9CD-2352-52D8-1338-E631EC4F078A}"/>
                        </a:ext>
                      </a:extLst>
                    </p:cNvPr>
                    <p:cNvPicPr/>
                    <p:nvPr/>
                  </p:nvPicPr>
                  <p:blipFill>
                    <a:blip r:embed="rId297"/>
                    <a:stretch>
                      <a:fillRect/>
                    </a:stretch>
                  </p:blipFill>
                  <p:spPr>
                    <a:xfrm>
                      <a:off x="10104690" y="3819510"/>
                      <a:ext cx="1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073" name="Ink 1072">
                      <a:extLst>
                        <a:ext uri="{FF2B5EF4-FFF2-40B4-BE49-F238E27FC236}">
                          <a16:creationId xmlns:a16="http://schemas.microsoft.com/office/drawing/2014/main" id="{76230BB2-1635-578D-8AFD-84A9CCC52F01}"/>
                        </a:ext>
                      </a:extLst>
                    </p14:cNvPr>
                    <p14:cNvContentPartPr/>
                    <p14:nvPr/>
                  </p14:nvContentPartPr>
                  <p14:xfrm>
                    <a:off x="10144290" y="3860550"/>
                    <a:ext cx="3240" cy="19080"/>
                  </p14:xfrm>
                </p:contentPart>
              </mc:Choice>
              <mc:Fallback xmlns="">
                <p:pic>
                  <p:nvPicPr>
                    <p:cNvPr id="1073" name="Ink 1072">
                      <a:extLst>
                        <a:ext uri="{FF2B5EF4-FFF2-40B4-BE49-F238E27FC236}">
                          <a16:creationId xmlns:a16="http://schemas.microsoft.com/office/drawing/2014/main" id="{76230BB2-1635-578D-8AFD-84A9CCC52F01}"/>
                        </a:ext>
                      </a:extLst>
                    </p:cNvPr>
                    <p:cNvPicPr/>
                    <p:nvPr/>
                  </p:nvPicPr>
                  <p:blipFill>
                    <a:blip r:embed="rId299"/>
                    <a:stretch>
                      <a:fillRect/>
                    </a:stretch>
                  </p:blipFill>
                  <p:spPr>
                    <a:xfrm>
                      <a:off x="10139970" y="3856230"/>
                      <a:ext cx="11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074" name="Ink 1073">
                      <a:extLst>
                        <a:ext uri="{FF2B5EF4-FFF2-40B4-BE49-F238E27FC236}">
                          <a16:creationId xmlns:a16="http://schemas.microsoft.com/office/drawing/2014/main" id="{E1A60536-1505-95AE-7BE3-D0D6DF85C600}"/>
                        </a:ext>
                      </a:extLst>
                    </p14:cNvPr>
                    <p14:cNvContentPartPr/>
                    <p14:nvPr/>
                  </p14:nvContentPartPr>
                  <p14:xfrm>
                    <a:off x="10119810" y="3869190"/>
                    <a:ext cx="11880" cy="33480"/>
                  </p14:xfrm>
                </p:contentPart>
              </mc:Choice>
              <mc:Fallback xmlns="">
                <p:pic>
                  <p:nvPicPr>
                    <p:cNvPr id="1074" name="Ink 1073">
                      <a:extLst>
                        <a:ext uri="{FF2B5EF4-FFF2-40B4-BE49-F238E27FC236}">
                          <a16:creationId xmlns:a16="http://schemas.microsoft.com/office/drawing/2014/main" id="{E1A60536-1505-95AE-7BE3-D0D6DF85C600}"/>
                        </a:ext>
                      </a:extLst>
                    </p:cNvPr>
                    <p:cNvPicPr/>
                    <p:nvPr/>
                  </p:nvPicPr>
                  <p:blipFill>
                    <a:blip r:embed="rId301"/>
                    <a:stretch>
                      <a:fillRect/>
                    </a:stretch>
                  </p:blipFill>
                  <p:spPr>
                    <a:xfrm>
                      <a:off x="10115490" y="3864870"/>
                      <a:ext cx="2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075" name="Ink 1074">
                      <a:extLst>
                        <a:ext uri="{FF2B5EF4-FFF2-40B4-BE49-F238E27FC236}">
                          <a16:creationId xmlns:a16="http://schemas.microsoft.com/office/drawing/2014/main" id="{2C605F6A-34CF-48E3-59AE-3C6639C557FE}"/>
                        </a:ext>
                      </a:extLst>
                    </p14:cNvPr>
                    <p14:cNvContentPartPr/>
                    <p14:nvPr/>
                  </p14:nvContentPartPr>
                  <p14:xfrm>
                    <a:off x="10116570" y="3876030"/>
                    <a:ext cx="2520" cy="12600"/>
                  </p14:xfrm>
                </p:contentPart>
              </mc:Choice>
              <mc:Fallback xmlns="">
                <p:pic>
                  <p:nvPicPr>
                    <p:cNvPr id="1075" name="Ink 1074">
                      <a:extLst>
                        <a:ext uri="{FF2B5EF4-FFF2-40B4-BE49-F238E27FC236}">
                          <a16:creationId xmlns:a16="http://schemas.microsoft.com/office/drawing/2014/main" id="{2C605F6A-34CF-48E3-59AE-3C6639C557FE}"/>
                        </a:ext>
                      </a:extLst>
                    </p:cNvPr>
                    <p:cNvPicPr/>
                    <p:nvPr/>
                  </p:nvPicPr>
                  <p:blipFill>
                    <a:blip r:embed="rId303"/>
                    <a:stretch>
                      <a:fillRect/>
                    </a:stretch>
                  </p:blipFill>
                  <p:spPr>
                    <a:xfrm>
                      <a:off x="10112250" y="3871710"/>
                      <a:ext cx="11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076" name="Ink 1075">
                      <a:extLst>
                        <a:ext uri="{FF2B5EF4-FFF2-40B4-BE49-F238E27FC236}">
                          <a16:creationId xmlns:a16="http://schemas.microsoft.com/office/drawing/2014/main" id="{771057F7-8C59-56B1-DD5B-F8FFAC21B97E}"/>
                        </a:ext>
                      </a:extLst>
                    </p14:cNvPr>
                    <p14:cNvContentPartPr/>
                    <p14:nvPr/>
                  </p14:nvContentPartPr>
                  <p14:xfrm>
                    <a:off x="10062930" y="3874230"/>
                    <a:ext cx="6120" cy="20160"/>
                  </p14:xfrm>
                </p:contentPart>
              </mc:Choice>
              <mc:Fallback xmlns="">
                <p:pic>
                  <p:nvPicPr>
                    <p:cNvPr id="1076" name="Ink 1075">
                      <a:extLst>
                        <a:ext uri="{FF2B5EF4-FFF2-40B4-BE49-F238E27FC236}">
                          <a16:creationId xmlns:a16="http://schemas.microsoft.com/office/drawing/2014/main" id="{771057F7-8C59-56B1-DD5B-F8FFAC21B97E}"/>
                        </a:ext>
                      </a:extLst>
                    </p:cNvPr>
                    <p:cNvPicPr/>
                    <p:nvPr/>
                  </p:nvPicPr>
                  <p:blipFill>
                    <a:blip r:embed="rId305"/>
                    <a:stretch>
                      <a:fillRect/>
                    </a:stretch>
                  </p:blipFill>
                  <p:spPr>
                    <a:xfrm>
                      <a:off x="10058610" y="3869910"/>
                      <a:ext cx="14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077" name="Ink 1076">
                      <a:extLst>
                        <a:ext uri="{FF2B5EF4-FFF2-40B4-BE49-F238E27FC236}">
                          <a16:creationId xmlns:a16="http://schemas.microsoft.com/office/drawing/2014/main" id="{7E9687BB-300F-3C63-99F7-D82FFEB5D47E}"/>
                        </a:ext>
                      </a:extLst>
                    </p14:cNvPr>
                    <p14:cNvContentPartPr/>
                    <p14:nvPr/>
                  </p14:nvContentPartPr>
                  <p14:xfrm>
                    <a:off x="10062930" y="3820590"/>
                    <a:ext cx="15480" cy="37440"/>
                  </p14:xfrm>
                </p:contentPart>
              </mc:Choice>
              <mc:Fallback xmlns="">
                <p:pic>
                  <p:nvPicPr>
                    <p:cNvPr id="1077" name="Ink 1076">
                      <a:extLst>
                        <a:ext uri="{FF2B5EF4-FFF2-40B4-BE49-F238E27FC236}">
                          <a16:creationId xmlns:a16="http://schemas.microsoft.com/office/drawing/2014/main" id="{7E9687BB-300F-3C63-99F7-D82FFEB5D47E}"/>
                        </a:ext>
                      </a:extLst>
                    </p:cNvPr>
                    <p:cNvPicPr/>
                    <p:nvPr/>
                  </p:nvPicPr>
                  <p:blipFill>
                    <a:blip r:embed="rId307"/>
                    <a:stretch>
                      <a:fillRect/>
                    </a:stretch>
                  </p:blipFill>
                  <p:spPr>
                    <a:xfrm>
                      <a:off x="10058610" y="3816270"/>
                      <a:ext cx="24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078" name="Ink 1077">
                      <a:extLst>
                        <a:ext uri="{FF2B5EF4-FFF2-40B4-BE49-F238E27FC236}">
                          <a16:creationId xmlns:a16="http://schemas.microsoft.com/office/drawing/2014/main" id="{ACE48B99-CF03-0C1A-98C8-9BD123DED257}"/>
                        </a:ext>
                      </a:extLst>
                    </p14:cNvPr>
                    <p14:cNvContentPartPr/>
                    <p14:nvPr/>
                  </p14:nvContentPartPr>
                  <p14:xfrm>
                    <a:off x="10083810" y="3818070"/>
                    <a:ext cx="13680" cy="39600"/>
                  </p14:xfrm>
                </p:contentPart>
              </mc:Choice>
              <mc:Fallback xmlns="">
                <p:pic>
                  <p:nvPicPr>
                    <p:cNvPr id="1078" name="Ink 1077">
                      <a:extLst>
                        <a:ext uri="{FF2B5EF4-FFF2-40B4-BE49-F238E27FC236}">
                          <a16:creationId xmlns:a16="http://schemas.microsoft.com/office/drawing/2014/main" id="{ACE48B99-CF03-0C1A-98C8-9BD123DED257}"/>
                        </a:ext>
                      </a:extLst>
                    </p:cNvPr>
                    <p:cNvPicPr/>
                    <p:nvPr/>
                  </p:nvPicPr>
                  <p:blipFill>
                    <a:blip r:embed="rId309"/>
                    <a:stretch>
                      <a:fillRect/>
                    </a:stretch>
                  </p:blipFill>
                  <p:spPr>
                    <a:xfrm>
                      <a:off x="10079490" y="3813750"/>
                      <a:ext cx="22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79" name="Ink 1078">
                      <a:extLst>
                        <a:ext uri="{FF2B5EF4-FFF2-40B4-BE49-F238E27FC236}">
                          <a16:creationId xmlns:a16="http://schemas.microsoft.com/office/drawing/2014/main" id="{6D8D6A7D-F728-F672-5B02-622BFD5E5B2D}"/>
                        </a:ext>
                      </a:extLst>
                    </p14:cNvPr>
                    <p14:cNvContentPartPr/>
                    <p14:nvPr/>
                  </p14:nvContentPartPr>
                  <p14:xfrm>
                    <a:off x="10076970" y="3817710"/>
                    <a:ext cx="6840" cy="32760"/>
                  </p14:xfrm>
                </p:contentPart>
              </mc:Choice>
              <mc:Fallback xmlns="">
                <p:pic>
                  <p:nvPicPr>
                    <p:cNvPr id="1079" name="Ink 1078">
                      <a:extLst>
                        <a:ext uri="{FF2B5EF4-FFF2-40B4-BE49-F238E27FC236}">
                          <a16:creationId xmlns:a16="http://schemas.microsoft.com/office/drawing/2014/main" id="{6D8D6A7D-F728-F672-5B02-622BFD5E5B2D}"/>
                        </a:ext>
                      </a:extLst>
                    </p:cNvPr>
                    <p:cNvPicPr/>
                    <p:nvPr/>
                  </p:nvPicPr>
                  <p:blipFill>
                    <a:blip r:embed="rId311"/>
                    <a:stretch>
                      <a:fillRect/>
                    </a:stretch>
                  </p:blipFill>
                  <p:spPr>
                    <a:xfrm>
                      <a:off x="10072650" y="3813390"/>
                      <a:ext cx="15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80" name="Ink 1079">
                      <a:extLst>
                        <a:ext uri="{FF2B5EF4-FFF2-40B4-BE49-F238E27FC236}">
                          <a16:creationId xmlns:a16="http://schemas.microsoft.com/office/drawing/2014/main" id="{7250FF4E-4771-EBB7-4DE0-CAD05E5CE90C}"/>
                        </a:ext>
                      </a:extLst>
                    </p14:cNvPr>
                    <p14:cNvContentPartPr/>
                    <p14:nvPr/>
                  </p14:nvContentPartPr>
                  <p14:xfrm>
                    <a:off x="10082010" y="3819510"/>
                    <a:ext cx="15120" cy="35280"/>
                  </p14:xfrm>
                </p:contentPart>
              </mc:Choice>
              <mc:Fallback xmlns="">
                <p:pic>
                  <p:nvPicPr>
                    <p:cNvPr id="1080" name="Ink 1079">
                      <a:extLst>
                        <a:ext uri="{FF2B5EF4-FFF2-40B4-BE49-F238E27FC236}">
                          <a16:creationId xmlns:a16="http://schemas.microsoft.com/office/drawing/2014/main" id="{7250FF4E-4771-EBB7-4DE0-CAD05E5CE90C}"/>
                        </a:ext>
                      </a:extLst>
                    </p:cNvPr>
                    <p:cNvPicPr/>
                    <p:nvPr/>
                  </p:nvPicPr>
                  <p:blipFill>
                    <a:blip r:embed="rId313"/>
                    <a:stretch>
                      <a:fillRect/>
                    </a:stretch>
                  </p:blipFill>
                  <p:spPr>
                    <a:xfrm>
                      <a:off x="10077690" y="3815190"/>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081" name="Ink 1080">
                      <a:extLst>
                        <a:ext uri="{FF2B5EF4-FFF2-40B4-BE49-F238E27FC236}">
                          <a16:creationId xmlns:a16="http://schemas.microsoft.com/office/drawing/2014/main" id="{9EF422F0-7152-D1E6-4823-94155D4DDE3F}"/>
                        </a:ext>
                      </a:extLst>
                    </p14:cNvPr>
                    <p14:cNvContentPartPr/>
                    <p14:nvPr/>
                  </p14:nvContentPartPr>
                  <p14:xfrm>
                    <a:off x="10100010" y="3808710"/>
                    <a:ext cx="8640" cy="51480"/>
                  </p14:xfrm>
                </p:contentPart>
              </mc:Choice>
              <mc:Fallback xmlns="">
                <p:pic>
                  <p:nvPicPr>
                    <p:cNvPr id="1081" name="Ink 1080">
                      <a:extLst>
                        <a:ext uri="{FF2B5EF4-FFF2-40B4-BE49-F238E27FC236}">
                          <a16:creationId xmlns:a16="http://schemas.microsoft.com/office/drawing/2014/main" id="{9EF422F0-7152-D1E6-4823-94155D4DDE3F}"/>
                        </a:ext>
                      </a:extLst>
                    </p:cNvPr>
                    <p:cNvPicPr/>
                    <p:nvPr/>
                  </p:nvPicPr>
                  <p:blipFill>
                    <a:blip r:embed="rId315"/>
                    <a:stretch>
                      <a:fillRect/>
                    </a:stretch>
                  </p:blipFill>
                  <p:spPr>
                    <a:xfrm>
                      <a:off x="10095690" y="3804390"/>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082" name="Ink 1081">
                      <a:extLst>
                        <a:ext uri="{FF2B5EF4-FFF2-40B4-BE49-F238E27FC236}">
                          <a16:creationId xmlns:a16="http://schemas.microsoft.com/office/drawing/2014/main" id="{A6E02BD8-C484-86B9-A4BA-1E591EB8FCAB}"/>
                        </a:ext>
                      </a:extLst>
                    </p14:cNvPr>
                    <p14:cNvContentPartPr/>
                    <p14:nvPr/>
                  </p14:nvContentPartPr>
                  <p14:xfrm>
                    <a:off x="10113690" y="3804750"/>
                    <a:ext cx="12960" cy="53280"/>
                  </p14:xfrm>
                </p:contentPart>
              </mc:Choice>
              <mc:Fallback xmlns="">
                <p:pic>
                  <p:nvPicPr>
                    <p:cNvPr id="1082" name="Ink 1081">
                      <a:extLst>
                        <a:ext uri="{FF2B5EF4-FFF2-40B4-BE49-F238E27FC236}">
                          <a16:creationId xmlns:a16="http://schemas.microsoft.com/office/drawing/2014/main" id="{A6E02BD8-C484-86B9-A4BA-1E591EB8FCAB}"/>
                        </a:ext>
                      </a:extLst>
                    </p:cNvPr>
                    <p:cNvPicPr/>
                    <p:nvPr/>
                  </p:nvPicPr>
                  <p:blipFill>
                    <a:blip r:embed="rId317"/>
                    <a:stretch>
                      <a:fillRect/>
                    </a:stretch>
                  </p:blipFill>
                  <p:spPr>
                    <a:xfrm>
                      <a:off x="10109370" y="3800430"/>
                      <a:ext cx="21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083" name="Ink 1082">
                      <a:extLst>
                        <a:ext uri="{FF2B5EF4-FFF2-40B4-BE49-F238E27FC236}">
                          <a16:creationId xmlns:a16="http://schemas.microsoft.com/office/drawing/2014/main" id="{F7DE63FB-A751-0E4C-32DC-BCB107338DE8}"/>
                        </a:ext>
                      </a:extLst>
                    </p14:cNvPr>
                    <p14:cNvContentPartPr/>
                    <p14:nvPr/>
                  </p14:nvContentPartPr>
                  <p14:xfrm>
                    <a:off x="10124850" y="3809430"/>
                    <a:ext cx="23400" cy="48960"/>
                  </p14:xfrm>
                </p:contentPart>
              </mc:Choice>
              <mc:Fallback xmlns="">
                <p:pic>
                  <p:nvPicPr>
                    <p:cNvPr id="1083" name="Ink 1082">
                      <a:extLst>
                        <a:ext uri="{FF2B5EF4-FFF2-40B4-BE49-F238E27FC236}">
                          <a16:creationId xmlns:a16="http://schemas.microsoft.com/office/drawing/2014/main" id="{F7DE63FB-A751-0E4C-32DC-BCB107338DE8}"/>
                        </a:ext>
                      </a:extLst>
                    </p:cNvPr>
                    <p:cNvPicPr/>
                    <p:nvPr/>
                  </p:nvPicPr>
                  <p:blipFill>
                    <a:blip r:embed="rId319"/>
                    <a:stretch>
                      <a:fillRect/>
                    </a:stretch>
                  </p:blipFill>
                  <p:spPr>
                    <a:xfrm>
                      <a:off x="10120530" y="3805110"/>
                      <a:ext cx="32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084" name="Ink 1083">
                      <a:extLst>
                        <a:ext uri="{FF2B5EF4-FFF2-40B4-BE49-F238E27FC236}">
                          <a16:creationId xmlns:a16="http://schemas.microsoft.com/office/drawing/2014/main" id="{9E8DE494-AD17-A4AF-15C2-17AAAB36046B}"/>
                        </a:ext>
                      </a:extLst>
                    </p14:cNvPr>
                    <p14:cNvContentPartPr/>
                    <p14:nvPr/>
                  </p14:nvContentPartPr>
                  <p14:xfrm>
                    <a:off x="10149690" y="3808350"/>
                    <a:ext cx="11520" cy="31320"/>
                  </p14:xfrm>
                </p:contentPart>
              </mc:Choice>
              <mc:Fallback xmlns="">
                <p:pic>
                  <p:nvPicPr>
                    <p:cNvPr id="1084" name="Ink 1083">
                      <a:extLst>
                        <a:ext uri="{FF2B5EF4-FFF2-40B4-BE49-F238E27FC236}">
                          <a16:creationId xmlns:a16="http://schemas.microsoft.com/office/drawing/2014/main" id="{9E8DE494-AD17-A4AF-15C2-17AAAB36046B}"/>
                        </a:ext>
                      </a:extLst>
                    </p:cNvPr>
                    <p:cNvPicPr/>
                    <p:nvPr/>
                  </p:nvPicPr>
                  <p:blipFill>
                    <a:blip r:embed="rId321"/>
                    <a:stretch>
                      <a:fillRect/>
                    </a:stretch>
                  </p:blipFill>
                  <p:spPr>
                    <a:xfrm>
                      <a:off x="10145370" y="3804030"/>
                      <a:ext cx="20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085" name="Ink 1084">
                      <a:extLst>
                        <a:ext uri="{FF2B5EF4-FFF2-40B4-BE49-F238E27FC236}">
                          <a16:creationId xmlns:a16="http://schemas.microsoft.com/office/drawing/2014/main" id="{C4853A98-6BF9-487A-3CBE-370951471D9A}"/>
                        </a:ext>
                      </a:extLst>
                    </p14:cNvPr>
                    <p14:cNvContentPartPr/>
                    <p14:nvPr/>
                  </p14:nvContentPartPr>
                  <p14:xfrm>
                    <a:off x="10171290" y="3809430"/>
                    <a:ext cx="10080" cy="39960"/>
                  </p14:xfrm>
                </p:contentPart>
              </mc:Choice>
              <mc:Fallback xmlns="">
                <p:pic>
                  <p:nvPicPr>
                    <p:cNvPr id="1085" name="Ink 1084">
                      <a:extLst>
                        <a:ext uri="{FF2B5EF4-FFF2-40B4-BE49-F238E27FC236}">
                          <a16:creationId xmlns:a16="http://schemas.microsoft.com/office/drawing/2014/main" id="{C4853A98-6BF9-487A-3CBE-370951471D9A}"/>
                        </a:ext>
                      </a:extLst>
                    </p:cNvPr>
                    <p:cNvPicPr/>
                    <p:nvPr/>
                  </p:nvPicPr>
                  <p:blipFill>
                    <a:blip r:embed="rId323"/>
                    <a:stretch>
                      <a:fillRect/>
                    </a:stretch>
                  </p:blipFill>
                  <p:spPr>
                    <a:xfrm>
                      <a:off x="10166970" y="3805110"/>
                      <a:ext cx="1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86" name="Ink 1085">
                      <a:extLst>
                        <a:ext uri="{FF2B5EF4-FFF2-40B4-BE49-F238E27FC236}">
                          <a16:creationId xmlns:a16="http://schemas.microsoft.com/office/drawing/2014/main" id="{C0C9F434-E401-9970-774E-05D8B9343A7E}"/>
                        </a:ext>
                      </a:extLst>
                    </p14:cNvPr>
                    <p14:cNvContentPartPr/>
                    <p14:nvPr/>
                  </p14:nvContentPartPr>
                  <p14:xfrm>
                    <a:off x="10183530" y="3804750"/>
                    <a:ext cx="15480" cy="34200"/>
                  </p14:xfrm>
                </p:contentPart>
              </mc:Choice>
              <mc:Fallback xmlns="">
                <p:pic>
                  <p:nvPicPr>
                    <p:cNvPr id="1086" name="Ink 1085">
                      <a:extLst>
                        <a:ext uri="{FF2B5EF4-FFF2-40B4-BE49-F238E27FC236}">
                          <a16:creationId xmlns:a16="http://schemas.microsoft.com/office/drawing/2014/main" id="{C0C9F434-E401-9970-774E-05D8B9343A7E}"/>
                        </a:ext>
                      </a:extLst>
                    </p:cNvPr>
                    <p:cNvPicPr/>
                    <p:nvPr/>
                  </p:nvPicPr>
                  <p:blipFill>
                    <a:blip r:embed="rId325"/>
                    <a:stretch>
                      <a:fillRect/>
                    </a:stretch>
                  </p:blipFill>
                  <p:spPr>
                    <a:xfrm>
                      <a:off x="10179210" y="3800430"/>
                      <a:ext cx="24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87" name="Ink 1086">
                      <a:extLst>
                        <a:ext uri="{FF2B5EF4-FFF2-40B4-BE49-F238E27FC236}">
                          <a16:creationId xmlns:a16="http://schemas.microsoft.com/office/drawing/2014/main" id="{68A6E3A0-4BCC-8119-8497-C69F09682A15}"/>
                        </a:ext>
                      </a:extLst>
                    </p14:cNvPr>
                    <p14:cNvContentPartPr/>
                    <p14:nvPr/>
                  </p14:nvContentPartPr>
                  <p14:xfrm>
                    <a:off x="10168410" y="3815910"/>
                    <a:ext cx="5760" cy="25560"/>
                  </p14:xfrm>
                </p:contentPart>
              </mc:Choice>
              <mc:Fallback xmlns="">
                <p:pic>
                  <p:nvPicPr>
                    <p:cNvPr id="1087" name="Ink 1086">
                      <a:extLst>
                        <a:ext uri="{FF2B5EF4-FFF2-40B4-BE49-F238E27FC236}">
                          <a16:creationId xmlns:a16="http://schemas.microsoft.com/office/drawing/2014/main" id="{68A6E3A0-4BCC-8119-8497-C69F09682A15}"/>
                        </a:ext>
                      </a:extLst>
                    </p:cNvPr>
                    <p:cNvPicPr/>
                    <p:nvPr/>
                  </p:nvPicPr>
                  <p:blipFill>
                    <a:blip r:embed="rId327"/>
                    <a:stretch>
                      <a:fillRect/>
                    </a:stretch>
                  </p:blipFill>
                  <p:spPr>
                    <a:xfrm>
                      <a:off x="10164090" y="3811590"/>
                      <a:ext cx="1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88" name="Ink 1087">
                      <a:extLst>
                        <a:ext uri="{FF2B5EF4-FFF2-40B4-BE49-F238E27FC236}">
                          <a16:creationId xmlns:a16="http://schemas.microsoft.com/office/drawing/2014/main" id="{793488EC-424C-3EC5-A6DD-7AC1DE4F625F}"/>
                        </a:ext>
                      </a:extLst>
                    </p14:cNvPr>
                    <p14:cNvContentPartPr/>
                    <p14:nvPr/>
                  </p14:nvContentPartPr>
                  <p14:xfrm>
                    <a:off x="10165530" y="3801510"/>
                    <a:ext cx="14040" cy="30240"/>
                  </p14:xfrm>
                </p:contentPart>
              </mc:Choice>
              <mc:Fallback xmlns="">
                <p:pic>
                  <p:nvPicPr>
                    <p:cNvPr id="1088" name="Ink 1087">
                      <a:extLst>
                        <a:ext uri="{FF2B5EF4-FFF2-40B4-BE49-F238E27FC236}">
                          <a16:creationId xmlns:a16="http://schemas.microsoft.com/office/drawing/2014/main" id="{793488EC-424C-3EC5-A6DD-7AC1DE4F625F}"/>
                        </a:ext>
                      </a:extLst>
                    </p:cNvPr>
                    <p:cNvPicPr/>
                    <p:nvPr/>
                  </p:nvPicPr>
                  <p:blipFill>
                    <a:blip r:embed="rId329"/>
                    <a:stretch>
                      <a:fillRect/>
                    </a:stretch>
                  </p:blipFill>
                  <p:spPr>
                    <a:xfrm>
                      <a:off x="10161210" y="3797190"/>
                      <a:ext cx="2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89" name="Ink 1088">
                      <a:extLst>
                        <a:ext uri="{FF2B5EF4-FFF2-40B4-BE49-F238E27FC236}">
                          <a16:creationId xmlns:a16="http://schemas.microsoft.com/office/drawing/2014/main" id="{FF7F7370-5237-2142-40D4-6A2E9BC2C148}"/>
                        </a:ext>
                      </a:extLst>
                    </p14:cNvPr>
                    <p14:cNvContentPartPr/>
                    <p14:nvPr/>
                  </p14:nvContentPartPr>
                  <p14:xfrm>
                    <a:off x="10089210" y="3826350"/>
                    <a:ext cx="4320" cy="29880"/>
                  </p14:xfrm>
                </p:contentPart>
              </mc:Choice>
              <mc:Fallback xmlns="">
                <p:pic>
                  <p:nvPicPr>
                    <p:cNvPr id="1089" name="Ink 1088">
                      <a:extLst>
                        <a:ext uri="{FF2B5EF4-FFF2-40B4-BE49-F238E27FC236}">
                          <a16:creationId xmlns:a16="http://schemas.microsoft.com/office/drawing/2014/main" id="{FF7F7370-5237-2142-40D4-6A2E9BC2C148}"/>
                        </a:ext>
                      </a:extLst>
                    </p:cNvPr>
                    <p:cNvPicPr/>
                    <p:nvPr/>
                  </p:nvPicPr>
                  <p:blipFill>
                    <a:blip r:embed="rId331"/>
                    <a:stretch>
                      <a:fillRect/>
                    </a:stretch>
                  </p:blipFill>
                  <p:spPr>
                    <a:xfrm>
                      <a:off x="10084890" y="3822030"/>
                      <a:ext cx="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90" name="Ink 1089">
                      <a:extLst>
                        <a:ext uri="{FF2B5EF4-FFF2-40B4-BE49-F238E27FC236}">
                          <a16:creationId xmlns:a16="http://schemas.microsoft.com/office/drawing/2014/main" id="{07DCC0C1-EAC7-DD0C-8874-8043C4C180BD}"/>
                        </a:ext>
                      </a:extLst>
                    </p14:cNvPr>
                    <p14:cNvContentPartPr/>
                    <p14:nvPr/>
                  </p14:nvContentPartPr>
                  <p14:xfrm>
                    <a:off x="10053210" y="3823470"/>
                    <a:ext cx="6480" cy="38160"/>
                  </p14:xfrm>
                </p:contentPart>
              </mc:Choice>
              <mc:Fallback xmlns="">
                <p:pic>
                  <p:nvPicPr>
                    <p:cNvPr id="1090" name="Ink 1089">
                      <a:extLst>
                        <a:ext uri="{FF2B5EF4-FFF2-40B4-BE49-F238E27FC236}">
                          <a16:creationId xmlns:a16="http://schemas.microsoft.com/office/drawing/2014/main" id="{07DCC0C1-EAC7-DD0C-8874-8043C4C180BD}"/>
                        </a:ext>
                      </a:extLst>
                    </p:cNvPr>
                    <p:cNvPicPr/>
                    <p:nvPr/>
                  </p:nvPicPr>
                  <p:blipFill>
                    <a:blip r:embed="rId333"/>
                    <a:stretch>
                      <a:fillRect/>
                    </a:stretch>
                  </p:blipFill>
                  <p:spPr>
                    <a:xfrm>
                      <a:off x="10048890" y="3819150"/>
                      <a:ext cx="15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91" name="Ink 1090">
                      <a:extLst>
                        <a:ext uri="{FF2B5EF4-FFF2-40B4-BE49-F238E27FC236}">
                          <a16:creationId xmlns:a16="http://schemas.microsoft.com/office/drawing/2014/main" id="{C85EA224-E227-2140-CAA2-98451F8595B7}"/>
                        </a:ext>
                      </a:extLst>
                    </p14:cNvPr>
                    <p14:cNvContentPartPr/>
                    <p14:nvPr/>
                  </p14:nvContentPartPr>
                  <p14:xfrm>
                    <a:off x="10049610" y="3821670"/>
                    <a:ext cx="8640" cy="20160"/>
                  </p14:xfrm>
                </p:contentPart>
              </mc:Choice>
              <mc:Fallback xmlns="">
                <p:pic>
                  <p:nvPicPr>
                    <p:cNvPr id="1091" name="Ink 1090">
                      <a:extLst>
                        <a:ext uri="{FF2B5EF4-FFF2-40B4-BE49-F238E27FC236}">
                          <a16:creationId xmlns:a16="http://schemas.microsoft.com/office/drawing/2014/main" id="{C85EA224-E227-2140-CAA2-98451F8595B7}"/>
                        </a:ext>
                      </a:extLst>
                    </p:cNvPr>
                    <p:cNvPicPr/>
                    <p:nvPr/>
                  </p:nvPicPr>
                  <p:blipFill>
                    <a:blip r:embed="rId335"/>
                    <a:stretch>
                      <a:fillRect/>
                    </a:stretch>
                  </p:blipFill>
                  <p:spPr>
                    <a:xfrm>
                      <a:off x="10045290" y="3817350"/>
                      <a:ext cx="17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92" name="Ink 1091">
                      <a:extLst>
                        <a:ext uri="{FF2B5EF4-FFF2-40B4-BE49-F238E27FC236}">
                          <a16:creationId xmlns:a16="http://schemas.microsoft.com/office/drawing/2014/main" id="{024E5E1F-9210-ABCD-C638-AABD6CDD718E}"/>
                        </a:ext>
                      </a:extLst>
                    </p14:cNvPr>
                    <p14:cNvContentPartPr/>
                    <p14:nvPr/>
                  </p14:nvContentPartPr>
                  <p14:xfrm>
                    <a:off x="10015050" y="3809430"/>
                    <a:ext cx="17640" cy="32040"/>
                  </p14:xfrm>
                </p:contentPart>
              </mc:Choice>
              <mc:Fallback xmlns="">
                <p:pic>
                  <p:nvPicPr>
                    <p:cNvPr id="1092" name="Ink 1091">
                      <a:extLst>
                        <a:ext uri="{FF2B5EF4-FFF2-40B4-BE49-F238E27FC236}">
                          <a16:creationId xmlns:a16="http://schemas.microsoft.com/office/drawing/2014/main" id="{024E5E1F-9210-ABCD-C638-AABD6CDD718E}"/>
                        </a:ext>
                      </a:extLst>
                    </p:cNvPr>
                    <p:cNvPicPr/>
                    <p:nvPr/>
                  </p:nvPicPr>
                  <p:blipFill>
                    <a:blip r:embed="rId337"/>
                    <a:stretch>
                      <a:fillRect/>
                    </a:stretch>
                  </p:blipFill>
                  <p:spPr>
                    <a:xfrm>
                      <a:off x="10010730" y="3805110"/>
                      <a:ext cx="26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93" name="Ink 1092">
                      <a:extLst>
                        <a:ext uri="{FF2B5EF4-FFF2-40B4-BE49-F238E27FC236}">
                          <a16:creationId xmlns:a16="http://schemas.microsoft.com/office/drawing/2014/main" id="{C68312DA-7387-E9C2-640E-3F863A6DD12C}"/>
                        </a:ext>
                      </a:extLst>
                    </p14:cNvPr>
                    <p14:cNvContentPartPr/>
                    <p14:nvPr/>
                  </p14:nvContentPartPr>
                  <p14:xfrm>
                    <a:off x="9986250" y="3814830"/>
                    <a:ext cx="6120" cy="27720"/>
                  </p14:xfrm>
                </p:contentPart>
              </mc:Choice>
              <mc:Fallback xmlns="">
                <p:pic>
                  <p:nvPicPr>
                    <p:cNvPr id="1093" name="Ink 1092">
                      <a:extLst>
                        <a:ext uri="{FF2B5EF4-FFF2-40B4-BE49-F238E27FC236}">
                          <a16:creationId xmlns:a16="http://schemas.microsoft.com/office/drawing/2014/main" id="{C68312DA-7387-E9C2-640E-3F863A6DD12C}"/>
                        </a:ext>
                      </a:extLst>
                    </p:cNvPr>
                    <p:cNvPicPr/>
                    <p:nvPr/>
                  </p:nvPicPr>
                  <p:blipFill>
                    <a:blip r:embed="rId339"/>
                    <a:stretch>
                      <a:fillRect/>
                    </a:stretch>
                  </p:blipFill>
                  <p:spPr>
                    <a:xfrm>
                      <a:off x="9981930" y="3810510"/>
                      <a:ext cx="1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94" name="Ink 1093">
                      <a:extLst>
                        <a:ext uri="{FF2B5EF4-FFF2-40B4-BE49-F238E27FC236}">
                          <a16:creationId xmlns:a16="http://schemas.microsoft.com/office/drawing/2014/main" id="{7DFF1C46-C8A3-9173-BAF2-1EE34CFA8C88}"/>
                        </a:ext>
                      </a:extLst>
                    </p14:cNvPr>
                    <p14:cNvContentPartPr/>
                    <p14:nvPr/>
                  </p14:nvContentPartPr>
                  <p14:xfrm>
                    <a:off x="9973650" y="3828510"/>
                    <a:ext cx="6840" cy="24480"/>
                  </p14:xfrm>
                </p:contentPart>
              </mc:Choice>
              <mc:Fallback xmlns="">
                <p:pic>
                  <p:nvPicPr>
                    <p:cNvPr id="1094" name="Ink 1093">
                      <a:extLst>
                        <a:ext uri="{FF2B5EF4-FFF2-40B4-BE49-F238E27FC236}">
                          <a16:creationId xmlns:a16="http://schemas.microsoft.com/office/drawing/2014/main" id="{7DFF1C46-C8A3-9173-BAF2-1EE34CFA8C88}"/>
                        </a:ext>
                      </a:extLst>
                    </p:cNvPr>
                    <p:cNvPicPr/>
                    <p:nvPr/>
                  </p:nvPicPr>
                  <p:blipFill>
                    <a:blip r:embed="rId341"/>
                    <a:stretch>
                      <a:fillRect/>
                    </a:stretch>
                  </p:blipFill>
                  <p:spPr>
                    <a:xfrm>
                      <a:off x="9969330" y="3824190"/>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95" name="Ink 1094">
                      <a:extLst>
                        <a:ext uri="{FF2B5EF4-FFF2-40B4-BE49-F238E27FC236}">
                          <a16:creationId xmlns:a16="http://schemas.microsoft.com/office/drawing/2014/main" id="{E008A2EA-5E50-D10F-C45D-9F183AC8F3F1}"/>
                        </a:ext>
                      </a:extLst>
                    </p14:cNvPr>
                    <p14:cNvContentPartPr/>
                    <p14:nvPr/>
                  </p14:nvContentPartPr>
                  <p14:xfrm>
                    <a:off x="9923610" y="3834630"/>
                    <a:ext cx="55080" cy="42840"/>
                  </p14:xfrm>
                </p:contentPart>
              </mc:Choice>
              <mc:Fallback xmlns="">
                <p:pic>
                  <p:nvPicPr>
                    <p:cNvPr id="1095" name="Ink 1094">
                      <a:extLst>
                        <a:ext uri="{FF2B5EF4-FFF2-40B4-BE49-F238E27FC236}">
                          <a16:creationId xmlns:a16="http://schemas.microsoft.com/office/drawing/2014/main" id="{E008A2EA-5E50-D10F-C45D-9F183AC8F3F1}"/>
                        </a:ext>
                      </a:extLst>
                    </p:cNvPr>
                    <p:cNvPicPr/>
                    <p:nvPr/>
                  </p:nvPicPr>
                  <p:blipFill>
                    <a:blip r:embed="rId343"/>
                    <a:stretch>
                      <a:fillRect/>
                    </a:stretch>
                  </p:blipFill>
                  <p:spPr>
                    <a:xfrm>
                      <a:off x="9919290" y="3830310"/>
                      <a:ext cx="637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753" name="Ink 752">
                    <a:extLst>
                      <a:ext uri="{FF2B5EF4-FFF2-40B4-BE49-F238E27FC236}">
                        <a16:creationId xmlns:a16="http://schemas.microsoft.com/office/drawing/2014/main" id="{CA26575C-FD99-EE38-2EB6-58E18F3AF2A4}"/>
                      </a:ext>
                    </a:extLst>
                  </p14:cNvPr>
                  <p14:cNvContentPartPr/>
                  <p14:nvPr/>
                </p14:nvContentPartPr>
                <p14:xfrm>
                  <a:off x="10489530" y="2683710"/>
                  <a:ext cx="48240" cy="826200"/>
                </p14:xfrm>
              </p:contentPart>
            </mc:Choice>
            <mc:Fallback xmlns="">
              <p:pic>
                <p:nvPicPr>
                  <p:cNvPr id="753" name="Ink 752">
                    <a:extLst>
                      <a:ext uri="{FF2B5EF4-FFF2-40B4-BE49-F238E27FC236}">
                        <a16:creationId xmlns:a16="http://schemas.microsoft.com/office/drawing/2014/main" id="{CA26575C-FD99-EE38-2EB6-58E18F3AF2A4}"/>
                      </a:ext>
                    </a:extLst>
                  </p:cNvPr>
                  <p:cNvPicPr/>
                  <p:nvPr/>
                </p:nvPicPr>
                <p:blipFill>
                  <a:blip r:embed="rId345"/>
                  <a:stretch>
                    <a:fillRect/>
                  </a:stretch>
                </p:blipFill>
                <p:spPr>
                  <a:xfrm>
                    <a:off x="10485210" y="2679390"/>
                    <a:ext cx="5688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754" name="Ink 753">
                    <a:extLst>
                      <a:ext uri="{FF2B5EF4-FFF2-40B4-BE49-F238E27FC236}">
                        <a16:creationId xmlns:a16="http://schemas.microsoft.com/office/drawing/2014/main" id="{E6629ECF-E366-81DF-6657-C01498061FEA}"/>
                      </a:ext>
                    </a:extLst>
                  </p14:cNvPr>
                  <p14:cNvContentPartPr/>
                  <p14:nvPr/>
                </p14:nvContentPartPr>
                <p14:xfrm>
                  <a:off x="10537050" y="3407670"/>
                  <a:ext cx="255960" cy="1019880"/>
                </p14:xfrm>
              </p:contentPart>
            </mc:Choice>
            <mc:Fallback xmlns="">
              <p:pic>
                <p:nvPicPr>
                  <p:cNvPr id="754" name="Ink 753">
                    <a:extLst>
                      <a:ext uri="{FF2B5EF4-FFF2-40B4-BE49-F238E27FC236}">
                        <a16:creationId xmlns:a16="http://schemas.microsoft.com/office/drawing/2014/main" id="{E6629ECF-E366-81DF-6657-C01498061FEA}"/>
                      </a:ext>
                    </a:extLst>
                  </p:cNvPr>
                  <p:cNvPicPr/>
                  <p:nvPr/>
                </p:nvPicPr>
                <p:blipFill>
                  <a:blip r:embed="rId347"/>
                  <a:stretch>
                    <a:fillRect/>
                  </a:stretch>
                </p:blipFill>
                <p:spPr>
                  <a:xfrm>
                    <a:off x="10532730" y="3403350"/>
                    <a:ext cx="26460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755" name="Ink 754">
                    <a:extLst>
                      <a:ext uri="{FF2B5EF4-FFF2-40B4-BE49-F238E27FC236}">
                        <a16:creationId xmlns:a16="http://schemas.microsoft.com/office/drawing/2014/main" id="{6E722042-4BF7-30F0-AB47-9A0BC694DB70}"/>
                      </a:ext>
                    </a:extLst>
                  </p14:cNvPr>
                  <p14:cNvContentPartPr/>
                  <p14:nvPr/>
                </p14:nvContentPartPr>
                <p14:xfrm>
                  <a:off x="10740810" y="3224430"/>
                  <a:ext cx="168480" cy="1076400"/>
                </p14:xfrm>
              </p:contentPart>
            </mc:Choice>
            <mc:Fallback xmlns="">
              <p:pic>
                <p:nvPicPr>
                  <p:cNvPr id="755" name="Ink 754">
                    <a:extLst>
                      <a:ext uri="{FF2B5EF4-FFF2-40B4-BE49-F238E27FC236}">
                        <a16:creationId xmlns:a16="http://schemas.microsoft.com/office/drawing/2014/main" id="{6E722042-4BF7-30F0-AB47-9A0BC694DB70}"/>
                      </a:ext>
                    </a:extLst>
                  </p:cNvPr>
                  <p:cNvPicPr/>
                  <p:nvPr/>
                </p:nvPicPr>
                <p:blipFill>
                  <a:blip r:embed="rId349"/>
                  <a:stretch>
                    <a:fillRect/>
                  </a:stretch>
                </p:blipFill>
                <p:spPr>
                  <a:xfrm>
                    <a:off x="10736490" y="3220110"/>
                    <a:ext cx="1771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756" name="Ink 755">
                    <a:extLst>
                      <a:ext uri="{FF2B5EF4-FFF2-40B4-BE49-F238E27FC236}">
                        <a16:creationId xmlns:a16="http://schemas.microsoft.com/office/drawing/2014/main" id="{1DA82874-02E0-0F3A-A5A5-F84AA65C8C1C}"/>
                      </a:ext>
                    </a:extLst>
                  </p14:cNvPr>
                  <p14:cNvContentPartPr/>
                  <p14:nvPr/>
                </p14:nvContentPartPr>
                <p14:xfrm>
                  <a:off x="10632810" y="3279510"/>
                  <a:ext cx="8640" cy="96840"/>
                </p14:xfrm>
              </p:contentPart>
            </mc:Choice>
            <mc:Fallback xmlns="">
              <p:pic>
                <p:nvPicPr>
                  <p:cNvPr id="756" name="Ink 755">
                    <a:extLst>
                      <a:ext uri="{FF2B5EF4-FFF2-40B4-BE49-F238E27FC236}">
                        <a16:creationId xmlns:a16="http://schemas.microsoft.com/office/drawing/2014/main" id="{1DA82874-02E0-0F3A-A5A5-F84AA65C8C1C}"/>
                      </a:ext>
                    </a:extLst>
                  </p:cNvPr>
                  <p:cNvPicPr/>
                  <p:nvPr/>
                </p:nvPicPr>
                <p:blipFill>
                  <a:blip r:embed="rId351"/>
                  <a:stretch>
                    <a:fillRect/>
                  </a:stretch>
                </p:blipFill>
                <p:spPr>
                  <a:xfrm>
                    <a:off x="10628490" y="3275190"/>
                    <a:ext cx="1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757" name="Ink 756">
                    <a:extLst>
                      <a:ext uri="{FF2B5EF4-FFF2-40B4-BE49-F238E27FC236}">
                        <a16:creationId xmlns:a16="http://schemas.microsoft.com/office/drawing/2014/main" id="{E58184C8-C915-BDCB-C16A-366403AFFAC4}"/>
                      </a:ext>
                    </a:extLst>
                  </p14:cNvPr>
                  <p14:cNvContentPartPr/>
                  <p14:nvPr/>
                </p14:nvContentPartPr>
                <p14:xfrm>
                  <a:off x="10065810" y="3410550"/>
                  <a:ext cx="36720" cy="18720"/>
                </p14:xfrm>
              </p:contentPart>
            </mc:Choice>
            <mc:Fallback xmlns="">
              <p:pic>
                <p:nvPicPr>
                  <p:cNvPr id="757" name="Ink 756">
                    <a:extLst>
                      <a:ext uri="{FF2B5EF4-FFF2-40B4-BE49-F238E27FC236}">
                        <a16:creationId xmlns:a16="http://schemas.microsoft.com/office/drawing/2014/main" id="{E58184C8-C915-BDCB-C16A-366403AFFAC4}"/>
                      </a:ext>
                    </a:extLst>
                  </p:cNvPr>
                  <p:cNvPicPr/>
                  <p:nvPr/>
                </p:nvPicPr>
                <p:blipFill>
                  <a:blip r:embed="rId353"/>
                  <a:stretch>
                    <a:fillRect/>
                  </a:stretch>
                </p:blipFill>
                <p:spPr>
                  <a:xfrm>
                    <a:off x="10061490" y="3406230"/>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58" name="Ink 757">
                    <a:extLst>
                      <a:ext uri="{FF2B5EF4-FFF2-40B4-BE49-F238E27FC236}">
                        <a16:creationId xmlns:a16="http://schemas.microsoft.com/office/drawing/2014/main" id="{4741D41F-1283-A03A-1598-888AC7037F12}"/>
                      </a:ext>
                    </a:extLst>
                  </p14:cNvPr>
                  <p14:cNvContentPartPr/>
                  <p14:nvPr/>
                </p14:nvContentPartPr>
                <p14:xfrm>
                  <a:off x="9655050" y="4998870"/>
                  <a:ext cx="178200" cy="40680"/>
                </p14:xfrm>
              </p:contentPart>
            </mc:Choice>
            <mc:Fallback xmlns="">
              <p:pic>
                <p:nvPicPr>
                  <p:cNvPr id="758" name="Ink 757">
                    <a:extLst>
                      <a:ext uri="{FF2B5EF4-FFF2-40B4-BE49-F238E27FC236}">
                        <a16:creationId xmlns:a16="http://schemas.microsoft.com/office/drawing/2014/main" id="{4741D41F-1283-A03A-1598-888AC7037F12}"/>
                      </a:ext>
                    </a:extLst>
                  </p:cNvPr>
                  <p:cNvPicPr/>
                  <p:nvPr/>
                </p:nvPicPr>
                <p:blipFill>
                  <a:blip r:embed="rId355"/>
                  <a:stretch>
                    <a:fillRect/>
                  </a:stretch>
                </p:blipFill>
                <p:spPr>
                  <a:xfrm>
                    <a:off x="9650730" y="4994550"/>
                    <a:ext cx="186840" cy="49320"/>
                  </a:xfrm>
                  <a:prstGeom prst="rect">
                    <a:avLst/>
                  </a:prstGeom>
                </p:spPr>
              </p:pic>
            </mc:Fallback>
          </mc:AlternateContent>
          <p:grpSp>
            <p:nvGrpSpPr>
              <p:cNvPr id="759" name="Group 758">
                <a:extLst>
                  <a:ext uri="{FF2B5EF4-FFF2-40B4-BE49-F238E27FC236}">
                    <a16:creationId xmlns:a16="http://schemas.microsoft.com/office/drawing/2014/main" id="{03174E2D-B3C8-72DF-73E1-2AB16CC7045A}"/>
                  </a:ext>
                </a:extLst>
              </p:cNvPr>
              <p:cNvGrpSpPr/>
              <p:nvPr/>
            </p:nvGrpSpPr>
            <p:grpSpPr>
              <a:xfrm>
                <a:off x="9745410" y="4875030"/>
                <a:ext cx="65880" cy="59040"/>
                <a:chOff x="9745410" y="4875030"/>
                <a:chExt cx="65880" cy="59040"/>
              </a:xfrm>
            </p:grpSpPr>
            <mc:AlternateContent xmlns:mc="http://schemas.openxmlformats.org/markup-compatibility/2006" xmlns:p14="http://schemas.microsoft.com/office/powerpoint/2010/main">
              <mc:Choice Requires="p14">
                <p:contentPart p14:bwMode="auto" r:id="rId356">
                  <p14:nvContentPartPr>
                    <p14:cNvPr id="1016" name="Ink 1015">
                      <a:extLst>
                        <a:ext uri="{FF2B5EF4-FFF2-40B4-BE49-F238E27FC236}">
                          <a16:creationId xmlns:a16="http://schemas.microsoft.com/office/drawing/2014/main" id="{57DBC724-0B69-70FC-48D0-E5FD7E398498}"/>
                        </a:ext>
                      </a:extLst>
                    </p14:cNvPr>
                    <p14:cNvContentPartPr/>
                    <p14:nvPr/>
                  </p14:nvContentPartPr>
                  <p14:xfrm>
                    <a:off x="9759450" y="4875030"/>
                    <a:ext cx="51840" cy="19080"/>
                  </p14:xfrm>
                </p:contentPart>
              </mc:Choice>
              <mc:Fallback xmlns="">
                <p:pic>
                  <p:nvPicPr>
                    <p:cNvPr id="1016" name="Ink 1015">
                      <a:extLst>
                        <a:ext uri="{FF2B5EF4-FFF2-40B4-BE49-F238E27FC236}">
                          <a16:creationId xmlns:a16="http://schemas.microsoft.com/office/drawing/2014/main" id="{57DBC724-0B69-70FC-48D0-E5FD7E398498}"/>
                        </a:ext>
                      </a:extLst>
                    </p:cNvPr>
                    <p:cNvPicPr/>
                    <p:nvPr/>
                  </p:nvPicPr>
                  <p:blipFill>
                    <a:blip r:embed="rId357"/>
                    <a:stretch>
                      <a:fillRect/>
                    </a:stretch>
                  </p:blipFill>
                  <p:spPr>
                    <a:xfrm>
                      <a:off x="9755130" y="4870710"/>
                      <a:ext cx="6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17" name="Ink 1016">
                      <a:extLst>
                        <a:ext uri="{FF2B5EF4-FFF2-40B4-BE49-F238E27FC236}">
                          <a16:creationId xmlns:a16="http://schemas.microsoft.com/office/drawing/2014/main" id="{9983F528-4E07-CF69-D3A0-D0515A10DEA9}"/>
                        </a:ext>
                      </a:extLst>
                    </p14:cNvPr>
                    <p14:cNvContentPartPr/>
                    <p14:nvPr/>
                  </p14:nvContentPartPr>
                  <p14:xfrm>
                    <a:off x="9745410" y="4930110"/>
                    <a:ext cx="40320" cy="3960"/>
                  </p14:xfrm>
                </p:contentPart>
              </mc:Choice>
              <mc:Fallback xmlns="">
                <p:pic>
                  <p:nvPicPr>
                    <p:cNvPr id="1017" name="Ink 1016">
                      <a:extLst>
                        <a:ext uri="{FF2B5EF4-FFF2-40B4-BE49-F238E27FC236}">
                          <a16:creationId xmlns:a16="http://schemas.microsoft.com/office/drawing/2014/main" id="{9983F528-4E07-CF69-D3A0-D0515A10DEA9}"/>
                        </a:ext>
                      </a:extLst>
                    </p:cNvPr>
                    <p:cNvPicPr/>
                    <p:nvPr/>
                  </p:nvPicPr>
                  <p:blipFill>
                    <a:blip r:embed="rId359"/>
                    <a:stretch>
                      <a:fillRect/>
                    </a:stretch>
                  </p:blipFill>
                  <p:spPr>
                    <a:xfrm>
                      <a:off x="9741090" y="4925790"/>
                      <a:ext cx="4896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760" name="Ink 759">
                    <a:extLst>
                      <a:ext uri="{FF2B5EF4-FFF2-40B4-BE49-F238E27FC236}">
                        <a16:creationId xmlns:a16="http://schemas.microsoft.com/office/drawing/2014/main" id="{0C1267C6-3117-2ADF-1388-4C7F9E46F19B}"/>
                      </a:ext>
                    </a:extLst>
                  </p14:cNvPr>
                  <p14:cNvContentPartPr/>
                  <p14:nvPr/>
                </p14:nvContentPartPr>
                <p14:xfrm>
                  <a:off x="10647930" y="4418910"/>
                  <a:ext cx="73080" cy="46800"/>
                </p14:xfrm>
              </p:contentPart>
            </mc:Choice>
            <mc:Fallback xmlns="">
              <p:pic>
                <p:nvPicPr>
                  <p:cNvPr id="760" name="Ink 759">
                    <a:extLst>
                      <a:ext uri="{FF2B5EF4-FFF2-40B4-BE49-F238E27FC236}">
                        <a16:creationId xmlns:a16="http://schemas.microsoft.com/office/drawing/2014/main" id="{0C1267C6-3117-2ADF-1388-4C7F9E46F19B}"/>
                      </a:ext>
                    </a:extLst>
                  </p:cNvPr>
                  <p:cNvPicPr/>
                  <p:nvPr/>
                </p:nvPicPr>
                <p:blipFill>
                  <a:blip r:embed="rId361"/>
                  <a:stretch>
                    <a:fillRect/>
                  </a:stretch>
                </p:blipFill>
                <p:spPr>
                  <a:xfrm>
                    <a:off x="10643610" y="4414590"/>
                    <a:ext cx="81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761" name="Ink 760">
                    <a:extLst>
                      <a:ext uri="{FF2B5EF4-FFF2-40B4-BE49-F238E27FC236}">
                        <a16:creationId xmlns:a16="http://schemas.microsoft.com/office/drawing/2014/main" id="{FBCE3E96-6330-4C05-61DD-4B793EC9F5DA}"/>
                      </a:ext>
                    </a:extLst>
                  </p14:cNvPr>
                  <p14:cNvContentPartPr/>
                  <p14:nvPr/>
                </p14:nvContentPartPr>
                <p14:xfrm>
                  <a:off x="10697610" y="4300110"/>
                  <a:ext cx="209520" cy="181080"/>
                </p14:xfrm>
              </p:contentPart>
            </mc:Choice>
            <mc:Fallback xmlns="">
              <p:pic>
                <p:nvPicPr>
                  <p:cNvPr id="761" name="Ink 760">
                    <a:extLst>
                      <a:ext uri="{FF2B5EF4-FFF2-40B4-BE49-F238E27FC236}">
                        <a16:creationId xmlns:a16="http://schemas.microsoft.com/office/drawing/2014/main" id="{FBCE3E96-6330-4C05-61DD-4B793EC9F5DA}"/>
                      </a:ext>
                    </a:extLst>
                  </p:cNvPr>
                  <p:cNvPicPr/>
                  <p:nvPr/>
                </p:nvPicPr>
                <p:blipFill>
                  <a:blip r:embed="rId363"/>
                  <a:stretch>
                    <a:fillRect/>
                  </a:stretch>
                </p:blipFill>
                <p:spPr>
                  <a:xfrm>
                    <a:off x="10693290" y="4295790"/>
                    <a:ext cx="21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762" name="Ink 761">
                    <a:extLst>
                      <a:ext uri="{FF2B5EF4-FFF2-40B4-BE49-F238E27FC236}">
                        <a16:creationId xmlns:a16="http://schemas.microsoft.com/office/drawing/2014/main" id="{E9320481-34F0-A63A-CEBA-1C05BC9E79B3}"/>
                      </a:ext>
                    </a:extLst>
                  </p14:cNvPr>
                  <p14:cNvContentPartPr/>
                  <p14:nvPr/>
                </p14:nvContentPartPr>
                <p14:xfrm>
                  <a:off x="10802730" y="4358430"/>
                  <a:ext cx="57240" cy="107280"/>
                </p14:xfrm>
              </p:contentPart>
            </mc:Choice>
            <mc:Fallback xmlns="">
              <p:pic>
                <p:nvPicPr>
                  <p:cNvPr id="762" name="Ink 761">
                    <a:extLst>
                      <a:ext uri="{FF2B5EF4-FFF2-40B4-BE49-F238E27FC236}">
                        <a16:creationId xmlns:a16="http://schemas.microsoft.com/office/drawing/2014/main" id="{E9320481-34F0-A63A-CEBA-1C05BC9E79B3}"/>
                      </a:ext>
                    </a:extLst>
                  </p:cNvPr>
                  <p:cNvPicPr/>
                  <p:nvPr/>
                </p:nvPicPr>
                <p:blipFill>
                  <a:blip r:embed="rId365"/>
                  <a:stretch>
                    <a:fillRect/>
                  </a:stretch>
                </p:blipFill>
                <p:spPr>
                  <a:xfrm>
                    <a:off x="10798410" y="4354110"/>
                    <a:ext cx="65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763" name="Ink 762">
                    <a:extLst>
                      <a:ext uri="{FF2B5EF4-FFF2-40B4-BE49-F238E27FC236}">
                        <a16:creationId xmlns:a16="http://schemas.microsoft.com/office/drawing/2014/main" id="{A83F3841-4291-5FCB-1E3A-AE0FBA01EE9B}"/>
                      </a:ext>
                    </a:extLst>
                  </p14:cNvPr>
                  <p14:cNvContentPartPr/>
                  <p14:nvPr/>
                </p14:nvContentPartPr>
                <p14:xfrm>
                  <a:off x="10680210" y="2637600"/>
                  <a:ext cx="45720" cy="491040"/>
                </p14:xfrm>
              </p:contentPart>
            </mc:Choice>
            <mc:Fallback xmlns="">
              <p:pic>
                <p:nvPicPr>
                  <p:cNvPr id="763" name="Ink 762">
                    <a:extLst>
                      <a:ext uri="{FF2B5EF4-FFF2-40B4-BE49-F238E27FC236}">
                        <a16:creationId xmlns:a16="http://schemas.microsoft.com/office/drawing/2014/main" id="{A83F3841-4291-5FCB-1E3A-AE0FBA01EE9B}"/>
                      </a:ext>
                    </a:extLst>
                  </p:cNvPr>
                  <p:cNvPicPr/>
                  <p:nvPr/>
                </p:nvPicPr>
                <p:blipFill>
                  <a:blip r:embed="rId367"/>
                  <a:stretch>
                    <a:fillRect/>
                  </a:stretch>
                </p:blipFill>
                <p:spPr>
                  <a:xfrm>
                    <a:off x="10675890" y="2633280"/>
                    <a:ext cx="543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764" name="Ink 763">
                    <a:extLst>
                      <a:ext uri="{FF2B5EF4-FFF2-40B4-BE49-F238E27FC236}">
                        <a16:creationId xmlns:a16="http://schemas.microsoft.com/office/drawing/2014/main" id="{93E745BB-4D42-F63F-3539-A7CF136770CD}"/>
                      </a:ext>
                    </a:extLst>
                  </p14:cNvPr>
                  <p14:cNvContentPartPr/>
                  <p14:nvPr/>
                </p14:nvContentPartPr>
                <p14:xfrm>
                  <a:off x="10205370" y="1649400"/>
                  <a:ext cx="63360" cy="441720"/>
                </p14:xfrm>
              </p:contentPart>
            </mc:Choice>
            <mc:Fallback xmlns="">
              <p:pic>
                <p:nvPicPr>
                  <p:cNvPr id="764" name="Ink 763">
                    <a:extLst>
                      <a:ext uri="{FF2B5EF4-FFF2-40B4-BE49-F238E27FC236}">
                        <a16:creationId xmlns:a16="http://schemas.microsoft.com/office/drawing/2014/main" id="{93E745BB-4D42-F63F-3539-A7CF136770CD}"/>
                      </a:ext>
                    </a:extLst>
                  </p:cNvPr>
                  <p:cNvPicPr/>
                  <p:nvPr/>
                </p:nvPicPr>
                <p:blipFill>
                  <a:blip r:embed="rId369"/>
                  <a:stretch>
                    <a:fillRect/>
                  </a:stretch>
                </p:blipFill>
                <p:spPr>
                  <a:xfrm>
                    <a:off x="10201050" y="1645080"/>
                    <a:ext cx="7200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765" name="Ink 764">
                    <a:extLst>
                      <a:ext uri="{FF2B5EF4-FFF2-40B4-BE49-F238E27FC236}">
                        <a16:creationId xmlns:a16="http://schemas.microsoft.com/office/drawing/2014/main" id="{E6AA78B2-487A-56D2-0ECF-0E0AF1FE757C}"/>
                      </a:ext>
                    </a:extLst>
                  </p14:cNvPr>
                  <p14:cNvContentPartPr/>
                  <p14:nvPr/>
                </p14:nvContentPartPr>
                <p14:xfrm>
                  <a:off x="9978870" y="1585260"/>
                  <a:ext cx="238320" cy="84960"/>
                </p14:xfrm>
              </p:contentPart>
            </mc:Choice>
            <mc:Fallback xmlns="">
              <p:pic>
                <p:nvPicPr>
                  <p:cNvPr id="765" name="Ink 764">
                    <a:extLst>
                      <a:ext uri="{FF2B5EF4-FFF2-40B4-BE49-F238E27FC236}">
                        <a16:creationId xmlns:a16="http://schemas.microsoft.com/office/drawing/2014/main" id="{E6AA78B2-487A-56D2-0ECF-0E0AF1FE757C}"/>
                      </a:ext>
                    </a:extLst>
                  </p:cNvPr>
                  <p:cNvPicPr/>
                  <p:nvPr/>
                </p:nvPicPr>
                <p:blipFill>
                  <a:blip r:embed="rId371"/>
                  <a:stretch>
                    <a:fillRect/>
                  </a:stretch>
                </p:blipFill>
                <p:spPr>
                  <a:xfrm>
                    <a:off x="9974550" y="1580940"/>
                    <a:ext cx="246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766" name="Ink 765">
                    <a:extLst>
                      <a:ext uri="{FF2B5EF4-FFF2-40B4-BE49-F238E27FC236}">
                        <a16:creationId xmlns:a16="http://schemas.microsoft.com/office/drawing/2014/main" id="{3C1660DB-4F57-BEF4-E0E6-26FB7D93B122}"/>
                      </a:ext>
                    </a:extLst>
                  </p14:cNvPr>
                  <p14:cNvContentPartPr/>
                  <p14:nvPr/>
                </p14:nvContentPartPr>
                <p14:xfrm>
                  <a:off x="10234470" y="1909260"/>
                  <a:ext cx="34560" cy="34200"/>
                </p14:xfrm>
              </p:contentPart>
            </mc:Choice>
            <mc:Fallback xmlns="">
              <p:pic>
                <p:nvPicPr>
                  <p:cNvPr id="766" name="Ink 765">
                    <a:extLst>
                      <a:ext uri="{FF2B5EF4-FFF2-40B4-BE49-F238E27FC236}">
                        <a16:creationId xmlns:a16="http://schemas.microsoft.com/office/drawing/2014/main" id="{3C1660DB-4F57-BEF4-E0E6-26FB7D93B122}"/>
                      </a:ext>
                    </a:extLst>
                  </p:cNvPr>
                  <p:cNvPicPr/>
                  <p:nvPr/>
                </p:nvPicPr>
                <p:blipFill>
                  <a:blip r:embed="rId373"/>
                  <a:stretch>
                    <a:fillRect/>
                  </a:stretch>
                </p:blipFill>
                <p:spPr>
                  <a:xfrm>
                    <a:off x="10230150" y="1904940"/>
                    <a:ext cx="43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67" name="Ink 766">
                    <a:extLst>
                      <a:ext uri="{FF2B5EF4-FFF2-40B4-BE49-F238E27FC236}">
                        <a16:creationId xmlns:a16="http://schemas.microsoft.com/office/drawing/2014/main" id="{8AC3EA1D-8288-BC67-2BF5-9EAE75FBA989}"/>
                      </a:ext>
                    </a:extLst>
                  </p14:cNvPr>
                  <p14:cNvContentPartPr/>
                  <p14:nvPr/>
                </p14:nvContentPartPr>
                <p14:xfrm>
                  <a:off x="10209630" y="1989870"/>
                  <a:ext cx="28440" cy="30240"/>
                </p14:xfrm>
              </p:contentPart>
            </mc:Choice>
            <mc:Fallback xmlns="">
              <p:pic>
                <p:nvPicPr>
                  <p:cNvPr id="767" name="Ink 766">
                    <a:extLst>
                      <a:ext uri="{FF2B5EF4-FFF2-40B4-BE49-F238E27FC236}">
                        <a16:creationId xmlns:a16="http://schemas.microsoft.com/office/drawing/2014/main" id="{8AC3EA1D-8288-BC67-2BF5-9EAE75FBA989}"/>
                      </a:ext>
                    </a:extLst>
                  </p:cNvPr>
                  <p:cNvPicPr/>
                  <p:nvPr/>
                </p:nvPicPr>
                <p:blipFill>
                  <a:blip r:embed="rId375"/>
                  <a:stretch>
                    <a:fillRect/>
                  </a:stretch>
                </p:blipFill>
                <p:spPr>
                  <a:xfrm>
                    <a:off x="10205310" y="1985550"/>
                    <a:ext cx="37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2" name="Ink 321">
                    <a:extLst>
                      <a:ext uri="{FF2B5EF4-FFF2-40B4-BE49-F238E27FC236}">
                        <a16:creationId xmlns:a16="http://schemas.microsoft.com/office/drawing/2014/main" id="{6670707E-58FE-7502-3FD7-DD5B1975D30C}"/>
                      </a:ext>
                    </a:extLst>
                  </p14:cNvPr>
                  <p14:cNvContentPartPr/>
                  <p14:nvPr/>
                </p14:nvContentPartPr>
                <p14:xfrm>
                  <a:off x="9799950" y="2005710"/>
                  <a:ext cx="8640" cy="29160"/>
                </p14:xfrm>
              </p:contentPart>
            </mc:Choice>
            <mc:Fallback xmlns="">
              <p:pic>
                <p:nvPicPr>
                  <p:cNvPr id="322" name="Ink 321">
                    <a:extLst>
                      <a:ext uri="{FF2B5EF4-FFF2-40B4-BE49-F238E27FC236}">
                        <a16:creationId xmlns:a16="http://schemas.microsoft.com/office/drawing/2014/main" id="{6670707E-58FE-7502-3FD7-DD5B1975D30C}"/>
                      </a:ext>
                    </a:extLst>
                  </p:cNvPr>
                  <p:cNvPicPr/>
                  <p:nvPr/>
                </p:nvPicPr>
                <p:blipFill>
                  <a:blip r:embed="rId377"/>
                  <a:stretch>
                    <a:fillRect/>
                  </a:stretch>
                </p:blipFill>
                <p:spPr>
                  <a:xfrm>
                    <a:off x="9795630" y="2001390"/>
                    <a:ext cx="17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3" name="Ink 322">
                    <a:extLst>
                      <a:ext uri="{FF2B5EF4-FFF2-40B4-BE49-F238E27FC236}">
                        <a16:creationId xmlns:a16="http://schemas.microsoft.com/office/drawing/2014/main" id="{E02E232A-D353-0357-1E46-3BD1A0EC6B24}"/>
                      </a:ext>
                    </a:extLst>
                  </p14:cNvPr>
                  <p14:cNvContentPartPr/>
                  <p14:nvPr/>
                </p14:nvContentPartPr>
                <p14:xfrm>
                  <a:off x="9990630" y="2089380"/>
                  <a:ext cx="267840" cy="201600"/>
                </p14:xfrm>
              </p:contentPart>
            </mc:Choice>
            <mc:Fallback xmlns="">
              <p:pic>
                <p:nvPicPr>
                  <p:cNvPr id="323" name="Ink 322">
                    <a:extLst>
                      <a:ext uri="{FF2B5EF4-FFF2-40B4-BE49-F238E27FC236}">
                        <a16:creationId xmlns:a16="http://schemas.microsoft.com/office/drawing/2014/main" id="{E02E232A-D353-0357-1E46-3BD1A0EC6B24}"/>
                      </a:ext>
                    </a:extLst>
                  </p:cNvPr>
                  <p:cNvPicPr/>
                  <p:nvPr/>
                </p:nvPicPr>
                <p:blipFill>
                  <a:blip r:embed="rId379"/>
                  <a:stretch>
                    <a:fillRect/>
                  </a:stretch>
                </p:blipFill>
                <p:spPr>
                  <a:xfrm>
                    <a:off x="9986310" y="2085060"/>
                    <a:ext cx="27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24" name="Ink 323">
                    <a:extLst>
                      <a:ext uri="{FF2B5EF4-FFF2-40B4-BE49-F238E27FC236}">
                        <a16:creationId xmlns:a16="http://schemas.microsoft.com/office/drawing/2014/main" id="{A288FCA8-125D-A6B0-D76C-7701087ABEEB}"/>
                      </a:ext>
                    </a:extLst>
                  </p14:cNvPr>
                  <p14:cNvContentPartPr/>
                  <p14:nvPr/>
                </p14:nvContentPartPr>
                <p14:xfrm>
                  <a:off x="10463940" y="3103980"/>
                  <a:ext cx="36360" cy="24480"/>
                </p14:xfrm>
              </p:contentPart>
            </mc:Choice>
            <mc:Fallback xmlns="">
              <p:pic>
                <p:nvPicPr>
                  <p:cNvPr id="324" name="Ink 323">
                    <a:extLst>
                      <a:ext uri="{FF2B5EF4-FFF2-40B4-BE49-F238E27FC236}">
                        <a16:creationId xmlns:a16="http://schemas.microsoft.com/office/drawing/2014/main" id="{A288FCA8-125D-A6B0-D76C-7701087ABEEB}"/>
                      </a:ext>
                    </a:extLst>
                  </p:cNvPr>
                  <p:cNvPicPr/>
                  <p:nvPr/>
                </p:nvPicPr>
                <p:blipFill>
                  <a:blip r:embed="rId381"/>
                  <a:stretch>
                    <a:fillRect/>
                  </a:stretch>
                </p:blipFill>
                <p:spPr>
                  <a:xfrm>
                    <a:off x="10459620" y="3099660"/>
                    <a:ext cx="45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28" name="Ink 327">
                    <a:extLst>
                      <a:ext uri="{FF2B5EF4-FFF2-40B4-BE49-F238E27FC236}">
                        <a16:creationId xmlns:a16="http://schemas.microsoft.com/office/drawing/2014/main" id="{28EB0C5F-9E88-57A5-E096-C4145D0918D5}"/>
                      </a:ext>
                    </a:extLst>
                  </p14:cNvPr>
                  <p14:cNvContentPartPr/>
                  <p14:nvPr/>
                </p14:nvContentPartPr>
                <p14:xfrm>
                  <a:off x="10480860" y="3235380"/>
                  <a:ext cx="23040" cy="33480"/>
                </p14:xfrm>
              </p:contentPart>
            </mc:Choice>
            <mc:Fallback xmlns="">
              <p:pic>
                <p:nvPicPr>
                  <p:cNvPr id="328" name="Ink 327">
                    <a:extLst>
                      <a:ext uri="{FF2B5EF4-FFF2-40B4-BE49-F238E27FC236}">
                        <a16:creationId xmlns:a16="http://schemas.microsoft.com/office/drawing/2014/main" id="{28EB0C5F-9E88-57A5-E096-C4145D0918D5}"/>
                      </a:ext>
                    </a:extLst>
                  </p:cNvPr>
                  <p:cNvPicPr/>
                  <p:nvPr/>
                </p:nvPicPr>
                <p:blipFill>
                  <a:blip r:embed="rId383"/>
                  <a:stretch>
                    <a:fillRect/>
                  </a:stretch>
                </p:blipFill>
                <p:spPr>
                  <a:xfrm>
                    <a:off x="10476540" y="3231060"/>
                    <a:ext cx="31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29" name="Ink 328">
                    <a:extLst>
                      <a:ext uri="{FF2B5EF4-FFF2-40B4-BE49-F238E27FC236}">
                        <a16:creationId xmlns:a16="http://schemas.microsoft.com/office/drawing/2014/main" id="{0876FEE4-8B46-8956-C828-3BAFCCEA3201}"/>
                      </a:ext>
                    </a:extLst>
                  </p14:cNvPr>
                  <p14:cNvContentPartPr/>
                  <p14:nvPr/>
                </p14:nvContentPartPr>
                <p14:xfrm>
                  <a:off x="10409640" y="6022170"/>
                  <a:ext cx="3600" cy="32040"/>
                </p14:xfrm>
              </p:contentPart>
            </mc:Choice>
            <mc:Fallback xmlns="">
              <p:pic>
                <p:nvPicPr>
                  <p:cNvPr id="329" name="Ink 328">
                    <a:extLst>
                      <a:ext uri="{FF2B5EF4-FFF2-40B4-BE49-F238E27FC236}">
                        <a16:creationId xmlns:a16="http://schemas.microsoft.com/office/drawing/2014/main" id="{0876FEE4-8B46-8956-C828-3BAFCCEA3201}"/>
                      </a:ext>
                    </a:extLst>
                  </p:cNvPr>
                  <p:cNvPicPr/>
                  <p:nvPr/>
                </p:nvPicPr>
                <p:blipFill>
                  <a:blip r:embed="rId385"/>
                  <a:stretch>
                    <a:fillRect/>
                  </a:stretch>
                </p:blipFill>
                <p:spPr>
                  <a:xfrm>
                    <a:off x="10405320" y="6017850"/>
                    <a:ext cx="12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30" name="Ink 329">
                    <a:extLst>
                      <a:ext uri="{FF2B5EF4-FFF2-40B4-BE49-F238E27FC236}">
                        <a16:creationId xmlns:a16="http://schemas.microsoft.com/office/drawing/2014/main" id="{CD5D6CDB-7A32-4341-B712-D673225493E9}"/>
                      </a:ext>
                    </a:extLst>
                  </p14:cNvPr>
                  <p14:cNvContentPartPr/>
                  <p14:nvPr/>
                </p14:nvContentPartPr>
                <p14:xfrm>
                  <a:off x="9739680" y="6067530"/>
                  <a:ext cx="9720" cy="48600"/>
                </p14:xfrm>
              </p:contentPart>
            </mc:Choice>
            <mc:Fallback xmlns="">
              <p:pic>
                <p:nvPicPr>
                  <p:cNvPr id="330" name="Ink 329">
                    <a:extLst>
                      <a:ext uri="{FF2B5EF4-FFF2-40B4-BE49-F238E27FC236}">
                        <a16:creationId xmlns:a16="http://schemas.microsoft.com/office/drawing/2014/main" id="{CD5D6CDB-7A32-4341-B712-D673225493E9}"/>
                      </a:ext>
                    </a:extLst>
                  </p:cNvPr>
                  <p:cNvPicPr/>
                  <p:nvPr/>
                </p:nvPicPr>
                <p:blipFill>
                  <a:blip r:embed="rId387"/>
                  <a:stretch>
                    <a:fillRect/>
                  </a:stretch>
                </p:blipFill>
                <p:spPr>
                  <a:xfrm>
                    <a:off x="9735360" y="6063210"/>
                    <a:ext cx="18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33" name="Ink 332">
                    <a:extLst>
                      <a:ext uri="{FF2B5EF4-FFF2-40B4-BE49-F238E27FC236}">
                        <a16:creationId xmlns:a16="http://schemas.microsoft.com/office/drawing/2014/main" id="{A4AA45C8-6D11-3761-70A1-C01D5B3491D9}"/>
                      </a:ext>
                    </a:extLst>
                  </p14:cNvPr>
                  <p14:cNvContentPartPr/>
                  <p14:nvPr/>
                </p14:nvContentPartPr>
                <p14:xfrm>
                  <a:off x="10621680" y="6355890"/>
                  <a:ext cx="120240" cy="10800"/>
                </p14:xfrm>
              </p:contentPart>
            </mc:Choice>
            <mc:Fallback xmlns="">
              <p:pic>
                <p:nvPicPr>
                  <p:cNvPr id="333" name="Ink 332">
                    <a:extLst>
                      <a:ext uri="{FF2B5EF4-FFF2-40B4-BE49-F238E27FC236}">
                        <a16:creationId xmlns:a16="http://schemas.microsoft.com/office/drawing/2014/main" id="{A4AA45C8-6D11-3761-70A1-C01D5B3491D9}"/>
                      </a:ext>
                    </a:extLst>
                  </p:cNvPr>
                  <p:cNvPicPr/>
                  <p:nvPr/>
                </p:nvPicPr>
                <p:blipFill>
                  <a:blip r:embed="rId389"/>
                  <a:stretch>
                    <a:fillRect/>
                  </a:stretch>
                </p:blipFill>
                <p:spPr>
                  <a:xfrm>
                    <a:off x="10617360" y="6351570"/>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4" name="Ink 333">
                    <a:extLst>
                      <a:ext uri="{FF2B5EF4-FFF2-40B4-BE49-F238E27FC236}">
                        <a16:creationId xmlns:a16="http://schemas.microsoft.com/office/drawing/2014/main" id="{DBD61619-8857-B6E6-050D-1F120017CF40}"/>
                      </a:ext>
                    </a:extLst>
                  </p14:cNvPr>
                  <p14:cNvContentPartPr/>
                  <p14:nvPr/>
                </p14:nvContentPartPr>
                <p14:xfrm>
                  <a:off x="9395880" y="6373170"/>
                  <a:ext cx="131760" cy="21960"/>
                </p14:xfrm>
              </p:contentPart>
            </mc:Choice>
            <mc:Fallback xmlns="">
              <p:pic>
                <p:nvPicPr>
                  <p:cNvPr id="334" name="Ink 333">
                    <a:extLst>
                      <a:ext uri="{FF2B5EF4-FFF2-40B4-BE49-F238E27FC236}">
                        <a16:creationId xmlns:a16="http://schemas.microsoft.com/office/drawing/2014/main" id="{DBD61619-8857-B6E6-050D-1F120017CF40}"/>
                      </a:ext>
                    </a:extLst>
                  </p:cNvPr>
                  <p:cNvPicPr/>
                  <p:nvPr/>
                </p:nvPicPr>
                <p:blipFill>
                  <a:blip r:embed="rId391"/>
                  <a:stretch>
                    <a:fillRect/>
                  </a:stretch>
                </p:blipFill>
                <p:spPr>
                  <a:xfrm>
                    <a:off x="9391560" y="6368850"/>
                    <a:ext cx="140400" cy="30600"/>
                  </a:xfrm>
                  <a:prstGeom prst="rect">
                    <a:avLst/>
                  </a:prstGeom>
                </p:spPr>
              </p:pic>
            </mc:Fallback>
          </mc:AlternateContent>
          <p:grpSp>
            <p:nvGrpSpPr>
              <p:cNvPr id="335" name="Group 334">
                <a:extLst>
                  <a:ext uri="{FF2B5EF4-FFF2-40B4-BE49-F238E27FC236}">
                    <a16:creationId xmlns:a16="http://schemas.microsoft.com/office/drawing/2014/main" id="{68DD2F36-6173-1AB6-11E8-5872C8E13510}"/>
                  </a:ext>
                </a:extLst>
              </p:cNvPr>
              <p:cNvGrpSpPr/>
              <p:nvPr/>
            </p:nvGrpSpPr>
            <p:grpSpPr>
              <a:xfrm>
                <a:off x="10020330" y="3581970"/>
                <a:ext cx="369720" cy="111960"/>
                <a:chOff x="10020330" y="3581970"/>
                <a:chExt cx="369720" cy="111960"/>
              </a:xfrm>
            </p:grpSpPr>
            <mc:AlternateContent xmlns:mc="http://schemas.openxmlformats.org/markup-compatibility/2006" xmlns:p14="http://schemas.microsoft.com/office/powerpoint/2010/main">
              <mc:Choice Requires="p14">
                <p:contentPart p14:bwMode="auto" r:id="rId392">
                  <p14:nvContentPartPr>
                    <p14:cNvPr id="1012" name="Ink 1011">
                      <a:extLst>
                        <a:ext uri="{FF2B5EF4-FFF2-40B4-BE49-F238E27FC236}">
                          <a16:creationId xmlns:a16="http://schemas.microsoft.com/office/drawing/2014/main" id="{73A5864D-B7BF-2C37-C533-D48D76997A71}"/>
                        </a:ext>
                      </a:extLst>
                    </p14:cNvPr>
                    <p14:cNvContentPartPr/>
                    <p14:nvPr/>
                  </p14:nvContentPartPr>
                  <p14:xfrm>
                    <a:off x="10020330" y="3685650"/>
                    <a:ext cx="207720" cy="8280"/>
                  </p14:xfrm>
                </p:contentPart>
              </mc:Choice>
              <mc:Fallback xmlns="">
                <p:pic>
                  <p:nvPicPr>
                    <p:cNvPr id="1012" name="Ink 1011">
                      <a:extLst>
                        <a:ext uri="{FF2B5EF4-FFF2-40B4-BE49-F238E27FC236}">
                          <a16:creationId xmlns:a16="http://schemas.microsoft.com/office/drawing/2014/main" id="{73A5864D-B7BF-2C37-C533-D48D76997A71}"/>
                        </a:ext>
                      </a:extLst>
                    </p:cNvPr>
                    <p:cNvPicPr/>
                    <p:nvPr/>
                  </p:nvPicPr>
                  <p:blipFill>
                    <a:blip r:embed="rId393"/>
                    <a:stretch>
                      <a:fillRect/>
                    </a:stretch>
                  </p:blipFill>
                  <p:spPr>
                    <a:xfrm>
                      <a:off x="10016010" y="3681330"/>
                      <a:ext cx="21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013" name="Ink 1012">
                      <a:extLst>
                        <a:ext uri="{FF2B5EF4-FFF2-40B4-BE49-F238E27FC236}">
                          <a16:creationId xmlns:a16="http://schemas.microsoft.com/office/drawing/2014/main" id="{76FAE213-750C-F759-D1EB-48080E5AC171}"/>
                        </a:ext>
                      </a:extLst>
                    </p14:cNvPr>
                    <p14:cNvContentPartPr/>
                    <p14:nvPr/>
                  </p14:nvContentPartPr>
                  <p14:xfrm>
                    <a:off x="10209330" y="3690330"/>
                    <a:ext cx="360" cy="360"/>
                  </p14:xfrm>
                </p:contentPart>
              </mc:Choice>
              <mc:Fallback xmlns="">
                <p:pic>
                  <p:nvPicPr>
                    <p:cNvPr id="1013" name="Ink 1012">
                      <a:extLst>
                        <a:ext uri="{FF2B5EF4-FFF2-40B4-BE49-F238E27FC236}">
                          <a16:creationId xmlns:a16="http://schemas.microsoft.com/office/drawing/2014/main" id="{76FAE213-750C-F759-D1EB-48080E5AC171}"/>
                        </a:ext>
                      </a:extLst>
                    </p:cNvPr>
                    <p:cNvPicPr/>
                    <p:nvPr/>
                  </p:nvPicPr>
                  <p:blipFill>
                    <a:blip r:embed="rId395"/>
                    <a:stretch>
                      <a:fillRect/>
                    </a:stretch>
                  </p:blipFill>
                  <p:spPr>
                    <a:xfrm>
                      <a:off x="10205010" y="36860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014" name="Ink 1013">
                      <a:extLst>
                        <a:ext uri="{FF2B5EF4-FFF2-40B4-BE49-F238E27FC236}">
                          <a16:creationId xmlns:a16="http://schemas.microsoft.com/office/drawing/2014/main" id="{FD00457E-DA78-4DB6-8523-6C79D4114FA8}"/>
                        </a:ext>
                      </a:extLst>
                    </p14:cNvPr>
                    <p14:cNvContentPartPr/>
                    <p14:nvPr/>
                  </p14:nvContentPartPr>
                  <p14:xfrm>
                    <a:off x="10214370" y="3624090"/>
                    <a:ext cx="115560" cy="63720"/>
                  </p14:xfrm>
                </p:contentPart>
              </mc:Choice>
              <mc:Fallback xmlns="">
                <p:pic>
                  <p:nvPicPr>
                    <p:cNvPr id="1014" name="Ink 1013">
                      <a:extLst>
                        <a:ext uri="{FF2B5EF4-FFF2-40B4-BE49-F238E27FC236}">
                          <a16:creationId xmlns:a16="http://schemas.microsoft.com/office/drawing/2014/main" id="{FD00457E-DA78-4DB6-8523-6C79D4114FA8}"/>
                        </a:ext>
                      </a:extLst>
                    </p:cNvPr>
                    <p:cNvPicPr/>
                    <p:nvPr/>
                  </p:nvPicPr>
                  <p:blipFill>
                    <a:blip r:embed="rId397"/>
                    <a:stretch>
                      <a:fillRect/>
                    </a:stretch>
                  </p:blipFill>
                  <p:spPr>
                    <a:xfrm>
                      <a:off x="10210050" y="361977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015" name="Ink 1014">
                      <a:extLst>
                        <a:ext uri="{FF2B5EF4-FFF2-40B4-BE49-F238E27FC236}">
                          <a16:creationId xmlns:a16="http://schemas.microsoft.com/office/drawing/2014/main" id="{E7A9FB5F-696C-403B-9F0F-328C4630F51A}"/>
                        </a:ext>
                      </a:extLst>
                    </p14:cNvPr>
                    <p14:cNvContentPartPr/>
                    <p14:nvPr/>
                  </p14:nvContentPartPr>
                  <p14:xfrm>
                    <a:off x="10309410" y="3581970"/>
                    <a:ext cx="80640" cy="55080"/>
                  </p14:xfrm>
                </p:contentPart>
              </mc:Choice>
              <mc:Fallback xmlns="">
                <p:pic>
                  <p:nvPicPr>
                    <p:cNvPr id="1015" name="Ink 1014">
                      <a:extLst>
                        <a:ext uri="{FF2B5EF4-FFF2-40B4-BE49-F238E27FC236}">
                          <a16:creationId xmlns:a16="http://schemas.microsoft.com/office/drawing/2014/main" id="{E7A9FB5F-696C-403B-9F0F-328C4630F51A}"/>
                        </a:ext>
                      </a:extLst>
                    </p:cNvPr>
                    <p:cNvPicPr/>
                    <p:nvPr/>
                  </p:nvPicPr>
                  <p:blipFill>
                    <a:blip r:embed="rId399"/>
                    <a:stretch>
                      <a:fillRect/>
                    </a:stretch>
                  </p:blipFill>
                  <p:spPr>
                    <a:xfrm>
                      <a:off x="10305090" y="3577650"/>
                      <a:ext cx="8928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0">
                <p14:nvContentPartPr>
                  <p14:cNvPr id="336" name="Ink 335">
                    <a:extLst>
                      <a:ext uri="{FF2B5EF4-FFF2-40B4-BE49-F238E27FC236}">
                        <a16:creationId xmlns:a16="http://schemas.microsoft.com/office/drawing/2014/main" id="{775000D3-7A1D-0CDE-152B-CD106535AB5C}"/>
                      </a:ext>
                    </a:extLst>
                  </p14:cNvPr>
                  <p14:cNvContentPartPr/>
                  <p14:nvPr/>
                </p14:nvContentPartPr>
                <p14:xfrm>
                  <a:off x="9767850" y="2380260"/>
                  <a:ext cx="236160" cy="36000"/>
                </p14:xfrm>
              </p:contentPart>
            </mc:Choice>
            <mc:Fallback xmlns="">
              <p:pic>
                <p:nvPicPr>
                  <p:cNvPr id="336" name="Ink 335">
                    <a:extLst>
                      <a:ext uri="{FF2B5EF4-FFF2-40B4-BE49-F238E27FC236}">
                        <a16:creationId xmlns:a16="http://schemas.microsoft.com/office/drawing/2014/main" id="{775000D3-7A1D-0CDE-152B-CD106535AB5C}"/>
                      </a:ext>
                    </a:extLst>
                  </p:cNvPr>
                  <p:cNvPicPr/>
                  <p:nvPr/>
                </p:nvPicPr>
                <p:blipFill>
                  <a:blip r:embed="rId401"/>
                  <a:stretch>
                    <a:fillRect/>
                  </a:stretch>
                </p:blipFill>
                <p:spPr>
                  <a:xfrm>
                    <a:off x="9763530" y="2375940"/>
                    <a:ext cx="244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37" name="Ink 336">
                    <a:extLst>
                      <a:ext uri="{FF2B5EF4-FFF2-40B4-BE49-F238E27FC236}">
                        <a16:creationId xmlns:a16="http://schemas.microsoft.com/office/drawing/2014/main" id="{14D96602-C6ED-04FB-31CE-7888BC3CB400}"/>
                      </a:ext>
                    </a:extLst>
                  </p14:cNvPr>
                  <p14:cNvContentPartPr/>
                  <p14:nvPr/>
                </p14:nvContentPartPr>
                <p14:xfrm>
                  <a:off x="9988285" y="2198954"/>
                  <a:ext cx="52560" cy="7560"/>
                </p14:xfrm>
              </p:contentPart>
            </mc:Choice>
            <mc:Fallback xmlns="">
              <p:pic>
                <p:nvPicPr>
                  <p:cNvPr id="337" name="Ink 336">
                    <a:extLst>
                      <a:ext uri="{FF2B5EF4-FFF2-40B4-BE49-F238E27FC236}">
                        <a16:creationId xmlns:a16="http://schemas.microsoft.com/office/drawing/2014/main" id="{14D96602-C6ED-04FB-31CE-7888BC3CB400}"/>
                      </a:ext>
                    </a:extLst>
                  </p:cNvPr>
                  <p:cNvPicPr/>
                  <p:nvPr/>
                </p:nvPicPr>
                <p:blipFill>
                  <a:blip r:embed="rId403"/>
                  <a:stretch>
                    <a:fillRect/>
                  </a:stretch>
                </p:blipFill>
                <p:spPr>
                  <a:xfrm>
                    <a:off x="9983965" y="2194634"/>
                    <a:ext cx="61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8" name="Ink 337">
                    <a:extLst>
                      <a:ext uri="{FF2B5EF4-FFF2-40B4-BE49-F238E27FC236}">
                        <a16:creationId xmlns:a16="http://schemas.microsoft.com/office/drawing/2014/main" id="{1CB38AC5-AEC3-111D-CCBE-7608AA1D5493}"/>
                      </a:ext>
                    </a:extLst>
                  </p14:cNvPr>
                  <p14:cNvContentPartPr/>
                  <p14:nvPr/>
                </p14:nvContentPartPr>
                <p14:xfrm>
                  <a:off x="10066002" y="1940977"/>
                  <a:ext cx="62640" cy="8640"/>
                </p14:xfrm>
              </p:contentPart>
            </mc:Choice>
            <mc:Fallback xmlns="">
              <p:pic>
                <p:nvPicPr>
                  <p:cNvPr id="338" name="Ink 337">
                    <a:extLst>
                      <a:ext uri="{FF2B5EF4-FFF2-40B4-BE49-F238E27FC236}">
                        <a16:creationId xmlns:a16="http://schemas.microsoft.com/office/drawing/2014/main" id="{1CB38AC5-AEC3-111D-CCBE-7608AA1D5493}"/>
                      </a:ext>
                    </a:extLst>
                  </p:cNvPr>
                  <p:cNvPicPr/>
                  <p:nvPr/>
                </p:nvPicPr>
                <p:blipFill>
                  <a:blip r:embed="rId405"/>
                  <a:stretch>
                    <a:fillRect/>
                  </a:stretch>
                </p:blipFill>
                <p:spPr>
                  <a:xfrm>
                    <a:off x="10061682" y="1936657"/>
                    <a:ext cx="71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39" name="Ink 338">
                    <a:extLst>
                      <a:ext uri="{FF2B5EF4-FFF2-40B4-BE49-F238E27FC236}">
                        <a16:creationId xmlns:a16="http://schemas.microsoft.com/office/drawing/2014/main" id="{8A546207-E678-1050-1268-60766FA600EC}"/>
                      </a:ext>
                    </a:extLst>
                  </p14:cNvPr>
                  <p14:cNvContentPartPr/>
                  <p14:nvPr/>
                </p14:nvContentPartPr>
                <p14:xfrm>
                  <a:off x="10090482" y="1941337"/>
                  <a:ext cx="12240" cy="3960"/>
                </p14:xfrm>
              </p:contentPart>
            </mc:Choice>
            <mc:Fallback xmlns="">
              <p:pic>
                <p:nvPicPr>
                  <p:cNvPr id="339" name="Ink 338">
                    <a:extLst>
                      <a:ext uri="{FF2B5EF4-FFF2-40B4-BE49-F238E27FC236}">
                        <a16:creationId xmlns:a16="http://schemas.microsoft.com/office/drawing/2014/main" id="{8A546207-E678-1050-1268-60766FA600EC}"/>
                      </a:ext>
                    </a:extLst>
                  </p:cNvPr>
                  <p:cNvPicPr/>
                  <p:nvPr/>
                </p:nvPicPr>
                <p:blipFill>
                  <a:blip r:embed="rId407"/>
                  <a:stretch>
                    <a:fillRect/>
                  </a:stretch>
                </p:blipFill>
                <p:spPr>
                  <a:xfrm>
                    <a:off x="10086162" y="1937017"/>
                    <a:ext cx="20880" cy="12600"/>
                  </a:xfrm>
                  <a:prstGeom prst="rect">
                    <a:avLst/>
                  </a:prstGeom>
                </p:spPr>
              </p:pic>
            </mc:Fallback>
          </mc:AlternateContent>
          <p:grpSp>
            <p:nvGrpSpPr>
              <p:cNvPr id="340" name="Group 339">
                <a:extLst>
                  <a:ext uri="{FF2B5EF4-FFF2-40B4-BE49-F238E27FC236}">
                    <a16:creationId xmlns:a16="http://schemas.microsoft.com/office/drawing/2014/main" id="{48B08216-6E01-2E83-A625-4FFE77479169}"/>
                  </a:ext>
                </a:extLst>
              </p:cNvPr>
              <p:cNvGrpSpPr/>
              <p:nvPr/>
            </p:nvGrpSpPr>
            <p:grpSpPr>
              <a:xfrm>
                <a:off x="9764682" y="1568670"/>
                <a:ext cx="491028" cy="402840"/>
                <a:chOff x="9764682" y="1568670"/>
                <a:chExt cx="491028" cy="402840"/>
              </a:xfrm>
            </p:grpSpPr>
            <mc:AlternateContent xmlns:mc="http://schemas.openxmlformats.org/markup-compatibility/2006" xmlns:p14="http://schemas.microsoft.com/office/powerpoint/2010/main">
              <mc:Choice Requires="p14">
                <p:contentPart p14:bwMode="auto" r:id="rId408">
                  <p14:nvContentPartPr>
                    <p14:cNvPr id="844" name="Ink 843">
                      <a:extLst>
                        <a:ext uri="{FF2B5EF4-FFF2-40B4-BE49-F238E27FC236}">
                          <a16:creationId xmlns:a16="http://schemas.microsoft.com/office/drawing/2014/main" id="{06D2D7AF-C63E-A9D4-2972-F07915128652}"/>
                        </a:ext>
                      </a:extLst>
                    </p14:cNvPr>
                    <p14:cNvContentPartPr/>
                    <p14:nvPr/>
                  </p14:nvContentPartPr>
                  <p14:xfrm>
                    <a:off x="9771150" y="1931550"/>
                    <a:ext cx="35280" cy="30600"/>
                  </p14:xfrm>
                </p:contentPart>
              </mc:Choice>
              <mc:Fallback xmlns="">
                <p:pic>
                  <p:nvPicPr>
                    <p:cNvPr id="844" name="Ink 843">
                      <a:extLst>
                        <a:ext uri="{FF2B5EF4-FFF2-40B4-BE49-F238E27FC236}">
                          <a16:creationId xmlns:a16="http://schemas.microsoft.com/office/drawing/2014/main" id="{06D2D7AF-C63E-A9D4-2972-F07915128652}"/>
                        </a:ext>
                      </a:extLst>
                    </p:cNvPr>
                    <p:cNvPicPr/>
                    <p:nvPr/>
                  </p:nvPicPr>
                  <p:blipFill>
                    <a:blip r:embed="rId409"/>
                    <a:stretch>
                      <a:fillRect/>
                    </a:stretch>
                  </p:blipFill>
                  <p:spPr>
                    <a:xfrm>
                      <a:off x="9766830" y="1927230"/>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845" name="Ink 844">
                      <a:extLst>
                        <a:ext uri="{FF2B5EF4-FFF2-40B4-BE49-F238E27FC236}">
                          <a16:creationId xmlns:a16="http://schemas.microsoft.com/office/drawing/2014/main" id="{2BF3048D-50AD-25E6-6F74-AD54EA2CD8C9}"/>
                        </a:ext>
                      </a:extLst>
                    </p14:cNvPr>
                    <p14:cNvContentPartPr/>
                    <p14:nvPr/>
                  </p14:nvContentPartPr>
                  <p14:xfrm>
                    <a:off x="9776910" y="1745430"/>
                    <a:ext cx="27360" cy="174240"/>
                  </p14:xfrm>
                </p:contentPart>
              </mc:Choice>
              <mc:Fallback xmlns="">
                <p:pic>
                  <p:nvPicPr>
                    <p:cNvPr id="845" name="Ink 844">
                      <a:extLst>
                        <a:ext uri="{FF2B5EF4-FFF2-40B4-BE49-F238E27FC236}">
                          <a16:creationId xmlns:a16="http://schemas.microsoft.com/office/drawing/2014/main" id="{2BF3048D-50AD-25E6-6F74-AD54EA2CD8C9}"/>
                        </a:ext>
                      </a:extLst>
                    </p:cNvPr>
                    <p:cNvPicPr/>
                    <p:nvPr/>
                  </p:nvPicPr>
                  <p:blipFill>
                    <a:blip r:embed="rId411"/>
                    <a:stretch>
                      <a:fillRect/>
                    </a:stretch>
                  </p:blipFill>
                  <p:spPr>
                    <a:xfrm>
                      <a:off x="9772590" y="1741110"/>
                      <a:ext cx="36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846" name="Ink 845">
                      <a:extLst>
                        <a:ext uri="{FF2B5EF4-FFF2-40B4-BE49-F238E27FC236}">
                          <a16:creationId xmlns:a16="http://schemas.microsoft.com/office/drawing/2014/main" id="{CA28BB6B-9901-403D-E613-6B08A8CE6C63}"/>
                        </a:ext>
                      </a:extLst>
                    </p14:cNvPr>
                    <p14:cNvContentPartPr/>
                    <p14:nvPr/>
                  </p14:nvContentPartPr>
                  <p14:xfrm>
                    <a:off x="9803550" y="1747230"/>
                    <a:ext cx="16560" cy="140760"/>
                  </p14:xfrm>
                </p:contentPart>
              </mc:Choice>
              <mc:Fallback xmlns="">
                <p:pic>
                  <p:nvPicPr>
                    <p:cNvPr id="846" name="Ink 845">
                      <a:extLst>
                        <a:ext uri="{FF2B5EF4-FFF2-40B4-BE49-F238E27FC236}">
                          <a16:creationId xmlns:a16="http://schemas.microsoft.com/office/drawing/2014/main" id="{CA28BB6B-9901-403D-E613-6B08A8CE6C63}"/>
                        </a:ext>
                      </a:extLst>
                    </p:cNvPr>
                    <p:cNvPicPr/>
                    <p:nvPr/>
                  </p:nvPicPr>
                  <p:blipFill>
                    <a:blip r:embed="rId413"/>
                    <a:stretch>
                      <a:fillRect/>
                    </a:stretch>
                  </p:blipFill>
                  <p:spPr>
                    <a:xfrm>
                      <a:off x="9799230" y="1742910"/>
                      <a:ext cx="2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847" name="Ink 846">
                      <a:extLst>
                        <a:ext uri="{FF2B5EF4-FFF2-40B4-BE49-F238E27FC236}">
                          <a16:creationId xmlns:a16="http://schemas.microsoft.com/office/drawing/2014/main" id="{AC484F39-19F7-09AE-857B-2D9FCB2DCDA5}"/>
                        </a:ext>
                      </a:extLst>
                    </p14:cNvPr>
                    <p14:cNvContentPartPr/>
                    <p14:nvPr/>
                  </p14:nvContentPartPr>
                  <p14:xfrm>
                    <a:off x="9840990" y="1800150"/>
                    <a:ext cx="1440" cy="70200"/>
                  </p14:xfrm>
                </p:contentPart>
              </mc:Choice>
              <mc:Fallback xmlns="">
                <p:pic>
                  <p:nvPicPr>
                    <p:cNvPr id="847" name="Ink 846">
                      <a:extLst>
                        <a:ext uri="{FF2B5EF4-FFF2-40B4-BE49-F238E27FC236}">
                          <a16:creationId xmlns:a16="http://schemas.microsoft.com/office/drawing/2014/main" id="{AC484F39-19F7-09AE-857B-2D9FCB2DCDA5}"/>
                        </a:ext>
                      </a:extLst>
                    </p:cNvPr>
                    <p:cNvPicPr/>
                    <p:nvPr/>
                  </p:nvPicPr>
                  <p:blipFill>
                    <a:blip r:embed="rId415"/>
                    <a:stretch>
                      <a:fillRect/>
                    </a:stretch>
                  </p:blipFill>
                  <p:spPr>
                    <a:xfrm>
                      <a:off x="9836670" y="1795830"/>
                      <a:ext cx="1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848" name="Ink 847">
                      <a:extLst>
                        <a:ext uri="{FF2B5EF4-FFF2-40B4-BE49-F238E27FC236}">
                          <a16:creationId xmlns:a16="http://schemas.microsoft.com/office/drawing/2014/main" id="{A465D56C-A731-5DC8-A091-76BA06E3C274}"/>
                        </a:ext>
                      </a:extLst>
                    </p14:cNvPr>
                    <p14:cNvContentPartPr/>
                    <p14:nvPr/>
                  </p14:nvContentPartPr>
                  <p14:xfrm>
                    <a:off x="9855750" y="1794030"/>
                    <a:ext cx="20880" cy="67680"/>
                  </p14:xfrm>
                </p:contentPart>
              </mc:Choice>
              <mc:Fallback xmlns="">
                <p:pic>
                  <p:nvPicPr>
                    <p:cNvPr id="848" name="Ink 847">
                      <a:extLst>
                        <a:ext uri="{FF2B5EF4-FFF2-40B4-BE49-F238E27FC236}">
                          <a16:creationId xmlns:a16="http://schemas.microsoft.com/office/drawing/2014/main" id="{A465D56C-A731-5DC8-A091-76BA06E3C274}"/>
                        </a:ext>
                      </a:extLst>
                    </p:cNvPr>
                    <p:cNvPicPr/>
                    <p:nvPr/>
                  </p:nvPicPr>
                  <p:blipFill>
                    <a:blip r:embed="rId417"/>
                    <a:stretch>
                      <a:fillRect/>
                    </a:stretch>
                  </p:blipFill>
                  <p:spPr>
                    <a:xfrm>
                      <a:off x="9851430" y="1789710"/>
                      <a:ext cx="2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849" name="Ink 848">
                      <a:extLst>
                        <a:ext uri="{FF2B5EF4-FFF2-40B4-BE49-F238E27FC236}">
                          <a16:creationId xmlns:a16="http://schemas.microsoft.com/office/drawing/2014/main" id="{B6BD7318-9770-B23E-2B3A-90D8A2A873BD}"/>
                        </a:ext>
                      </a:extLst>
                    </p14:cNvPr>
                    <p14:cNvContentPartPr/>
                    <p14:nvPr/>
                  </p14:nvContentPartPr>
                  <p14:xfrm>
                    <a:off x="9858630" y="1824990"/>
                    <a:ext cx="13680" cy="32760"/>
                  </p14:xfrm>
                </p:contentPart>
              </mc:Choice>
              <mc:Fallback xmlns="">
                <p:pic>
                  <p:nvPicPr>
                    <p:cNvPr id="849" name="Ink 848">
                      <a:extLst>
                        <a:ext uri="{FF2B5EF4-FFF2-40B4-BE49-F238E27FC236}">
                          <a16:creationId xmlns:a16="http://schemas.microsoft.com/office/drawing/2014/main" id="{B6BD7318-9770-B23E-2B3A-90D8A2A873BD}"/>
                        </a:ext>
                      </a:extLst>
                    </p:cNvPr>
                    <p:cNvPicPr/>
                    <p:nvPr/>
                  </p:nvPicPr>
                  <p:blipFill>
                    <a:blip r:embed="rId419"/>
                    <a:stretch>
                      <a:fillRect/>
                    </a:stretch>
                  </p:blipFill>
                  <p:spPr>
                    <a:xfrm>
                      <a:off x="9854310" y="1820670"/>
                      <a:ext cx="2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850" name="Ink 849">
                      <a:extLst>
                        <a:ext uri="{FF2B5EF4-FFF2-40B4-BE49-F238E27FC236}">
                          <a16:creationId xmlns:a16="http://schemas.microsoft.com/office/drawing/2014/main" id="{5270563C-6826-F7AA-69E2-D29F85B92243}"/>
                        </a:ext>
                      </a:extLst>
                    </p14:cNvPr>
                    <p14:cNvContentPartPr/>
                    <p14:nvPr/>
                  </p14:nvContentPartPr>
                  <p14:xfrm>
                    <a:off x="9890310" y="1798350"/>
                    <a:ext cx="6480" cy="65160"/>
                  </p14:xfrm>
                </p:contentPart>
              </mc:Choice>
              <mc:Fallback xmlns="">
                <p:pic>
                  <p:nvPicPr>
                    <p:cNvPr id="850" name="Ink 849">
                      <a:extLst>
                        <a:ext uri="{FF2B5EF4-FFF2-40B4-BE49-F238E27FC236}">
                          <a16:creationId xmlns:a16="http://schemas.microsoft.com/office/drawing/2014/main" id="{5270563C-6826-F7AA-69E2-D29F85B92243}"/>
                        </a:ext>
                      </a:extLst>
                    </p:cNvPr>
                    <p:cNvPicPr/>
                    <p:nvPr/>
                  </p:nvPicPr>
                  <p:blipFill>
                    <a:blip r:embed="rId421"/>
                    <a:stretch>
                      <a:fillRect/>
                    </a:stretch>
                  </p:blipFill>
                  <p:spPr>
                    <a:xfrm>
                      <a:off x="9885990" y="1794030"/>
                      <a:ext cx="15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851" name="Ink 850">
                      <a:extLst>
                        <a:ext uri="{FF2B5EF4-FFF2-40B4-BE49-F238E27FC236}">
                          <a16:creationId xmlns:a16="http://schemas.microsoft.com/office/drawing/2014/main" id="{6B4ECD12-37F1-9585-76C1-DB8A535865F3}"/>
                        </a:ext>
                      </a:extLst>
                    </p14:cNvPr>
                    <p14:cNvContentPartPr/>
                    <p14:nvPr/>
                  </p14:nvContentPartPr>
                  <p14:xfrm>
                    <a:off x="9907950" y="1800150"/>
                    <a:ext cx="9000" cy="66960"/>
                  </p14:xfrm>
                </p:contentPart>
              </mc:Choice>
              <mc:Fallback xmlns="">
                <p:pic>
                  <p:nvPicPr>
                    <p:cNvPr id="851" name="Ink 850">
                      <a:extLst>
                        <a:ext uri="{FF2B5EF4-FFF2-40B4-BE49-F238E27FC236}">
                          <a16:creationId xmlns:a16="http://schemas.microsoft.com/office/drawing/2014/main" id="{6B4ECD12-37F1-9585-76C1-DB8A535865F3}"/>
                        </a:ext>
                      </a:extLst>
                    </p:cNvPr>
                    <p:cNvPicPr/>
                    <p:nvPr/>
                  </p:nvPicPr>
                  <p:blipFill>
                    <a:blip r:embed="rId423"/>
                    <a:stretch>
                      <a:fillRect/>
                    </a:stretch>
                  </p:blipFill>
                  <p:spPr>
                    <a:xfrm>
                      <a:off x="9903630" y="1795830"/>
                      <a:ext cx="1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852" name="Ink 851">
                      <a:extLst>
                        <a:ext uri="{FF2B5EF4-FFF2-40B4-BE49-F238E27FC236}">
                          <a16:creationId xmlns:a16="http://schemas.microsoft.com/office/drawing/2014/main" id="{540CC212-2A85-B79C-7FEE-353E21EB216B}"/>
                        </a:ext>
                      </a:extLst>
                    </p14:cNvPr>
                    <p14:cNvContentPartPr/>
                    <p14:nvPr/>
                  </p14:nvContentPartPr>
                  <p14:xfrm>
                    <a:off x="9930270" y="1801950"/>
                    <a:ext cx="8640" cy="64800"/>
                  </p14:xfrm>
                </p:contentPart>
              </mc:Choice>
              <mc:Fallback xmlns="">
                <p:pic>
                  <p:nvPicPr>
                    <p:cNvPr id="852" name="Ink 851">
                      <a:extLst>
                        <a:ext uri="{FF2B5EF4-FFF2-40B4-BE49-F238E27FC236}">
                          <a16:creationId xmlns:a16="http://schemas.microsoft.com/office/drawing/2014/main" id="{540CC212-2A85-B79C-7FEE-353E21EB216B}"/>
                        </a:ext>
                      </a:extLst>
                    </p:cNvPr>
                    <p:cNvPicPr/>
                    <p:nvPr/>
                  </p:nvPicPr>
                  <p:blipFill>
                    <a:blip r:embed="rId425"/>
                    <a:stretch>
                      <a:fillRect/>
                    </a:stretch>
                  </p:blipFill>
                  <p:spPr>
                    <a:xfrm>
                      <a:off x="9925950" y="1797630"/>
                      <a:ext cx="1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853" name="Ink 852">
                      <a:extLst>
                        <a:ext uri="{FF2B5EF4-FFF2-40B4-BE49-F238E27FC236}">
                          <a16:creationId xmlns:a16="http://schemas.microsoft.com/office/drawing/2014/main" id="{62EC473C-B151-207D-7BD5-A22404FAB461}"/>
                        </a:ext>
                      </a:extLst>
                    </p14:cNvPr>
                    <p14:cNvContentPartPr/>
                    <p14:nvPr/>
                  </p14:nvContentPartPr>
                  <p14:xfrm>
                    <a:off x="9945030" y="1810230"/>
                    <a:ext cx="8640" cy="57960"/>
                  </p14:xfrm>
                </p:contentPart>
              </mc:Choice>
              <mc:Fallback xmlns="">
                <p:pic>
                  <p:nvPicPr>
                    <p:cNvPr id="853" name="Ink 852">
                      <a:extLst>
                        <a:ext uri="{FF2B5EF4-FFF2-40B4-BE49-F238E27FC236}">
                          <a16:creationId xmlns:a16="http://schemas.microsoft.com/office/drawing/2014/main" id="{62EC473C-B151-207D-7BD5-A22404FAB461}"/>
                        </a:ext>
                      </a:extLst>
                    </p:cNvPr>
                    <p:cNvPicPr/>
                    <p:nvPr/>
                  </p:nvPicPr>
                  <p:blipFill>
                    <a:blip r:embed="rId427"/>
                    <a:stretch>
                      <a:fillRect/>
                    </a:stretch>
                  </p:blipFill>
                  <p:spPr>
                    <a:xfrm>
                      <a:off x="9940710" y="1805910"/>
                      <a:ext cx="17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854" name="Ink 853">
                      <a:extLst>
                        <a:ext uri="{FF2B5EF4-FFF2-40B4-BE49-F238E27FC236}">
                          <a16:creationId xmlns:a16="http://schemas.microsoft.com/office/drawing/2014/main" id="{09B4A7CC-656F-6638-26CB-EA2CB37889F3}"/>
                        </a:ext>
                      </a:extLst>
                    </p14:cNvPr>
                    <p14:cNvContentPartPr/>
                    <p14:nvPr/>
                  </p14:nvContentPartPr>
                  <p14:xfrm>
                    <a:off x="9965910" y="1799790"/>
                    <a:ext cx="6840" cy="59040"/>
                  </p14:xfrm>
                </p:contentPart>
              </mc:Choice>
              <mc:Fallback xmlns="">
                <p:pic>
                  <p:nvPicPr>
                    <p:cNvPr id="854" name="Ink 853">
                      <a:extLst>
                        <a:ext uri="{FF2B5EF4-FFF2-40B4-BE49-F238E27FC236}">
                          <a16:creationId xmlns:a16="http://schemas.microsoft.com/office/drawing/2014/main" id="{09B4A7CC-656F-6638-26CB-EA2CB37889F3}"/>
                        </a:ext>
                      </a:extLst>
                    </p:cNvPr>
                    <p:cNvPicPr/>
                    <p:nvPr/>
                  </p:nvPicPr>
                  <p:blipFill>
                    <a:blip r:embed="rId429"/>
                    <a:stretch>
                      <a:fillRect/>
                    </a:stretch>
                  </p:blipFill>
                  <p:spPr>
                    <a:xfrm>
                      <a:off x="9961590" y="1795470"/>
                      <a:ext cx="1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855" name="Ink 854">
                      <a:extLst>
                        <a:ext uri="{FF2B5EF4-FFF2-40B4-BE49-F238E27FC236}">
                          <a16:creationId xmlns:a16="http://schemas.microsoft.com/office/drawing/2014/main" id="{430257A9-6D78-69DC-AFC4-AE1C5E68171C}"/>
                        </a:ext>
                      </a:extLst>
                    </p14:cNvPr>
                    <p14:cNvContentPartPr/>
                    <p14:nvPr/>
                  </p14:nvContentPartPr>
                  <p14:xfrm>
                    <a:off x="9980310" y="1803030"/>
                    <a:ext cx="4320" cy="46080"/>
                  </p14:xfrm>
                </p:contentPart>
              </mc:Choice>
              <mc:Fallback xmlns="">
                <p:pic>
                  <p:nvPicPr>
                    <p:cNvPr id="855" name="Ink 854">
                      <a:extLst>
                        <a:ext uri="{FF2B5EF4-FFF2-40B4-BE49-F238E27FC236}">
                          <a16:creationId xmlns:a16="http://schemas.microsoft.com/office/drawing/2014/main" id="{430257A9-6D78-69DC-AFC4-AE1C5E68171C}"/>
                        </a:ext>
                      </a:extLst>
                    </p:cNvPr>
                    <p:cNvPicPr/>
                    <p:nvPr/>
                  </p:nvPicPr>
                  <p:blipFill>
                    <a:blip r:embed="rId431"/>
                    <a:stretch>
                      <a:fillRect/>
                    </a:stretch>
                  </p:blipFill>
                  <p:spPr>
                    <a:xfrm>
                      <a:off x="9975990" y="1798710"/>
                      <a:ext cx="1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856" name="Ink 855">
                      <a:extLst>
                        <a:ext uri="{FF2B5EF4-FFF2-40B4-BE49-F238E27FC236}">
                          <a16:creationId xmlns:a16="http://schemas.microsoft.com/office/drawing/2014/main" id="{A486E364-AB69-48FC-2A9D-3CC2B1F79741}"/>
                        </a:ext>
                      </a:extLst>
                    </p14:cNvPr>
                    <p14:cNvContentPartPr/>
                    <p14:nvPr/>
                  </p14:nvContentPartPr>
                  <p14:xfrm>
                    <a:off x="9988590" y="1798710"/>
                    <a:ext cx="11880" cy="35280"/>
                  </p14:xfrm>
                </p:contentPart>
              </mc:Choice>
              <mc:Fallback xmlns="">
                <p:pic>
                  <p:nvPicPr>
                    <p:cNvPr id="856" name="Ink 855">
                      <a:extLst>
                        <a:ext uri="{FF2B5EF4-FFF2-40B4-BE49-F238E27FC236}">
                          <a16:creationId xmlns:a16="http://schemas.microsoft.com/office/drawing/2014/main" id="{A486E364-AB69-48FC-2A9D-3CC2B1F79741}"/>
                        </a:ext>
                      </a:extLst>
                    </p:cNvPr>
                    <p:cNvPicPr/>
                    <p:nvPr/>
                  </p:nvPicPr>
                  <p:blipFill>
                    <a:blip r:embed="rId433"/>
                    <a:stretch>
                      <a:fillRect/>
                    </a:stretch>
                  </p:blipFill>
                  <p:spPr>
                    <a:xfrm>
                      <a:off x="9984270" y="1794390"/>
                      <a:ext cx="2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857" name="Ink 856">
                      <a:extLst>
                        <a:ext uri="{FF2B5EF4-FFF2-40B4-BE49-F238E27FC236}">
                          <a16:creationId xmlns:a16="http://schemas.microsoft.com/office/drawing/2014/main" id="{32F5D979-9866-BAFD-865D-1FE7CBEA0F2E}"/>
                        </a:ext>
                      </a:extLst>
                    </p14:cNvPr>
                    <p14:cNvContentPartPr/>
                    <p14:nvPr/>
                  </p14:nvContentPartPr>
                  <p14:xfrm>
                    <a:off x="10009470" y="1781430"/>
                    <a:ext cx="8280" cy="49680"/>
                  </p14:xfrm>
                </p:contentPart>
              </mc:Choice>
              <mc:Fallback xmlns="">
                <p:pic>
                  <p:nvPicPr>
                    <p:cNvPr id="857" name="Ink 856">
                      <a:extLst>
                        <a:ext uri="{FF2B5EF4-FFF2-40B4-BE49-F238E27FC236}">
                          <a16:creationId xmlns:a16="http://schemas.microsoft.com/office/drawing/2014/main" id="{32F5D979-9866-BAFD-865D-1FE7CBEA0F2E}"/>
                        </a:ext>
                      </a:extLst>
                    </p:cNvPr>
                    <p:cNvPicPr/>
                    <p:nvPr/>
                  </p:nvPicPr>
                  <p:blipFill>
                    <a:blip r:embed="rId435"/>
                    <a:stretch>
                      <a:fillRect/>
                    </a:stretch>
                  </p:blipFill>
                  <p:spPr>
                    <a:xfrm>
                      <a:off x="10005150" y="1777110"/>
                      <a:ext cx="16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858" name="Ink 857">
                      <a:extLst>
                        <a:ext uri="{FF2B5EF4-FFF2-40B4-BE49-F238E27FC236}">
                          <a16:creationId xmlns:a16="http://schemas.microsoft.com/office/drawing/2014/main" id="{DC2C0150-DBB7-CEA4-F060-6F7511463041}"/>
                        </a:ext>
                      </a:extLst>
                    </p14:cNvPr>
                    <p14:cNvContentPartPr/>
                    <p14:nvPr/>
                  </p14:nvContentPartPr>
                  <p14:xfrm>
                    <a:off x="10030710" y="1776390"/>
                    <a:ext cx="4680" cy="38160"/>
                  </p14:xfrm>
                </p:contentPart>
              </mc:Choice>
              <mc:Fallback xmlns="">
                <p:pic>
                  <p:nvPicPr>
                    <p:cNvPr id="858" name="Ink 857">
                      <a:extLst>
                        <a:ext uri="{FF2B5EF4-FFF2-40B4-BE49-F238E27FC236}">
                          <a16:creationId xmlns:a16="http://schemas.microsoft.com/office/drawing/2014/main" id="{DC2C0150-DBB7-CEA4-F060-6F7511463041}"/>
                        </a:ext>
                      </a:extLst>
                    </p:cNvPr>
                    <p:cNvPicPr/>
                    <p:nvPr/>
                  </p:nvPicPr>
                  <p:blipFill>
                    <a:blip r:embed="rId437"/>
                    <a:stretch>
                      <a:fillRect/>
                    </a:stretch>
                  </p:blipFill>
                  <p:spPr>
                    <a:xfrm>
                      <a:off x="10026390" y="1772070"/>
                      <a:ext cx="13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859" name="Ink 858">
                      <a:extLst>
                        <a:ext uri="{FF2B5EF4-FFF2-40B4-BE49-F238E27FC236}">
                          <a16:creationId xmlns:a16="http://schemas.microsoft.com/office/drawing/2014/main" id="{79F63D3A-3FA3-7DB9-3836-3E0B933F24C2}"/>
                        </a:ext>
                      </a:extLst>
                    </p14:cNvPr>
                    <p14:cNvContentPartPr/>
                    <p14:nvPr/>
                  </p14:nvContentPartPr>
                  <p14:xfrm>
                    <a:off x="10040790" y="1768830"/>
                    <a:ext cx="4320" cy="37800"/>
                  </p14:xfrm>
                </p:contentPart>
              </mc:Choice>
              <mc:Fallback xmlns="">
                <p:pic>
                  <p:nvPicPr>
                    <p:cNvPr id="859" name="Ink 858">
                      <a:extLst>
                        <a:ext uri="{FF2B5EF4-FFF2-40B4-BE49-F238E27FC236}">
                          <a16:creationId xmlns:a16="http://schemas.microsoft.com/office/drawing/2014/main" id="{79F63D3A-3FA3-7DB9-3836-3E0B933F24C2}"/>
                        </a:ext>
                      </a:extLst>
                    </p:cNvPr>
                    <p:cNvPicPr/>
                    <p:nvPr/>
                  </p:nvPicPr>
                  <p:blipFill>
                    <a:blip r:embed="rId439"/>
                    <a:stretch>
                      <a:fillRect/>
                    </a:stretch>
                  </p:blipFill>
                  <p:spPr>
                    <a:xfrm>
                      <a:off x="10036470" y="1764510"/>
                      <a:ext cx="1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860" name="Ink 859">
                      <a:extLst>
                        <a:ext uri="{FF2B5EF4-FFF2-40B4-BE49-F238E27FC236}">
                          <a16:creationId xmlns:a16="http://schemas.microsoft.com/office/drawing/2014/main" id="{81E29FCD-0E4E-857F-36A6-294525AAF5C1}"/>
                        </a:ext>
                      </a:extLst>
                    </p14:cNvPr>
                    <p14:cNvContentPartPr/>
                    <p14:nvPr/>
                  </p14:nvContentPartPr>
                  <p14:xfrm>
                    <a:off x="10061310" y="1770630"/>
                    <a:ext cx="6480" cy="34560"/>
                  </p14:xfrm>
                </p:contentPart>
              </mc:Choice>
              <mc:Fallback xmlns="">
                <p:pic>
                  <p:nvPicPr>
                    <p:cNvPr id="860" name="Ink 859">
                      <a:extLst>
                        <a:ext uri="{FF2B5EF4-FFF2-40B4-BE49-F238E27FC236}">
                          <a16:creationId xmlns:a16="http://schemas.microsoft.com/office/drawing/2014/main" id="{81E29FCD-0E4E-857F-36A6-294525AAF5C1}"/>
                        </a:ext>
                      </a:extLst>
                    </p:cNvPr>
                    <p:cNvPicPr/>
                    <p:nvPr/>
                  </p:nvPicPr>
                  <p:blipFill>
                    <a:blip r:embed="rId441"/>
                    <a:stretch>
                      <a:fillRect/>
                    </a:stretch>
                  </p:blipFill>
                  <p:spPr>
                    <a:xfrm>
                      <a:off x="10056990" y="1766310"/>
                      <a:ext cx="15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861" name="Ink 860">
                      <a:extLst>
                        <a:ext uri="{FF2B5EF4-FFF2-40B4-BE49-F238E27FC236}">
                          <a16:creationId xmlns:a16="http://schemas.microsoft.com/office/drawing/2014/main" id="{B5BFF02C-55F9-0F71-4E97-318460B4D549}"/>
                        </a:ext>
                      </a:extLst>
                    </p14:cNvPr>
                    <p14:cNvContentPartPr/>
                    <p14:nvPr/>
                  </p14:nvContentPartPr>
                  <p14:xfrm>
                    <a:off x="10075350" y="1782150"/>
                    <a:ext cx="7200" cy="20880"/>
                  </p14:xfrm>
                </p:contentPart>
              </mc:Choice>
              <mc:Fallback xmlns="">
                <p:pic>
                  <p:nvPicPr>
                    <p:cNvPr id="861" name="Ink 860">
                      <a:extLst>
                        <a:ext uri="{FF2B5EF4-FFF2-40B4-BE49-F238E27FC236}">
                          <a16:creationId xmlns:a16="http://schemas.microsoft.com/office/drawing/2014/main" id="{B5BFF02C-55F9-0F71-4E97-318460B4D549}"/>
                        </a:ext>
                      </a:extLst>
                    </p:cNvPr>
                    <p:cNvPicPr/>
                    <p:nvPr/>
                  </p:nvPicPr>
                  <p:blipFill>
                    <a:blip r:embed="rId443"/>
                    <a:stretch>
                      <a:fillRect/>
                    </a:stretch>
                  </p:blipFill>
                  <p:spPr>
                    <a:xfrm>
                      <a:off x="10071030" y="1777830"/>
                      <a:ext cx="15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862" name="Ink 861">
                      <a:extLst>
                        <a:ext uri="{FF2B5EF4-FFF2-40B4-BE49-F238E27FC236}">
                          <a16:creationId xmlns:a16="http://schemas.microsoft.com/office/drawing/2014/main" id="{FC260849-81A4-A5CF-8A2F-47FF83C6301E}"/>
                        </a:ext>
                      </a:extLst>
                    </p14:cNvPr>
                    <p14:cNvContentPartPr/>
                    <p14:nvPr/>
                  </p14:nvContentPartPr>
                  <p14:xfrm>
                    <a:off x="10100190" y="1778550"/>
                    <a:ext cx="9000" cy="39600"/>
                  </p14:xfrm>
                </p:contentPart>
              </mc:Choice>
              <mc:Fallback xmlns="">
                <p:pic>
                  <p:nvPicPr>
                    <p:cNvPr id="862" name="Ink 861">
                      <a:extLst>
                        <a:ext uri="{FF2B5EF4-FFF2-40B4-BE49-F238E27FC236}">
                          <a16:creationId xmlns:a16="http://schemas.microsoft.com/office/drawing/2014/main" id="{FC260849-81A4-A5CF-8A2F-47FF83C6301E}"/>
                        </a:ext>
                      </a:extLst>
                    </p:cNvPr>
                    <p:cNvPicPr/>
                    <p:nvPr/>
                  </p:nvPicPr>
                  <p:blipFill>
                    <a:blip r:embed="rId445"/>
                    <a:stretch>
                      <a:fillRect/>
                    </a:stretch>
                  </p:blipFill>
                  <p:spPr>
                    <a:xfrm>
                      <a:off x="10095870" y="1774230"/>
                      <a:ext cx="1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863" name="Ink 862">
                      <a:extLst>
                        <a:ext uri="{FF2B5EF4-FFF2-40B4-BE49-F238E27FC236}">
                          <a16:creationId xmlns:a16="http://schemas.microsoft.com/office/drawing/2014/main" id="{56207772-8DFB-2DAE-9265-900D2A8B49D2}"/>
                        </a:ext>
                      </a:extLst>
                    </p14:cNvPr>
                    <p14:cNvContentPartPr/>
                    <p14:nvPr/>
                  </p14:nvContentPartPr>
                  <p14:xfrm>
                    <a:off x="10115670" y="1783590"/>
                    <a:ext cx="2160" cy="37440"/>
                  </p14:xfrm>
                </p:contentPart>
              </mc:Choice>
              <mc:Fallback xmlns="">
                <p:pic>
                  <p:nvPicPr>
                    <p:cNvPr id="863" name="Ink 862">
                      <a:extLst>
                        <a:ext uri="{FF2B5EF4-FFF2-40B4-BE49-F238E27FC236}">
                          <a16:creationId xmlns:a16="http://schemas.microsoft.com/office/drawing/2014/main" id="{56207772-8DFB-2DAE-9265-900D2A8B49D2}"/>
                        </a:ext>
                      </a:extLst>
                    </p:cNvPr>
                    <p:cNvPicPr/>
                    <p:nvPr/>
                  </p:nvPicPr>
                  <p:blipFill>
                    <a:blip r:embed="rId447"/>
                    <a:stretch>
                      <a:fillRect/>
                    </a:stretch>
                  </p:blipFill>
                  <p:spPr>
                    <a:xfrm>
                      <a:off x="10111350" y="1779270"/>
                      <a:ext cx="10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864" name="Ink 863">
                      <a:extLst>
                        <a:ext uri="{FF2B5EF4-FFF2-40B4-BE49-F238E27FC236}">
                          <a16:creationId xmlns:a16="http://schemas.microsoft.com/office/drawing/2014/main" id="{6CD26980-9679-C11A-CBE1-10C4EED57411}"/>
                        </a:ext>
                      </a:extLst>
                    </p14:cNvPr>
                    <p14:cNvContentPartPr/>
                    <p14:nvPr/>
                  </p14:nvContentPartPr>
                  <p14:xfrm>
                    <a:off x="10114590" y="1759470"/>
                    <a:ext cx="3240" cy="36720"/>
                  </p14:xfrm>
                </p:contentPart>
              </mc:Choice>
              <mc:Fallback xmlns="">
                <p:pic>
                  <p:nvPicPr>
                    <p:cNvPr id="864" name="Ink 863">
                      <a:extLst>
                        <a:ext uri="{FF2B5EF4-FFF2-40B4-BE49-F238E27FC236}">
                          <a16:creationId xmlns:a16="http://schemas.microsoft.com/office/drawing/2014/main" id="{6CD26980-9679-C11A-CBE1-10C4EED57411}"/>
                        </a:ext>
                      </a:extLst>
                    </p:cNvPr>
                    <p:cNvPicPr/>
                    <p:nvPr/>
                  </p:nvPicPr>
                  <p:blipFill>
                    <a:blip r:embed="rId449"/>
                    <a:stretch>
                      <a:fillRect/>
                    </a:stretch>
                  </p:blipFill>
                  <p:spPr>
                    <a:xfrm>
                      <a:off x="10110270" y="1755150"/>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865" name="Ink 864">
                      <a:extLst>
                        <a:ext uri="{FF2B5EF4-FFF2-40B4-BE49-F238E27FC236}">
                          <a16:creationId xmlns:a16="http://schemas.microsoft.com/office/drawing/2014/main" id="{EF290ABE-5714-DF0D-2F68-0B38EDCD5FA0}"/>
                        </a:ext>
                      </a:extLst>
                    </p14:cNvPr>
                    <p14:cNvContentPartPr/>
                    <p14:nvPr/>
                  </p14:nvContentPartPr>
                  <p14:xfrm>
                    <a:off x="10119630" y="1756230"/>
                    <a:ext cx="5760" cy="56520"/>
                  </p14:xfrm>
                </p:contentPart>
              </mc:Choice>
              <mc:Fallback xmlns="">
                <p:pic>
                  <p:nvPicPr>
                    <p:cNvPr id="865" name="Ink 864">
                      <a:extLst>
                        <a:ext uri="{FF2B5EF4-FFF2-40B4-BE49-F238E27FC236}">
                          <a16:creationId xmlns:a16="http://schemas.microsoft.com/office/drawing/2014/main" id="{EF290ABE-5714-DF0D-2F68-0B38EDCD5FA0}"/>
                        </a:ext>
                      </a:extLst>
                    </p:cNvPr>
                    <p:cNvPicPr/>
                    <p:nvPr/>
                  </p:nvPicPr>
                  <p:blipFill>
                    <a:blip r:embed="rId451"/>
                    <a:stretch>
                      <a:fillRect/>
                    </a:stretch>
                  </p:blipFill>
                  <p:spPr>
                    <a:xfrm>
                      <a:off x="10115310" y="1751910"/>
                      <a:ext cx="1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866" name="Ink 865">
                      <a:extLst>
                        <a:ext uri="{FF2B5EF4-FFF2-40B4-BE49-F238E27FC236}">
                          <a16:creationId xmlns:a16="http://schemas.microsoft.com/office/drawing/2014/main" id="{BF0E2D14-40A6-9E82-CCCE-DE12EBAAE6DF}"/>
                        </a:ext>
                      </a:extLst>
                    </p14:cNvPr>
                    <p14:cNvContentPartPr/>
                    <p14:nvPr/>
                  </p14:nvContentPartPr>
                  <p14:xfrm>
                    <a:off x="10133310" y="1756590"/>
                    <a:ext cx="10080" cy="44640"/>
                  </p14:xfrm>
                </p:contentPart>
              </mc:Choice>
              <mc:Fallback xmlns="">
                <p:pic>
                  <p:nvPicPr>
                    <p:cNvPr id="866" name="Ink 865">
                      <a:extLst>
                        <a:ext uri="{FF2B5EF4-FFF2-40B4-BE49-F238E27FC236}">
                          <a16:creationId xmlns:a16="http://schemas.microsoft.com/office/drawing/2014/main" id="{BF0E2D14-40A6-9E82-CCCE-DE12EBAAE6DF}"/>
                        </a:ext>
                      </a:extLst>
                    </p:cNvPr>
                    <p:cNvPicPr/>
                    <p:nvPr/>
                  </p:nvPicPr>
                  <p:blipFill>
                    <a:blip r:embed="rId453"/>
                    <a:stretch>
                      <a:fillRect/>
                    </a:stretch>
                  </p:blipFill>
                  <p:spPr>
                    <a:xfrm>
                      <a:off x="10128990" y="1752270"/>
                      <a:ext cx="18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867" name="Ink 866">
                      <a:extLst>
                        <a:ext uri="{FF2B5EF4-FFF2-40B4-BE49-F238E27FC236}">
                          <a16:creationId xmlns:a16="http://schemas.microsoft.com/office/drawing/2014/main" id="{CEED2CF3-2EF9-5989-0749-DCE32B412D97}"/>
                        </a:ext>
                      </a:extLst>
                    </p14:cNvPr>
                    <p14:cNvContentPartPr/>
                    <p14:nvPr/>
                  </p14:nvContentPartPr>
                  <p14:xfrm>
                    <a:off x="10156710" y="1743630"/>
                    <a:ext cx="10800" cy="72720"/>
                  </p14:xfrm>
                </p:contentPart>
              </mc:Choice>
              <mc:Fallback xmlns="">
                <p:pic>
                  <p:nvPicPr>
                    <p:cNvPr id="867" name="Ink 866">
                      <a:extLst>
                        <a:ext uri="{FF2B5EF4-FFF2-40B4-BE49-F238E27FC236}">
                          <a16:creationId xmlns:a16="http://schemas.microsoft.com/office/drawing/2014/main" id="{CEED2CF3-2EF9-5989-0749-DCE32B412D97}"/>
                        </a:ext>
                      </a:extLst>
                    </p:cNvPr>
                    <p:cNvPicPr/>
                    <p:nvPr/>
                  </p:nvPicPr>
                  <p:blipFill>
                    <a:blip r:embed="rId455"/>
                    <a:stretch>
                      <a:fillRect/>
                    </a:stretch>
                  </p:blipFill>
                  <p:spPr>
                    <a:xfrm>
                      <a:off x="10152390" y="1739310"/>
                      <a:ext cx="19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868" name="Ink 867">
                      <a:extLst>
                        <a:ext uri="{FF2B5EF4-FFF2-40B4-BE49-F238E27FC236}">
                          <a16:creationId xmlns:a16="http://schemas.microsoft.com/office/drawing/2014/main" id="{5D5E5FD7-919B-5A23-D63F-3AF15DF2889F}"/>
                        </a:ext>
                      </a:extLst>
                    </p14:cNvPr>
                    <p14:cNvContentPartPr/>
                    <p14:nvPr/>
                  </p14:nvContentPartPr>
                  <p14:xfrm>
                    <a:off x="10154910" y="1756230"/>
                    <a:ext cx="15120" cy="88920"/>
                  </p14:xfrm>
                </p:contentPart>
              </mc:Choice>
              <mc:Fallback xmlns="">
                <p:pic>
                  <p:nvPicPr>
                    <p:cNvPr id="868" name="Ink 867">
                      <a:extLst>
                        <a:ext uri="{FF2B5EF4-FFF2-40B4-BE49-F238E27FC236}">
                          <a16:creationId xmlns:a16="http://schemas.microsoft.com/office/drawing/2014/main" id="{5D5E5FD7-919B-5A23-D63F-3AF15DF2889F}"/>
                        </a:ext>
                      </a:extLst>
                    </p:cNvPr>
                    <p:cNvPicPr/>
                    <p:nvPr/>
                  </p:nvPicPr>
                  <p:blipFill>
                    <a:blip r:embed="rId457"/>
                    <a:stretch>
                      <a:fillRect/>
                    </a:stretch>
                  </p:blipFill>
                  <p:spPr>
                    <a:xfrm>
                      <a:off x="10150590" y="1751910"/>
                      <a:ext cx="23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869" name="Ink 868">
                      <a:extLst>
                        <a:ext uri="{FF2B5EF4-FFF2-40B4-BE49-F238E27FC236}">
                          <a16:creationId xmlns:a16="http://schemas.microsoft.com/office/drawing/2014/main" id="{C89510A2-178D-0A0D-D9E2-9720972F7BF0}"/>
                        </a:ext>
                      </a:extLst>
                    </p14:cNvPr>
                    <p14:cNvContentPartPr/>
                    <p14:nvPr/>
                  </p14:nvContentPartPr>
                  <p14:xfrm>
                    <a:off x="10168230" y="1773150"/>
                    <a:ext cx="18000" cy="83880"/>
                  </p14:xfrm>
                </p:contentPart>
              </mc:Choice>
              <mc:Fallback xmlns="">
                <p:pic>
                  <p:nvPicPr>
                    <p:cNvPr id="869" name="Ink 868">
                      <a:extLst>
                        <a:ext uri="{FF2B5EF4-FFF2-40B4-BE49-F238E27FC236}">
                          <a16:creationId xmlns:a16="http://schemas.microsoft.com/office/drawing/2014/main" id="{C89510A2-178D-0A0D-D9E2-9720972F7BF0}"/>
                        </a:ext>
                      </a:extLst>
                    </p:cNvPr>
                    <p:cNvPicPr/>
                    <p:nvPr/>
                  </p:nvPicPr>
                  <p:blipFill>
                    <a:blip r:embed="rId459"/>
                    <a:stretch>
                      <a:fillRect/>
                    </a:stretch>
                  </p:blipFill>
                  <p:spPr>
                    <a:xfrm>
                      <a:off x="10163910" y="1768830"/>
                      <a:ext cx="2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870" name="Ink 869">
                      <a:extLst>
                        <a:ext uri="{FF2B5EF4-FFF2-40B4-BE49-F238E27FC236}">
                          <a16:creationId xmlns:a16="http://schemas.microsoft.com/office/drawing/2014/main" id="{905EC4D1-7F6D-A67C-D3C6-D873DBAF160D}"/>
                        </a:ext>
                      </a:extLst>
                    </p14:cNvPr>
                    <p14:cNvContentPartPr/>
                    <p14:nvPr/>
                  </p14:nvContentPartPr>
                  <p14:xfrm>
                    <a:off x="10180110" y="1783590"/>
                    <a:ext cx="15480" cy="98280"/>
                  </p14:xfrm>
                </p:contentPart>
              </mc:Choice>
              <mc:Fallback xmlns="">
                <p:pic>
                  <p:nvPicPr>
                    <p:cNvPr id="870" name="Ink 869">
                      <a:extLst>
                        <a:ext uri="{FF2B5EF4-FFF2-40B4-BE49-F238E27FC236}">
                          <a16:creationId xmlns:a16="http://schemas.microsoft.com/office/drawing/2014/main" id="{905EC4D1-7F6D-A67C-D3C6-D873DBAF160D}"/>
                        </a:ext>
                      </a:extLst>
                    </p:cNvPr>
                    <p:cNvPicPr/>
                    <p:nvPr/>
                  </p:nvPicPr>
                  <p:blipFill>
                    <a:blip r:embed="rId461"/>
                    <a:stretch>
                      <a:fillRect/>
                    </a:stretch>
                  </p:blipFill>
                  <p:spPr>
                    <a:xfrm>
                      <a:off x="10175790" y="1779270"/>
                      <a:ext cx="2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871" name="Ink 870">
                      <a:extLst>
                        <a:ext uri="{FF2B5EF4-FFF2-40B4-BE49-F238E27FC236}">
                          <a16:creationId xmlns:a16="http://schemas.microsoft.com/office/drawing/2014/main" id="{B4E6903E-5258-C0C0-D344-F061AE360D8A}"/>
                        </a:ext>
                      </a:extLst>
                    </p14:cNvPr>
                    <p14:cNvContentPartPr/>
                    <p14:nvPr/>
                  </p14:nvContentPartPr>
                  <p14:xfrm>
                    <a:off x="10202430" y="1791510"/>
                    <a:ext cx="8640" cy="93960"/>
                  </p14:xfrm>
                </p:contentPart>
              </mc:Choice>
              <mc:Fallback xmlns="">
                <p:pic>
                  <p:nvPicPr>
                    <p:cNvPr id="871" name="Ink 870">
                      <a:extLst>
                        <a:ext uri="{FF2B5EF4-FFF2-40B4-BE49-F238E27FC236}">
                          <a16:creationId xmlns:a16="http://schemas.microsoft.com/office/drawing/2014/main" id="{B4E6903E-5258-C0C0-D344-F061AE360D8A}"/>
                        </a:ext>
                      </a:extLst>
                    </p:cNvPr>
                    <p:cNvPicPr/>
                    <p:nvPr/>
                  </p:nvPicPr>
                  <p:blipFill>
                    <a:blip r:embed="rId463"/>
                    <a:stretch>
                      <a:fillRect/>
                    </a:stretch>
                  </p:blipFill>
                  <p:spPr>
                    <a:xfrm>
                      <a:off x="10198110" y="1787190"/>
                      <a:ext cx="1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872" name="Ink 871">
                      <a:extLst>
                        <a:ext uri="{FF2B5EF4-FFF2-40B4-BE49-F238E27FC236}">
                          <a16:creationId xmlns:a16="http://schemas.microsoft.com/office/drawing/2014/main" id="{62BDCEFE-AE44-AB56-1FEF-4DBD0DBABAF2}"/>
                        </a:ext>
                      </a:extLst>
                    </p14:cNvPr>
                    <p14:cNvContentPartPr/>
                    <p14:nvPr/>
                  </p14:nvContentPartPr>
                  <p14:xfrm>
                    <a:off x="10208910" y="1805550"/>
                    <a:ext cx="14040" cy="108000"/>
                  </p14:xfrm>
                </p:contentPart>
              </mc:Choice>
              <mc:Fallback xmlns="">
                <p:pic>
                  <p:nvPicPr>
                    <p:cNvPr id="872" name="Ink 871">
                      <a:extLst>
                        <a:ext uri="{FF2B5EF4-FFF2-40B4-BE49-F238E27FC236}">
                          <a16:creationId xmlns:a16="http://schemas.microsoft.com/office/drawing/2014/main" id="{62BDCEFE-AE44-AB56-1FEF-4DBD0DBABAF2}"/>
                        </a:ext>
                      </a:extLst>
                    </p:cNvPr>
                    <p:cNvPicPr/>
                    <p:nvPr/>
                  </p:nvPicPr>
                  <p:blipFill>
                    <a:blip r:embed="rId465"/>
                    <a:stretch>
                      <a:fillRect/>
                    </a:stretch>
                  </p:blipFill>
                  <p:spPr>
                    <a:xfrm>
                      <a:off x="10204590" y="1801230"/>
                      <a:ext cx="22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873" name="Ink 872">
                      <a:extLst>
                        <a:ext uri="{FF2B5EF4-FFF2-40B4-BE49-F238E27FC236}">
                          <a16:creationId xmlns:a16="http://schemas.microsoft.com/office/drawing/2014/main" id="{984C3DCE-112B-B8F7-4025-DDEDC0735D99}"/>
                        </a:ext>
                      </a:extLst>
                    </p14:cNvPr>
                    <p14:cNvContentPartPr/>
                    <p14:nvPr/>
                  </p14:nvContentPartPr>
                  <p14:xfrm>
                    <a:off x="10225470" y="1840470"/>
                    <a:ext cx="3960" cy="131040"/>
                  </p14:xfrm>
                </p:contentPart>
              </mc:Choice>
              <mc:Fallback xmlns="">
                <p:pic>
                  <p:nvPicPr>
                    <p:cNvPr id="873" name="Ink 872">
                      <a:extLst>
                        <a:ext uri="{FF2B5EF4-FFF2-40B4-BE49-F238E27FC236}">
                          <a16:creationId xmlns:a16="http://schemas.microsoft.com/office/drawing/2014/main" id="{984C3DCE-112B-B8F7-4025-DDEDC0735D99}"/>
                        </a:ext>
                      </a:extLst>
                    </p:cNvPr>
                    <p:cNvPicPr/>
                    <p:nvPr/>
                  </p:nvPicPr>
                  <p:blipFill>
                    <a:blip r:embed="rId467"/>
                    <a:stretch>
                      <a:fillRect/>
                    </a:stretch>
                  </p:blipFill>
                  <p:spPr>
                    <a:xfrm>
                      <a:off x="10221150" y="1836150"/>
                      <a:ext cx="12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874" name="Ink 873">
                      <a:extLst>
                        <a:ext uri="{FF2B5EF4-FFF2-40B4-BE49-F238E27FC236}">
                          <a16:creationId xmlns:a16="http://schemas.microsoft.com/office/drawing/2014/main" id="{DB779C6A-02D3-F325-F191-A63D577679F4}"/>
                        </a:ext>
                      </a:extLst>
                    </p14:cNvPr>
                    <p14:cNvContentPartPr/>
                    <p14:nvPr/>
                  </p14:nvContentPartPr>
                  <p14:xfrm>
                    <a:off x="10232670" y="1842630"/>
                    <a:ext cx="2880" cy="69120"/>
                  </p14:xfrm>
                </p:contentPart>
              </mc:Choice>
              <mc:Fallback xmlns="">
                <p:pic>
                  <p:nvPicPr>
                    <p:cNvPr id="874" name="Ink 873">
                      <a:extLst>
                        <a:ext uri="{FF2B5EF4-FFF2-40B4-BE49-F238E27FC236}">
                          <a16:creationId xmlns:a16="http://schemas.microsoft.com/office/drawing/2014/main" id="{DB779C6A-02D3-F325-F191-A63D577679F4}"/>
                        </a:ext>
                      </a:extLst>
                    </p:cNvPr>
                    <p:cNvPicPr/>
                    <p:nvPr/>
                  </p:nvPicPr>
                  <p:blipFill>
                    <a:blip r:embed="rId469"/>
                    <a:stretch>
                      <a:fillRect/>
                    </a:stretch>
                  </p:blipFill>
                  <p:spPr>
                    <a:xfrm>
                      <a:off x="10228350" y="1838310"/>
                      <a:ext cx="1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875" name="Ink 874">
                      <a:extLst>
                        <a:ext uri="{FF2B5EF4-FFF2-40B4-BE49-F238E27FC236}">
                          <a16:creationId xmlns:a16="http://schemas.microsoft.com/office/drawing/2014/main" id="{09914BEE-B9F1-1D31-D2AC-E43155B726F1}"/>
                        </a:ext>
                      </a:extLst>
                    </p14:cNvPr>
                    <p14:cNvContentPartPr/>
                    <p14:nvPr/>
                  </p14:nvContentPartPr>
                  <p14:xfrm>
                    <a:off x="10241670" y="1800870"/>
                    <a:ext cx="2160" cy="101520"/>
                  </p14:xfrm>
                </p:contentPart>
              </mc:Choice>
              <mc:Fallback xmlns="">
                <p:pic>
                  <p:nvPicPr>
                    <p:cNvPr id="875" name="Ink 874">
                      <a:extLst>
                        <a:ext uri="{FF2B5EF4-FFF2-40B4-BE49-F238E27FC236}">
                          <a16:creationId xmlns:a16="http://schemas.microsoft.com/office/drawing/2014/main" id="{09914BEE-B9F1-1D31-D2AC-E43155B726F1}"/>
                        </a:ext>
                      </a:extLst>
                    </p:cNvPr>
                    <p:cNvPicPr/>
                    <p:nvPr/>
                  </p:nvPicPr>
                  <p:blipFill>
                    <a:blip r:embed="rId471"/>
                    <a:stretch>
                      <a:fillRect/>
                    </a:stretch>
                  </p:blipFill>
                  <p:spPr>
                    <a:xfrm>
                      <a:off x="10237350" y="1796550"/>
                      <a:ext cx="10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876" name="Ink 875">
                      <a:extLst>
                        <a:ext uri="{FF2B5EF4-FFF2-40B4-BE49-F238E27FC236}">
                          <a16:creationId xmlns:a16="http://schemas.microsoft.com/office/drawing/2014/main" id="{EAA0B250-4F7A-501C-CC9D-5A3475C9D865}"/>
                        </a:ext>
                      </a:extLst>
                    </p14:cNvPr>
                    <p14:cNvContentPartPr/>
                    <p14:nvPr/>
                  </p14:nvContentPartPr>
                  <p14:xfrm>
                    <a:off x="10243470" y="1811310"/>
                    <a:ext cx="2160" cy="82800"/>
                  </p14:xfrm>
                </p:contentPart>
              </mc:Choice>
              <mc:Fallback xmlns="">
                <p:pic>
                  <p:nvPicPr>
                    <p:cNvPr id="876" name="Ink 875">
                      <a:extLst>
                        <a:ext uri="{FF2B5EF4-FFF2-40B4-BE49-F238E27FC236}">
                          <a16:creationId xmlns:a16="http://schemas.microsoft.com/office/drawing/2014/main" id="{EAA0B250-4F7A-501C-CC9D-5A3475C9D865}"/>
                        </a:ext>
                      </a:extLst>
                    </p:cNvPr>
                    <p:cNvPicPr/>
                    <p:nvPr/>
                  </p:nvPicPr>
                  <p:blipFill>
                    <a:blip r:embed="rId473"/>
                    <a:stretch>
                      <a:fillRect/>
                    </a:stretch>
                  </p:blipFill>
                  <p:spPr>
                    <a:xfrm>
                      <a:off x="10239150" y="1806990"/>
                      <a:ext cx="1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877" name="Ink 876">
                      <a:extLst>
                        <a:ext uri="{FF2B5EF4-FFF2-40B4-BE49-F238E27FC236}">
                          <a16:creationId xmlns:a16="http://schemas.microsoft.com/office/drawing/2014/main" id="{7BA62E1D-D17D-8C69-E46A-FB1A1E763586}"/>
                        </a:ext>
                      </a:extLst>
                    </p14:cNvPr>
                    <p14:cNvContentPartPr/>
                    <p14:nvPr/>
                  </p14:nvContentPartPr>
                  <p14:xfrm>
                    <a:off x="10241310" y="1729230"/>
                    <a:ext cx="14400" cy="135000"/>
                  </p14:xfrm>
                </p:contentPart>
              </mc:Choice>
              <mc:Fallback xmlns="">
                <p:pic>
                  <p:nvPicPr>
                    <p:cNvPr id="877" name="Ink 876">
                      <a:extLst>
                        <a:ext uri="{FF2B5EF4-FFF2-40B4-BE49-F238E27FC236}">
                          <a16:creationId xmlns:a16="http://schemas.microsoft.com/office/drawing/2014/main" id="{7BA62E1D-D17D-8C69-E46A-FB1A1E763586}"/>
                        </a:ext>
                      </a:extLst>
                    </p:cNvPr>
                    <p:cNvPicPr/>
                    <p:nvPr/>
                  </p:nvPicPr>
                  <p:blipFill>
                    <a:blip r:embed="rId475"/>
                    <a:stretch>
                      <a:fillRect/>
                    </a:stretch>
                  </p:blipFill>
                  <p:spPr>
                    <a:xfrm>
                      <a:off x="10236990" y="1724910"/>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878" name="Ink 877">
                      <a:extLst>
                        <a:ext uri="{FF2B5EF4-FFF2-40B4-BE49-F238E27FC236}">
                          <a16:creationId xmlns:a16="http://schemas.microsoft.com/office/drawing/2014/main" id="{C3005653-97BE-ABC0-6631-FC4986D26F75}"/>
                        </a:ext>
                      </a:extLst>
                    </p14:cNvPr>
                    <p14:cNvContentPartPr/>
                    <p14:nvPr/>
                  </p14:nvContentPartPr>
                  <p14:xfrm>
                    <a:off x="10210350" y="1692510"/>
                    <a:ext cx="21240" cy="145440"/>
                  </p14:xfrm>
                </p:contentPart>
              </mc:Choice>
              <mc:Fallback xmlns="">
                <p:pic>
                  <p:nvPicPr>
                    <p:cNvPr id="878" name="Ink 877">
                      <a:extLst>
                        <a:ext uri="{FF2B5EF4-FFF2-40B4-BE49-F238E27FC236}">
                          <a16:creationId xmlns:a16="http://schemas.microsoft.com/office/drawing/2014/main" id="{C3005653-97BE-ABC0-6631-FC4986D26F75}"/>
                        </a:ext>
                      </a:extLst>
                    </p:cNvPr>
                    <p:cNvPicPr/>
                    <p:nvPr/>
                  </p:nvPicPr>
                  <p:blipFill>
                    <a:blip r:embed="rId477"/>
                    <a:stretch>
                      <a:fillRect/>
                    </a:stretch>
                  </p:blipFill>
                  <p:spPr>
                    <a:xfrm>
                      <a:off x="10206030" y="1688190"/>
                      <a:ext cx="2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879" name="Ink 878">
                      <a:extLst>
                        <a:ext uri="{FF2B5EF4-FFF2-40B4-BE49-F238E27FC236}">
                          <a16:creationId xmlns:a16="http://schemas.microsoft.com/office/drawing/2014/main" id="{00B739B2-C030-2946-9DE4-76EBDA08AF23}"/>
                        </a:ext>
                      </a:extLst>
                    </p14:cNvPr>
                    <p14:cNvContentPartPr/>
                    <p14:nvPr/>
                  </p14:nvContentPartPr>
                  <p14:xfrm>
                    <a:off x="10206030" y="1670550"/>
                    <a:ext cx="33120" cy="156960"/>
                  </p14:xfrm>
                </p:contentPart>
              </mc:Choice>
              <mc:Fallback xmlns="">
                <p:pic>
                  <p:nvPicPr>
                    <p:cNvPr id="879" name="Ink 878">
                      <a:extLst>
                        <a:ext uri="{FF2B5EF4-FFF2-40B4-BE49-F238E27FC236}">
                          <a16:creationId xmlns:a16="http://schemas.microsoft.com/office/drawing/2014/main" id="{00B739B2-C030-2946-9DE4-76EBDA08AF23}"/>
                        </a:ext>
                      </a:extLst>
                    </p:cNvPr>
                    <p:cNvPicPr/>
                    <p:nvPr/>
                  </p:nvPicPr>
                  <p:blipFill>
                    <a:blip r:embed="rId479"/>
                    <a:stretch>
                      <a:fillRect/>
                    </a:stretch>
                  </p:blipFill>
                  <p:spPr>
                    <a:xfrm>
                      <a:off x="10201710" y="1666230"/>
                      <a:ext cx="41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880" name="Ink 879">
                      <a:extLst>
                        <a:ext uri="{FF2B5EF4-FFF2-40B4-BE49-F238E27FC236}">
                          <a16:creationId xmlns:a16="http://schemas.microsoft.com/office/drawing/2014/main" id="{BE947148-D094-19BE-0844-36DF57F85F17}"/>
                        </a:ext>
                      </a:extLst>
                    </p14:cNvPr>
                    <p14:cNvContentPartPr/>
                    <p14:nvPr/>
                  </p14:nvContentPartPr>
                  <p14:xfrm>
                    <a:off x="10232670" y="1696830"/>
                    <a:ext cx="15840" cy="118800"/>
                  </p14:xfrm>
                </p:contentPart>
              </mc:Choice>
              <mc:Fallback xmlns="">
                <p:pic>
                  <p:nvPicPr>
                    <p:cNvPr id="880" name="Ink 879">
                      <a:extLst>
                        <a:ext uri="{FF2B5EF4-FFF2-40B4-BE49-F238E27FC236}">
                          <a16:creationId xmlns:a16="http://schemas.microsoft.com/office/drawing/2014/main" id="{BE947148-D094-19BE-0844-36DF57F85F17}"/>
                        </a:ext>
                      </a:extLst>
                    </p:cNvPr>
                    <p:cNvPicPr/>
                    <p:nvPr/>
                  </p:nvPicPr>
                  <p:blipFill>
                    <a:blip r:embed="rId481"/>
                    <a:stretch>
                      <a:fillRect/>
                    </a:stretch>
                  </p:blipFill>
                  <p:spPr>
                    <a:xfrm>
                      <a:off x="10228350" y="1692510"/>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881" name="Ink 880">
                      <a:extLst>
                        <a:ext uri="{FF2B5EF4-FFF2-40B4-BE49-F238E27FC236}">
                          <a16:creationId xmlns:a16="http://schemas.microsoft.com/office/drawing/2014/main" id="{E6632C03-0DA7-FC3C-9300-26C748BFDA4B}"/>
                        </a:ext>
                      </a:extLst>
                    </p14:cNvPr>
                    <p14:cNvContentPartPr/>
                    <p14:nvPr/>
                  </p14:nvContentPartPr>
                  <p14:xfrm>
                    <a:off x="10236990" y="1697550"/>
                    <a:ext cx="11160" cy="118800"/>
                  </p14:xfrm>
                </p:contentPart>
              </mc:Choice>
              <mc:Fallback xmlns="">
                <p:pic>
                  <p:nvPicPr>
                    <p:cNvPr id="881" name="Ink 880">
                      <a:extLst>
                        <a:ext uri="{FF2B5EF4-FFF2-40B4-BE49-F238E27FC236}">
                          <a16:creationId xmlns:a16="http://schemas.microsoft.com/office/drawing/2014/main" id="{E6632C03-0DA7-FC3C-9300-26C748BFDA4B}"/>
                        </a:ext>
                      </a:extLst>
                    </p:cNvPr>
                    <p:cNvPicPr/>
                    <p:nvPr/>
                  </p:nvPicPr>
                  <p:blipFill>
                    <a:blip r:embed="rId483"/>
                    <a:stretch>
                      <a:fillRect/>
                    </a:stretch>
                  </p:blipFill>
                  <p:spPr>
                    <a:xfrm>
                      <a:off x="10232670" y="1693230"/>
                      <a:ext cx="1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882" name="Ink 881">
                      <a:extLst>
                        <a:ext uri="{FF2B5EF4-FFF2-40B4-BE49-F238E27FC236}">
                          <a16:creationId xmlns:a16="http://schemas.microsoft.com/office/drawing/2014/main" id="{72AFE0E9-81E9-1F86-35F2-B9A88854AEE8}"/>
                        </a:ext>
                      </a:extLst>
                    </p14:cNvPr>
                    <p14:cNvContentPartPr/>
                    <p14:nvPr/>
                  </p14:nvContentPartPr>
                  <p14:xfrm>
                    <a:off x="10188750" y="1665870"/>
                    <a:ext cx="33120" cy="158760"/>
                  </p14:xfrm>
                </p:contentPart>
              </mc:Choice>
              <mc:Fallback xmlns="">
                <p:pic>
                  <p:nvPicPr>
                    <p:cNvPr id="882" name="Ink 881">
                      <a:extLst>
                        <a:ext uri="{FF2B5EF4-FFF2-40B4-BE49-F238E27FC236}">
                          <a16:creationId xmlns:a16="http://schemas.microsoft.com/office/drawing/2014/main" id="{72AFE0E9-81E9-1F86-35F2-B9A88854AEE8}"/>
                        </a:ext>
                      </a:extLst>
                    </p:cNvPr>
                    <p:cNvPicPr/>
                    <p:nvPr/>
                  </p:nvPicPr>
                  <p:blipFill>
                    <a:blip r:embed="rId485"/>
                    <a:stretch>
                      <a:fillRect/>
                    </a:stretch>
                  </p:blipFill>
                  <p:spPr>
                    <a:xfrm>
                      <a:off x="10184430" y="1661550"/>
                      <a:ext cx="41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883" name="Ink 882">
                      <a:extLst>
                        <a:ext uri="{FF2B5EF4-FFF2-40B4-BE49-F238E27FC236}">
                          <a16:creationId xmlns:a16="http://schemas.microsoft.com/office/drawing/2014/main" id="{DE8C0E60-FBC1-41A2-5E01-0575E6419A5A}"/>
                        </a:ext>
                      </a:extLst>
                    </p14:cNvPr>
                    <p14:cNvContentPartPr/>
                    <p14:nvPr/>
                  </p14:nvContentPartPr>
                  <p14:xfrm>
                    <a:off x="10171110" y="1646790"/>
                    <a:ext cx="28800" cy="157320"/>
                  </p14:xfrm>
                </p:contentPart>
              </mc:Choice>
              <mc:Fallback xmlns="">
                <p:pic>
                  <p:nvPicPr>
                    <p:cNvPr id="883" name="Ink 882">
                      <a:extLst>
                        <a:ext uri="{FF2B5EF4-FFF2-40B4-BE49-F238E27FC236}">
                          <a16:creationId xmlns:a16="http://schemas.microsoft.com/office/drawing/2014/main" id="{DE8C0E60-FBC1-41A2-5E01-0575E6419A5A}"/>
                        </a:ext>
                      </a:extLst>
                    </p:cNvPr>
                    <p:cNvPicPr/>
                    <p:nvPr/>
                  </p:nvPicPr>
                  <p:blipFill>
                    <a:blip r:embed="rId487"/>
                    <a:stretch>
                      <a:fillRect/>
                    </a:stretch>
                  </p:blipFill>
                  <p:spPr>
                    <a:xfrm>
                      <a:off x="10166790" y="1642470"/>
                      <a:ext cx="37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884" name="Ink 883">
                      <a:extLst>
                        <a:ext uri="{FF2B5EF4-FFF2-40B4-BE49-F238E27FC236}">
                          <a16:creationId xmlns:a16="http://schemas.microsoft.com/office/drawing/2014/main" id="{9E9421EF-5B02-6617-D738-92C8D49F110B}"/>
                        </a:ext>
                      </a:extLst>
                    </p14:cNvPr>
                    <p14:cNvContentPartPr/>
                    <p14:nvPr/>
                  </p14:nvContentPartPr>
                  <p14:xfrm>
                    <a:off x="10176510" y="1649670"/>
                    <a:ext cx="39600" cy="175680"/>
                  </p14:xfrm>
                </p:contentPart>
              </mc:Choice>
              <mc:Fallback xmlns="">
                <p:pic>
                  <p:nvPicPr>
                    <p:cNvPr id="884" name="Ink 883">
                      <a:extLst>
                        <a:ext uri="{FF2B5EF4-FFF2-40B4-BE49-F238E27FC236}">
                          <a16:creationId xmlns:a16="http://schemas.microsoft.com/office/drawing/2014/main" id="{9E9421EF-5B02-6617-D738-92C8D49F110B}"/>
                        </a:ext>
                      </a:extLst>
                    </p:cNvPr>
                    <p:cNvPicPr/>
                    <p:nvPr/>
                  </p:nvPicPr>
                  <p:blipFill>
                    <a:blip r:embed="rId489"/>
                    <a:stretch>
                      <a:fillRect/>
                    </a:stretch>
                  </p:blipFill>
                  <p:spPr>
                    <a:xfrm>
                      <a:off x="10172190" y="1645350"/>
                      <a:ext cx="4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885" name="Ink 884">
                      <a:extLst>
                        <a:ext uri="{FF2B5EF4-FFF2-40B4-BE49-F238E27FC236}">
                          <a16:creationId xmlns:a16="http://schemas.microsoft.com/office/drawing/2014/main" id="{C378FF70-6612-59D8-5614-3F7574C6FF52}"/>
                        </a:ext>
                      </a:extLst>
                    </p14:cNvPr>
                    <p14:cNvContentPartPr/>
                    <p14:nvPr/>
                  </p14:nvContentPartPr>
                  <p14:xfrm>
                    <a:off x="10203150" y="1702230"/>
                    <a:ext cx="13320" cy="144720"/>
                  </p14:xfrm>
                </p:contentPart>
              </mc:Choice>
              <mc:Fallback xmlns="">
                <p:pic>
                  <p:nvPicPr>
                    <p:cNvPr id="885" name="Ink 884">
                      <a:extLst>
                        <a:ext uri="{FF2B5EF4-FFF2-40B4-BE49-F238E27FC236}">
                          <a16:creationId xmlns:a16="http://schemas.microsoft.com/office/drawing/2014/main" id="{C378FF70-6612-59D8-5614-3F7574C6FF52}"/>
                        </a:ext>
                      </a:extLst>
                    </p:cNvPr>
                    <p:cNvPicPr/>
                    <p:nvPr/>
                  </p:nvPicPr>
                  <p:blipFill>
                    <a:blip r:embed="rId491"/>
                    <a:stretch>
                      <a:fillRect/>
                    </a:stretch>
                  </p:blipFill>
                  <p:spPr>
                    <a:xfrm>
                      <a:off x="10198830" y="1697910"/>
                      <a:ext cx="2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886" name="Ink 885">
                      <a:extLst>
                        <a:ext uri="{FF2B5EF4-FFF2-40B4-BE49-F238E27FC236}">
                          <a16:creationId xmlns:a16="http://schemas.microsoft.com/office/drawing/2014/main" id="{E3EA3AA9-3E53-6E4C-D2FA-524A5063585B}"/>
                        </a:ext>
                      </a:extLst>
                    </p14:cNvPr>
                    <p14:cNvContentPartPr/>
                    <p14:nvPr/>
                  </p14:nvContentPartPr>
                  <p14:xfrm>
                    <a:off x="10170030" y="1648950"/>
                    <a:ext cx="24480" cy="165960"/>
                  </p14:xfrm>
                </p:contentPart>
              </mc:Choice>
              <mc:Fallback xmlns="">
                <p:pic>
                  <p:nvPicPr>
                    <p:cNvPr id="886" name="Ink 885">
                      <a:extLst>
                        <a:ext uri="{FF2B5EF4-FFF2-40B4-BE49-F238E27FC236}">
                          <a16:creationId xmlns:a16="http://schemas.microsoft.com/office/drawing/2014/main" id="{E3EA3AA9-3E53-6E4C-D2FA-524A5063585B}"/>
                        </a:ext>
                      </a:extLst>
                    </p:cNvPr>
                    <p:cNvPicPr/>
                    <p:nvPr/>
                  </p:nvPicPr>
                  <p:blipFill>
                    <a:blip r:embed="rId493"/>
                    <a:stretch>
                      <a:fillRect/>
                    </a:stretch>
                  </p:blipFill>
                  <p:spPr>
                    <a:xfrm>
                      <a:off x="10165710" y="1644630"/>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887" name="Ink 886">
                      <a:extLst>
                        <a:ext uri="{FF2B5EF4-FFF2-40B4-BE49-F238E27FC236}">
                          <a16:creationId xmlns:a16="http://schemas.microsoft.com/office/drawing/2014/main" id="{60035200-4BE6-9FC1-98AE-E7FC33AA1A36}"/>
                        </a:ext>
                      </a:extLst>
                    </p14:cNvPr>
                    <p14:cNvContentPartPr/>
                    <p14:nvPr/>
                  </p14:nvContentPartPr>
                  <p14:xfrm>
                    <a:off x="10150590" y="1628790"/>
                    <a:ext cx="21600" cy="164880"/>
                  </p14:xfrm>
                </p:contentPart>
              </mc:Choice>
              <mc:Fallback xmlns="">
                <p:pic>
                  <p:nvPicPr>
                    <p:cNvPr id="887" name="Ink 886">
                      <a:extLst>
                        <a:ext uri="{FF2B5EF4-FFF2-40B4-BE49-F238E27FC236}">
                          <a16:creationId xmlns:a16="http://schemas.microsoft.com/office/drawing/2014/main" id="{60035200-4BE6-9FC1-98AE-E7FC33AA1A36}"/>
                        </a:ext>
                      </a:extLst>
                    </p:cNvPr>
                    <p:cNvPicPr/>
                    <p:nvPr/>
                  </p:nvPicPr>
                  <p:blipFill>
                    <a:blip r:embed="rId495"/>
                    <a:stretch>
                      <a:fillRect/>
                    </a:stretch>
                  </p:blipFill>
                  <p:spPr>
                    <a:xfrm>
                      <a:off x="10146270" y="1624470"/>
                      <a:ext cx="30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888" name="Ink 887">
                      <a:extLst>
                        <a:ext uri="{FF2B5EF4-FFF2-40B4-BE49-F238E27FC236}">
                          <a16:creationId xmlns:a16="http://schemas.microsoft.com/office/drawing/2014/main" id="{644FAAF3-53FD-8C06-5A61-89646ACC0D79}"/>
                        </a:ext>
                      </a:extLst>
                    </p14:cNvPr>
                    <p14:cNvContentPartPr/>
                    <p14:nvPr/>
                  </p14:nvContentPartPr>
                  <p14:xfrm>
                    <a:off x="10161750" y="1650390"/>
                    <a:ext cx="22320" cy="155160"/>
                  </p14:xfrm>
                </p:contentPart>
              </mc:Choice>
              <mc:Fallback xmlns="">
                <p:pic>
                  <p:nvPicPr>
                    <p:cNvPr id="888" name="Ink 887">
                      <a:extLst>
                        <a:ext uri="{FF2B5EF4-FFF2-40B4-BE49-F238E27FC236}">
                          <a16:creationId xmlns:a16="http://schemas.microsoft.com/office/drawing/2014/main" id="{644FAAF3-53FD-8C06-5A61-89646ACC0D79}"/>
                        </a:ext>
                      </a:extLst>
                    </p:cNvPr>
                    <p:cNvPicPr/>
                    <p:nvPr/>
                  </p:nvPicPr>
                  <p:blipFill>
                    <a:blip r:embed="rId497"/>
                    <a:stretch>
                      <a:fillRect/>
                    </a:stretch>
                  </p:blipFill>
                  <p:spPr>
                    <a:xfrm>
                      <a:off x="10157430" y="1646070"/>
                      <a:ext cx="3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889" name="Ink 888">
                      <a:extLst>
                        <a:ext uri="{FF2B5EF4-FFF2-40B4-BE49-F238E27FC236}">
                          <a16:creationId xmlns:a16="http://schemas.microsoft.com/office/drawing/2014/main" id="{12848584-804D-1C43-A606-E28DB85DF708}"/>
                        </a:ext>
                      </a:extLst>
                    </p14:cNvPr>
                    <p14:cNvContentPartPr/>
                    <p14:nvPr/>
                  </p14:nvContentPartPr>
                  <p14:xfrm>
                    <a:off x="10132590" y="1626990"/>
                    <a:ext cx="17640" cy="145440"/>
                  </p14:xfrm>
                </p:contentPart>
              </mc:Choice>
              <mc:Fallback xmlns="">
                <p:pic>
                  <p:nvPicPr>
                    <p:cNvPr id="889" name="Ink 888">
                      <a:extLst>
                        <a:ext uri="{FF2B5EF4-FFF2-40B4-BE49-F238E27FC236}">
                          <a16:creationId xmlns:a16="http://schemas.microsoft.com/office/drawing/2014/main" id="{12848584-804D-1C43-A606-E28DB85DF708}"/>
                        </a:ext>
                      </a:extLst>
                    </p:cNvPr>
                    <p:cNvPicPr/>
                    <p:nvPr/>
                  </p:nvPicPr>
                  <p:blipFill>
                    <a:blip r:embed="rId499"/>
                    <a:stretch>
                      <a:fillRect/>
                    </a:stretch>
                  </p:blipFill>
                  <p:spPr>
                    <a:xfrm>
                      <a:off x="10128270" y="1622670"/>
                      <a:ext cx="26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890" name="Ink 889">
                      <a:extLst>
                        <a:ext uri="{FF2B5EF4-FFF2-40B4-BE49-F238E27FC236}">
                          <a16:creationId xmlns:a16="http://schemas.microsoft.com/office/drawing/2014/main" id="{D2D544C0-1BA9-7FED-7A4F-70BF8C01A485}"/>
                        </a:ext>
                      </a:extLst>
                    </p14:cNvPr>
                    <p14:cNvContentPartPr/>
                    <p14:nvPr/>
                  </p14:nvContentPartPr>
                  <p14:xfrm>
                    <a:off x="10130430" y="1642470"/>
                    <a:ext cx="22680" cy="133560"/>
                  </p14:xfrm>
                </p:contentPart>
              </mc:Choice>
              <mc:Fallback xmlns="">
                <p:pic>
                  <p:nvPicPr>
                    <p:cNvPr id="890" name="Ink 889">
                      <a:extLst>
                        <a:ext uri="{FF2B5EF4-FFF2-40B4-BE49-F238E27FC236}">
                          <a16:creationId xmlns:a16="http://schemas.microsoft.com/office/drawing/2014/main" id="{D2D544C0-1BA9-7FED-7A4F-70BF8C01A485}"/>
                        </a:ext>
                      </a:extLst>
                    </p:cNvPr>
                    <p:cNvPicPr/>
                    <p:nvPr/>
                  </p:nvPicPr>
                  <p:blipFill>
                    <a:blip r:embed="rId501"/>
                    <a:stretch>
                      <a:fillRect/>
                    </a:stretch>
                  </p:blipFill>
                  <p:spPr>
                    <a:xfrm>
                      <a:off x="10126110" y="1638150"/>
                      <a:ext cx="31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891" name="Ink 890">
                      <a:extLst>
                        <a:ext uri="{FF2B5EF4-FFF2-40B4-BE49-F238E27FC236}">
                          <a16:creationId xmlns:a16="http://schemas.microsoft.com/office/drawing/2014/main" id="{14AC855B-D3E9-37CB-16DA-060700BAE6D7}"/>
                        </a:ext>
                      </a:extLst>
                    </p14:cNvPr>
                    <p14:cNvContentPartPr/>
                    <p14:nvPr/>
                  </p14:nvContentPartPr>
                  <p14:xfrm>
                    <a:off x="10115310" y="1632030"/>
                    <a:ext cx="26280" cy="163080"/>
                  </p14:xfrm>
                </p:contentPart>
              </mc:Choice>
              <mc:Fallback xmlns="">
                <p:pic>
                  <p:nvPicPr>
                    <p:cNvPr id="891" name="Ink 890">
                      <a:extLst>
                        <a:ext uri="{FF2B5EF4-FFF2-40B4-BE49-F238E27FC236}">
                          <a16:creationId xmlns:a16="http://schemas.microsoft.com/office/drawing/2014/main" id="{14AC855B-D3E9-37CB-16DA-060700BAE6D7}"/>
                        </a:ext>
                      </a:extLst>
                    </p:cNvPr>
                    <p:cNvPicPr/>
                    <p:nvPr/>
                  </p:nvPicPr>
                  <p:blipFill>
                    <a:blip r:embed="rId503"/>
                    <a:stretch>
                      <a:fillRect/>
                    </a:stretch>
                  </p:blipFill>
                  <p:spPr>
                    <a:xfrm>
                      <a:off x="10110990" y="1627710"/>
                      <a:ext cx="34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892" name="Ink 891">
                      <a:extLst>
                        <a:ext uri="{FF2B5EF4-FFF2-40B4-BE49-F238E27FC236}">
                          <a16:creationId xmlns:a16="http://schemas.microsoft.com/office/drawing/2014/main" id="{453531D6-EFAF-F01F-E35F-0D748D0467D9}"/>
                        </a:ext>
                      </a:extLst>
                    </p14:cNvPr>
                    <p14:cNvContentPartPr/>
                    <p14:nvPr/>
                  </p14:nvContentPartPr>
                  <p14:xfrm>
                    <a:off x="10108110" y="1633830"/>
                    <a:ext cx="13680" cy="142560"/>
                  </p14:xfrm>
                </p:contentPart>
              </mc:Choice>
              <mc:Fallback xmlns="">
                <p:pic>
                  <p:nvPicPr>
                    <p:cNvPr id="892" name="Ink 891">
                      <a:extLst>
                        <a:ext uri="{FF2B5EF4-FFF2-40B4-BE49-F238E27FC236}">
                          <a16:creationId xmlns:a16="http://schemas.microsoft.com/office/drawing/2014/main" id="{453531D6-EFAF-F01F-E35F-0D748D0467D9}"/>
                        </a:ext>
                      </a:extLst>
                    </p:cNvPr>
                    <p:cNvPicPr/>
                    <p:nvPr/>
                  </p:nvPicPr>
                  <p:blipFill>
                    <a:blip r:embed="rId505"/>
                    <a:stretch>
                      <a:fillRect/>
                    </a:stretch>
                  </p:blipFill>
                  <p:spPr>
                    <a:xfrm>
                      <a:off x="10103790" y="1629510"/>
                      <a:ext cx="22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893" name="Ink 892">
                      <a:extLst>
                        <a:ext uri="{FF2B5EF4-FFF2-40B4-BE49-F238E27FC236}">
                          <a16:creationId xmlns:a16="http://schemas.microsoft.com/office/drawing/2014/main" id="{9564D3B2-95A0-5682-D5BF-B607BD3F5973}"/>
                        </a:ext>
                      </a:extLst>
                    </p14:cNvPr>
                    <p14:cNvContentPartPr/>
                    <p14:nvPr/>
                  </p14:nvContentPartPr>
                  <p14:xfrm>
                    <a:off x="10090830" y="1624470"/>
                    <a:ext cx="25200" cy="173880"/>
                  </p14:xfrm>
                </p:contentPart>
              </mc:Choice>
              <mc:Fallback xmlns="">
                <p:pic>
                  <p:nvPicPr>
                    <p:cNvPr id="893" name="Ink 892">
                      <a:extLst>
                        <a:ext uri="{FF2B5EF4-FFF2-40B4-BE49-F238E27FC236}">
                          <a16:creationId xmlns:a16="http://schemas.microsoft.com/office/drawing/2014/main" id="{9564D3B2-95A0-5682-D5BF-B607BD3F5973}"/>
                        </a:ext>
                      </a:extLst>
                    </p:cNvPr>
                    <p:cNvPicPr/>
                    <p:nvPr/>
                  </p:nvPicPr>
                  <p:blipFill>
                    <a:blip r:embed="rId507"/>
                    <a:stretch>
                      <a:fillRect/>
                    </a:stretch>
                  </p:blipFill>
                  <p:spPr>
                    <a:xfrm>
                      <a:off x="10086510" y="1620150"/>
                      <a:ext cx="3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894" name="Ink 893">
                      <a:extLst>
                        <a:ext uri="{FF2B5EF4-FFF2-40B4-BE49-F238E27FC236}">
                          <a16:creationId xmlns:a16="http://schemas.microsoft.com/office/drawing/2014/main" id="{7FCD96C5-8CD4-5E6C-840C-245E528102A2}"/>
                        </a:ext>
                      </a:extLst>
                    </p14:cNvPr>
                    <p14:cNvContentPartPr/>
                    <p14:nvPr/>
                  </p14:nvContentPartPr>
                  <p14:xfrm>
                    <a:off x="10093710" y="1612950"/>
                    <a:ext cx="11160" cy="183960"/>
                  </p14:xfrm>
                </p:contentPart>
              </mc:Choice>
              <mc:Fallback xmlns="">
                <p:pic>
                  <p:nvPicPr>
                    <p:cNvPr id="894" name="Ink 893">
                      <a:extLst>
                        <a:ext uri="{FF2B5EF4-FFF2-40B4-BE49-F238E27FC236}">
                          <a16:creationId xmlns:a16="http://schemas.microsoft.com/office/drawing/2014/main" id="{7FCD96C5-8CD4-5E6C-840C-245E528102A2}"/>
                        </a:ext>
                      </a:extLst>
                    </p:cNvPr>
                    <p:cNvPicPr/>
                    <p:nvPr/>
                  </p:nvPicPr>
                  <p:blipFill>
                    <a:blip r:embed="rId509"/>
                    <a:stretch>
                      <a:fillRect/>
                    </a:stretch>
                  </p:blipFill>
                  <p:spPr>
                    <a:xfrm>
                      <a:off x="10089390" y="1608630"/>
                      <a:ext cx="1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895" name="Ink 894">
                      <a:extLst>
                        <a:ext uri="{FF2B5EF4-FFF2-40B4-BE49-F238E27FC236}">
                          <a16:creationId xmlns:a16="http://schemas.microsoft.com/office/drawing/2014/main" id="{92627CEA-C45C-EC51-26D4-2951C8F9AAAC}"/>
                        </a:ext>
                      </a:extLst>
                    </p14:cNvPr>
                    <p14:cNvContentPartPr/>
                    <p14:nvPr/>
                  </p14:nvContentPartPr>
                  <p14:xfrm>
                    <a:off x="10090110" y="1630950"/>
                    <a:ext cx="16560" cy="158040"/>
                  </p14:xfrm>
                </p:contentPart>
              </mc:Choice>
              <mc:Fallback xmlns="">
                <p:pic>
                  <p:nvPicPr>
                    <p:cNvPr id="895" name="Ink 894">
                      <a:extLst>
                        <a:ext uri="{FF2B5EF4-FFF2-40B4-BE49-F238E27FC236}">
                          <a16:creationId xmlns:a16="http://schemas.microsoft.com/office/drawing/2014/main" id="{92627CEA-C45C-EC51-26D4-2951C8F9AAAC}"/>
                        </a:ext>
                      </a:extLst>
                    </p:cNvPr>
                    <p:cNvPicPr/>
                    <p:nvPr/>
                  </p:nvPicPr>
                  <p:blipFill>
                    <a:blip r:embed="rId511"/>
                    <a:stretch>
                      <a:fillRect/>
                    </a:stretch>
                  </p:blipFill>
                  <p:spPr>
                    <a:xfrm>
                      <a:off x="10085790" y="1626630"/>
                      <a:ext cx="25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896" name="Ink 895">
                      <a:extLst>
                        <a:ext uri="{FF2B5EF4-FFF2-40B4-BE49-F238E27FC236}">
                          <a16:creationId xmlns:a16="http://schemas.microsoft.com/office/drawing/2014/main" id="{AF10F0E9-1A50-ED0F-B879-07F64AB24634}"/>
                        </a:ext>
                      </a:extLst>
                    </p14:cNvPr>
                    <p14:cNvContentPartPr/>
                    <p14:nvPr/>
                  </p14:nvContentPartPr>
                  <p14:xfrm>
                    <a:off x="10078950" y="1612230"/>
                    <a:ext cx="10440" cy="183240"/>
                  </p14:xfrm>
                </p:contentPart>
              </mc:Choice>
              <mc:Fallback xmlns="">
                <p:pic>
                  <p:nvPicPr>
                    <p:cNvPr id="896" name="Ink 895">
                      <a:extLst>
                        <a:ext uri="{FF2B5EF4-FFF2-40B4-BE49-F238E27FC236}">
                          <a16:creationId xmlns:a16="http://schemas.microsoft.com/office/drawing/2014/main" id="{AF10F0E9-1A50-ED0F-B879-07F64AB24634}"/>
                        </a:ext>
                      </a:extLst>
                    </p:cNvPr>
                    <p:cNvPicPr/>
                    <p:nvPr/>
                  </p:nvPicPr>
                  <p:blipFill>
                    <a:blip r:embed="rId513"/>
                    <a:stretch>
                      <a:fillRect/>
                    </a:stretch>
                  </p:blipFill>
                  <p:spPr>
                    <a:xfrm>
                      <a:off x="10074630" y="1607910"/>
                      <a:ext cx="1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897" name="Ink 896">
                      <a:extLst>
                        <a:ext uri="{FF2B5EF4-FFF2-40B4-BE49-F238E27FC236}">
                          <a16:creationId xmlns:a16="http://schemas.microsoft.com/office/drawing/2014/main" id="{527662E9-9A00-EA56-166B-AA987743A86E}"/>
                        </a:ext>
                      </a:extLst>
                    </p14:cNvPr>
                    <p14:cNvContentPartPr/>
                    <p14:nvPr/>
                  </p14:nvContentPartPr>
                  <p14:xfrm>
                    <a:off x="10052310" y="1609350"/>
                    <a:ext cx="11880" cy="189360"/>
                  </p14:xfrm>
                </p:contentPart>
              </mc:Choice>
              <mc:Fallback xmlns="">
                <p:pic>
                  <p:nvPicPr>
                    <p:cNvPr id="897" name="Ink 896">
                      <a:extLst>
                        <a:ext uri="{FF2B5EF4-FFF2-40B4-BE49-F238E27FC236}">
                          <a16:creationId xmlns:a16="http://schemas.microsoft.com/office/drawing/2014/main" id="{527662E9-9A00-EA56-166B-AA987743A86E}"/>
                        </a:ext>
                      </a:extLst>
                    </p:cNvPr>
                    <p:cNvPicPr/>
                    <p:nvPr/>
                  </p:nvPicPr>
                  <p:blipFill>
                    <a:blip r:embed="rId515"/>
                    <a:stretch>
                      <a:fillRect/>
                    </a:stretch>
                  </p:blipFill>
                  <p:spPr>
                    <a:xfrm>
                      <a:off x="10047990" y="1605030"/>
                      <a:ext cx="20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898" name="Ink 897">
                      <a:extLst>
                        <a:ext uri="{FF2B5EF4-FFF2-40B4-BE49-F238E27FC236}">
                          <a16:creationId xmlns:a16="http://schemas.microsoft.com/office/drawing/2014/main" id="{97FE9B82-57B0-6770-A1AD-FD42F814CF12}"/>
                        </a:ext>
                      </a:extLst>
                    </p14:cNvPr>
                    <p14:cNvContentPartPr/>
                    <p14:nvPr/>
                  </p14:nvContentPartPr>
                  <p14:xfrm>
                    <a:off x="10055190" y="1635630"/>
                    <a:ext cx="27360" cy="160200"/>
                  </p14:xfrm>
                </p:contentPart>
              </mc:Choice>
              <mc:Fallback xmlns="">
                <p:pic>
                  <p:nvPicPr>
                    <p:cNvPr id="898" name="Ink 897">
                      <a:extLst>
                        <a:ext uri="{FF2B5EF4-FFF2-40B4-BE49-F238E27FC236}">
                          <a16:creationId xmlns:a16="http://schemas.microsoft.com/office/drawing/2014/main" id="{97FE9B82-57B0-6770-A1AD-FD42F814CF12}"/>
                        </a:ext>
                      </a:extLst>
                    </p:cNvPr>
                    <p:cNvPicPr/>
                    <p:nvPr/>
                  </p:nvPicPr>
                  <p:blipFill>
                    <a:blip r:embed="rId517"/>
                    <a:stretch>
                      <a:fillRect/>
                    </a:stretch>
                  </p:blipFill>
                  <p:spPr>
                    <a:xfrm>
                      <a:off x="10050870" y="1631310"/>
                      <a:ext cx="3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899" name="Ink 898">
                      <a:extLst>
                        <a:ext uri="{FF2B5EF4-FFF2-40B4-BE49-F238E27FC236}">
                          <a16:creationId xmlns:a16="http://schemas.microsoft.com/office/drawing/2014/main" id="{394FBB35-A31F-EEE9-4A51-1F777B622E6B}"/>
                        </a:ext>
                      </a:extLst>
                    </p14:cNvPr>
                    <p14:cNvContentPartPr/>
                    <p14:nvPr/>
                  </p14:nvContentPartPr>
                  <p14:xfrm>
                    <a:off x="10052670" y="1625550"/>
                    <a:ext cx="28440" cy="151200"/>
                  </p14:xfrm>
                </p:contentPart>
              </mc:Choice>
              <mc:Fallback xmlns="">
                <p:pic>
                  <p:nvPicPr>
                    <p:cNvPr id="899" name="Ink 898">
                      <a:extLst>
                        <a:ext uri="{FF2B5EF4-FFF2-40B4-BE49-F238E27FC236}">
                          <a16:creationId xmlns:a16="http://schemas.microsoft.com/office/drawing/2014/main" id="{394FBB35-A31F-EEE9-4A51-1F777B622E6B}"/>
                        </a:ext>
                      </a:extLst>
                    </p:cNvPr>
                    <p:cNvPicPr/>
                    <p:nvPr/>
                  </p:nvPicPr>
                  <p:blipFill>
                    <a:blip r:embed="rId519"/>
                    <a:stretch>
                      <a:fillRect/>
                    </a:stretch>
                  </p:blipFill>
                  <p:spPr>
                    <a:xfrm>
                      <a:off x="10048350" y="1621230"/>
                      <a:ext cx="37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900" name="Ink 899">
                      <a:extLst>
                        <a:ext uri="{FF2B5EF4-FFF2-40B4-BE49-F238E27FC236}">
                          <a16:creationId xmlns:a16="http://schemas.microsoft.com/office/drawing/2014/main" id="{C263D786-8D0C-FC84-FA2E-17DCA0DBE72F}"/>
                        </a:ext>
                      </a:extLst>
                    </p14:cNvPr>
                    <p14:cNvContentPartPr/>
                    <p14:nvPr/>
                  </p14:nvContentPartPr>
                  <p14:xfrm>
                    <a:off x="10060950" y="1599630"/>
                    <a:ext cx="23040" cy="140040"/>
                  </p14:xfrm>
                </p:contentPart>
              </mc:Choice>
              <mc:Fallback xmlns="">
                <p:pic>
                  <p:nvPicPr>
                    <p:cNvPr id="900" name="Ink 899">
                      <a:extLst>
                        <a:ext uri="{FF2B5EF4-FFF2-40B4-BE49-F238E27FC236}">
                          <a16:creationId xmlns:a16="http://schemas.microsoft.com/office/drawing/2014/main" id="{C263D786-8D0C-FC84-FA2E-17DCA0DBE72F}"/>
                        </a:ext>
                      </a:extLst>
                    </p:cNvPr>
                    <p:cNvPicPr/>
                    <p:nvPr/>
                  </p:nvPicPr>
                  <p:blipFill>
                    <a:blip r:embed="rId521"/>
                    <a:stretch>
                      <a:fillRect/>
                    </a:stretch>
                  </p:blipFill>
                  <p:spPr>
                    <a:xfrm>
                      <a:off x="10056630" y="1595310"/>
                      <a:ext cx="31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901" name="Ink 900">
                      <a:extLst>
                        <a:ext uri="{FF2B5EF4-FFF2-40B4-BE49-F238E27FC236}">
                          <a16:creationId xmlns:a16="http://schemas.microsoft.com/office/drawing/2014/main" id="{768281F8-8C17-5974-7001-6B96C7950534}"/>
                        </a:ext>
                      </a:extLst>
                    </p14:cNvPr>
                    <p14:cNvContentPartPr/>
                    <p14:nvPr/>
                  </p14:nvContentPartPr>
                  <p14:xfrm>
                    <a:off x="10041510" y="1617270"/>
                    <a:ext cx="18360" cy="142920"/>
                  </p14:xfrm>
                </p:contentPart>
              </mc:Choice>
              <mc:Fallback xmlns="">
                <p:pic>
                  <p:nvPicPr>
                    <p:cNvPr id="901" name="Ink 900">
                      <a:extLst>
                        <a:ext uri="{FF2B5EF4-FFF2-40B4-BE49-F238E27FC236}">
                          <a16:creationId xmlns:a16="http://schemas.microsoft.com/office/drawing/2014/main" id="{768281F8-8C17-5974-7001-6B96C7950534}"/>
                        </a:ext>
                      </a:extLst>
                    </p:cNvPr>
                    <p:cNvPicPr/>
                    <p:nvPr/>
                  </p:nvPicPr>
                  <p:blipFill>
                    <a:blip r:embed="rId523"/>
                    <a:stretch>
                      <a:fillRect/>
                    </a:stretch>
                  </p:blipFill>
                  <p:spPr>
                    <a:xfrm>
                      <a:off x="10037190" y="1612950"/>
                      <a:ext cx="2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902" name="Ink 901">
                      <a:extLst>
                        <a:ext uri="{FF2B5EF4-FFF2-40B4-BE49-F238E27FC236}">
                          <a16:creationId xmlns:a16="http://schemas.microsoft.com/office/drawing/2014/main" id="{5DC58536-CE51-EE74-6A19-68F52848F1C0}"/>
                        </a:ext>
                      </a:extLst>
                    </p14:cNvPr>
                    <p14:cNvContentPartPr/>
                    <p14:nvPr/>
                  </p14:nvContentPartPr>
                  <p14:xfrm>
                    <a:off x="10030350" y="1606830"/>
                    <a:ext cx="19080" cy="148680"/>
                  </p14:xfrm>
                </p:contentPart>
              </mc:Choice>
              <mc:Fallback xmlns="">
                <p:pic>
                  <p:nvPicPr>
                    <p:cNvPr id="902" name="Ink 901">
                      <a:extLst>
                        <a:ext uri="{FF2B5EF4-FFF2-40B4-BE49-F238E27FC236}">
                          <a16:creationId xmlns:a16="http://schemas.microsoft.com/office/drawing/2014/main" id="{5DC58536-CE51-EE74-6A19-68F52848F1C0}"/>
                        </a:ext>
                      </a:extLst>
                    </p:cNvPr>
                    <p:cNvPicPr/>
                    <p:nvPr/>
                  </p:nvPicPr>
                  <p:blipFill>
                    <a:blip r:embed="rId525"/>
                    <a:stretch>
                      <a:fillRect/>
                    </a:stretch>
                  </p:blipFill>
                  <p:spPr>
                    <a:xfrm>
                      <a:off x="10026030" y="1602510"/>
                      <a:ext cx="27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903" name="Ink 902">
                      <a:extLst>
                        <a:ext uri="{FF2B5EF4-FFF2-40B4-BE49-F238E27FC236}">
                          <a16:creationId xmlns:a16="http://schemas.microsoft.com/office/drawing/2014/main" id="{32004791-6AA5-9FE7-EA76-3F716174AC70}"/>
                        </a:ext>
                      </a:extLst>
                    </p14:cNvPr>
                    <p14:cNvContentPartPr/>
                    <p14:nvPr/>
                  </p14:nvContentPartPr>
                  <p14:xfrm>
                    <a:off x="10029270" y="1676670"/>
                    <a:ext cx="13680" cy="102240"/>
                  </p14:xfrm>
                </p:contentPart>
              </mc:Choice>
              <mc:Fallback xmlns="">
                <p:pic>
                  <p:nvPicPr>
                    <p:cNvPr id="903" name="Ink 902">
                      <a:extLst>
                        <a:ext uri="{FF2B5EF4-FFF2-40B4-BE49-F238E27FC236}">
                          <a16:creationId xmlns:a16="http://schemas.microsoft.com/office/drawing/2014/main" id="{32004791-6AA5-9FE7-EA76-3F716174AC70}"/>
                        </a:ext>
                      </a:extLst>
                    </p:cNvPr>
                    <p:cNvPicPr/>
                    <p:nvPr/>
                  </p:nvPicPr>
                  <p:blipFill>
                    <a:blip r:embed="rId527"/>
                    <a:stretch>
                      <a:fillRect/>
                    </a:stretch>
                  </p:blipFill>
                  <p:spPr>
                    <a:xfrm>
                      <a:off x="10024950" y="1672350"/>
                      <a:ext cx="2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904" name="Ink 903">
                      <a:extLst>
                        <a:ext uri="{FF2B5EF4-FFF2-40B4-BE49-F238E27FC236}">
                          <a16:creationId xmlns:a16="http://schemas.microsoft.com/office/drawing/2014/main" id="{002AAC36-E9D4-E111-072A-54383C861394}"/>
                        </a:ext>
                      </a:extLst>
                    </p14:cNvPr>
                    <p14:cNvContentPartPr/>
                    <p14:nvPr/>
                  </p14:nvContentPartPr>
                  <p14:xfrm>
                    <a:off x="10007670" y="1688190"/>
                    <a:ext cx="21240" cy="99360"/>
                  </p14:xfrm>
                </p:contentPart>
              </mc:Choice>
              <mc:Fallback xmlns="">
                <p:pic>
                  <p:nvPicPr>
                    <p:cNvPr id="904" name="Ink 903">
                      <a:extLst>
                        <a:ext uri="{FF2B5EF4-FFF2-40B4-BE49-F238E27FC236}">
                          <a16:creationId xmlns:a16="http://schemas.microsoft.com/office/drawing/2014/main" id="{002AAC36-E9D4-E111-072A-54383C861394}"/>
                        </a:ext>
                      </a:extLst>
                    </p:cNvPr>
                    <p:cNvPicPr/>
                    <p:nvPr/>
                  </p:nvPicPr>
                  <p:blipFill>
                    <a:blip r:embed="rId529"/>
                    <a:stretch>
                      <a:fillRect/>
                    </a:stretch>
                  </p:blipFill>
                  <p:spPr>
                    <a:xfrm>
                      <a:off x="10003350" y="1683870"/>
                      <a:ext cx="29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905" name="Ink 904">
                      <a:extLst>
                        <a:ext uri="{FF2B5EF4-FFF2-40B4-BE49-F238E27FC236}">
                          <a16:creationId xmlns:a16="http://schemas.microsoft.com/office/drawing/2014/main" id="{1A2BC543-C7EA-D694-75FA-BF6ECCF494A7}"/>
                        </a:ext>
                      </a:extLst>
                    </p14:cNvPr>
                    <p14:cNvContentPartPr/>
                    <p14:nvPr/>
                  </p14:nvContentPartPr>
                  <p14:xfrm>
                    <a:off x="10020270" y="1634910"/>
                    <a:ext cx="19800" cy="174600"/>
                  </p14:xfrm>
                </p:contentPart>
              </mc:Choice>
              <mc:Fallback xmlns="">
                <p:pic>
                  <p:nvPicPr>
                    <p:cNvPr id="905" name="Ink 904">
                      <a:extLst>
                        <a:ext uri="{FF2B5EF4-FFF2-40B4-BE49-F238E27FC236}">
                          <a16:creationId xmlns:a16="http://schemas.microsoft.com/office/drawing/2014/main" id="{1A2BC543-C7EA-D694-75FA-BF6ECCF494A7}"/>
                        </a:ext>
                      </a:extLst>
                    </p:cNvPr>
                    <p:cNvPicPr/>
                    <p:nvPr/>
                  </p:nvPicPr>
                  <p:blipFill>
                    <a:blip r:embed="rId531"/>
                    <a:stretch>
                      <a:fillRect/>
                    </a:stretch>
                  </p:blipFill>
                  <p:spPr>
                    <a:xfrm>
                      <a:off x="10015950" y="1630590"/>
                      <a:ext cx="28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906" name="Ink 905">
                      <a:extLst>
                        <a:ext uri="{FF2B5EF4-FFF2-40B4-BE49-F238E27FC236}">
                          <a16:creationId xmlns:a16="http://schemas.microsoft.com/office/drawing/2014/main" id="{1CD91E14-5896-9B72-BFC2-587234B095FD}"/>
                        </a:ext>
                      </a:extLst>
                    </p14:cNvPr>
                    <p14:cNvContentPartPr/>
                    <p14:nvPr/>
                  </p14:nvContentPartPr>
                  <p14:xfrm>
                    <a:off x="10018470" y="1700790"/>
                    <a:ext cx="5760" cy="81720"/>
                  </p14:xfrm>
                </p:contentPart>
              </mc:Choice>
              <mc:Fallback xmlns="">
                <p:pic>
                  <p:nvPicPr>
                    <p:cNvPr id="906" name="Ink 905">
                      <a:extLst>
                        <a:ext uri="{FF2B5EF4-FFF2-40B4-BE49-F238E27FC236}">
                          <a16:creationId xmlns:a16="http://schemas.microsoft.com/office/drawing/2014/main" id="{1CD91E14-5896-9B72-BFC2-587234B095FD}"/>
                        </a:ext>
                      </a:extLst>
                    </p:cNvPr>
                    <p:cNvPicPr/>
                    <p:nvPr/>
                  </p:nvPicPr>
                  <p:blipFill>
                    <a:blip r:embed="rId533"/>
                    <a:stretch>
                      <a:fillRect/>
                    </a:stretch>
                  </p:blipFill>
                  <p:spPr>
                    <a:xfrm>
                      <a:off x="10014150" y="169647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907" name="Ink 906">
                      <a:extLst>
                        <a:ext uri="{FF2B5EF4-FFF2-40B4-BE49-F238E27FC236}">
                          <a16:creationId xmlns:a16="http://schemas.microsoft.com/office/drawing/2014/main" id="{A99565BD-42B6-AD3B-6452-9F7BF5EBB7D8}"/>
                        </a:ext>
                      </a:extLst>
                    </p14:cNvPr>
                    <p14:cNvContentPartPr/>
                    <p14:nvPr/>
                  </p14:nvContentPartPr>
                  <p14:xfrm>
                    <a:off x="9991830" y="1673790"/>
                    <a:ext cx="28800" cy="128520"/>
                  </p14:xfrm>
                </p:contentPart>
              </mc:Choice>
              <mc:Fallback xmlns="">
                <p:pic>
                  <p:nvPicPr>
                    <p:cNvPr id="907" name="Ink 906">
                      <a:extLst>
                        <a:ext uri="{FF2B5EF4-FFF2-40B4-BE49-F238E27FC236}">
                          <a16:creationId xmlns:a16="http://schemas.microsoft.com/office/drawing/2014/main" id="{A99565BD-42B6-AD3B-6452-9F7BF5EBB7D8}"/>
                        </a:ext>
                      </a:extLst>
                    </p:cNvPr>
                    <p:cNvPicPr/>
                    <p:nvPr/>
                  </p:nvPicPr>
                  <p:blipFill>
                    <a:blip r:embed="rId535"/>
                    <a:stretch>
                      <a:fillRect/>
                    </a:stretch>
                  </p:blipFill>
                  <p:spPr>
                    <a:xfrm>
                      <a:off x="9987510" y="1669470"/>
                      <a:ext cx="37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908" name="Ink 907">
                      <a:extLst>
                        <a:ext uri="{FF2B5EF4-FFF2-40B4-BE49-F238E27FC236}">
                          <a16:creationId xmlns:a16="http://schemas.microsoft.com/office/drawing/2014/main" id="{673635F7-3F9C-BC7B-C252-58D27F446BF2}"/>
                        </a:ext>
                      </a:extLst>
                    </p14:cNvPr>
                    <p14:cNvContentPartPr/>
                    <p14:nvPr/>
                  </p14:nvContentPartPr>
                  <p14:xfrm>
                    <a:off x="10000470" y="1704030"/>
                    <a:ext cx="14400" cy="120240"/>
                  </p14:xfrm>
                </p:contentPart>
              </mc:Choice>
              <mc:Fallback xmlns="">
                <p:pic>
                  <p:nvPicPr>
                    <p:cNvPr id="908" name="Ink 907">
                      <a:extLst>
                        <a:ext uri="{FF2B5EF4-FFF2-40B4-BE49-F238E27FC236}">
                          <a16:creationId xmlns:a16="http://schemas.microsoft.com/office/drawing/2014/main" id="{673635F7-3F9C-BC7B-C252-58D27F446BF2}"/>
                        </a:ext>
                      </a:extLst>
                    </p:cNvPr>
                    <p:cNvPicPr/>
                    <p:nvPr/>
                  </p:nvPicPr>
                  <p:blipFill>
                    <a:blip r:embed="rId537"/>
                    <a:stretch>
                      <a:fillRect/>
                    </a:stretch>
                  </p:blipFill>
                  <p:spPr>
                    <a:xfrm>
                      <a:off x="9996150" y="1699710"/>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909" name="Ink 908">
                      <a:extLst>
                        <a:ext uri="{FF2B5EF4-FFF2-40B4-BE49-F238E27FC236}">
                          <a16:creationId xmlns:a16="http://schemas.microsoft.com/office/drawing/2014/main" id="{41D30D40-AF81-98D2-7602-ADF4FDE88EEB}"/>
                        </a:ext>
                      </a:extLst>
                    </p14:cNvPr>
                    <p14:cNvContentPartPr/>
                    <p14:nvPr/>
                  </p14:nvContentPartPr>
                  <p14:xfrm>
                    <a:off x="9991830" y="1701870"/>
                    <a:ext cx="9000" cy="124560"/>
                  </p14:xfrm>
                </p:contentPart>
              </mc:Choice>
              <mc:Fallback xmlns="">
                <p:pic>
                  <p:nvPicPr>
                    <p:cNvPr id="909" name="Ink 908">
                      <a:extLst>
                        <a:ext uri="{FF2B5EF4-FFF2-40B4-BE49-F238E27FC236}">
                          <a16:creationId xmlns:a16="http://schemas.microsoft.com/office/drawing/2014/main" id="{41D30D40-AF81-98D2-7602-ADF4FDE88EEB}"/>
                        </a:ext>
                      </a:extLst>
                    </p:cNvPr>
                    <p:cNvPicPr/>
                    <p:nvPr/>
                  </p:nvPicPr>
                  <p:blipFill>
                    <a:blip r:embed="rId539"/>
                    <a:stretch>
                      <a:fillRect/>
                    </a:stretch>
                  </p:blipFill>
                  <p:spPr>
                    <a:xfrm>
                      <a:off x="9987510" y="1697550"/>
                      <a:ext cx="1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910" name="Ink 909">
                      <a:extLst>
                        <a:ext uri="{FF2B5EF4-FFF2-40B4-BE49-F238E27FC236}">
                          <a16:creationId xmlns:a16="http://schemas.microsoft.com/office/drawing/2014/main" id="{5829D44F-A3C2-49CE-5EC0-7968EB7F62D7}"/>
                        </a:ext>
                      </a:extLst>
                    </p14:cNvPr>
                    <p14:cNvContentPartPr/>
                    <p14:nvPr/>
                  </p14:nvContentPartPr>
                  <p14:xfrm>
                    <a:off x="9981750" y="1703670"/>
                    <a:ext cx="15480" cy="138600"/>
                  </p14:xfrm>
                </p:contentPart>
              </mc:Choice>
              <mc:Fallback xmlns="">
                <p:pic>
                  <p:nvPicPr>
                    <p:cNvPr id="910" name="Ink 909">
                      <a:extLst>
                        <a:ext uri="{FF2B5EF4-FFF2-40B4-BE49-F238E27FC236}">
                          <a16:creationId xmlns:a16="http://schemas.microsoft.com/office/drawing/2014/main" id="{5829D44F-A3C2-49CE-5EC0-7968EB7F62D7}"/>
                        </a:ext>
                      </a:extLst>
                    </p:cNvPr>
                    <p:cNvPicPr/>
                    <p:nvPr/>
                  </p:nvPicPr>
                  <p:blipFill>
                    <a:blip r:embed="rId541"/>
                    <a:stretch>
                      <a:fillRect/>
                    </a:stretch>
                  </p:blipFill>
                  <p:spPr>
                    <a:xfrm>
                      <a:off x="9977430" y="1699350"/>
                      <a:ext cx="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911" name="Ink 910">
                      <a:extLst>
                        <a:ext uri="{FF2B5EF4-FFF2-40B4-BE49-F238E27FC236}">
                          <a16:creationId xmlns:a16="http://schemas.microsoft.com/office/drawing/2014/main" id="{1751D9E2-46FB-6E24-50AA-630BF5ADD29A}"/>
                        </a:ext>
                      </a:extLst>
                    </p14:cNvPr>
                    <p14:cNvContentPartPr/>
                    <p14:nvPr/>
                  </p14:nvContentPartPr>
                  <p14:xfrm>
                    <a:off x="9965910" y="1687110"/>
                    <a:ext cx="15120" cy="118440"/>
                  </p14:xfrm>
                </p:contentPart>
              </mc:Choice>
              <mc:Fallback xmlns="">
                <p:pic>
                  <p:nvPicPr>
                    <p:cNvPr id="911" name="Ink 910">
                      <a:extLst>
                        <a:ext uri="{FF2B5EF4-FFF2-40B4-BE49-F238E27FC236}">
                          <a16:creationId xmlns:a16="http://schemas.microsoft.com/office/drawing/2014/main" id="{1751D9E2-46FB-6E24-50AA-630BF5ADD29A}"/>
                        </a:ext>
                      </a:extLst>
                    </p:cNvPr>
                    <p:cNvPicPr/>
                    <p:nvPr/>
                  </p:nvPicPr>
                  <p:blipFill>
                    <a:blip r:embed="rId543"/>
                    <a:stretch>
                      <a:fillRect/>
                    </a:stretch>
                  </p:blipFill>
                  <p:spPr>
                    <a:xfrm>
                      <a:off x="9961590" y="1682790"/>
                      <a:ext cx="2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912" name="Ink 911">
                      <a:extLst>
                        <a:ext uri="{FF2B5EF4-FFF2-40B4-BE49-F238E27FC236}">
                          <a16:creationId xmlns:a16="http://schemas.microsoft.com/office/drawing/2014/main" id="{15EE57A7-F6C8-B6A0-AE43-9A3EB0BA4051}"/>
                        </a:ext>
                      </a:extLst>
                    </p14:cNvPr>
                    <p14:cNvContentPartPr/>
                    <p14:nvPr/>
                  </p14:nvContentPartPr>
                  <p14:xfrm>
                    <a:off x="9951510" y="1709070"/>
                    <a:ext cx="16920" cy="140400"/>
                  </p14:xfrm>
                </p:contentPart>
              </mc:Choice>
              <mc:Fallback xmlns="">
                <p:pic>
                  <p:nvPicPr>
                    <p:cNvPr id="912" name="Ink 911">
                      <a:extLst>
                        <a:ext uri="{FF2B5EF4-FFF2-40B4-BE49-F238E27FC236}">
                          <a16:creationId xmlns:a16="http://schemas.microsoft.com/office/drawing/2014/main" id="{15EE57A7-F6C8-B6A0-AE43-9A3EB0BA4051}"/>
                        </a:ext>
                      </a:extLst>
                    </p:cNvPr>
                    <p:cNvPicPr/>
                    <p:nvPr/>
                  </p:nvPicPr>
                  <p:blipFill>
                    <a:blip r:embed="rId545"/>
                    <a:stretch>
                      <a:fillRect/>
                    </a:stretch>
                  </p:blipFill>
                  <p:spPr>
                    <a:xfrm>
                      <a:off x="9947190" y="1704750"/>
                      <a:ext cx="2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913" name="Ink 912">
                      <a:extLst>
                        <a:ext uri="{FF2B5EF4-FFF2-40B4-BE49-F238E27FC236}">
                          <a16:creationId xmlns:a16="http://schemas.microsoft.com/office/drawing/2014/main" id="{E440AD7E-FD25-D1E6-694A-FA3F6FC30984}"/>
                        </a:ext>
                      </a:extLst>
                    </p14:cNvPr>
                    <p14:cNvContentPartPr/>
                    <p14:nvPr/>
                  </p14:nvContentPartPr>
                  <p14:xfrm>
                    <a:off x="9962310" y="1697190"/>
                    <a:ext cx="13680" cy="135000"/>
                  </p14:xfrm>
                </p:contentPart>
              </mc:Choice>
              <mc:Fallback xmlns="">
                <p:pic>
                  <p:nvPicPr>
                    <p:cNvPr id="913" name="Ink 912">
                      <a:extLst>
                        <a:ext uri="{FF2B5EF4-FFF2-40B4-BE49-F238E27FC236}">
                          <a16:creationId xmlns:a16="http://schemas.microsoft.com/office/drawing/2014/main" id="{E440AD7E-FD25-D1E6-694A-FA3F6FC30984}"/>
                        </a:ext>
                      </a:extLst>
                    </p:cNvPr>
                    <p:cNvPicPr/>
                    <p:nvPr/>
                  </p:nvPicPr>
                  <p:blipFill>
                    <a:blip r:embed="rId547"/>
                    <a:stretch>
                      <a:fillRect/>
                    </a:stretch>
                  </p:blipFill>
                  <p:spPr>
                    <a:xfrm>
                      <a:off x="9957990" y="1692870"/>
                      <a:ext cx="22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914" name="Ink 913">
                      <a:extLst>
                        <a:ext uri="{FF2B5EF4-FFF2-40B4-BE49-F238E27FC236}">
                          <a16:creationId xmlns:a16="http://schemas.microsoft.com/office/drawing/2014/main" id="{F4FDA1EE-C0F5-A929-865B-EC83D4FD8780}"/>
                        </a:ext>
                      </a:extLst>
                    </p14:cNvPr>
                    <p14:cNvContentPartPr/>
                    <p14:nvPr/>
                  </p14:nvContentPartPr>
                  <p14:xfrm>
                    <a:off x="9952230" y="1705110"/>
                    <a:ext cx="11880" cy="131400"/>
                  </p14:xfrm>
                </p:contentPart>
              </mc:Choice>
              <mc:Fallback xmlns="">
                <p:pic>
                  <p:nvPicPr>
                    <p:cNvPr id="914" name="Ink 913">
                      <a:extLst>
                        <a:ext uri="{FF2B5EF4-FFF2-40B4-BE49-F238E27FC236}">
                          <a16:creationId xmlns:a16="http://schemas.microsoft.com/office/drawing/2014/main" id="{F4FDA1EE-C0F5-A929-865B-EC83D4FD8780}"/>
                        </a:ext>
                      </a:extLst>
                    </p:cNvPr>
                    <p:cNvPicPr/>
                    <p:nvPr/>
                  </p:nvPicPr>
                  <p:blipFill>
                    <a:blip r:embed="rId549"/>
                    <a:stretch>
                      <a:fillRect/>
                    </a:stretch>
                  </p:blipFill>
                  <p:spPr>
                    <a:xfrm>
                      <a:off x="9947910" y="1700790"/>
                      <a:ext cx="20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915" name="Ink 914">
                      <a:extLst>
                        <a:ext uri="{FF2B5EF4-FFF2-40B4-BE49-F238E27FC236}">
                          <a16:creationId xmlns:a16="http://schemas.microsoft.com/office/drawing/2014/main" id="{CDE70EC2-BD21-2FE9-EF8F-02B1982DF9D8}"/>
                        </a:ext>
                      </a:extLst>
                    </p14:cNvPr>
                    <p14:cNvContentPartPr/>
                    <p14:nvPr/>
                  </p14:nvContentPartPr>
                  <p14:xfrm>
                    <a:off x="9941790" y="1709790"/>
                    <a:ext cx="7560" cy="133560"/>
                  </p14:xfrm>
                </p:contentPart>
              </mc:Choice>
              <mc:Fallback xmlns="">
                <p:pic>
                  <p:nvPicPr>
                    <p:cNvPr id="915" name="Ink 914">
                      <a:extLst>
                        <a:ext uri="{FF2B5EF4-FFF2-40B4-BE49-F238E27FC236}">
                          <a16:creationId xmlns:a16="http://schemas.microsoft.com/office/drawing/2014/main" id="{CDE70EC2-BD21-2FE9-EF8F-02B1982DF9D8}"/>
                        </a:ext>
                      </a:extLst>
                    </p:cNvPr>
                    <p:cNvPicPr/>
                    <p:nvPr/>
                  </p:nvPicPr>
                  <p:blipFill>
                    <a:blip r:embed="rId551"/>
                    <a:stretch>
                      <a:fillRect/>
                    </a:stretch>
                  </p:blipFill>
                  <p:spPr>
                    <a:xfrm>
                      <a:off x="9937470" y="1705470"/>
                      <a:ext cx="16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916" name="Ink 915">
                      <a:extLst>
                        <a:ext uri="{FF2B5EF4-FFF2-40B4-BE49-F238E27FC236}">
                          <a16:creationId xmlns:a16="http://schemas.microsoft.com/office/drawing/2014/main" id="{6D1CAF26-72FF-A802-B217-A2BCF8A7D404}"/>
                        </a:ext>
                      </a:extLst>
                    </p14:cNvPr>
                    <p14:cNvContentPartPr/>
                    <p14:nvPr/>
                  </p14:nvContentPartPr>
                  <p14:xfrm>
                    <a:off x="9928830" y="1706910"/>
                    <a:ext cx="9000" cy="143280"/>
                  </p14:xfrm>
                </p:contentPart>
              </mc:Choice>
              <mc:Fallback xmlns="">
                <p:pic>
                  <p:nvPicPr>
                    <p:cNvPr id="916" name="Ink 915">
                      <a:extLst>
                        <a:ext uri="{FF2B5EF4-FFF2-40B4-BE49-F238E27FC236}">
                          <a16:creationId xmlns:a16="http://schemas.microsoft.com/office/drawing/2014/main" id="{6D1CAF26-72FF-A802-B217-A2BCF8A7D404}"/>
                        </a:ext>
                      </a:extLst>
                    </p:cNvPr>
                    <p:cNvPicPr/>
                    <p:nvPr/>
                  </p:nvPicPr>
                  <p:blipFill>
                    <a:blip r:embed="rId553"/>
                    <a:stretch>
                      <a:fillRect/>
                    </a:stretch>
                  </p:blipFill>
                  <p:spPr>
                    <a:xfrm>
                      <a:off x="9924510" y="1702590"/>
                      <a:ext cx="1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917" name="Ink 916">
                      <a:extLst>
                        <a:ext uri="{FF2B5EF4-FFF2-40B4-BE49-F238E27FC236}">
                          <a16:creationId xmlns:a16="http://schemas.microsoft.com/office/drawing/2014/main" id="{2943F166-3243-C734-7DD5-6924BEF4E366}"/>
                        </a:ext>
                      </a:extLst>
                    </p14:cNvPr>
                    <p14:cNvContentPartPr/>
                    <p14:nvPr/>
                  </p14:nvContentPartPr>
                  <p14:xfrm>
                    <a:off x="9916950" y="1713390"/>
                    <a:ext cx="6480" cy="126720"/>
                  </p14:xfrm>
                </p:contentPart>
              </mc:Choice>
              <mc:Fallback xmlns="">
                <p:pic>
                  <p:nvPicPr>
                    <p:cNvPr id="917" name="Ink 916">
                      <a:extLst>
                        <a:ext uri="{FF2B5EF4-FFF2-40B4-BE49-F238E27FC236}">
                          <a16:creationId xmlns:a16="http://schemas.microsoft.com/office/drawing/2014/main" id="{2943F166-3243-C734-7DD5-6924BEF4E366}"/>
                        </a:ext>
                      </a:extLst>
                    </p:cNvPr>
                    <p:cNvPicPr/>
                    <p:nvPr/>
                  </p:nvPicPr>
                  <p:blipFill>
                    <a:blip r:embed="rId555"/>
                    <a:stretch>
                      <a:fillRect/>
                    </a:stretch>
                  </p:blipFill>
                  <p:spPr>
                    <a:xfrm>
                      <a:off x="9912630" y="1709070"/>
                      <a:ext cx="15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918" name="Ink 917">
                      <a:extLst>
                        <a:ext uri="{FF2B5EF4-FFF2-40B4-BE49-F238E27FC236}">
                          <a16:creationId xmlns:a16="http://schemas.microsoft.com/office/drawing/2014/main" id="{A9956688-0DF3-F1C4-8513-1C4ACCBB1E4E}"/>
                        </a:ext>
                      </a:extLst>
                    </p14:cNvPr>
                    <p14:cNvContentPartPr/>
                    <p14:nvPr/>
                  </p14:nvContentPartPr>
                  <p14:xfrm>
                    <a:off x="9904710" y="1705470"/>
                    <a:ext cx="11160" cy="136440"/>
                  </p14:xfrm>
                </p:contentPart>
              </mc:Choice>
              <mc:Fallback xmlns="">
                <p:pic>
                  <p:nvPicPr>
                    <p:cNvPr id="918" name="Ink 917">
                      <a:extLst>
                        <a:ext uri="{FF2B5EF4-FFF2-40B4-BE49-F238E27FC236}">
                          <a16:creationId xmlns:a16="http://schemas.microsoft.com/office/drawing/2014/main" id="{A9956688-0DF3-F1C4-8513-1C4ACCBB1E4E}"/>
                        </a:ext>
                      </a:extLst>
                    </p:cNvPr>
                    <p:cNvPicPr/>
                    <p:nvPr/>
                  </p:nvPicPr>
                  <p:blipFill>
                    <a:blip r:embed="rId557"/>
                    <a:stretch>
                      <a:fillRect/>
                    </a:stretch>
                  </p:blipFill>
                  <p:spPr>
                    <a:xfrm>
                      <a:off x="9900390" y="170115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919" name="Ink 918">
                      <a:extLst>
                        <a:ext uri="{FF2B5EF4-FFF2-40B4-BE49-F238E27FC236}">
                          <a16:creationId xmlns:a16="http://schemas.microsoft.com/office/drawing/2014/main" id="{22CF2FF4-E269-4F4B-7608-6B7612E20D9E}"/>
                        </a:ext>
                      </a:extLst>
                    </p14:cNvPr>
                    <p14:cNvContentPartPr/>
                    <p14:nvPr/>
                  </p14:nvContentPartPr>
                  <p14:xfrm>
                    <a:off x="9896790" y="1707270"/>
                    <a:ext cx="10800" cy="122760"/>
                  </p14:xfrm>
                </p:contentPart>
              </mc:Choice>
              <mc:Fallback xmlns="">
                <p:pic>
                  <p:nvPicPr>
                    <p:cNvPr id="919" name="Ink 918">
                      <a:extLst>
                        <a:ext uri="{FF2B5EF4-FFF2-40B4-BE49-F238E27FC236}">
                          <a16:creationId xmlns:a16="http://schemas.microsoft.com/office/drawing/2014/main" id="{22CF2FF4-E269-4F4B-7608-6B7612E20D9E}"/>
                        </a:ext>
                      </a:extLst>
                    </p:cNvPr>
                    <p:cNvPicPr/>
                    <p:nvPr/>
                  </p:nvPicPr>
                  <p:blipFill>
                    <a:blip r:embed="rId559"/>
                    <a:stretch>
                      <a:fillRect/>
                    </a:stretch>
                  </p:blipFill>
                  <p:spPr>
                    <a:xfrm>
                      <a:off x="9892470" y="1702950"/>
                      <a:ext cx="1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920" name="Ink 919">
                      <a:extLst>
                        <a:ext uri="{FF2B5EF4-FFF2-40B4-BE49-F238E27FC236}">
                          <a16:creationId xmlns:a16="http://schemas.microsoft.com/office/drawing/2014/main" id="{348BE0FC-FE73-A1A9-2F81-C2EE3EF1A938}"/>
                        </a:ext>
                      </a:extLst>
                    </p14:cNvPr>
                    <p14:cNvContentPartPr/>
                    <p14:nvPr/>
                  </p14:nvContentPartPr>
                  <p14:xfrm>
                    <a:off x="9896790" y="1713030"/>
                    <a:ext cx="13320" cy="127800"/>
                  </p14:xfrm>
                </p:contentPart>
              </mc:Choice>
              <mc:Fallback xmlns="">
                <p:pic>
                  <p:nvPicPr>
                    <p:cNvPr id="920" name="Ink 919">
                      <a:extLst>
                        <a:ext uri="{FF2B5EF4-FFF2-40B4-BE49-F238E27FC236}">
                          <a16:creationId xmlns:a16="http://schemas.microsoft.com/office/drawing/2014/main" id="{348BE0FC-FE73-A1A9-2F81-C2EE3EF1A938}"/>
                        </a:ext>
                      </a:extLst>
                    </p:cNvPr>
                    <p:cNvPicPr/>
                    <p:nvPr/>
                  </p:nvPicPr>
                  <p:blipFill>
                    <a:blip r:embed="rId561"/>
                    <a:stretch>
                      <a:fillRect/>
                    </a:stretch>
                  </p:blipFill>
                  <p:spPr>
                    <a:xfrm>
                      <a:off x="9892470" y="1708710"/>
                      <a:ext cx="21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921" name="Ink 920">
                      <a:extLst>
                        <a:ext uri="{FF2B5EF4-FFF2-40B4-BE49-F238E27FC236}">
                          <a16:creationId xmlns:a16="http://schemas.microsoft.com/office/drawing/2014/main" id="{1209F4FC-338B-C377-165E-43AB4255BC1A}"/>
                        </a:ext>
                      </a:extLst>
                    </p14:cNvPr>
                    <p14:cNvContentPartPr/>
                    <p14:nvPr/>
                  </p14:nvContentPartPr>
                  <p14:xfrm>
                    <a:off x="9857190" y="1718430"/>
                    <a:ext cx="36720" cy="138240"/>
                  </p14:xfrm>
                </p:contentPart>
              </mc:Choice>
              <mc:Fallback xmlns="">
                <p:pic>
                  <p:nvPicPr>
                    <p:cNvPr id="921" name="Ink 920">
                      <a:extLst>
                        <a:ext uri="{FF2B5EF4-FFF2-40B4-BE49-F238E27FC236}">
                          <a16:creationId xmlns:a16="http://schemas.microsoft.com/office/drawing/2014/main" id="{1209F4FC-338B-C377-165E-43AB4255BC1A}"/>
                        </a:ext>
                      </a:extLst>
                    </p:cNvPr>
                    <p:cNvPicPr/>
                    <p:nvPr/>
                  </p:nvPicPr>
                  <p:blipFill>
                    <a:blip r:embed="rId563"/>
                    <a:stretch>
                      <a:fillRect/>
                    </a:stretch>
                  </p:blipFill>
                  <p:spPr>
                    <a:xfrm>
                      <a:off x="9852870" y="1714110"/>
                      <a:ext cx="4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922" name="Ink 921">
                      <a:extLst>
                        <a:ext uri="{FF2B5EF4-FFF2-40B4-BE49-F238E27FC236}">
                          <a16:creationId xmlns:a16="http://schemas.microsoft.com/office/drawing/2014/main" id="{6363C1A8-3677-C618-861C-03DBA4BBAA15}"/>
                        </a:ext>
                      </a:extLst>
                    </p14:cNvPr>
                    <p14:cNvContentPartPr/>
                    <p14:nvPr/>
                  </p14:nvContentPartPr>
                  <p14:xfrm>
                    <a:off x="9876630" y="1716630"/>
                    <a:ext cx="12600" cy="102240"/>
                  </p14:xfrm>
                </p:contentPart>
              </mc:Choice>
              <mc:Fallback xmlns="">
                <p:pic>
                  <p:nvPicPr>
                    <p:cNvPr id="922" name="Ink 921">
                      <a:extLst>
                        <a:ext uri="{FF2B5EF4-FFF2-40B4-BE49-F238E27FC236}">
                          <a16:creationId xmlns:a16="http://schemas.microsoft.com/office/drawing/2014/main" id="{6363C1A8-3677-C618-861C-03DBA4BBAA15}"/>
                        </a:ext>
                      </a:extLst>
                    </p:cNvPr>
                    <p:cNvPicPr/>
                    <p:nvPr/>
                  </p:nvPicPr>
                  <p:blipFill>
                    <a:blip r:embed="rId565"/>
                    <a:stretch>
                      <a:fillRect/>
                    </a:stretch>
                  </p:blipFill>
                  <p:spPr>
                    <a:xfrm>
                      <a:off x="9872310" y="1712310"/>
                      <a:ext cx="21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923" name="Ink 922">
                      <a:extLst>
                        <a:ext uri="{FF2B5EF4-FFF2-40B4-BE49-F238E27FC236}">
                          <a16:creationId xmlns:a16="http://schemas.microsoft.com/office/drawing/2014/main" id="{329A676A-FBAE-1421-957E-0F2B0B724F8D}"/>
                        </a:ext>
                      </a:extLst>
                    </p14:cNvPr>
                    <p14:cNvContentPartPr/>
                    <p14:nvPr/>
                  </p14:nvContentPartPr>
                  <p14:xfrm>
                    <a:off x="9847830" y="1726350"/>
                    <a:ext cx="8280" cy="115920"/>
                  </p14:xfrm>
                </p:contentPart>
              </mc:Choice>
              <mc:Fallback xmlns="">
                <p:pic>
                  <p:nvPicPr>
                    <p:cNvPr id="923" name="Ink 922">
                      <a:extLst>
                        <a:ext uri="{FF2B5EF4-FFF2-40B4-BE49-F238E27FC236}">
                          <a16:creationId xmlns:a16="http://schemas.microsoft.com/office/drawing/2014/main" id="{329A676A-FBAE-1421-957E-0F2B0B724F8D}"/>
                        </a:ext>
                      </a:extLst>
                    </p:cNvPr>
                    <p:cNvPicPr/>
                    <p:nvPr/>
                  </p:nvPicPr>
                  <p:blipFill>
                    <a:blip r:embed="rId567"/>
                    <a:stretch>
                      <a:fillRect/>
                    </a:stretch>
                  </p:blipFill>
                  <p:spPr>
                    <a:xfrm>
                      <a:off x="9843510" y="1722030"/>
                      <a:ext cx="16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924" name="Ink 923">
                      <a:extLst>
                        <a:ext uri="{FF2B5EF4-FFF2-40B4-BE49-F238E27FC236}">
                          <a16:creationId xmlns:a16="http://schemas.microsoft.com/office/drawing/2014/main" id="{B3D0037A-607A-AF53-2E92-85618467B17B}"/>
                        </a:ext>
                      </a:extLst>
                    </p14:cNvPr>
                    <p14:cNvContentPartPr/>
                    <p14:nvPr/>
                  </p14:nvContentPartPr>
                  <p14:xfrm>
                    <a:off x="9844950" y="1731750"/>
                    <a:ext cx="8280" cy="111960"/>
                  </p14:xfrm>
                </p:contentPart>
              </mc:Choice>
              <mc:Fallback xmlns="">
                <p:pic>
                  <p:nvPicPr>
                    <p:cNvPr id="924" name="Ink 923">
                      <a:extLst>
                        <a:ext uri="{FF2B5EF4-FFF2-40B4-BE49-F238E27FC236}">
                          <a16:creationId xmlns:a16="http://schemas.microsoft.com/office/drawing/2014/main" id="{B3D0037A-607A-AF53-2E92-85618467B17B}"/>
                        </a:ext>
                      </a:extLst>
                    </p:cNvPr>
                    <p:cNvPicPr/>
                    <p:nvPr/>
                  </p:nvPicPr>
                  <p:blipFill>
                    <a:blip r:embed="rId569"/>
                    <a:stretch>
                      <a:fillRect/>
                    </a:stretch>
                  </p:blipFill>
                  <p:spPr>
                    <a:xfrm>
                      <a:off x="9840630" y="1727430"/>
                      <a:ext cx="16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925" name="Ink 924">
                      <a:extLst>
                        <a:ext uri="{FF2B5EF4-FFF2-40B4-BE49-F238E27FC236}">
                          <a16:creationId xmlns:a16="http://schemas.microsoft.com/office/drawing/2014/main" id="{852394E7-6292-F599-30EA-567C0B06D1BC}"/>
                        </a:ext>
                      </a:extLst>
                    </p14:cNvPr>
                    <p14:cNvContentPartPr/>
                    <p14:nvPr/>
                  </p14:nvContentPartPr>
                  <p14:xfrm>
                    <a:off x="9823350" y="1740030"/>
                    <a:ext cx="18000" cy="131760"/>
                  </p14:xfrm>
                </p:contentPart>
              </mc:Choice>
              <mc:Fallback xmlns="">
                <p:pic>
                  <p:nvPicPr>
                    <p:cNvPr id="925" name="Ink 924">
                      <a:extLst>
                        <a:ext uri="{FF2B5EF4-FFF2-40B4-BE49-F238E27FC236}">
                          <a16:creationId xmlns:a16="http://schemas.microsoft.com/office/drawing/2014/main" id="{852394E7-6292-F599-30EA-567C0B06D1BC}"/>
                        </a:ext>
                      </a:extLst>
                    </p:cNvPr>
                    <p:cNvPicPr/>
                    <p:nvPr/>
                  </p:nvPicPr>
                  <p:blipFill>
                    <a:blip r:embed="rId571"/>
                    <a:stretch>
                      <a:fillRect/>
                    </a:stretch>
                  </p:blipFill>
                  <p:spPr>
                    <a:xfrm>
                      <a:off x="9819030" y="1735710"/>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926" name="Ink 925">
                      <a:extLst>
                        <a:ext uri="{FF2B5EF4-FFF2-40B4-BE49-F238E27FC236}">
                          <a16:creationId xmlns:a16="http://schemas.microsoft.com/office/drawing/2014/main" id="{FDFC264C-530D-8B0F-C9E7-64D7AD875B23}"/>
                        </a:ext>
                      </a:extLst>
                    </p14:cNvPr>
                    <p14:cNvContentPartPr/>
                    <p14:nvPr/>
                  </p14:nvContentPartPr>
                  <p14:xfrm>
                    <a:off x="9797790" y="1751910"/>
                    <a:ext cx="13680" cy="131760"/>
                  </p14:xfrm>
                </p:contentPart>
              </mc:Choice>
              <mc:Fallback xmlns="">
                <p:pic>
                  <p:nvPicPr>
                    <p:cNvPr id="926" name="Ink 925">
                      <a:extLst>
                        <a:ext uri="{FF2B5EF4-FFF2-40B4-BE49-F238E27FC236}">
                          <a16:creationId xmlns:a16="http://schemas.microsoft.com/office/drawing/2014/main" id="{FDFC264C-530D-8B0F-C9E7-64D7AD875B23}"/>
                        </a:ext>
                      </a:extLst>
                    </p:cNvPr>
                    <p:cNvPicPr/>
                    <p:nvPr/>
                  </p:nvPicPr>
                  <p:blipFill>
                    <a:blip r:embed="rId573"/>
                    <a:stretch>
                      <a:fillRect/>
                    </a:stretch>
                  </p:blipFill>
                  <p:spPr>
                    <a:xfrm>
                      <a:off x="9793470" y="174759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927" name="Ink 926">
                      <a:extLst>
                        <a:ext uri="{FF2B5EF4-FFF2-40B4-BE49-F238E27FC236}">
                          <a16:creationId xmlns:a16="http://schemas.microsoft.com/office/drawing/2014/main" id="{06F71BD4-ED90-3696-E5F5-080FF8F91D66}"/>
                        </a:ext>
                      </a:extLst>
                    </p14:cNvPr>
                    <p14:cNvContentPartPr/>
                    <p14:nvPr/>
                  </p14:nvContentPartPr>
                  <p14:xfrm>
                    <a:off x="9792030" y="1751910"/>
                    <a:ext cx="12600" cy="177480"/>
                  </p14:xfrm>
                </p:contentPart>
              </mc:Choice>
              <mc:Fallback xmlns="">
                <p:pic>
                  <p:nvPicPr>
                    <p:cNvPr id="927" name="Ink 926">
                      <a:extLst>
                        <a:ext uri="{FF2B5EF4-FFF2-40B4-BE49-F238E27FC236}">
                          <a16:creationId xmlns:a16="http://schemas.microsoft.com/office/drawing/2014/main" id="{06F71BD4-ED90-3696-E5F5-080FF8F91D66}"/>
                        </a:ext>
                      </a:extLst>
                    </p:cNvPr>
                    <p:cNvPicPr/>
                    <p:nvPr/>
                  </p:nvPicPr>
                  <p:blipFill>
                    <a:blip r:embed="rId575"/>
                    <a:stretch>
                      <a:fillRect/>
                    </a:stretch>
                  </p:blipFill>
                  <p:spPr>
                    <a:xfrm>
                      <a:off x="9787710" y="1747590"/>
                      <a:ext cx="2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928" name="Ink 927">
                      <a:extLst>
                        <a:ext uri="{FF2B5EF4-FFF2-40B4-BE49-F238E27FC236}">
                          <a16:creationId xmlns:a16="http://schemas.microsoft.com/office/drawing/2014/main" id="{1014C73D-723E-A224-559C-B050CD3DAF9C}"/>
                        </a:ext>
                      </a:extLst>
                    </p14:cNvPr>
                    <p14:cNvContentPartPr/>
                    <p14:nvPr/>
                  </p14:nvContentPartPr>
                  <p14:xfrm>
                    <a:off x="9797070" y="1716630"/>
                    <a:ext cx="10440" cy="97920"/>
                  </p14:xfrm>
                </p:contentPart>
              </mc:Choice>
              <mc:Fallback xmlns="">
                <p:pic>
                  <p:nvPicPr>
                    <p:cNvPr id="928" name="Ink 927">
                      <a:extLst>
                        <a:ext uri="{FF2B5EF4-FFF2-40B4-BE49-F238E27FC236}">
                          <a16:creationId xmlns:a16="http://schemas.microsoft.com/office/drawing/2014/main" id="{1014C73D-723E-A224-559C-B050CD3DAF9C}"/>
                        </a:ext>
                      </a:extLst>
                    </p:cNvPr>
                    <p:cNvPicPr/>
                    <p:nvPr/>
                  </p:nvPicPr>
                  <p:blipFill>
                    <a:blip r:embed="rId577"/>
                    <a:stretch>
                      <a:fillRect/>
                    </a:stretch>
                  </p:blipFill>
                  <p:spPr>
                    <a:xfrm>
                      <a:off x="9792750" y="1712310"/>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929" name="Ink 928">
                      <a:extLst>
                        <a:ext uri="{FF2B5EF4-FFF2-40B4-BE49-F238E27FC236}">
                          <a16:creationId xmlns:a16="http://schemas.microsoft.com/office/drawing/2014/main" id="{BAED4282-26D7-3840-C3C8-7559FB76E8FA}"/>
                        </a:ext>
                      </a:extLst>
                    </p14:cNvPr>
                    <p14:cNvContentPartPr/>
                    <p14:nvPr/>
                  </p14:nvContentPartPr>
                  <p14:xfrm>
                    <a:off x="9814710" y="1683150"/>
                    <a:ext cx="3240" cy="112320"/>
                  </p14:xfrm>
                </p:contentPart>
              </mc:Choice>
              <mc:Fallback xmlns="">
                <p:pic>
                  <p:nvPicPr>
                    <p:cNvPr id="929" name="Ink 928">
                      <a:extLst>
                        <a:ext uri="{FF2B5EF4-FFF2-40B4-BE49-F238E27FC236}">
                          <a16:creationId xmlns:a16="http://schemas.microsoft.com/office/drawing/2014/main" id="{BAED4282-26D7-3840-C3C8-7559FB76E8FA}"/>
                        </a:ext>
                      </a:extLst>
                    </p:cNvPr>
                    <p:cNvPicPr/>
                    <p:nvPr/>
                  </p:nvPicPr>
                  <p:blipFill>
                    <a:blip r:embed="rId579"/>
                    <a:stretch>
                      <a:fillRect/>
                    </a:stretch>
                  </p:blipFill>
                  <p:spPr>
                    <a:xfrm>
                      <a:off x="9810390" y="1678830"/>
                      <a:ext cx="11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930" name="Ink 929">
                      <a:extLst>
                        <a:ext uri="{FF2B5EF4-FFF2-40B4-BE49-F238E27FC236}">
                          <a16:creationId xmlns:a16="http://schemas.microsoft.com/office/drawing/2014/main" id="{11C77193-6F27-B3DF-6564-DCFAA2EFD367}"/>
                        </a:ext>
                      </a:extLst>
                    </p14:cNvPr>
                    <p14:cNvContentPartPr/>
                    <p14:nvPr/>
                  </p14:nvContentPartPr>
                  <p14:xfrm>
                    <a:off x="9821910" y="1667670"/>
                    <a:ext cx="6120" cy="123480"/>
                  </p14:xfrm>
                </p:contentPart>
              </mc:Choice>
              <mc:Fallback xmlns="">
                <p:pic>
                  <p:nvPicPr>
                    <p:cNvPr id="930" name="Ink 929">
                      <a:extLst>
                        <a:ext uri="{FF2B5EF4-FFF2-40B4-BE49-F238E27FC236}">
                          <a16:creationId xmlns:a16="http://schemas.microsoft.com/office/drawing/2014/main" id="{11C77193-6F27-B3DF-6564-DCFAA2EFD367}"/>
                        </a:ext>
                      </a:extLst>
                    </p:cNvPr>
                    <p:cNvPicPr/>
                    <p:nvPr/>
                  </p:nvPicPr>
                  <p:blipFill>
                    <a:blip r:embed="rId581"/>
                    <a:stretch>
                      <a:fillRect/>
                    </a:stretch>
                  </p:blipFill>
                  <p:spPr>
                    <a:xfrm>
                      <a:off x="9817590" y="1663350"/>
                      <a:ext cx="1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931" name="Ink 930">
                      <a:extLst>
                        <a:ext uri="{FF2B5EF4-FFF2-40B4-BE49-F238E27FC236}">
                          <a16:creationId xmlns:a16="http://schemas.microsoft.com/office/drawing/2014/main" id="{61880DB0-4583-4B06-3C68-E46E05EFD2DB}"/>
                        </a:ext>
                      </a:extLst>
                    </p14:cNvPr>
                    <p14:cNvContentPartPr/>
                    <p14:nvPr/>
                  </p14:nvContentPartPr>
                  <p14:xfrm>
                    <a:off x="9830190" y="1674510"/>
                    <a:ext cx="6480" cy="129600"/>
                  </p14:xfrm>
                </p:contentPart>
              </mc:Choice>
              <mc:Fallback xmlns="">
                <p:pic>
                  <p:nvPicPr>
                    <p:cNvPr id="931" name="Ink 930">
                      <a:extLst>
                        <a:ext uri="{FF2B5EF4-FFF2-40B4-BE49-F238E27FC236}">
                          <a16:creationId xmlns:a16="http://schemas.microsoft.com/office/drawing/2014/main" id="{61880DB0-4583-4B06-3C68-E46E05EFD2DB}"/>
                        </a:ext>
                      </a:extLst>
                    </p:cNvPr>
                    <p:cNvPicPr/>
                    <p:nvPr/>
                  </p:nvPicPr>
                  <p:blipFill>
                    <a:blip r:embed="rId583"/>
                    <a:stretch>
                      <a:fillRect/>
                    </a:stretch>
                  </p:blipFill>
                  <p:spPr>
                    <a:xfrm>
                      <a:off x="9825870" y="1670190"/>
                      <a:ext cx="15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932" name="Ink 931">
                      <a:extLst>
                        <a:ext uri="{FF2B5EF4-FFF2-40B4-BE49-F238E27FC236}">
                          <a16:creationId xmlns:a16="http://schemas.microsoft.com/office/drawing/2014/main" id="{68376EE0-E692-B04C-272B-EE3B09ED8306}"/>
                        </a:ext>
                      </a:extLst>
                    </p14:cNvPr>
                    <p14:cNvContentPartPr/>
                    <p14:nvPr/>
                  </p14:nvContentPartPr>
                  <p14:xfrm>
                    <a:off x="9831270" y="1652190"/>
                    <a:ext cx="28080" cy="129240"/>
                  </p14:xfrm>
                </p:contentPart>
              </mc:Choice>
              <mc:Fallback xmlns="">
                <p:pic>
                  <p:nvPicPr>
                    <p:cNvPr id="932" name="Ink 931">
                      <a:extLst>
                        <a:ext uri="{FF2B5EF4-FFF2-40B4-BE49-F238E27FC236}">
                          <a16:creationId xmlns:a16="http://schemas.microsoft.com/office/drawing/2014/main" id="{68376EE0-E692-B04C-272B-EE3B09ED8306}"/>
                        </a:ext>
                      </a:extLst>
                    </p:cNvPr>
                    <p:cNvPicPr/>
                    <p:nvPr/>
                  </p:nvPicPr>
                  <p:blipFill>
                    <a:blip r:embed="rId585"/>
                    <a:stretch>
                      <a:fillRect/>
                    </a:stretch>
                  </p:blipFill>
                  <p:spPr>
                    <a:xfrm>
                      <a:off x="9826950" y="1647870"/>
                      <a:ext cx="36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933" name="Ink 932">
                      <a:extLst>
                        <a:ext uri="{FF2B5EF4-FFF2-40B4-BE49-F238E27FC236}">
                          <a16:creationId xmlns:a16="http://schemas.microsoft.com/office/drawing/2014/main" id="{885D0968-A0C2-E646-B26A-28358EF1CB45}"/>
                        </a:ext>
                      </a:extLst>
                    </p14:cNvPr>
                    <p14:cNvContentPartPr/>
                    <p14:nvPr/>
                  </p14:nvContentPartPr>
                  <p14:xfrm>
                    <a:off x="9858630" y="1660830"/>
                    <a:ext cx="9720" cy="109440"/>
                  </p14:xfrm>
                </p:contentPart>
              </mc:Choice>
              <mc:Fallback xmlns="">
                <p:pic>
                  <p:nvPicPr>
                    <p:cNvPr id="933" name="Ink 932">
                      <a:extLst>
                        <a:ext uri="{FF2B5EF4-FFF2-40B4-BE49-F238E27FC236}">
                          <a16:creationId xmlns:a16="http://schemas.microsoft.com/office/drawing/2014/main" id="{885D0968-A0C2-E646-B26A-28358EF1CB45}"/>
                        </a:ext>
                      </a:extLst>
                    </p:cNvPr>
                    <p:cNvPicPr/>
                    <p:nvPr/>
                  </p:nvPicPr>
                  <p:blipFill>
                    <a:blip r:embed="rId587"/>
                    <a:stretch>
                      <a:fillRect/>
                    </a:stretch>
                  </p:blipFill>
                  <p:spPr>
                    <a:xfrm>
                      <a:off x="9854310" y="1656510"/>
                      <a:ext cx="18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934" name="Ink 933">
                      <a:extLst>
                        <a:ext uri="{FF2B5EF4-FFF2-40B4-BE49-F238E27FC236}">
                          <a16:creationId xmlns:a16="http://schemas.microsoft.com/office/drawing/2014/main" id="{6F9E0D54-2B2C-AE11-68FE-6851B72D70E4}"/>
                        </a:ext>
                      </a:extLst>
                    </p14:cNvPr>
                    <p14:cNvContentPartPr/>
                    <p14:nvPr/>
                  </p14:nvContentPartPr>
                  <p14:xfrm>
                    <a:off x="9858990" y="1653270"/>
                    <a:ext cx="21960" cy="127440"/>
                  </p14:xfrm>
                </p:contentPart>
              </mc:Choice>
              <mc:Fallback xmlns="">
                <p:pic>
                  <p:nvPicPr>
                    <p:cNvPr id="934" name="Ink 933">
                      <a:extLst>
                        <a:ext uri="{FF2B5EF4-FFF2-40B4-BE49-F238E27FC236}">
                          <a16:creationId xmlns:a16="http://schemas.microsoft.com/office/drawing/2014/main" id="{6F9E0D54-2B2C-AE11-68FE-6851B72D70E4}"/>
                        </a:ext>
                      </a:extLst>
                    </p:cNvPr>
                    <p:cNvPicPr/>
                    <p:nvPr/>
                  </p:nvPicPr>
                  <p:blipFill>
                    <a:blip r:embed="rId589"/>
                    <a:stretch>
                      <a:fillRect/>
                    </a:stretch>
                  </p:blipFill>
                  <p:spPr>
                    <a:xfrm>
                      <a:off x="9854670" y="1648950"/>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935" name="Ink 934">
                      <a:extLst>
                        <a:ext uri="{FF2B5EF4-FFF2-40B4-BE49-F238E27FC236}">
                          <a16:creationId xmlns:a16="http://schemas.microsoft.com/office/drawing/2014/main" id="{A7D118F1-E539-97B0-480B-E61B0276CB7A}"/>
                        </a:ext>
                      </a:extLst>
                    </p14:cNvPr>
                    <p14:cNvContentPartPr/>
                    <p14:nvPr/>
                  </p14:nvContentPartPr>
                  <p14:xfrm>
                    <a:off x="9853230" y="1653990"/>
                    <a:ext cx="21960" cy="96120"/>
                  </p14:xfrm>
                </p:contentPart>
              </mc:Choice>
              <mc:Fallback xmlns="">
                <p:pic>
                  <p:nvPicPr>
                    <p:cNvPr id="935" name="Ink 934">
                      <a:extLst>
                        <a:ext uri="{FF2B5EF4-FFF2-40B4-BE49-F238E27FC236}">
                          <a16:creationId xmlns:a16="http://schemas.microsoft.com/office/drawing/2014/main" id="{A7D118F1-E539-97B0-480B-E61B0276CB7A}"/>
                        </a:ext>
                      </a:extLst>
                    </p:cNvPr>
                    <p:cNvPicPr/>
                    <p:nvPr/>
                  </p:nvPicPr>
                  <p:blipFill>
                    <a:blip r:embed="rId591"/>
                    <a:stretch>
                      <a:fillRect/>
                    </a:stretch>
                  </p:blipFill>
                  <p:spPr>
                    <a:xfrm>
                      <a:off x="9848910" y="1649670"/>
                      <a:ext cx="30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36" name="Ink 935">
                      <a:extLst>
                        <a:ext uri="{FF2B5EF4-FFF2-40B4-BE49-F238E27FC236}">
                          <a16:creationId xmlns:a16="http://schemas.microsoft.com/office/drawing/2014/main" id="{256AA8D3-9AFC-4D58-372C-798441D417E9}"/>
                        </a:ext>
                      </a:extLst>
                    </p14:cNvPr>
                    <p14:cNvContentPartPr/>
                    <p14:nvPr/>
                  </p14:nvContentPartPr>
                  <p14:xfrm>
                    <a:off x="9865470" y="1636710"/>
                    <a:ext cx="25560" cy="125280"/>
                  </p14:xfrm>
                </p:contentPart>
              </mc:Choice>
              <mc:Fallback xmlns="">
                <p:pic>
                  <p:nvPicPr>
                    <p:cNvPr id="936" name="Ink 935">
                      <a:extLst>
                        <a:ext uri="{FF2B5EF4-FFF2-40B4-BE49-F238E27FC236}">
                          <a16:creationId xmlns:a16="http://schemas.microsoft.com/office/drawing/2014/main" id="{256AA8D3-9AFC-4D58-372C-798441D417E9}"/>
                        </a:ext>
                      </a:extLst>
                    </p:cNvPr>
                    <p:cNvPicPr/>
                    <p:nvPr/>
                  </p:nvPicPr>
                  <p:blipFill>
                    <a:blip r:embed="rId593"/>
                    <a:stretch>
                      <a:fillRect/>
                    </a:stretch>
                  </p:blipFill>
                  <p:spPr>
                    <a:xfrm>
                      <a:off x="9861150" y="1632390"/>
                      <a:ext cx="3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37" name="Ink 936">
                      <a:extLst>
                        <a:ext uri="{FF2B5EF4-FFF2-40B4-BE49-F238E27FC236}">
                          <a16:creationId xmlns:a16="http://schemas.microsoft.com/office/drawing/2014/main" id="{D05DCBF2-8FFB-8875-B12B-D1344B1291DF}"/>
                        </a:ext>
                      </a:extLst>
                    </p14:cNvPr>
                    <p14:cNvContentPartPr/>
                    <p14:nvPr/>
                  </p14:nvContentPartPr>
                  <p14:xfrm>
                    <a:off x="9878070" y="1612230"/>
                    <a:ext cx="23760" cy="194040"/>
                  </p14:xfrm>
                </p:contentPart>
              </mc:Choice>
              <mc:Fallback xmlns="">
                <p:pic>
                  <p:nvPicPr>
                    <p:cNvPr id="937" name="Ink 936">
                      <a:extLst>
                        <a:ext uri="{FF2B5EF4-FFF2-40B4-BE49-F238E27FC236}">
                          <a16:creationId xmlns:a16="http://schemas.microsoft.com/office/drawing/2014/main" id="{D05DCBF2-8FFB-8875-B12B-D1344B1291DF}"/>
                        </a:ext>
                      </a:extLst>
                    </p:cNvPr>
                    <p:cNvPicPr/>
                    <p:nvPr/>
                  </p:nvPicPr>
                  <p:blipFill>
                    <a:blip r:embed="rId595"/>
                    <a:stretch>
                      <a:fillRect/>
                    </a:stretch>
                  </p:blipFill>
                  <p:spPr>
                    <a:xfrm>
                      <a:off x="9873750" y="1607910"/>
                      <a:ext cx="32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38" name="Ink 937">
                      <a:extLst>
                        <a:ext uri="{FF2B5EF4-FFF2-40B4-BE49-F238E27FC236}">
                          <a16:creationId xmlns:a16="http://schemas.microsoft.com/office/drawing/2014/main" id="{CF5A7DA1-FFCA-4AEB-5B51-92515349ED04}"/>
                        </a:ext>
                      </a:extLst>
                    </p14:cNvPr>
                    <p14:cNvContentPartPr/>
                    <p14:nvPr/>
                  </p14:nvContentPartPr>
                  <p14:xfrm>
                    <a:off x="9882750" y="1611510"/>
                    <a:ext cx="27000" cy="135720"/>
                  </p14:xfrm>
                </p:contentPart>
              </mc:Choice>
              <mc:Fallback xmlns="">
                <p:pic>
                  <p:nvPicPr>
                    <p:cNvPr id="938" name="Ink 937">
                      <a:extLst>
                        <a:ext uri="{FF2B5EF4-FFF2-40B4-BE49-F238E27FC236}">
                          <a16:creationId xmlns:a16="http://schemas.microsoft.com/office/drawing/2014/main" id="{CF5A7DA1-FFCA-4AEB-5B51-92515349ED04}"/>
                        </a:ext>
                      </a:extLst>
                    </p:cNvPr>
                    <p:cNvPicPr/>
                    <p:nvPr/>
                  </p:nvPicPr>
                  <p:blipFill>
                    <a:blip r:embed="rId597"/>
                    <a:stretch>
                      <a:fillRect/>
                    </a:stretch>
                  </p:blipFill>
                  <p:spPr>
                    <a:xfrm>
                      <a:off x="9878430" y="1607190"/>
                      <a:ext cx="3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939" name="Ink 938">
                      <a:extLst>
                        <a:ext uri="{FF2B5EF4-FFF2-40B4-BE49-F238E27FC236}">
                          <a16:creationId xmlns:a16="http://schemas.microsoft.com/office/drawing/2014/main" id="{A7FDD0A2-95DA-E7F2-167C-011255A2A7CD}"/>
                        </a:ext>
                      </a:extLst>
                    </p14:cNvPr>
                    <p14:cNvContentPartPr/>
                    <p14:nvPr/>
                  </p14:nvContentPartPr>
                  <p14:xfrm>
                    <a:off x="9906510" y="1618350"/>
                    <a:ext cx="11520" cy="126360"/>
                  </p14:xfrm>
                </p:contentPart>
              </mc:Choice>
              <mc:Fallback xmlns="">
                <p:pic>
                  <p:nvPicPr>
                    <p:cNvPr id="939" name="Ink 938">
                      <a:extLst>
                        <a:ext uri="{FF2B5EF4-FFF2-40B4-BE49-F238E27FC236}">
                          <a16:creationId xmlns:a16="http://schemas.microsoft.com/office/drawing/2014/main" id="{A7FDD0A2-95DA-E7F2-167C-011255A2A7CD}"/>
                        </a:ext>
                      </a:extLst>
                    </p:cNvPr>
                    <p:cNvPicPr/>
                    <p:nvPr/>
                  </p:nvPicPr>
                  <p:blipFill>
                    <a:blip r:embed="rId599"/>
                    <a:stretch>
                      <a:fillRect/>
                    </a:stretch>
                  </p:blipFill>
                  <p:spPr>
                    <a:xfrm>
                      <a:off x="9902190" y="1614030"/>
                      <a:ext cx="2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940" name="Ink 939">
                      <a:extLst>
                        <a:ext uri="{FF2B5EF4-FFF2-40B4-BE49-F238E27FC236}">
                          <a16:creationId xmlns:a16="http://schemas.microsoft.com/office/drawing/2014/main" id="{F6C4C586-20FB-5ABA-4913-94DA83023054}"/>
                        </a:ext>
                      </a:extLst>
                    </p14:cNvPr>
                    <p14:cNvContentPartPr/>
                    <p14:nvPr/>
                  </p14:nvContentPartPr>
                  <p14:xfrm>
                    <a:off x="9895710" y="1611510"/>
                    <a:ext cx="22680" cy="134280"/>
                  </p14:xfrm>
                </p:contentPart>
              </mc:Choice>
              <mc:Fallback xmlns="">
                <p:pic>
                  <p:nvPicPr>
                    <p:cNvPr id="940" name="Ink 939">
                      <a:extLst>
                        <a:ext uri="{FF2B5EF4-FFF2-40B4-BE49-F238E27FC236}">
                          <a16:creationId xmlns:a16="http://schemas.microsoft.com/office/drawing/2014/main" id="{F6C4C586-20FB-5ABA-4913-94DA83023054}"/>
                        </a:ext>
                      </a:extLst>
                    </p:cNvPr>
                    <p:cNvPicPr/>
                    <p:nvPr/>
                  </p:nvPicPr>
                  <p:blipFill>
                    <a:blip r:embed="rId601"/>
                    <a:stretch>
                      <a:fillRect/>
                    </a:stretch>
                  </p:blipFill>
                  <p:spPr>
                    <a:xfrm>
                      <a:off x="9891390" y="160719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941" name="Ink 940">
                      <a:extLst>
                        <a:ext uri="{FF2B5EF4-FFF2-40B4-BE49-F238E27FC236}">
                          <a16:creationId xmlns:a16="http://schemas.microsoft.com/office/drawing/2014/main" id="{0B9D112E-C146-C2DF-0D14-09E8F32D6284}"/>
                        </a:ext>
                      </a:extLst>
                    </p14:cNvPr>
                    <p14:cNvContentPartPr/>
                    <p14:nvPr/>
                  </p14:nvContentPartPr>
                  <p14:xfrm>
                    <a:off x="9892470" y="1635270"/>
                    <a:ext cx="19440" cy="108720"/>
                  </p14:xfrm>
                </p:contentPart>
              </mc:Choice>
              <mc:Fallback xmlns="">
                <p:pic>
                  <p:nvPicPr>
                    <p:cNvPr id="941" name="Ink 940">
                      <a:extLst>
                        <a:ext uri="{FF2B5EF4-FFF2-40B4-BE49-F238E27FC236}">
                          <a16:creationId xmlns:a16="http://schemas.microsoft.com/office/drawing/2014/main" id="{0B9D112E-C146-C2DF-0D14-09E8F32D6284}"/>
                        </a:ext>
                      </a:extLst>
                    </p:cNvPr>
                    <p:cNvPicPr/>
                    <p:nvPr/>
                  </p:nvPicPr>
                  <p:blipFill>
                    <a:blip r:embed="rId603"/>
                    <a:stretch>
                      <a:fillRect/>
                    </a:stretch>
                  </p:blipFill>
                  <p:spPr>
                    <a:xfrm>
                      <a:off x="9888150" y="1630950"/>
                      <a:ext cx="2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942" name="Ink 941">
                      <a:extLst>
                        <a:ext uri="{FF2B5EF4-FFF2-40B4-BE49-F238E27FC236}">
                          <a16:creationId xmlns:a16="http://schemas.microsoft.com/office/drawing/2014/main" id="{D7EB1554-2B26-EB0F-3419-CD2B73612A67}"/>
                        </a:ext>
                      </a:extLst>
                    </p14:cNvPr>
                    <p14:cNvContentPartPr/>
                    <p14:nvPr/>
                  </p14:nvContentPartPr>
                  <p14:xfrm>
                    <a:off x="9904710" y="1615470"/>
                    <a:ext cx="32040" cy="137880"/>
                  </p14:xfrm>
                </p:contentPart>
              </mc:Choice>
              <mc:Fallback xmlns="">
                <p:pic>
                  <p:nvPicPr>
                    <p:cNvPr id="942" name="Ink 941">
                      <a:extLst>
                        <a:ext uri="{FF2B5EF4-FFF2-40B4-BE49-F238E27FC236}">
                          <a16:creationId xmlns:a16="http://schemas.microsoft.com/office/drawing/2014/main" id="{D7EB1554-2B26-EB0F-3419-CD2B73612A67}"/>
                        </a:ext>
                      </a:extLst>
                    </p:cNvPr>
                    <p:cNvPicPr/>
                    <p:nvPr/>
                  </p:nvPicPr>
                  <p:blipFill>
                    <a:blip r:embed="rId605"/>
                    <a:stretch>
                      <a:fillRect/>
                    </a:stretch>
                  </p:blipFill>
                  <p:spPr>
                    <a:xfrm>
                      <a:off x="9900390" y="1611150"/>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943" name="Ink 942">
                      <a:extLst>
                        <a:ext uri="{FF2B5EF4-FFF2-40B4-BE49-F238E27FC236}">
                          <a16:creationId xmlns:a16="http://schemas.microsoft.com/office/drawing/2014/main" id="{5C2939AA-544C-4467-7DF0-9924EEE12741}"/>
                        </a:ext>
                      </a:extLst>
                    </p14:cNvPr>
                    <p14:cNvContentPartPr/>
                    <p14:nvPr/>
                  </p14:nvContentPartPr>
                  <p14:xfrm>
                    <a:off x="9909750" y="1595310"/>
                    <a:ext cx="27000" cy="147600"/>
                  </p14:xfrm>
                </p:contentPart>
              </mc:Choice>
              <mc:Fallback xmlns="">
                <p:pic>
                  <p:nvPicPr>
                    <p:cNvPr id="943" name="Ink 942">
                      <a:extLst>
                        <a:ext uri="{FF2B5EF4-FFF2-40B4-BE49-F238E27FC236}">
                          <a16:creationId xmlns:a16="http://schemas.microsoft.com/office/drawing/2014/main" id="{5C2939AA-544C-4467-7DF0-9924EEE12741}"/>
                        </a:ext>
                      </a:extLst>
                    </p:cNvPr>
                    <p:cNvPicPr/>
                    <p:nvPr/>
                  </p:nvPicPr>
                  <p:blipFill>
                    <a:blip r:embed="rId607"/>
                    <a:stretch>
                      <a:fillRect/>
                    </a:stretch>
                  </p:blipFill>
                  <p:spPr>
                    <a:xfrm>
                      <a:off x="9905430" y="1590990"/>
                      <a:ext cx="3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944" name="Ink 943">
                      <a:extLst>
                        <a:ext uri="{FF2B5EF4-FFF2-40B4-BE49-F238E27FC236}">
                          <a16:creationId xmlns:a16="http://schemas.microsoft.com/office/drawing/2014/main" id="{54843052-84DE-7009-D408-F37FE1102E88}"/>
                        </a:ext>
                      </a:extLst>
                    </p14:cNvPr>
                    <p14:cNvContentPartPr/>
                    <p14:nvPr/>
                  </p14:nvContentPartPr>
                  <p14:xfrm>
                    <a:off x="9937830" y="1606830"/>
                    <a:ext cx="11520" cy="121320"/>
                  </p14:xfrm>
                </p:contentPart>
              </mc:Choice>
              <mc:Fallback xmlns="">
                <p:pic>
                  <p:nvPicPr>
                    <p:cNvPr id="944" name="Ink 943">
                      <a:extLst>
                        <a:ext uri="{FF2B5EF4-FFF2-40B4-BE49-F238E27FC236}">
                          <a16:creationId xmlns:a16="http://schemas.microsoft.com/office/drawing/2014/main" id="{54843052-84DE-7009-D408-F37FE1102E88}"/>
                        </a:ext>
                      </a:extLst>
                    </p:cNvPr>
                    <p:cNvPicPr/>
                    <p:nvPr/>
                  </p:nvPicPr>
                  <p:blipFill>
                    <a:blip r:embed="rId609"/>
                    <a:stretch>
                      <a:fillRect/>
                    </a:stretch>
                  </p:blipFill>
                  <p:spPr>
                    <a:xfrm>
                      <a:off x="9933510" y="1602510"/>
                      <a:ext cx="20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945" name="Ink 944">
                      <a:extLst>
                        <a:ext uri="{FF2B5EF4-FFF2-40B4-BE49-F238E27FC236}">
                          <a16:creationId xmlns:a16="http://schemas.microsoft.com/office/drawing/2014/main" id="{11A97767-E33A-E2ED-098A-56F12940E90B}"/>
                        </a:ext>
                      </a:extLst>
                    </p14:cNvPr>
                    <p14:cNvContentPartPr/>
                    <p14:nvPr/>
                  </p14:nvContentPartPr>
                  <p14:xfrm>
                    <a:off x="9929910" y="1599270"/>
                    <a:ext cx="16200" cy="135000"/>
                  </p14:xfrm>
                </p:contentPart>
              </mc:Choice>
              <mc:Fallback xmlns="">
                <p:pic>
                  <p:nvPicPr>
                    <p:cNvPr id="945" name="Ink 944">
                      <a:extLst>
                        <a:ext uri="{FF2B5EF4-FFF2-40B4-BE49-F238E27FC236}">
                          <a16:creationId xmlns:a16="http://schemas.microsoft.com/office/drawing/2014/main" id="{11A97767-E33A-E2ED-098A-56F12940E90B}"/>
                        </a:ext>
                      </a:extLst>
                    </p:cNvPr>
                    <p:cNvPicPr/>
                    <p:nvPr/>
                  </p:nvPicPr>
                  <p:blipFill>
                    <a:blip r:embed="rId611"/>
                    <a:stretch>
                      <a:fillRect/>
                    </a:stretch>
                  </p:blipFill>
                  <p:spPr>
                    <a:xfrm>
                      <a:off x="9925590" y="1594950"/>
                      <a:ext cx="24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946" name="Ink 945">
                      <a:extLst>
                        <a:ext uri="{FF2B5EF4-FFF2-40B4-BE49-F238E27FC236}">
                          <a16:creationId xmlns:a16="http://schemas.microsoft.com/office/drawing/2014/main" id="{3E77C6B2-EBA3-FAC1-F0BE-82E3BA1C4AE2}"/>
                        </a:ext>
                      </a:extLst>
                    </p14:cNvPr>
                    <p14:cNvContentPartPr/>
                    <p14:nvPr/>
                  </p14:nvContentPartPr>
                  <p14:xfrm>
                    <a:off x="9950790" y="1608270"/>
                    <a:ext cx="28800" cy="128160"/>
                  </p14:xfrm>
                </p:contentPart>
              </mc:Choice>
              <mc:Fallback xmlns="">
                <p:pic>
                  <p:nvPicPr>
                    <p:cNvPr id="946" name="Ink 945">
                      <a:extLst>
                        <a:ext uri="{FF2B5EF4-FFF2-40B4-BE49-F238E27FC236}">
                          <a16:creationId xmlns:a16="http://schemas.microsoft.com/office/drawing/2014/main" id="{3E77C6B2-EBA3-FAC1-F0BE-82E3BA1C4AE2}"/>
                        </a:ext>
                      </a:extLst>
                    </p:cNvPr>
                    <p:cNvPicPr/>
                    <p:nvPr/>
                  </p:nvPicPr>
                  <p:blipFill>
                    <a:blip r:embed="rId613"/>
                    <a:stretch>
                      <a:fillRect/>
                    </a:stretch>
                  </p:blipFill>
                  <p:spPr>
                    <a:xfrm>
                      <a:off x="9946470" y="1603950"/>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947" name="Ink 946">
                      <a:extLst>
                        <a:ext uri="{FF2B5EF4-FFF2-40B4-BE49-F238E27FC236}">
                          <a16:creationId xmlns:a16="http://schemas.microsoft.com/office/drawing/2014/main" id="{09D8899B-D7B6-E708-2BDB-4308B2FB9ECF}"/>
                        </a:ext>
                      </a:extLst>
                    </p14:cNvPr>
                    <p14:cNvContentPartPr/>
                    <p14:nvPr/>
                  </p14:nvContentPartPr>
                  <p14:xfrm>
                    <a:off x="9965910" y="1607550"/>
                    <a:ext cx="24120" cy="107640"/>
                  </p14:xfrm>
                </p:contentPart>
              </mc:Choice>
              <mc:Fallback xmlns="">
                <p:pic>
                  <p:nvPicPr>
                    <p:cNvPr id="947" name="Ink 946">
                      <a:extLst>
                        <a:ext uri="{FF2B5EF4-FFF2-40B4-BE49-F238E27FC236}">
                          <a16:creationId xmlns:a16="http://schemas.microsoft.com/office/drawing/2014/main" id="{09D8899B-D7B6-E708-2BDB-4308B2FB9ECF}"/>
                        </a:ext>
                      </a:extLst>
                    </p:cNvPr>
                    <p:cNvPicPr/>
                    <p:nvPr/>
                  </p:nvPicPr>
                  <p:blipFill>
                    <a:blip r:embed="rId615"/>
                    <a:stretch>
                      <a:fillRect/>
                    </a:stretch>
                  </p:blipFill>
                  <p:spPr>
                    <a:xfrm>
                      <a:off x="9961590" y="1603230"/>
                      <a:ext cx="3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948" name="Ink 947">
                      <a:extLst>
                        <a:ext uri="{FF2B5EF4-FFF2-40B4-BE49-F238E27FC236}">
                          <a16:creationId xmlns:a16="http://schemas.microsoft.com/office/drawing/2014/main" id="{C41D4129-F510-A921-1111-189B73B4F1E8}"/>
                        </a:ext>
                      </a:extLst>
                    </p14:cNvPr>
                    <p14:cNvContentPartPr/>
                    <p14:nvPr/>
                  </p14:nvContentPartPr>
                  <p14:xfrm>
                    <a:off x="9981030" y="1621950"/>
                    <a:ext cx="20160" cy="90360"/>
                  </p14:xfrm>
                </p:contentPart>
              </mc:Choice>
              <mc:Fallback xmlns="">
                <p:pic>
                  <p:nvPicPr>
                    <p:cNvPr id="948" name="Ink 947">
                      <a:extLst>
                        <a:ext uri="{FF2B5EF4-FFF2-40B4-BE49-F238E27FC236}">
                          <a16:creationId xmlns:a16="http://schemas.microsoft.com/office/drawing/2014/main" id="{C41D4129-F510-A921-1111-189B73B4F1E8}"/>
                        </a:ext>
                      </a:extLst>
                    </p:cNvPr>
                    <p:cNvPicPr/>
                    <p:nvPr/>
                  </p:nvPicPr>
                  <p:blipFill>
                    <a:blip r:embed="rId617"/>
                    <a:stretch>
                      <a:fillRect/>
                    </a:stretch>
                  </p:blipFill>
                  <p:spPr>
                    <a:xfrm>
                      <a:off x="9976710" y="1617630"/>
                      <a:ext cx="28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949" name="Ink 948">
                      <a:extLst>
                        <a:ext uri="{FF2B5EF4-FFF2-40B4-BE49-F238E27FC236}">
                          <a16:creationId xmlns:a16="http://schemas.microsoft.com/office/drawing/2014/main" id="{205F3196-858D-0316-E64B-46594A9B6C4E}"/>
                        </a:ext>
                      </a:extLst>
                    </p14:cNvPr>
                    <p14:cNvContentPartPr/>
                    <p14:nvPr/>
                  </p14:nvContentPartPr>
                  <p14:xfrm>
                    <a:off x="9993270" y="1600350"/>
                    <a:ext cx="28800" cy="104760"/>
                  </p14:xfrm>
                </p:contentPart>
              </mc:Choice>
              <mc:Fallback xmlns="">
                <p:pic>
                  <p:nvPicPr>
                    <p:cNvPr id="949" name="Ink 948">
                      <a:extLst>
                        <a:ext uri="{FF2B5EF4-FFF2-40B4-BE49-F238E27FC236}">
                          <a16:creationId xmlns:a16="http://schemas.microsoft.com/office/drawing/2014/main" id="{205F3196-858D-0316-E64B-46594A9B6C4E}"/>
                        </a:ext>
                      </a:extLst>
                    </p:cNvPr>
                    <p:cNvPicPr/>
                    <p:nvPr/>
                  </p:nvPicPr>
                  <p:blipFill>
                    <a:blip r:embed="rId619"/>
                    <a:stretch>
                      <a:fillRect/>
                    </a:stretch>
                  </p:blipFill>
                  <p:spPr>
                    <a:xfrm>
                      <a:off x="9988950" y="1596030"/>
                      <a:ext cx="3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950" name="Ink 949">
                      <a:extLst>
                        <a:ext uri="{FF2B5EF4-FFF2-40B4-BE49-F238E27FC236}">
                          <a16:creationId xmlns:a16="http://schemas.microsoft.com/office/drawing/2014/main" id="{118EFCED-47D1-3DF9-0ACF-FA86DDA8D40E}"/>
                        </a:ext>
                      </a:extLst>
                    </p14:cNvPr>
                    <p14:cNvContentPartPr/>
                    <p14:nvPr/>
                  </p14:nvContentPartPr>
                  <p14:xfrm>
                    <a:off x="10021710" y="1617270"/>
                    <a:ext cx="8640" cy="83880"/>
                  </p14:xfrm>
                </p:contentPart>
              </mc:Choice>
              <mc:Fallback xmlns="">
                <p:pic>
                  <p:nvPicPr>
                    <p:cNvPr id="950" name="Ink 949">
                      <a:extLst>
                        <a:ext uri="{FF2B5EF4-FFF2-40B4-BE49-F238E27FC236}">
                          <a16:creationId xmlns:a16="http://schemas.microsoft.com/office/drawing/2014/main" id="{118EFCED-47D1-3DF9-0ACF-FA86DDA8D40E}"/>
                        </a:ext>
                      </a:extLst>
                    </p:cNvPr>
                    <p:cNvPicPr/>
                    <p:nvPr/>
                  </p:nvPicPr>
                  <p:blipFill>
                    <a:blip r:embed="rId621"/>
                    <a:stretch>
                      <a:fillRect/>
                    </a:stretch>
                  </p:blipFill>
                  <p:spPr>
                    <a:xfrm>
                      <a:off x="10017390" y="1612950"/>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951" name="Ink 950">
                      <a:extLst>
                        <a:ext uri="{FF2B5EF4-FFF2-40B4-BE49-F238E27FC236}">
                          <a16:creationId xmlns:a16="http://schemas.microsoft.com/office/drawing/2014/main" id="{46CAA33B-6580-3BAC-9286-FF2341B77863}"/>
                        </a:ext>
                      </a:extLst>
                    </p14:cNvPr>
                    <p14:cNvContentPartPr/>
                    <p14:nvPr/>
                  </p14:nvContentPartPr>
                  <p14:xfrm>
                    <a:off x="10010910" y="1587750"/>
                    <a:ext cx="36360" cy="101880"/>
                  </p14:xfrm>
                </p:contentPart>
              </mc:Choice>
              <mc:Fallback xmlns="">
                <p:pic>
                  <p:nvPicPr>
                    <p:cNvPr id="951" name="Ink 950">
                      <a:extLst>
                        <a:ext uri="{FF2B5EF4-FFF2-40B4-BE49-F238E27FC236}">
                          <a16:creationId xmlns:a16="http://schemas.microsoft.com/office/drawing/2014/main" id="{46CAA33B-6580-3BAC-9286-FF2341B77863}"/>
                        </a:ext>
                      </a:extLst>
                    </p:cNvPr>
                    <p:cNvPicPr/>
                    <p:nvPr/>
                  </p:nvPicPr>
                  <p:blipFill>
                    <a:blip r:embed="rId623"/>
                    <a:stretch>
                      <a:fillRect/>
                    </a:stretch>
                  </p:blipFill>
                  <p:spPr>
                    <a:xfrm>
                      <a:off x="10006590" y="1583430"/>
                      <a:ext cx="4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952" name="Ink 951">
                      <a:extLst>
                        <a:ext uri="{FF2B5EF4-FFF2-40B4-BE49-F238E27FC236}">
                          <a16:creationId xmlns:a16="http://schemas.microsoft.com/office/drawing/2014/main" id="{984FA966-D7B0-7739-0A66-D33A51FB8F49}"/>
                        </a:ext>
                      </a:extLst>
                    </p14:cNvPr>
                    <p14:cNvContentPartPr/>
                    <p14:nvPr/>
                  </p14:nvContentPartPr>
                  <p14:xfrm>
                    <a:off x="10001190" y="1579830"/>
                    <a:ext cx="18720" cy="84240"/>
                  </p14:xfrm>
                </p:contentPart>
              </mc:Choice>
              <mc:Fallback xmlns="">
                <p:pic>
                  <p:nvPicPr>
                    <p:cNvPr id="952" name="Ink 951">
                      <a:extLst>
                        <a:ext uri="{FF2B5EF4-FFF2-40B4-BE49-F238E27FC236}">
                          <a16:creationId xmlns:a16="http://schemas.microsoft.com/office/drawing/2014/main" id="{984FA966-D7B0-7739-0A66-D33A51FB8F49}"/>
                        </a:ext>
                      </a:extLst>
                    </p:cNvPr>
                    <p:cNvPicPr/>
                    <p:nvPr/>
                  </p:nvPicPr>
                  <p:blipFill>
                    <a:blip r:embed="rId625"/>
                    <a:stretch>
                      <a:fillRect/>
                    </a:stretch>
                  </p:blipFill>
                  <p:spPr>
                    <a:xfrm>
                      <a:off x="9996870" y="1575510"/>
                      <a:ext cx="27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953" name="Ink 952">
                      <a:extLst>
                        <a:ext uri="{FF2B5EF4-FFF2-40B4-BE49-F238E27FC236}">
                          <a16:creationId xmlns:a16="http://schemas.microsoft.com/office/drawing/2014/main" id="{726E132B-90DE-F994-3256-2E7128CC0C63}"/>
                        </a:ext>
                      </a:extLst>
                    </p14:cNvPr>
                    <p14:cNvContentPartPr/>
                    <p14:nvPr/>
                  </p14:nvContentPartPr>
                  <p14:xfrm>
                    <a:off x="9973110" y="1576590"/>
                    <a:ext cx="30240" cy="104400"/>
                  </p14:xfrm>
                </p:contentPart>
              </mc:Choice>
              <mc:Fallback xmlns="">
                <p:pic>
                  <p:nvPicPr>
                    <p:cNvPr id="953" name="Ink 952">
                      <a:extLst>
                        <a:ext uri="{FF2B5EF4-FFF2-40B4-BE49-F238E27FC236}">
                          <a16:creationId xmlns:a16="http://schemas.microsoft.com/office/drawing/2014/main" id="{726E132B-90DE-F994-3256-2E7128CC0C63}"/>
                        </a:ext>
                      </a:extLst>
                    </p:cNvPr>
                    <p:cNvPicPr/>
                    <p:nvPr/>
                  </p:nvPicPr>
                  <p:blipFill>
                    <a:blip r:embed="rId627"/>
                    <a:stretch>
                      <a:fillRect/>
                    </a:stretch>
                  </p:blipFill>
                  <p:spPr>
                    <a:xfrm>
                      <a:off x="9968790" y="1572270"/>
                      <a:ext cx="3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954" name="Ink 953">
                      <a:extLst>
                        <a:ext uri="{FF2B5EF4-FFF2-40B4-BE49-F238E27FC236}">
                          <a16:creationId xmlns:a16="http://schemas.microsoft.com/office/drawing/2014/main" id="{C999C6C8-6BED-A880-C651-4CDE8844FA8F}"/>
                        </a:ext>
                      </a:extLst>
                    </p14:cNvPr>
                    <p14:cNvContentPartPr/>
                    <p14:nvPr/>
                  </p14:nvContentPartPr>
                  <p14:xfrm>
                    <a:off x="9933870" y="1587750"/>
                    <a:ext cx="22680" cy="92520"/>
                  </p14:xfrm>
                </p:contentPart>
              </mc:Choice>
              <mc:Fallback xmlns="">
                <p:pic>
                  <p:nvPicPr>
                    <p:cNvPr id="954" name="Ink 953">
                      <a:extLst>
                        <a:ext uri="{FF2B5EF4-FFF2-40B4-BE49-F238E27FC236}">
                          <a16:creationId xmlns:a16="http://schemas.microsoft.com/office/drawing/2014/main" id="{C999C6C8-6BED-A880-C651-4CDE8844FA8F}"/>
                        </a:ext>
                      </a:extLst>
                    </p:cNvPr>
                    <p:cNvPicPr/>
                    <p:nvPr/>
                  </p:nvPicPr>
                  <p:blipFill>
                    <a:blip r:embed="rId629"/>
                    <a:stretch>
                      <a:fillRect/>
                    </a:stretch>
                  </p:blipFill>
                  <p:spPr>
                    <a:xfrm>
                      <a:off x="9929550" y="1583430"/>
                      <a:ext cx="3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955" name="Ink 954">
                      <a:extLst>
                        <a:ext uri="{FF2B5EF4-FFF2-40B4-BE49-F238E27FC236}">
                          <a16:creationId xmlns:a16="http://schemas.microsoft.com/office/drawing/2014/main" id="{FE92A099-D22F-4F8C-C859-CB08EFAB3346}"/>
                        </a:ext>
                      </a:extLst>
                    </p14:cNvPr>
                    <p14:cNvContentPartPr/>
                    <p14:nvPr/>
                  </p14:nvContentPartPr>
                  <p14:xfrm>
                    <a:off x="9930270" y="1598190"/>
                    <a:ext cx="28800" cy="84240"/>
                  </p14:xfrm>
                </p:contentPart>
              </mc:Choice>
              <mc:Fallback xmlns="">
                <p:pic>
                  <p:nvPicPr>
                    <p:cNvPr id="955" name="Ink 954">
                      <a:extLst>
                        <a:ext uri="{FF2B5EF4-FFF2-40B4-BE49-F238E27FC236}">
                          <a16:creationId xmlns:a16="http://schemas.microsoft.com/office/drawing/2014/main" id="{FE92A099-D22F-4F8C-C859-CB08EFAB3346}"/>
                        </a:ext>
                      </a:extLst>
                    </p:cNvPr>
                    <p:cNvPicPr/>
                    <p:nvPr/>
                  </p:nvPicPr>
                  <p:blipFill>
                    <a:blip r:embed="rId631"/>
                    <a:stretch>
                      <a:fillRect/>
                    </a:stretch>
                  </p:blipFill>
                  <p:spPr>
                    <a:xfrm>
                      <a:off x="9925950" y="1593870"/>
                      <a:ext cx="37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956" name="Ink 955">
                      <a:extLst>
                        <a:ext uri="{FF2B5EF4-FFF2-40B4-BE49-F238E27FC236}">
                          <a16:creationId xmlns:a16="http://schemas.microsoft.com/office/drawing/2014/main" id="{88EBF3D2-DCA3-26C8-E78C-1E5AE8191D68}"/>
                        </a:ext>
                      </a:extLst>
                    </p14:cNvPr>
                    <p14:cNvContentPartPr/>
                    <p14:nvPr/>
                  </p14:nvContentPartPr>
                  <p14:xfrm>
                    <a:off x="9940710" y="1598910"/>
                    <a:ext cx="30600" cy="79920"/>
                  </p14:xfrm>
                </p:contentPart>
              </mc:Choice>
              <mc:Fallback xmlns="">
                <p:pic>
                  <p:nvPicPr>
                    <p:cNvPr id="956" name="Ink 955">
                      <a:extLst>
                        <a:ext uri="{FF2B5EF4-FFF2-40B4-BE49-F238E27FC236}">
                          <a16:creationId xmlns:a16="http://schemas.microsoft.com/office/drawing/2014/main" id="{88EBF3D2-DCA3-26C8-E78C-1E5AE8191D68}"/>
                        </a:ext>
                      </a:extLst>
                    </p:cNvPr>
                    <p:cNvPicPr/>
                    <p:nvPr/>
                  </p:nvPicPr>
                  <p:blipFill>
                    <a:blip r:embed="rId633"/>
                    <a:stretch>
                      <a:fillRect/>
                    </a:stretch>
                  </p:blipFill>
                  <p:spPr>
                    <a:xfrm>
                      <a:off x="9936390" y="1594590"/>
                      <a:ext cx="39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957" name="Ink 956">
                      <a:extLst>
                        <a:ext uri="{FF2B5EF4-FFF2-40B4-BE49-F238E27FC236}">
                          <a16:creationId xmlns:a16="http://schemas.microsoft.com/office/drawing/2014/main" id="{329C95F2-38FD-486D-F67B-43AD685ACD29}"/>
                        </a:ext>
                      </a:extLst>
                    </p14:cNvPr>
                    <p14:cNvContentPartPr/>
                    <p14:nvPr/>
                  </p14:nvContentPartPr>
                  <p14:xfrm>
                    <a:off x="9952230" y="1595310"/>
                    <a:ext cx="26280" cy="55800"/>
                  </p14:xfrm>
                </p:contentPart>
              </mc:Choice>
              <mc:Fallback xmlns="">
                <p:pic>
                  <p:nvPicPr>
                    <p:cNvPr id="957" name="Ink 956">
                      <a:extLst>
                        <a:ext uri="{FF2B5EF4-FFF2-40B4-BE49-F238E27FC236}">
                          <a16:creationId xmlns:a16="http://schemas.microsoft.com/office/drawing/2014/main" id="{329C95F2-38FD-486D-F67B-43AD685ACD29}"/>
                        </a:ext>
                      </a:extLst>
                    </p:cNvPr>
                    <p:cNvPicPr/>
                    <p:nvPr/>
                  </p:nvPicPr>
                  <p:blipFill>
                    <a:blip r:embed="rId635"/>
                    <a:stretch>
                      <a:fillRect/>
                    </a:stretch>
                  </p:blipFill>
                  <p:spPr>
                    <a:xfrm>
                      <a:off x="9947910" y="1590990"/>
                      <a:ext cx="34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958" name="Ink 957">
                      <a:extLst>
                        <a:ext uri="{FF2B5EF4-FFF2-40B4-BE49-F238E27FC236}">
                          <a16:creationId xmlns:a16="http://schemas.microsoft.com/office/drawing/2014/main" id="{96D29342-9FBA-A881-140E-86B1AD414F20}"/>
                        </a:ext>
                      </a:extLst>
                    </p14:cNvPr>
                    <p14:cNvContentPartPr/>
                    <p14:nvPr/>
                  </p14:nvContentPartPr>
                  <p14:xfrm>
                    <a:off x="9902910" y="1577670"/>
                    <a:ext cx="10800" cy="115200"/>
                  </p14:xfrm>
                </p:contentPart>
              </mc:Choice>
              <mc:Fallback xmlns="">
                <p:pic>
                  <p:nvPicPr>
                    <p:cNvPr id="958" name="Ink 957">
                      <a:extLst>
                        <a:ext uri="{FF2B5EF4-FFF2-40B4-BE49-F238E27FC236}">
                          <a16:creationId xmlns:a16="http://schemas.microsoft.com/office/drawing/2014/main" id="{96D29342-9FBA-A881-140E-86B1AD414F20}"/>
                        </a:ext>
                      </a:extLst>
                    </p:cNvPr>
                    <p:cNvPicPr/>
                    <p:nvPr/>
                  </p:nvPicPr>
                  <p:blipFill>
                    <a:blip r:embed="rId637"/>
                    <a:stretch>
                      <a:fillRect/>
                    </a:stretch>
                  </p:blipFill>
                  <p:spPr>
                    <a:xfrm>
                      <a:off x="9898590" y="1573350"/>
                      <a:ext cx="1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959" name="Ink 958">
                      <a:extLst>
                        <a:ext uri="{FF2B5EF4-FFF2-40B4-BE49-F238E27FC236}">
                          <a16:creationId xmlns:a16="http://schemas.microsoft.com/office/drawing/2014/main" id="{847FA0B1-7FB7-C007-E276-1FC0429193A8}"/>
                        </a:ext>
                      </a:extLst>
                    </p14:cNvPr>
                    <p14:cNvContentPartPr/>
                    <p14:nvPr/>
                  </p14:nvContentPartPr>
                  <p14:xfrm>
                    <a:off x="9887790" y="1592790"/>
                    <a:ext cx="10440" cy="110520"/>
                  </p14:xfrm>
                </p:contentPart>
              </mc:Choice>
              <mc:Fallback xmlns="">
                <p:pic>
                  <p:nvPicPr>
                    <p:cNvPr id="959" name="Ink 958">
                      <a:extLst>
                        <a:ext uri="{FF2B5EF4-FFF2-40B4-BE49-F238E27FC236}">
                          <a16:creationId xmlns:a16="http://schemas.microsoft.com/office/drawing/2014/main" id="{847FA0B1-7FB7-C007-E276-1FC0429193A8}"/>
                        </a:ext>
                      </a:extLst>
                    </p:cNvPr>
                    <p:cNvPicPr/>
                    <p:nvPr/>
                  </p:nvPicPr>
                  <p:blipFill>
                    <a:blip r:embed="rId639"/>
                    <a:stretch>
                      <a:fillRect/>
                    </a:stretch>
                  </p:blipFill>
                  <p:spPr>
                    <a:xfrm>
                      <a:off x="9883470" y="1588470"/>
                      <a:ext cx="1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960" name="Ink 959">
                      <a:extLst>
                        <a:ext uri="{FF2B5EF4-FFF2-40B4-BE49-F238E27FC236}">
                          <a16:creationId xmlns:a16="http://schemas.microsoft.com/office/drawing/2014/main" id="{6516D182-BAE4-C6EE-0602-324AB53BFD00}"/>
                        </a:ext>
                      </a:extLst>
                    </p14:cNvPr>
                    <p14:cNvContentPartPr/>
                    <p14:nvPr/>
                  </p14:nvContentPartPr>
                  <p14:xfrm>
                    <a:off x="9862230" y="1611510"/>
                    <a:ext cx="6840" cy="105120"/>
                  </p14:xfrm>
                </p:contentPart>
              </mc:Choice>
              <mc:Fallback xmlns="">
                <p:pic>
                  <p:nvPicPr>
                    <p:cNvPr id="960" name="Ink 959">
                      <a:extLst>
                        <a:ext uri="{FF2B5EF4-FFF2-40B4-BE49-F238E27FC236}">
                          <a16:creationId xmlns:a16="http://schemas.microsoft.com/office/drawing/2014/main" id="{6516D182-BAE4-C6EE-0602-324AB53BFD00}"/>
                        </a:ext>
                      </a:extLst>
                    </p:cNvPr>
                    <p:cNvPicPr/>
                    <p:nvPr/>
                  </p:nvPicPr>
                  <p:blipFill>
                    <a:blip r:embed="rId641"/>
                    <a:stretch>
                      <a:fillRect/>
                    </a:stretch>
                  </p:blipFill>
                  <p:spPr>
                    <a:xfrm>
                      <a:off x="9857910" y="1607190"/>
                      <a:ext cx="15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961" name="Ink 960">
                      <a:extLst>
                        <a:ext uri="{FF2B5EF4-FFF2-40B4-BE49-F238E27FC236}">
                          <a16:creationId xmlns:a16="http://schemas.microsoft.com/office/drawing/2014/main" id="{BAB36385-76FC-68FD-B7D9-D174D30515EF}"/>
                        </a:ext>
                      </a:extLst>
                    </p14:cNvPr>
                    <p14:cNvContentPartPr/>
                    <p14:nvPr/>
                  </p14:nvContentPartPr>
                  <p14:xfrm>
                    <a:off x="9838830" y="1640310"/>
                    <a:ext cx="4320" cy="80640"/>
                  </p14:xfrm>
                </p:contentPart>
              </mc:Choice>
              <mc:Fallback xmlns="">
                <p:pic>
                  <p:nvPicPr>
                    <p:cNvPr id="961" name="Ink 960">
                      <a:extLst>
                        <a:ext uri="{FF2B5EF4-FFF2-40B4-BE49-F238E27FC236}">
                          <a16:creationId xmlns:a16="http://schemas.microsoft.com/office/drawing/2014/main" id="{BAB36385-76FC-68FD-B7D9-D174D30515EF}"/>
                        </a:ext>
                      </a:extLst>
                    </p:cNvPr>
                    <p:cNvPicPr/>
                    <p:nvPr/>
                  </p:nvPicPr>
                  <p:blipFill>
                    <a:blip r:embed="rId643"/>
                    <a:stretch>
                      <a:fillRect/>
                    </a:stretch>
                  </p:blipFill>
                  <p:spPr>
                    <a:xfrm>
                      <a:off x="9834510" y="1635990"/>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962" name="Ink 961">
                      <a:extLst>
                        <a:ext uri="{FF2B5EF4-FFF2-40B4-BE49-F238E27FC236}">
                          <a16:creationId xmlns:a16="http://schemas.microsoft.com/office/drawing/2014/main" id="{14331AC5-569F-4006-FF9D-59BE684AF4AD}"/>
                        </a:ext>
                      </a:extLst>
                    </p14:cNvPr>
                    <p14:cNvContentPartPr/>
                    <p14:nvPr/>
                  </p14:nvContentPartPr>
                  <p14:xfrm>
                    <a:off x="9800670" y="1657590"/>
                    <a:ext cx="24120" cy="123120"/>
                  </p14:xfrm>
                </p:contentPart>
              </mc:Choice>
              <mc:Fallback xmlns="">
                <p:pic>
                  <p:nvPicPr>
                    <p:cNvPr id="962" name="Ink 961">
                      <a:extLst>
                        <a:ext uri="{FF2B5EF4-FFF2-40B4-BE49-F238E27FC236}">
                          <a16:creationId xmlns:a16="http://schemas.microsoft.com/office/drawing/2014/main" id="{14331AC5-569F-4006-FF9D-59BE684AF4AD}"/>
                        </a:ext>
                      </a:extLst>
                    </p:cNvPr>
                    <p:cNvPicPr/>
                    <p:nvPr/>
                  </p:nvPicPr>
                  <p:blipFill>
                    <a:blip r:embed="rId645"/>
                    <a:stretch>
                      <a:fillRect/>
                    </a:stretch>
                  </p:blipFill>
                  <p:spPr>
                    <a:xfrm>
                      <a:off x="9796350" y="1653270"/>
                      <a:ext cx="3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963" name="Ink 962">
                      <a:extLst>
                        <a:ext uri="{FF2B5EF4-FFF2-40B4-BE49-F238E27FC236}">
                          <a16:creationId xmlns:a16="http://schemas.microsoft.com/office/drawing/2014/main" id="{9723F9FA-CF07-7930-7ED0-8B5AD5CD94B3}"/>
                        </a:ext>
                      </a:extLst>
                    </p14:cNvPr>
                    <p14:cNvContentPartPr/>
                    <p14:nvPr/>
                  </p14:nvContentPartPr>
                  <p14:xfrm>
                    <a:off x="9924870" y="1584510"/>
                    <a:ext cx="3600" cy="41040"/>
                  </p14:xfrm>
                </p:contentPart>
              </mc:Choice>
              <mc:Fallback xmlns="">
                <p:pic>
                  <p:nvPicPr>
                    <p:cNvPr id="963" name="Ink 962">
                      <a:extLst>
                        <a:ext uri="{FF2B5EF4-FFF2-40B4-BE49-F238E27FC236}">
                          <a16:creationId xmlns:a16="http://schemas.microsoft.com/office/drawing/2014/main" id="{9723F9FA-CF07-7930-7ED0-8B5AD5CD94B3}"/>
                        </a:ext>
                      </a:extLst>
                    </p:cNvPr>
                    <p:cNvPicPr/>
                    <p:nvPr/>
                  </p:nvPicPr>
                  <p:blipFill>
                    <a:blip r:embed="rId647"/>
                    <a:stretch>
                      <a:fillRect/>
                    </a:stretch>
                  </p:blipFill>
                  <p:spPr>
                    <a:xfrm>
                      <a:off x="9920550" y="1580190"/>
                      <a:ext cx="12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964" name="Ink 963">
                      <a:extLst>
                        <a:ext uri="{FF2B5EF4-FFF2-40B4-BE49-F238E27FC236}">
                          <a16:creationId xmlns:a16="http://schemas.microsoft.com/office/drawing/2014/main" id="{41414028-E43C-33C0-D106-F8B9448959A9}"/>
                        </a:ext>
                      </a:extLst>
                    </p14:cNvPr>
                    <p14:cNvContentPartPr/>
                    <p14:nvPr/>
                  </p14:nvContentPartPr>
                  <p14:xfrm>
                    <a:off x="9911910" y="1581630"/>
                    <a:ext cx="12240" cy="79200"/>
                  </p14:xfrm>
                </p:contentPart>
              </mc:Choice>
              <mc:Fallback xmlns="">
                <p:pic>
                  <p:nvPicPr>
                    <p:cNvPr id="964" name="Ink 963">
                      <a:extLst>
                        <a:ext uri="{FF2B5EF4-FFF2-40B4-BE49-F238E27FC236}">
                          <a16:creationId xmlns:a16="http://schemas.microsoft.com/office/drawing/2014/main" id="{41414028-E43C-33C0-D106-F8B9448959A9}"/>
                        </a:ext>
                      </a:extLst>
                    </p:cNvPr>
                    <p:cNvPicPr/>
                    <p:nvPr/>
                  </p:nvPicPr>
                  <p:blipFill>
                    <a:blip r:embed="rId649"/>
                    <a:stretch>
                      <a:fillRect/>
                    </a:stretch>
                  </p:blipFill>
                  <p:spPr>
                    <a:xfrm>
                      <a:off x="9907590" y="1577310"/>
                      <a:ext cx="2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965" name="Ink 964">
                      <a:extLst>
                        <a:ext uri="{FF2B5EF4-FFF2-40B4-BE49-F238E27FC236}">
                          <a16:creationId xmlns:a16="http://schemas.microsoft.com/office/drawing/2014/main" id="{9EB4C904-D915-AE0B-B8AC-7CAA108C25CF}"/>
                        </a:ext>
                      </a:extLst>
                    </p14:cNvPr>
                    <p14:cNvContentPartPr/>
                    <p14:nvPr/>
                  </p14:nvContentPartPr>
                  <p14:xfrm>
                    <a:off x="9905430" y="1584510"/>
                    <a:ext cx="17640" cy="112680"/>
                  </p14:xfrm>
                </p:contentPart>
              </mc:Choice>
              <mc:Fallback xmlns="">
                <p:pic>
                  <p:nvPicPr>
                    <p:cNvPr id="965" name="Ink 964">
                      <a:extLst>
                        <a:ext uri="{FF2B5EF4-FFF2-40B4-BE49-F238E27FC236}">
                          <a16:creationId xmlns:a16="http://schemas.microsoft.com/office/drawing/2014/main" id="{9EB4C904-D915-AE0B-B8AC-7CAA108C25CF}"/>
                        </a:ext>
                      </a:extLst>
                    </p:cNvPr>
                    <p:cNvPicPr/>
                    <p:nvPr/>
                  </p:nvPicPr>
                  <p:blipFill>
                    <a:blip r:embed="rId651"/>
                    <a:stretch>
                      <a:fillRect/>
                    </a:stretch>
                  </p:blipFill>
                  <p:spPr>
                    <a:xfrm>
                      <a:off x="9901110" y="1580190"/>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966" name="Ink 965">
                      <a:extLst>
                        <a:ext uri="{FF2B5EF4-FFF2-40B4-BE49-F238E27FC236}">
                          <a16:creationId xmlns:a16="http://schemas.microsoft.com/office/drawing/2014/main" id="{A46A6CF0-0019-9527-4DBE-A6027EF194B2}"/>
                        </a:ext>
                      </a:extLst>
                    </p14:cNvPr>
                    <p14:cNvContentPartPr/>
                    <p14:nvPr/>
                  </p14:nvContentPartPr>
                  <p14:xfrm>
                    <a:off x="9903990" y="1584870"/>
                    <a:ext cx="14400" cy="90000"/>
                  </p14:xfrm>
                </p:contentPart>
              </mc:Choice>
              <mc:Fallback xmlns="">
                <p:pic>
                  <p:nvPicPr>
                    <p:cNvPr id="966" name="Ink 965">
                      <a:extLst>
                        <a:ext uri="{FF2B5EF4-FFF2-40B4-BE49-F238E27FC236}">
                          <a16:creationId xmlns:a16="http://schemas.microsoft.com/office/drawing/2014/main" id="{A46A6CF0-0019-9527-4DBE-A6027EF194B2}"/>
                        </a:ext>
                      </a:extLst>
                    </p:cNvPr>
                    <p:cNvPicPr/>
                    <p:nvPr/>
                  </p:nvPicPr>
                  <p:blipFill>
                    <a:blip r:embed="rId653"/>
                    <a:stretch>
                      <a:fillRect/>
                    </a:stretch>
                  </p:blipFill>
                  <p:spPr>
                    <a:xfrm>
                      <a:off x="9899670" y="1580550"/>
                      <a:ext cx="2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967" name="Ink 966">
                      <a:extLst>
                        <a:ext uri="{FF2B5EF4-FFF2-40B4-BE49-F238E27FC236}">
                          <a16:creationId xmlns:a16="http://schemas.microsoft.com/office/drawing/2014/main" id="{1F096940-A813-B7E8-50E9-E09A213C473C}"/>
                        </a:ext>
                      </a:extLst>
                    </p14:cNvPr>
                    <p14:cNvContentPartPr/>
                    <p14:nvPr/>
                  </p14:nvContentPartPr>
                  <p14:xfrm>
                    <a:off x="9882030" y="1585590"/>
                    <a:ext cx="21240" cy="85320"/>
                  </p14:xfrm>
                </p:contentPart>
              </mc:Choice>
              <mc:Fallback xmlns="">
                <p:pic>
                  <p:nvPicPr>
                    <p:cNvPr id="967" name="Ink 966">
                      <a:extLst>
                        <a:ext uri="{FF2B5EF4-FFF2-40B4-BE49-F238E27FC236}">
                          <a16:creationId xmlns:a16="http://schemas.microsoft.com/office/drawing/2014/main" id="{1F096940-A813-B7E8-50E9-E09A213C473C}"/>
                        </a:ext>
                      </a:extLst>
                    </p:cNvPr>
                    <p:cNvPicPr/>
                    <p:nvPr/>
                  </p:nvPicPr>
                  <p:blipFill>
                    <a:blip r:embed="rId655"/>
                    <a:stretch>
                      <a:fillRect/>
                    </a:stretch>
                  </p:blipFill>
                  <p:spPr>
                    <a:xfrm>
                      <a:off x="9877710" y="1581270"/>
                      <a:ext cx="29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968" name="Ink 967">
                      <a:extLst>
                        <a:ext uri="{FF2B5EF4-FFF2-40B4-BE49-F238E27FC236}">
                          <a16:creationId xmlns:a16="http://schemas.microsoft.com/office/drawing/2014/main" id="{0E6B4D6A-29A0-9671-6269-DE02A14C0925}"/>
                        </a:ext>
                      </a:extLst>
                    </p14:cNvPr>
                    <p14:cNvContentPartPr/>
                    <p14:nvPr/>
                  </p14:nvContentPartPr>
                  <p14:xfrm>
                    <a:off x="9874110" y="1590270"/>
                    <a:ext cx="13320" cy="81720"/>
                  </p14:xfrm>
                </p:contentPart>
              </mc:Choice>
              <mc:Fallback xmlns="">
                <p:pic>
                  <p:nvPicPr>
                    <p:cNvPr id="968" name="Ink 967">
                      <a:extLst>
                        <a:ext uri="{FF2B5EF4-FFF2-40B4-BE49-F238E27FC236}">
                          <a16:creationId xmlns:a16="http://schemas.microsoft.com/office/drawing/2014/main" id="{0E6B4D6A-29A0-9671-6269-DE02A14C0925}"/>
                        </a:ext>
                      </a:extLst>
                    </p:cNvPr>
                    <p:cNvPicPr/>
                    <p:nvPr/>
                  </p:nvPicPr>
                  <p:blipFill>
                    <a:blip r:embed="rId657"/>
                    <a:stretch>
                      <a:fillRect/>
                    </a:stretch>
                  </p:blipFill>
                  <p:spPr>
                    <a:xfrm>
                      <a:off x="9869790" y="1585950"/>
                      <a:ext cx="2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969" name="Ink 968">
                      <a:extLst>
                        <a:ext uri="{FF2B5EF4-FFF2-40B4-BE49-F238E27FC236}">
                          <a16:creationId xmlns:a16="http://schemas.microsoft.com/office/drawing/2014/main" id="{3EB2B903-7F40-6543-EF48-A40037C42D8C}"/>
                        </a:ext>
                      </a:extLst>
                    </p14:cNvPr>
                    <p14:cNvContentPartPr/>
                    <p14:nvPr/>
                  </p14:nvContentPartPr>
                  <p14:xfrm>
                    <a:off x="9837750" y="1595310"/>
                    <a:ext cx="30240" cy="99360"/>
                  </p14:xfrm>
                </p:contentPart>
              </mc:Choice>
              <mc:Fallback xmlns="">
                <p:pic>
                  <p:nvPicPr>
                    <p:cNvPr id="969" name="Ink 968">
                      <a:extLst>
                        <a:ext uri="{FF2B5EF4-FFF2-40B4-BE49-F238E27FC236}">
                          <a16:creationId xmlns:a16="http://schemas.microsoft.com/office/drawing/2014/main" id="{3EB2B903-7F40-6543-EF48-A40037C42D8C}"/>
                        </a:ext>
                      </a:extLst>
                    </p:cNvPr>
                    <p:cNvPicPr/>
                    <p:nvPr/>
                  </p:nvPicPr>
                  <p:blipFill>
                    <a:blip r:embed="rId659"/>
                    <a:stretch>
                      <a:fillRect/>
                    </a:stretch>
                  </p:blipFill>
                  <p:spPr>
                    <a:xfrm>
                      <a:off x="9833430" y="1590990"/>
                      <a:ext cx="3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970" name="Ink 969">
                      <a:extLst>
                        <a:ext uri="{FF2B5EF4-FFF2-40B4-BE49-F238E27FC236}">
                          <a16:creationId xmlns:a16="http://schemas.microsoft.com/office/drawing/2014/main" id="{C6505AA5-912E-3E89-8D88-D99F785FCF7C}"/>
                        </a:ext>
                      </a:extLst>
                    </p14:cNvPr>
                    <p14:cNvContentPartPr/>
                    <p14:nvPr/>
                  </p14:nvContentPartPr>
                  <p14:xfrm>
                    <a:off x="9798510" y="1641030"/>
                    <a:ext cx="34560" cy="97200"/>
                  </p14:xfrm>
                </p:contentPart>
              </mc:Choice>
              <mc:Fallback xmlns="">
                <p:pic>
                  <p:nvPicPr>
                    <p:cNvPr id="970" name="Ink 969">
                      <a:extLst>
                        <a:ext uri="{FF2B5EF4-FFF2-40B4-BE49-F238E27FC236}">
                          <a16:creationId xmlns:a16="http://schemas.microsoft.com/office/drawing/2014/main" id="{C6505AA5-912E-3E89-8D88-D99F785FCF7C}"/>
                        </a:ext>
                      </a:extLst>
                    </p:cNvPr>
                    <p:cNvPicPr/>
                    <p:nvPr/>
                  </p:nvPicPr>
                  <p:blipFill>
                    <a:blip r:embed="rId661"/>
                    <a:stretch>
                      <a:fillRect/>
                    </a:stretch>
                  </p:blipFill>
                  <p:spPr>
                    <a:xfrm>
                      <a:off x="9794190" y="1636710"/>
                      <a:ext cx="43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971" name="Ink 970">
                      <a:extLst>
                        <a:ext uri="{FF2B5EF4-FFF2-40B4-BE49-F238E27FC236}">
                          <a16:creationId xmlns:a16="http://schemas.microsoft.com/office/drawing/2014/main" id="{618C0238-5C34-996A-2F6E-F9CBC56B1711}"/>
                        </a:ext>
                      </a:extLst>
                    </p14:cNvPr>
                    <p14:cNvContentPartPr/>
                    <p14:nvPr/>
                  </p14:nvContentPartPr>
                  <p14:xfrm>
                    <a:off x="9930630" y="1582710"/>
                    <a:ext cx="10440" cy="48240"/>
                  </p14:xfrm>
                </p:contentPart>
              </mc:Choice>
              <mc:Fallback xmlns="">
                <p:pic>
                  <p:nvPicPr>
                    <p:cNvPr id="971" name="Ink 970">
                      <a:extLst>
                        <a:ext uri="{FF2B5EF4-FFF2-40B4-BE49-F238E27FC236}">
                          <a16:creationId xmlns:a16="http://schemas.microsoft.com/office/drawing/2014/main" id="{618C0238-5C34-996A-2F6E-F9CBC56B1711}"/>
                        </a:ext>
                      </a:extLst>
                    </p:cNvPr>
                    <p:cNvPicPr/>
                    <p:nvPr/>
                  </p:nvPicPr>
                  <p:blipFill>
                    <a:blip r:embed="rId663"/>
                    <a:stretch>
                      <a:fillRect/>
                    </a:stretch>
                  </p:blipFill>
                  <p:spPr>
                    <a:xfrm>
                      <a:off x="9926310" y="1578390"/>
                      <a:ext cx="19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972" name="Ink 971">
                      <a:extLst>
                        <a:ext uri="{FF2B5EF4-FFF2-40B4-BE49-F238E27FC236}">
                          <a16:creationId xmlns:a16="http://schemas.microsoft.com/office/drawing/2014/main" id="{D6E65BD3-886F-4967-B22B-C19E8050E9C2}"/>
                        </a:ext>
                      </a:extLst>
                    </p14:cNvPr>
                    <p14:cNvContentPartPr/>
                    <p14:nvPr/>
                  </p14:nvContentPartPr>
                  <p14:xfrm>
                    <a:off x="9920550" y="1571910"/>
                    <a:ext cx="12960" cy="55440"/>
                  </p14:xfrm>
                </p:contentPart>
              </mc:Choice>
              <mc:Fallback xmlns="">
                <p:pic>
                  <p:nvPicPr>
                    <p:cNvPr id="972" name="Ink 971">
                      <a:extLst>
                        <a:ext uri="{FF2B5EF4-FFF2-40B4-BE49-F238E27FC236}">
                          <a16:creationId xmlns:a16="http://schemas.microsoft.com/office/drawing/2014/main" id="{D6E65BD3-886F-4967-B22B-C19E8050E9C2}"/>
                        </a:ext>
                      </a:extLst>
                    </p:cNvPr>
                    <p:cNvPicPr/>
                    <p:nvPr/>
                  </p:nvPicPr>
                  <p:blipFill>
                    <a:blip r:embed="rId665"/>
                    <a:stretch>
                      <a:fillRect/>
                    </a:stretch>
                  </p:blipFill>
                  <p:spPr>
                    <a:xfrm>
                      <a:off x="9916230" y="1567590"/>
                      <a:ext cx="21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973" name="Ink 972">
                      <a:extLst>
                        <a:ext uri="{FF2B5EF4-FFF2-40B4-BE49-F238E27FC236}">
                          <a16:creationId xmlns:a16="http://schemas.microsoft.com/office/drawing/2014/main" id="{2793F9C8-A40E-72CF-319A-D9A598D16432}"/>
                        </a:ext>
                      </a:extLst>
                    </p14:cNvPr>
                    <p14:cNvContentPartPr/>
                    <p14:nvPr/>
                  </p14:nvContentPartPr>
                  <p14:xfrm>
                    <a:off x="9956190" y="1568670"/>
                    <a:ext cx="20520" cy="61920"/>
                  </p14:xfrm>
                </p:contentPart>
              </mc:Choice>
              <mc:Fallback xmlns="">
                <p:pic>
                  <p:nvPicPr>
                    <p:cNvPr id="973" name="Ink 972">
                      <a:extLst>
                        <a:ext uri="{FF2B5EF4-FFF2-40B4-BE49-F238E27FC236}">
                          <a16:creationId xmlns:a16="http://schemas.microsoft.com/office/drawing/2014/main" id="{2793F9C8-A40E-72CF-319A-D9A598D16432}"/>
                        </a:ext>
                      </a:extLst>
                    </p:cNvPr>
                    <p:cNvPicPr/>
                    <p:nvPr/>
                  </p:nvPicPr>
                  <p:blipFill>
                    <a:blip r:embed="rId667"/>
                    <a:stretch>
                      <a:fillRect/>
                    </a:stretch>
                  </p:blipFill>
                  <p:spPr>
                    <a:xfrm>
                      <a:off x="9951870" y="1564350"/>
                      <a:ext cx="2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974" name="Ink 973">
                      <a:extLst>
                        <a:ext uri="{FF2B5EF4-FFF2-40B4-BE49-F238E27FC236}">
                          <a16:creationId xmlns:a16="http://schemas.microsoft.com/office/drawing/2014/main" id="{20F10DDF-B93C-7763-EA34-1AC7967EB781}"/>
                        </a:ext>
                      </a:extLst>
                    </p14:cNvPr>
                    <p14:cNvContentPartPr/>
                    <p14:nvPr/>
                  </p14:nvContentPartPr>
                  <p14:xfrm>
                    <a:off x="9957990" y="1574790"/>
                    <a:ext cx="42120" cy="73080"/>
                  </p14:xfrm>
                </p:contentPart>
              </mc:Choice>
              <mc:Fallback xmlns="">
                <p:pic>
                  <p:nvPicPr>
                    <p:cNvPr id="974" name="Ink 973">
                      <a:extLst>
                        <a:ext uri="{FF2B5EF4-FFF2-40B4-BE49-F238E27FC236}">
                          <a16:creationId xmlns:a16="http://schemas.microsoft.com/office/drawing/2014/main" id="{20F10DDF-B93C-7763-EA34-1AC7967EB781}"/>
                        </a:ext>
                      </a:extLst>
                    </p:cNvPr>
                    <p:cNvPicPr/>
                    <p:nvPr/>
                  </p:nvPicPr>
                  <p:blipFill>
                    <a:blip r:embed="rId669"/>
                    <a:stretch>
                      <a:fillRect/>
                    </a:stretch>
                  </p:blipFill>
                  <p:spPr>
                    <a:xfrm>
                      <a:off x="9953670" y="1570470"/>
                      <a:ext cx="5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975" name="Ink 974">
                      <a:extLst>
                        <a:ext uri="{FF2B5EF4-FFF2-40B4-BE49-F238E27FC236}">
                          <a16:creationId xmlns:a16="http://schemas.microsoft.com/office/drawing/2014/main" id="{47899171-FE3A-C288-380E-6F982FE709D8}"/>
                        </a:ext>
                      </a:extLst>
                    </p14:cNvPr>
                    <p14:cNvContentPartPr/>
                    <p14:nvPr/>
                  </p14:nvContentPartPr>
                  <p14:xfrm>
                    <a:off x="9984270" y="1579830"/>
                    <a:ext cx="48960" cy="77400"/>
                  </p14:xfrm>
                </p:contentPart>
              </mc:Choice>
              <mc:Fallback xmlns="">
                <p:pic>
                  <p:nvPicPr>
                    <p:cNvPr id="975" name="Ink 974">
                      <a:extLst>
                        <a:ext uri="{FF2B5EF4-FFF2-40B4-BE49-F238E27FC236}">
                          <a16:creationId xmlns:a16="http://schemas.microsoft.com/office/drawing/2014/main" id="{47899171-FE3A-C288-380E-6F982FE709D8}"/>
                        </a:ext>
                      </a:extLst>
                    </p:cNvPr>
                    <p:cNvPicPr/>
                    <p:nvPr/>
                  </p:nvPicPr>
                  <p:blipFill>
                    <a:blip r:embed="rId671"/>
                    <a:stretch>
                      <a:fillRect/>
                    </a:stretch>
                  </p:blipFill>
                  <p:spPr>
                    <a:xfrm>
                      <a:off x="9979950" y="1575510"/>
                      <a:ext cx="5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976" name="Ink 975">
                      <a:extLst>
                        <a:ext uri="{FF2B5EF4-FFF2-40B4-BE49-F238E27FC236}">
                          <a16:creationId xmlns:a16="http://schemas.microsoft.com/office/drawing/2014/main" id="{3851DA46-9C5C-11AD-A9A3-958988B620C5}"/>
                        </a:ext>
                      </a:extLst>
                    </p14:cNvPr>
                    <p14:cNvContentPartPr/>
                    <p14:nvPr/>
                  </p14:nvContentPartPr>
                  <p14:xfrm>
                    <a:off x="10010910" y="1588830"/>
                    <a:ext cx="15480" cy="61920"/>
                  </p14:xfrm>
                </p:contentPart>
              </mc:Choice>
              <mc:Fallback xmlns="">
                <p:pic>
                  <p:nvPicPr>
                    <p:cNvPr id="976" name="Ink 975">
                      <a:extLst>
                        <a:ext uri="{FF2B5EF4-FFF2-40B4-BE49-F238E27FC236}">
                          <a16:creationId xmlns:a16="http://schemas.microsoft.com/office/drawing/2014/main" id="{3851DA46-9C5C-11AD-A9A3-958988B620C5}"/>
                        </a:ext>
                      </a:extLst>
                    </p:cNvPr>
                    <p:cNvPicPr/>
                    <p:nvPr/>
                  </p:nvPicPr>
                  <p:blipFill>
                    <a:blip r:embed="rId673"/>
                    <a:stretch>
                      <a:fillRect/>
                    </a:stretch>
                  </p:blipFill>
                  <p:spPr>
                    <a:xfrm>
                      <a:off x="10006590" y="1584510"/>
                      <a:ext cx="2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977" name="Ink 976">
                      <a:extLst>
                        <a:ext uri="{FF2B5EF4-FFF2-40B4-BE49-F238E27FC236}">
                          <a16:creationId xmlns:a16="http://schemas.microsoft.com/office/drawing/2014/main" id="{AE396BD0-4F23-41B7-C489-5E10007A5885}"/>
                        </a:ext>
                      </a:extLst>
                    </p14:cNvPr>
                    <p14:cNvContentPartPr/>
                    <p14:nvPr/>
                  </p14:nvContentPartPr>
                  <p14:xfrm>
                    <a:off x="10015590" y="1578030"/>
                    <a:ext cx="50040" cy="66600"/>
                  </p14:xfrm>
                </p:contentPart>
              </mc:Choice>
              <mc:Fallback xmlns="">
                <p:pic>
                  <p:nvPicPr>
                    <p:cNvPr id="977" name="Ink 976">
                      <a:extLst>
                        <a:ext uri="{FF2B5EF4-FFF2-40B4-BE49-F238E27FC236}">
                          <a16:creationId xmlns:a16="http://schemas.microsoft.com/office/drawing/2014/main" id="{AE396BD0-4F23-41B7-C489-5E10007A5885}"/>
                        </a:ext>
                      </a:extLst>
                    </p:cNvPr>
                    <p:cNvPicPr/>
                    <p:nvPr/>
                  </p:nvPicPr>
                  <p:blipFill>
                    <a:blip r:embed="rId675"/>
                    <a:stretch>
                      <a:fillRect/>
                    </a:stretch>
                  </p:blipFill>
                  <p:spPr>
                    <a:xfrm>
                      <a:off x="10011270" y="1573710"/>
                      <a:ext cx="58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978" name="Ink 977">
                      <a:extLst>
                        <a:ext uri="{FF2B5EF4-FFF2-40B4-BE49-F238E27FC236}">
                          <a16:creationId xmlns:a16="http://schemas.microsoft.com/office/drawing/2014/main" id="{9B84C58A-1CB2-5D22-B6AC-27B72AE34AB5}"/>
                        </a:ext>
                      </a:extLst>
                    </p14:cNvPr>
                    <p14:cNvContentPartPr/>
                    <p14:nvPr/>
                  </p14:nvContentPartPr>
                  <p14:xfrm>
                    <a:off x="10010910" y="1580910"/>
                    <a:ext cx="39240" cy="54360"/>
                  </p14:xfrm>
                </p:contentPart>
              </mc:Choice>
              <mc:Fallback xmlns="">
                <p:pic>
                  <p:nvPicPr>
                    <p:cNvPr id="978" name="Ink 977">
                      <a:extLst>
                        <a:ext uri="{FF2B5EF4-FFF2-40B4-BE49-F238E27FC236}">
                          <a16:creationId xmlns:a16="http://schemas.microsoft.com/office/drawing/2014/main" id="{9B84C58A-1CB2-5D22-B6AC-27B72AE34AB5}"/>
                        </a:ext>
                      </a:extLst>
                    </p:cNvPr>
                    <p:cNvPicPr/>
                    <p:nvPr/>
                  </p:nvPicPr>
                  <p:blipFill>
                    <a:blip r:embed="rId677"/>
                    <a:stretch>
                      <a:fillRect/>
                    </a:stretch>
                  </p:blipFill>
                  <p:spPr>
                    <a:xfrm>
                      <a:off x="10006590" y="1576590"/>
                      <a:ext cx="4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979" name="Ink 978">
                      <a:extLst>
                        <a:ext uri="{FF2B5EF4-FFF2-40B4-BE49-F238E27FC236}">
                          <a16:creationId xmlns:a16="http://schemas.microsoft.com/office/drawing/2014/main" id="{AB8B733A-00F4-D21C-F20A-CF5E7F8264F1}"/>
                        </a:ext>
                      </a:extLst>
                    </p14:cNvPr>
                    <p14:cNvContentPartPr/>
                    <p14:nvPr/>
                  </p14:nvContentPartPr>
                  <p14:xfrm>
                    <a:off x="10053390" y="1588830"/>
                    <a:ext cx="28800" cy="60120"/>
                  </p14:xfrm>
                </p:contentPart>
              </mc:Choice>
              <mc:Fallback xmlns="">
                <p:pic>
                  <p:nvPicPr>
                    <p:cNvPr id="979" name="Ink 978">
                      <a:extLst>
                        <a:ext uri="{FF2B5EF4-FFF2-40B4-BE49-F238E27FC236}">
                          <a16:creationId xmlns:a16="http://schemas.microsoft.com/office/drawing/2014/main" id="{AB8B733A-00F4-D21C-F20A-CF5E7F8264F1}"/>
                        </a:ext>
                      </a:extLst>
                    </p:cNvPr>
                    <p:cNvPicPr/>
                    <p:nvPr/>
                  </p:nvPicPr>
                  <p:blipFill>
                    <a:blip r:embed="rId679"/>
                    <a:stretch>
                      <a:fillRect/>
                    </a:stretch>
                  </p:blipFill>
                  <p:spPr>
                    <a:xfrm>
                      <a:off x="10049070" y="1584510"/>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980" name="Ink 979">
                      <a:extLst>
                        <a:ext uri="{FF2B5EF4-FFF2-40B4-BE49-F238E27FC236}">
                          <a16:creationId xmlns:a16="http://schemas.microsoft.com/office/drawing/2014/main" id="{3FD1B7FF-9976-51D2-F304-D829C90AEC5A}"/>
                        </a:ext>
                      </a:extLst>
                    </p14:cNvPr>
                    <p14:cNvContentPartPr/>
                    <p14:nvPr/>
                  </p14:nvContentPartPr>
                  <p14:xfrm>
                    <a:off x="10073550" y="1598190"/>
                    <a:ext cx="26280" cy="69120"/>
                  </p14:xfrm>
                </p:contentPart>
              </mc:Choice>
              <mc:Fallback xmlns="">
                <p:pic>
                  <p:nvPicPr>
                    <p:cNvPr id="980" name="Ink 979">
                      <a:extLst>
                        <a:ext uri="{FF2B5EF4-FFF2-40B4-BE49-F238E27FC236}">
                          <a16:creationId xmlns:a16="http://schemas.microsoft.com/office/drawing/2014/main" id="{3FD1B7FF-9976-51D2-F304-D829C90AEC5A}"/>
                        </a:ext>
                      </a:extLst>
                    </p:cNvPr>
                    <p:cNvPicPr/>
                    <p:nvPr/>
                  </p:nvPicPr>
                  <p:blipFill>
                    <a:blip r:embed="rId681"/>
                    <a:stretch>
                      <a:fillRect/>
                    </a:stretch>
                  </p:blipFill>
                  <p:spPr>
                    <a:xfrm>
                      <a:off x="10069230" y="1593870"/>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981" name="Ink 980">
                      <a:extLst>
                        <a:ext uri="{FF2B5EF4-FFF2-40B4-BE49-F238E27FC236}">
                          <a16:creationId xmlns:a16="http://schemas.microsoft.com/office/drawing/2014/main" id="{A0622805-478C-115E-F0C7-BAF25EF7A29F}"/>
                        </a:ext>
                      </a:extLst>
                    </p14:cNvPr>
                    <p14:cNvContentPartPr/>
                    <p14:nvPr/>
                  </p14:nvContentPartPr>
                  <p14:xfrm>
                    <a:off x="10073190" y="1592790"/>
                    <a:ext cx="43200" cy="81000"/>
                  </p14:xfrm>
                </p:contentPart>
              </mc:Choice>
              <mc:Fallback xmlns="">
                <p:pic>
                  <p:nvPicPr>
                    <p:cNvPr id="981" name="Ink 980">
                      <a:extLst>
                        <a:ext uri="{FF2B5EF4-FFF2-40B4-BE49-F238E27FC236}">
                          <a16:creationId xmlns:a16="http://schemas.microsoft.com/office/drawing/2014/main" id="{A0622805-478C-115E-F0C7-BAF25EF7A29F}"/>
                        </a:ext>
                      </a:extLst>
                    </p:cNvPr>
                    <p:cNvPicPr/>
                    <p:nvPr/>
                  </p:nvPicPr>
                  <p:blipFill>
                    <a:blip r:embed="rId683"/>
                    <a:stretch>
                      <a:fillRect/>
                    </a:stretch>
                  </p:blipFill>
                  <p:spPr>
                    <a:xfrm>
                      <a:off x="10068870" y="1588470"/>
                      <a:ext cx="51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982" name="Ink 981">
                      <a:extLst>
                        <a:ext uri="{FF2B5EF4-FFF2-40B4-BE49-F238E27FC236}">
                          <a16:creationId xmlns:a16="http://schemas.microsoft.com/office/drawing/2014/main" id="{B738346C-E6CA-4FAF-542B-4079C6A06D7C}"/>
                        </a:ext>
                      </a:extLst>
                    </p14:cNvPr>
                    <p14:cNvContentPartPr/>
                    <p14:nvPr/>
                  </p14:nvContentPartPr>
                  <p14:xfrm>
                    <a:off x="10106310" y="1588110"/>
                    <a:ext cx="17640" cy="72360"/>
                  </p14:xfrm>
                </p:contentPart>
              </mc:Choice>
              <mc:Fallback xmlns="">
                <p:pic>
                  <p:nvPicPr>
                    <p:cNvPr id="982" name="Ink 981">
                      <a:extLst>
                        <a:ext uri="{FF2B5EF4-FFF2-40B4-BE49-F238E27FC236}">
                          <a16:creationId xmlns:a16="http://schemas.microsoft.com/office/drawing/2014/main" id="{B738346C-E6CA-4FAF-542B-4079C6A06D7C}"/>
                        </a:ext>
                      </a:extLst>
                    </p:cNvPr>
                    <p:cNvPicPr/>
                    <p:nvPr/>
                  </p:nvPicPr>
                  <p:blipFill>
                    <a:blip r:embed="rId685"/>
                    <a:stretch>
                      <a:fillRect/>
                    </a:stretch>
                  </p:blipFill>
                  <p:spPr>
                    <a:xfrm>
                      <a:off x="10101990" y="1583790"/>
                      <a:ext cx="26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983" name="Ink 982">
                      <a:extLst>
                        <a:ext uri="{FF2B5EF4-FFF2-40B4-BE49-F238E27FC236}">
                          <a16:creationId xmlns:a16="http://schemas.microsoft.com/office/drawing/2014/main" id="{A235CDF9-A683-7AAE-A6F8-AB48D12D095E}"/>
                        </a:ext>
                      </a:extLst>
                    </p14:cNvPr>
                    <p14:cNvContentPartPr/>
                    <p14:nvPr/>
                  </p14:nvContentPartPr>
                  <p14:xfrm>
                    <a:off x="10105230" y="1593870"/>
                    <a:ext cx="12600" cy="79920"/>
                  </p14:xfrm>
                </p:contentPart>
              </mc:Choice>
              <mc:Fallback xmlns="">
                <p:pic>
                  <p:nvPicPr>
                    <p:cNvPr id="983" name="Ink 982">
                      <a:extLst>
                        <a:ext uri="{FF2B5EF4-FFF2-40B4-BE49-F238E27FC236}">
                          <a16:creationId xmlns:a16="http://schemas.microsoft.com/office/drawing/2014/main" id="{A235CDF9-A683-7AAE-A6F8-AB48D12D095E}"/>
                        </a:ext>
                      </a:extLst>
                    </p:cNvPr>
                    <p:cNvPicPr/>
                    <p:nvPr/>
                  </p:nvPicPr>
                  <p:blipFill>
                    <a:blip r:embed="rId687"/>
                    <a:stretch>
                      <a:fillRect/>
                    </a:stretch>
                  </p:blipFill>
                  <p:spPr>
                    <a:xfrm>
                      <a:off x="10100910" y="1589550"/>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984" name="Ink 983">
                      <a:extLst>
                        <a:ext uri="{FF2B5EF4-FFF2-40B4-BE49-F238E27FC236}">
                          <a16:creationId xmlns:a16="http://schemas.microsoft.com/office/drawing/2014/main" id="{7FC5D7C8-F077-812F-FB22-E7EE16718970}"/>
                        </a:ext>
                      </a:extLst>
                    </p14:cNvPr>
                    <p14:cNvContentPartPr/>
                    <p14:nvPr/>
                  </p14:nvContentPartPr>
                  <p14:xfrm>
                    <a:off x="10055550" y="1595310"/>
                    <a:ext cx="41040" cy="73440"/>
                  </p14:xfrm>
                </p:contentPart>
              </mc:Choice>
              <mc:Fallback xmlns="">
                <p:pic>
                  <p:nvPicPr>
                    <p:cNvPr id="984" name="Ink 983">
                      <a:extLst>
                        <a:ext uri="{FF2B5EF4-FFF2-40B4-BE49-F238E27FC236}">
                          <a16:creationId xmlns:a16="http://schemas.microsoft.com/office/drawing/2014/main" id="{7FC5D7C8-F077-812F-FB22-E7EE16718970}"/>
                        </a:ext>
                      </a:extLst>
                    </p:cNvPr>
                    <p:cNvPicPr/>
                    <p:nvPr/>
                  </p:nvPicPr>
                  <p:blipFill>
                    <a:blip r:embed="rId689"/>
                    <a:stretch>
                      <a:fillRect/>
                    </a:stretch>
                  </p:blipFill>
                  <p:spPr>
                    <a:xfrm>
                      <a:off x="10051230" y="1590990"/>
                      <a:ext cx="49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985" name="Ink 984">
                      <a:extLst>
                        <a:ext uri="{FF2B5EF4-FFF2-40B4-BE49-F238E27FC236}">
                          <a16:creationId xmlns:a16="http://schemas.microsoft.com/office/drawing/2014/main" id="{F87F6369-E5B6-69FF-4242-51CA026FA14C}"/>
                        </a:ext>
                      </a:extLst>
                    </p14:cNvPr>
                    <p14:cNvContentPartPr/>
                    <p14:nvPr/>
                  </p14:nvContentPartPr>
                  <p14:xfrm>
                    <a:off x="10052310" y="1590630"/>
                    <a:ext cx="28800" cy="50760"/>
                  </p14:xfrm>
                </p:contentPart>
              </mc:Choice>
              <mc:Fallback xmlns="">
                <p:pic>
                  <p:nvPicPr>
                    <p:cNvPr id="985" name="Ink 984">
                      <a:extLst>
                        <a:ext uri="{FF2B5EF4-FFF2-40B4-BE49-F238E27FC236}">
                          <a16:creationId xmlns:a16="http://schemas.microsoft.com/office/drawing/2014/main" id="{F87F6369-E5B6-69FF-4242-51CA026FA14C}"/>
                        </a:ext>
                      </a:extLst>
                    </p:cNvPr>
                    <p:cNvPicPr/>
                    <p:nvPr/>
                  </p:nvPicPr>
                  <p:blipFill>
                    <a:blip r:embed="rId691"/>
                    <a:stretch>
                      <a:fillRect/>
                    </a:stretch>
                  </p:blipFill>
                  <p:spPr>
                    <a:xfrm>
                      <a:off x="10047990" y="1586310"/>
                      <a:ext cx="37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986" name="Ink 985">
                      <a:extLst>
                        <a:ext uri="{FF2B5EF4-FFF2-40B4-BE49-F238E27FC236}">
                          <a16:creationId xmlns:a16="http://schemas.microsoft.com/office/drawing/2014/main" id="{59D02E99-CDC9-7DFD-E1BC-091B161961F6}"/>
                        </a:ext>
                      </a:extLst>
                    </p14:cNvPr>
                    <p14:cNvContentPartPr/>
                    <p14:nvPr/>
                  </p14:nvContentPartPr>
                  <p14:xfrm>
                    <a:off x="10060950" y="1586310"/>
                    <a:ext cx="26280" cy="39600"/>
                  </p14:xfrm>
                </p:contentPart>
              </mc:Choice>
              <mc:Fallback xmlns="">
                <p:pic>
                  <p:nvPicPr>
                    <p:cNvPr id="986" name="Ink 985">
                      <a:extLst>
                        <a:ext uri="{FF2B5EF4-FFF2-40B4-BE49-F238E27FC236}">
                          <a16:creationId xmlns:a16="http://schemas.microsoft.com/office/drawing/2014/main" id="{59D02E99-CDC9-7DFD-E1BC-091B161961F6}"/>
                        </a:ext>
                      </a:extLst>
                    </p:cNvPr>
                    <p:cNvPicPr/>
                    <p:nvPr/>
                  </p:nvPicPr>
                  <p:blipFill>
                    <a:blip r:embed="rId693"/>
                    <a:stretch>
                      <a:fillRect/>
                    </a:stretch>
                  </p:blipFill>
                  <p:spPr>
                    <a:xfrm>
                      <a:off x="10056630" y="1581990"/>
                      <a:ext cx="34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987" name="Ink 986">
                      <a:extLst>
                        <a:ext uri="{FF2B5EF4-FFF2-40B4-BE49-F238E27FC236}">
                          <a16:creationId xmlns:a16="http://schemas.microsoft.com/office/drawing/2014/main" id="{9D5AD201-64CA-BCC1-BC98-73A5370EB1EA}"/>
                        </a:ext>
                      </a:extLst>
                    </p14:cNvPr>
                    <p14:cNvContentPartPr/>
                    <p14:nvPr/>
                  </p14:nvContentPartPr>
                  <p14:xfrm>
                    <a:off x="10076430" y="1585590"/>
                    <a:ext cx="21240" cy="38160"/>
                  </p14:xfrm>
                </p:contentPart>
              </mc:Choice>
              <mc:Fallback xmlns="">
                <p:pic>
                  <p:nvPicPr>
                    <p:cNvPr id="987" name="Ink 986">
                      <a:extLst>
                        <a:ext uri="{FF2B5EF4-FFF2-40B4-BE49-F238E27FC236}">
                          <a16:creationId xmlns:a16="http://schemas.microsoft.com/office/drawing/2014/main" id="{9D5AD201-64CA-BCC1-BC98-73A5370EB1EA}"/>
                        </a:ext>
                      </a:extLst>
                    </p:cNvPr>
                    <p:cNvPicPr/>
                    <p:nvPr/>
                  </p:nvPicPr>
                  <p:blipFill>
                    <a:blip r:embed="rId695"/>
                    <a:stretch>
                      <a:fillRect/>
                    </a:stretch>
                  </p:blipFill>
                  <p:spPr>
                    <a:xfrm>
                      <a:off x="10072110" y="1581270"/>
                      <a:ext cx="29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988" name="Ink 987">
                      <a:extLst>
                        <a:ext uri="{FF2B5EF4-FFF2-40B4-BE49-F238E27FC236}">
                          <a16:creationId xmlns:a16="http://schemas.microsoft.com/office/drawing/2014/main" id="{203C50B4-20B8-C757-E9C4-61FFA36FE383}"/>
                        </a:ext>
                      </a:extLst>
                    </p14:cNvPr>
                    <p14:cNvContentPartPr/>
                    <p14:nvPr/>
                  </p14:nvContentPartPr>
                  <p14:xfrm>
                    <a:off x="10100190" y="1588830"/>
                    <a:ext cx="19800" cy="63720"/>
                  </p14:xfrm>
                </p:contentPart>
              </mc:Choice>
              <mc:Fallback xmlns="">
                <p:pic>
                  <p:nvPicPr>
                    <p:cNvPr id="988" name="Ink 987">
                      <a:extLst>
                        <a:ext uri="{FF2B5EF4-FFF2-40B4-BE49-F238E27FC236}">
                          <a16:creationId xmlns:a16="http://schemas.microsoft.com/office/drawing/2014/main" id="{203C50B4-20B8-C757-E9C4-61FFA36FE383}"/>
                        </a:ext>
                      </a:extLst>
                    </p:cNvPr>
                    <p:cNvPicPr/>
                    <p:nvPr/>
                  </p:nvPicPr>
                  <p:blipFill>
                    <a:blip r:embed="rId697"/>
                    <a:stretch>
                      <a:fillRect/>
                    </a:stretch>
                  </p:blipFill>
                  <p:spPr>
                    <a:xfrm>
                      <a:off x="10095870" y="1584510"/>
                      <a:ext cx="2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989" name="Ink 988">
                      <a:extLst>
                        <a:ext uri="{FF2B5EF4-FFF2-40B4-BE49-F238E27FC236}">
                          <a16:creationId xmlns:a16="http://schemas.microsoft.com/office/drawing/2014/main" id="{41DA77C4-66DE-AF7E-171B-80BFC4AB462B}"/>
                        </a:ext>
                      </a:extLst>
                    </p14:cNvPr>
                    <p14:cNvContentPartPr/>
                    <p14:nvPr/>
                  </p14:nvContentPartPr>
                  <p14:xfrm>
                    <a:off x="10121790" y="1592070"/>
                    <a:ext cx="12600" cy="77040"/>
                  </p14:xfrm>
                </p:contentPart>
              </mc:Choice>
              <mc:Fallback xmlns="">
                <p:pic>
                  <p:nvPicPr>
                    <p:cNvPr id="989" name="Ink 988">
                      <a:extLst>
                        <a:ext uri="{FF2B5EF4-FFF2-40B4-BE49-F238E27FC236}">
                          <a16:creationId xmlns:a16="http://schemas.microsoft.com/office/drawing/2014/main" id="{41DA77C4-66DE-AF7E-171B-80BFC4AB462B}"/>
                        </a:ext>
                      </a:extLst>
                    </p:cNvPr>
                    <p:cNvPicPr/>
                    <p:nvPr/>
                  </p:nvPicPr>
                  <p:blipFill>
                    <a:blip r:embed="rId699"/>
                    <a:stretch>
                      <a:fillRect/>
                    </a:stretch>
                  </p:blipFill>
                  <p:spPr>
                    <a:xfrm>
                      <a:off x="10117470" y="1587750"/>
                      <a:ext cx="2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990" name="Ink 989">
                      <a:extLst>
                        <a:ext uri="{FF2B5EF4-FFF2-40B4-BE49-F238E27FC236}">
                          <a16:creationId xmlns:a16="http://schemas.microsoft.com/office/drawing/2014/main" id="{29796889-67E9-115A-DFB4-04082A466F77}"/>
                        </a:ext>
                      </a:extLst>
                    </p14:cNvPr>
                    <p14:cNvContentPartPr/>
                    <p14:nvPr/>
                  </p14:nvContentPartPr>
                  <p14:xfrm>
                    <a:off x="10096590" y="1592070"/>
                    <a:ext cx="32040" cy="90360"/>
                  </p14:xfrm>
                </p:contentPart>
              </mc:Choice>
              <mc:Fallback xmlns="">
                <p:pic>
                  <p:nvPicPr>
                    <p:cNvPr id="990" name="Ink 989">
                      <a:extLst>
                        <a:ext uri="{FF2B5EF4-FFF2-40B4-BE49-F238E27FC236}">
                          <a16:creationId xmlns:a16="http://schemas.microsoft.com/office/drawing/2014/main" id="{29796889-67E9-115A-DFB4-04082A466F77}"/>
                        </a:ext>
                      </a:extLst>
                    </p:cNvPr>
                    <p:cNvPicPr/>
                    <p:nvPr/>
                  </p:nvPicPr>
                  <p:blipFill>
                    <a:blip r:embed="rId701"/>
                    <a:stretch>
                      <a:fillRect/>
                    </a:stretch>
                  </p:blipFill>
                  <p:spPr>
                    <a:xfrm>
                      <a:off x="10092270" y="1587750"/>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991" name="Ink 990">
                      <a:extLst>
                        <a:ext uri="{FF2B5EF4-FFF2-40B4-BE49-F238E27FC236}">
                          <a16:creationId xmlns:a16="http://schemas.microsoft.com/office/drawing/2014/main" id="{5996FC9B-6D0F-506D-8EC9-4AEBD6D1A82D}"/>
                        </a:ext>
                      </a:extLst>
                    </p14:cNvPr>
                    <p14:cNvContentPartPr/>
                    <p14:nvPr/>
                  </p14:nvContentPartPr>
                  <p14:xfrm>
                    <a:off x="10143750" y="1600350"/>
                    <a:ext cx="17640" cy="100800"/>
                  </p14:xfrm>
                </p:contentPart>
              </mc:Choice>
              <mc:Fallback xmlns="">
                <p:pic>
                  <p:nvPicPr>
                    <p:cNvPr id="991" name="Ink 990">
                      <a:extLst>
                        <a:ext uri="{FF2B5EF4-FFF2-40B4-BE49-F238E27FC236}">
                          <a16:creationId xmlns:a16="http://schemas.microsoft.com/office/drawing/2014/main" id="{5996FC9B-6D0F-506D-8EC9-4AEBD6D1A82D}"/>
                        </a:ext>
                      </a:extLst>
                    </p:cNvPr>
                    <p:cNvPicPr/>
                    <p:nvPr/>
                  </p:nvPicPr>
                  <p:blipFill>
                    <a:blip r:embed="rId703"/>
                    <a:stretch>
                      <a:fillRect/>
                    </a:stretch>
                  </p:blipFill>
                  <p:spPr>
                    <a:xfrm>
                      <a:off x="10139430" y="1596030"/>
                      <a:ext cx="2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992" name="Ink 991">
                      <a:extLst>
                        <a:ext uri="{FF2B5EF4-FFF2-40B4-BE49-F238E27FC236}">
                          <a16:creationId xmlns:a16="http://schemas.microsoft.com/office/drawing/2014/main" id="{6156FD2F-195D-6AF7-639F-3718A642F2E8}"/>
                        </a:ext>
                      </a:extLst>
                    </p14:cNvPr>
                    <p14:cNvContentPartPr/>
                    <p14:nvPr/>
                  </p14:nvContentPartPr>
                  <p14:xfrm>
                    <a:off x="10133670" y="1608630"/>
                    <a:ext cx="21600" cy="104040"/>
                  </p14:xfrm>
                </p:contentPart>
              </mc:Choice>
              <mc:Fallback xmlns="">
                <p:pic>
                  <p:nvPicPr>
                    <p:cNvPr id="992" name="Ink 991">
                      <a:extLst>
                        <a:ext uri="{FF2B5EF4-FFF2-40B4-BE49-F238E27FC236}">
                          <a16:creationId xmlns:a16="http://schemas.microsoft.com/office/drawing/2014/main" id="{6156FD2F-195D-6AF7-639F-3718A642F2E8}"/>
                        </a:ext>
                      </a:extLst>
                    </p:cNvPr>
                    <p:cNvPicPr/>
                    <p:nvPr/>
                  </p:nvPicPr>
                  <p:blipFill>
                    <a:blip r:embed="rId705"/>
                    <a:stretch>
                      <a:fillRect/>
                    </a:stretch>
                  </p:blipFill>
                  <p:spPr>
                    <a:xfrm>
                      <a:off x="10129350" y="1604310"/>
                      <a:ext cx="3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993" name="Ink 992">
                      <a:extLst>
                        <a:ext uri="{FF2B5EF4-FFF2-40B4-BE49-F238E27FC236}">
                          <a16:creationId xmlns:a16="http://schemas.microsoft.com/office/drawing/2014/main" id="{8228B4A0-A9FA-1C64-11CD-3B61631C06AA}"/>
                        </a:ext>
                      </a:extLst>
                    </p14:cNvPr>
                    <p14:cNvContentPartPr/>
                    <p14:nvPr/>
                  </p14:nvContentPartPr>
                  <p14:xfrm>
                    <a:off x="10163190" y="1608990"/>
                    <a:ext cx="14400" cy="91440"/>
                  </p14:xfrm>
                </p:contentPart>
              </mc:Choice>
              <mc:Fallback xmlns="">
                <p:pic>
                  <p:nvPicPr>
                    <p:cNvPr id="993" name="Ink 992">
                      <a:extLst>
                        <a:ext uri="{FF2B5EF4-FFF2-40B4-BE49-F238E27FC236}">
                          <a16:creationId xmlns:a16="http://schemas.microsoft.com/office/drawing/2014/main" id="{8228B4A0-A9FA-1C64-11CD-3B61631C06AA}"/>
                        </a:ext>
                      </a:extLst>
                    </p:cNvPr>
                    <p:cNvPicPr/>
                    <p:nvPr/>
                  </p:nvPicPr>
                  <p:blipFill>
                    <a:blip r:embed="rId707"/>
                    <a:stretch>
                      <a:fillRect/>
                    </a:stretch>
                  </p:blipFill>
                  <p:spPr>
                    <a:xfrm>
                      <a:off x="10158870" y="1604670"/>
                      <a:ext cx="2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994" name="Ink 993">
                      <a:extLst>
                        <a:ext uri="{FF2B5EF4-FFF2-40B4-BE49-F238E27FC236}">
                          <a16:creationId xmlns:a16="http://schemas.microsoft.com/office/drawing/2014/main" id="{628DEA40-B35D-8319-E6FE-591C2041AC0E}"/>
                        </a:ext>
                      </a:extLst>
                    </p14:cNvPr>
                    <p14:cNvContentPartPr/>
                    <p14:nvPr/>
                  </p14:nvContentPartPr>
                  <p14:xfrm>
                    <a:off x="10147350" y="1610070"/>
                    <a:ext cx="36360" cy="84600"/>
                  </p14:xfrm>
                </p:contentPart>
              </mc:Choice>
              <mc:Fallback xmlns="">
                <p:pic>
                  <p:nvPicPr>
                    <p:cNvPr id="994" name="Ink 993">
                      <a:extLst>
                        <a:ext uri="{FF2B5EF4-FFF2-40B4-BE49-F238E27FC236}">
                          <a16:creationId xmlns:a16="http://schemas.microsoft.com/office/drawing/2014/main" id="{628DEA40-B35D-8319-E6FE-591C2041AC0E}"/>
                        </a:ext>
                      </a:extLst>
                    </p:cNvPr>
                    <p:cNvPicPr/>
                    <p:nvPr/>
                  </p:nvPicPr>
                  <p:blipFill>
                    <a:blip r:embed="rId709"/>
                    <a:stretch>
                      <a:fillRect/>
                    </a:stretch>
                  </p:blipFill>
                  <p:spPr>
                    <a:xfrm>
                      <a:off x="10143030" y="1605750"/>
                      <a:ext cx="4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995" name="Ink 994">
                      <a:extLst>
                        <a:ext uri="{FF2B5EF4-FFF2-40B4-BE49-F238E27FC236}">
                          <a16:creationId xmlns:a16="http://schemas.microsoft.com/office/drawing/2014/main" id="{8978A35E-B72E-E382-499E-788DCFE89D1D}"/>
                        </a:ext>
                      </a:extLst>
                    </p14:cNvPr>
                    <p14:cNvContentPartPr/>
                    <p14:nvPr/>
                  </p14:nvContentPartPr>
                  <p14:xfrm>
                    <a:off x="10185870" y="1624470"/>
                    <a:ext cx="17280" cy="72720"/>
                  </p14:xfrm>
                </p:contentPart>
              </mc:Choice>
              <mc:Fallback xmlns="">
                <p:pic>
                  <p:nvPicPr>
                    <p:cNvPr id="995" name="Ink 994">
                      <a:extLst>
                        <a:ext uri="{FF2B5EF4-FFF2-40B4-BE49-F238E27FC236}">
                          <a16:creationId xmlns:a16="http://schemas.microsoft.com/office/drawing/2014/main" id="{8978A35E-B72E-E382-499E-788DCFE89D1D}"/>
                        </a:ext>
                      </a:extLst>
                    </p:cNvPr>
                    <p:cNvPicPr/>
                    <p:nvPr/>
                  </p:nvPicPr>
                  <p:blipFill>
                    <a:blip r:embed="rId711"/>
                    <a:stretch>
                      <a:fillRect/>
                    </a:stretch>
                  </p:blipFill>
                  <p:spPr>
                    <a:xfrm>
                      <a:off x="10181550" y="1620150"/>
                      <a:ext cx="2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996" name="Ink 995">
                      <a:extLst>
                        <a:ext uri="{FF2B5EF4-FFF2-40B4-BE49-F238E27FC236}">
                          <a16:creationId xmlns:a16="http://schemas.microsoft.com/office/drawing/2014/main" id="{1B222930-6776-1768-FA0E-389DA217BFF8}"/>
                        </a:ext>
                      </a:extLst>
                    </p14:cNvPr>
                    <p14:cNvContentPartPr/>
                    <p14:nvPr/>
                  </p14:nvContentPartPr>
                  <p14:xfrm>
                    <a:off x="10185870" y="1622310"/>
                    <a:ext cx="10080" cy="66240"/>
                  </p14:xfrm>
                </p:contentPart>
              </mc:Choice>
              <mc:Fallback xmlns="">
                <p:pic>
                  <p:nvPicPr>
                    <p:cNvPr id="996" name="Ink 995">
                      <a:extLst>
                        <a:ext uri="{FF2B5EF4-FFF2-40B4-BE49-F238E27FC236}">
                          <a16:creationId xmlns:a16="http://schemas.microsoft.com/office/drawing/2014/main" id="{1B222930-6776-1768-FA0E-389DA217BFF8}"/>
                        </a:ext>
                      </a:extLst>
                    </p:cNvPr>
                    <p:cNvPicPr/>
                    <p:nvPr/>
                  </p:nvPicPr>
                  <p:blipFill>
                    <a:blip r:embed="rId713"/>
                    <a:stretch>
                      <a:fillRect/>
                    </a:stretch>
                  </p:blipFill>
                  <p:spPr>
                    <a:xfrm>
                      <a:off x="10181550" y="1617990"/>
                      <a:ext cx="1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997" name="Ink 996">
                      <a:extLst>
                        <a:ext uri="{FF2B5EF4-FFF2-40B4-BE49-F238E27FC236}">
                          <a16:creationId xmlns:a16="http://schemas.microsoft.com/office/drawing/2014/main" id="{C605F8AC-6AEA-0492-59C5-FD5B54E95576}"/>
                        </a:ext>
                      </a:extLst>
                    </p14:cNvPr>
                    <p14:cNvContentPartPr/>
                    <p14:nvPr/>
                  </p14:nvContentPartPr>
                  <p14:xfrm>
                    <a:off x="10200990" y="1637070"/>
                    <a:ext cx="16920" cy="82800"/>
                  </p14:xfrm>
                </p:contentPart>
              </mc:Choice>
              <mc:Fallback xmlns="">
                <p:pic>
                  <p:nvPicPr>
                    <p:cNvPr id="997" name="Ink 996">
                      <a:extLst>
                        <a:ext uri="{FF2B5EF4-FFF2-40B4-BE49-F238E27FC236}">
                          <a16:creationId xmlns:a16="http://schemas.microsoft.com/office/drawing/2014/main" id="{C605F8AC-6AEA-0492-59C5-FD5B54E95576}"/>
                        </a:ext>
                      </a:extLst>
                    </p:cNvPr>
                    <p:cNvPicPr/>
                    <p:nvPr/>
                  </p:nvPicPr>
                  <p:blipFill>
                    <a:blip r:embed="rId715"/>
                    <a:stretch>
                      <a:fillRect/>
                    </a:stretch>
                  </p:blipFill>
                  <p:spPr>
                    <a:xfrm>
                      <a:off x="10196670" y="1632750"/>
                      <a:ext cx="2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998" name="Ink 997">
                      <a:extLst>
                        <a:ext uri="{FF2B5EF4-FFF2-40B4-BE49-F238E27FC236}">
                          <a16:creationId xmlns:a16="http://schemas.microsoft.com/office/drawing/2014/main" id="{B74DC963-4BBD-4398-9322-BD487664B753}"/>
                        </a:ext>
                      </a:extLst>
                    </p14:cNvPr>
                    <p14:cNvContentPartPr/>
                    <p14:nvPr/>
                  </p14:nvContentPartPr>
                  <p14:xfrm>
                    <a:off x="9829842" y="1620577"/>
                    <a:ext cx="10440" cy="45360"/>
                  </p14:xfrm>
                </p:contentPart>
              </mc:Choice>
              <mc:Fallback xmlns="">
                <p:pic>
                  <p:nvPicPr>
                    <p:cNvPr id="998" name="Ink 997">
                      <a:extLst>
                        <a:ext uri="{FF2B5EF4-FFF2-40B4-BE49-F238E27FC236}">
                          <a16:creationId xmlns:a16="http://schemas.microsoft.com/office/drawing/2014/main" id="{B74DC963-4BBD-4398-9322-BD487664B753}"/>
                        </a:ext>
                      </a:extLst>
                    </p:cNvPr>
                    <p:cNvPicPr/>
                    <p:nvPr/>
                  </p:nvPicPr>
                  <p:blipFill>
                    <a:blip r:embed="rId717"/>
                    <a:stretch>
                      <a:fillRect/>
                    </a:stretch>
                  </p:blipFill>
                  <p:spPr>
                    <a:xfrm>
                      <a:off x="9825522" y="1616257"/>
                      <a:ext cx="19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999" name="Ink 998">
                      <a:extLst>
                        <a:ext uri="{FF2B5EF4-FFF2-40B4-BE49-F238E27FC236}">
                          <a16:creationId xmlns:a16="http://schemas.microsoft.com/office/drawing/2014/main" id="{F9125CAA-4517-FD72-0A02-02993D54A060}"/>
                        </a:ext>
                      </a:extLst>
                    </p14:cNvPr>
                    <p14:cNvContentPartPr/>
                    <p14:nvPr/>
                  </p14:nvContentPartPr>
                  <p14:xfrm>
                    <a:off x="9821562" y="1637137"/>
                    <a:ext cx="7560" cy="51120"/>
                  </p14:xfrm>
                </p:contentPart>
              </mc:Choice>
              <mc:Fallback xmlns="">
                <p:pic>
                  <p:nvPicPr>
                    <p:cNvPr id="999" name="Ink 998">
                      <a:extLst>
                        <a:ext uri="{FF2B5EF4-FFF2-40B4-BE49-F238E27FC236}">
                          <a16:creationId xmlns:a16="http://schemas.microsoft.com/office/drawing/2014/main" id="{F9125CAA-4517-FD72-0A02-02993D54A060}"/>
                        </a:ext>
                      </a:extLst>
                    </p:cNvPr>
                    <p:cNvPicPr/>
                    <p:nvPr/>
                  </p:nvPicPr>
                  <p:blipFill>
                    <a:blip r:embed="rId719"/>
                    <a:stretch>
                      <a:fillRect/>
                    </a:stretch>
                  </p:blipFill>
                  <p:spPr>
                    <a:xfrm>
                      <a:off x="9817242" y="1632817"/>
                      <a:ext cx="16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000" name="Ink 999">
                      <a:extLst>
                        <a:ext uri="{FF2B5EF4-FFF2-40B4-BE49-F238E27FC236}">
                          <a16:creationId xmlns:a16="http://schemas.microsoft.com/office/drawing/2014/main" id="{7B97CE61-5DEB-0349-DEB2-CEB11C1D3887}"/>
                        </a:ext>
                      </a:extLst>
                    </p14:cNvPr>
                    <p14:cNvContentPartPr/>
                    <p14:nvPr/>
                  </p14:nvContentPartPr>
                  <p14:xfrm>
                    <a:off x="9815802" y="1659457"/>
                    <a:ext cx="4680" cy="46440"/>
                  </p14:xfrm>
                </p:contentPart>
              </mc:Choice>
              <mc:Fallback xmlns="">
                <p:pic>
                  <p:nvPicPr>
                    <p:cNvPr id="1000" name="Ink 999">
                      <a:extLst>
                        <a:ext uri="{FF2B5EF4-FFF2-40B4-BE49-F238E27FC236}">
                          <a16:creationId xmlns:a16="http://schemas.microsoft.com/office/drawing/2014/main" id="{7B97CE61-5DEB-0349-DEB2-CEB11C1D3887}"/>
                        </a:ext>
                      </a:extLst>
                    </p:cNvPr>
                    <p:cNvPicPr/>
                    <p:nvPr/>
                  </p:nvPicPr>
                  <p:blipFill>
                    <a:blip r:embed="rId721"/>
                    <a:stretch>
                      <a:fillRect/>
                    </a:stretch>
                  </p:blipFill>
                  <p:spPr>
                    <a:xfrm>
                      <a:off x="9811482" y="1655137"/>
                      <a:ext cx="13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001" name="Ink 1000">
                      <a:extLst>
                        <a:ext uri="{FF2B5EF4-FFF2-40B4-BE49-F238E27FC236}">
                          <a16:creationId xmlns:a16="http://schemas.microsoft.com/office/drawing/2014/main" id="{1A2D0140-1A5A-AEF7-0DA0-ECC8A2417A41}"/>
                        </a:ext>
                      </a:extLst>
                    </p14:cNvPr>
                    <p14:cNvContentPartPr/>
                    <p14:nvPr/>
                  </p14:nvContentPartPr>
                  <p14:xfrm>
                    <a:off x="9807882" y="1652617"/>
                    <a:ext cx="11160" cy="53280"/>
                  </p14:xfrm>
                </p:contentPart>
              </mc:Choice>
              <mc:Fallback xmlns="">
                <p:pic>
                  <p:nvPicPr>
                    <p:cNvPr id="1001" name="Ink 1000">
                      <a:extLst>
                        <a:ext uri="{FF2B5EF4-FFF2-40B4-BE49-F238E27FC236}">
                          <a16:creationId xmlns:a16="http://schemas.microsoft.com/office/drawing/2014/main" id="{1A2D0140-1A5A-AEF7-0DA0-ECC8A2417A41}"/>
                        </a:ext>
                      </a:extLst>
                    </p:cNvPr>
                    <p:cNvPicPr/>
                    <p:nvPr/>
                  </p:nvPicPr>
                  <p:blipFill>
                    <a:blip r:embed="rId723"/>
                    <a:stretch>
                      <a:fillRect/>
                    </a:stretch>
                  </p:blipFill>
                  <p:spPr>
                    <a:xfrm>
                      <a:off x="9803562" y="1648297"/>
                      <a:ext cx="1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002" name="Ink 1001">
                      <a:extLst>
                        <a:ext uri="{FF2B5EF4-FFF2-40B4-BE49-F238E27FC236}">
                          <a16:creationId xmlns:a16="http://schemas.microsoft.com/office/drawing/2014/main" id="{0260D0D6-D8D0-491B-B81D-0D2FD57357CB}"/>
                        </a:ext>
                      </a:extLst>
                    </p14:cNvPr>
                    <p14:cNvContentPartPr/>
                    <p14:nvPr/>
                  </p14:nvContentPartPr>
                  <p14:xfrm>
                    <a:off x="9812202" y="1647577"/>
                    <a:ext cx="6840" cy="54000"/>
                  </p14:xfrm>
                </p:contentPart>
              </mc:Choice>
              <mc:Fallback xmlns="">
                <p:pic>
                  <p:nvPicPr>
                    <p:cNvPr id="1002" name="Ink 1001">
                      <a:extLst>
                        <a:ext uri="{FF2B5EF4-FFF2-40B4-BE49-F238E27FC236}">
                          <a16:creationId xmlns:a16="http://schemas.microsoft.com/office/drawing/2014/main" id="{0260D0D6-D8D0-491B-B81D-0D2FD57357CB}"/>
                        </a:ext>
                      </a:extLst>
                    </p:cNvPr>
                    <p:cNvPicPr/>
                    <p:nvPr/>
                  </p:nvPicPr>
                  <p:blipFill>
                    <a:blip r:embed="rId725"/>
                    <a:stretch>
                      <a:fillRect/>
                    </a:stretch>
                  </p:blipFill>
                  <p:spPr>
                    <a:xfrm>
                      <a:off x="9807882" y="1643257"/>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003" name="Ink 1002">
                      <a:extLst>
                        <a:ext uri="{FF2B5EF4-FFF2-40B4-BE49-F238E27FC236}">
                          <a16:creationId xmlns:a16="http://schemas.microsoft.com/office/drawing/2014/main" id="{D8434A0C-2BE7-821E-1E28-1ABFC1DD8D60}"/>
                        </a:ext>
                      </a:extLst>
                    </p14:cNvPr>
                    <p14:cNvContentPartPr/>
                    <p14:nvPr/>
                  </p14:nvContentPartPr>
                  <p14:xfrm>
                    <a:off x="9803562" y="1663777"/>
                    <a:ext cx="9000" cy="68760"/>
                  </p14:xfrm>
                </p:contentPart>
              </mc:Choice>
              <mc:Fallback xmlns="">
                <p:pic>
                  <p:nvPicPr>
                    <p:cNvPr id="1003" name="Ink 1002">
                      <a:extLst>
                        <a:ext uri="{FF2B5EF4-FFF2-40B4-BE49-F238E27FC236}">
                          <a16:creationId xmlns:a16="http://schemas.microsoft.com/office/drawing/2014/main" id="{D8434A0C-2BE7-821E-1E28-1ABFC1DD8D60}"/>
                        </a:ext>
                      </a:extLst>
                    </p:cNvPr>
                    <p:cNvPicPr/>
                    <p:nvPr/>
                  </p:nvPicPr>
                  <p:blipFill>
                    <a:blip r:embed="rId727"/>
                    <a:stretch>
                      <a:fillRect/>
                    </a:stretch>
                  </p:blipFill>
                  <p:spPr>
                    <a:xfrm>
                      <a:off x="9799242" y="1659457"/>
                      <a:ext cx="1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004" name="Ink 1003">
                      <a:extLst>
                        <a:ext uri="{FF2B5EF4-FFF2-40B4-BE49-F238E27FC236}">
                          <a16:creationId xmlns:a16="http://schemas.microsoft.com/office/drawing/2014/main" id="{7178BDC3-9D4F-DEC1-921E-4295D7000259}"/>
                        </a:ext>
                      </a:extLst>
                    </p14:cNvPr>
                    <p14:cNvContentPartPr/>
                    <p14:nvPr/>
                  </p14:nvContentPartPr>
                  <p14:xfrm>
                    <a:off x="9781962" y="1673497"/>
                    <a:ext cx="4320" cy="65520"/>
                  </p14:xfrm>
                </p:contentPart>
              </mc:Choice>
              <mc:Fallback xmlns="">
                <p:pic>
                  <p:nvPicPr>
                    <p:cNvPr id="1004" name="Ink 1003">
                      <a:extLst>
                        <a:ext uri="{FF2B5EF4-FFF2-40B4-BE49-F238E27FC236}">
                          <a16:creationId xmlns:a16="http://schemas.microsoft.com/office/drawing/2014/main" id="{7178BDC3-9D4F-DEC1-921E-4295D7000259}"/>
                        </a:ext>
                      </a:extLst>
                    </p:cNvPr>
                    <p:cNvPicPr/>
                    <p:nvPr/>
                  </p:nvPicPr>
                  <p:blipFill>
                    <a:blip r:embed="rId729"/>
                    <a:stretch>
                      <a:fillRect/>
                    </a:stretch>
                  </p:blipFill>
                  <p:spPr>
                    <a:xfrm>
                      <a:off x="9777642" y="1669177"/>
                      <a:ext cx="12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005" name="Ink 1004">
                      <a:extLst>
                        <a:ext uri="{FF2B5EF4-FFF2-40B4-BE49-F238E27FC236}">
                          <a16:creationId xmlns:a16="http://schemas.microsoft.com/office/drawing/2014/main" id="{8FADEC5C-5A4B-604D-E7B5-D893C792A623}"/>
                        </a:ext>
                      </a:extLst>
                    </p14:cNvPr>
                    <p14:cNvContentPartPr/>
                    <p14:nvPr/>
                  </p14:nvContentPartPr>
                  <p14:xfrm>
                    <a:off x="9787362" y="1674937"/>
                    <a:ext cx="17640" cy="64440"/>
                  </p14:xfrm>
                </p:contentPart>
              </mc:Choice>
              <mc:Fallback xmlns="">
                <p:pic>
                  <p:nvPicPr>
                    <p:cNvPr id="1005" name="Ink 1004">
                      <a:extLst>
                        <a:ext uri="{FF2B5EF4-FFF2-40B4-BE49-F238E27FC236}">
                          <a16:creationId xmlns:a16="http://schemas.microsoft.com/office/drawing/2014/main" id="{8FADEC5C-5A4B-604D-E7B5-D893C792A623}"/>
                        </a:ext>
                      </a:extLst>
                    </p:cNvPr>
                    <p:cNvPicPr/>
                    <p:nvPr/>
                  </p:nvPicPr>
                  <p:blipFill>
                    <a:blip r:embed="rId731"/>
                    <a:stretch>
                      <a:fillRect/>
                    </a:stretch>
                  </p:blipFill>
                  <p:spPr>
                    <a:xfrm>
                      <a:off x="9783042" y="1670617"/>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006" name="Ink 1005">
                      <a:extLst>
                        <a:ext uri="{FF2B5EF4-FFF2-40B4-BE49-F238E27FC236}">
                          <a16:creationId xmlns:a16="http://schemas.microsoft.com/office/drawing/2014/main" id="{7DF99E2A-E9B3-9E10-8F0D-9D076E369BEC}"/>
                        </a:ext>
                      </a:extLst>
                    </p14:cNvPr>
                    <p14:cNvContentPartPr/>
                    <p14:nvPr/>
                  </p14:nvContentPartPr>
                  <p14:xfrm>
                    <a:off x="9807522" y="1663057"/>
                    <a:ext cx="12240" cy="61560"/>
                  </p14:xfrm>
                </p:contentPart>
              </mc:Choice>
              <mc:Fallback xmlns="">
                <p:pic>
                  <p:nvPicPr>
                    <p:cNvPr id="1006" name="Ink 1005">
                      <a:extLst>
                        <a:ext uri="{FF2B5EF4-FFF2-40B4-BE49-F238E27FC236}">
                          <a16:creationId xmlns:a16="http://schemas.microsoft.com/office/drawing/2014/main" id="{7DF99E2A-E9B3-9E10-8F0D-9D076E369BEC}"/>
                        </a:ext>
                      </a:extLst>
                    </p:cNvPr>
                    <p:cNvPicPr/>
                    <p:nvPr/>
                  </p:nvPicPr>
                  <p:blipFill>
                    <a:blip r:embed="rId733"/>
                    <a:stretch>
                      <a:fillRect/>
                    </a:stretch>
                  </p:blipFill>
                  <p:spPr>
                    <a:xfrm>
                      <a:off x="9803202" y="1658737"/>
                      <a:ext cx="2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007" name="Ink 1006">
                      <a:extLst>
                        <a:ext uri="{FF2B5EF4-FFF2-40B4-BE49-F238E27FC236}">
                          <a16:creationId xmlns:a16="http://schemas.microsoft.com/office/drawing/2014/main" id="{A1743899-6754-4554-6C4D-BD095F6F5F85}"/>
                        </a:ext>
                      </a:extLst>
                    </p14:cNvPr>
                    <p14:cNvContentPartPr/>
                    <p14:nvPr/>
                  </p14:nvContentPartPr>
                  <p14:xfrm>
                    <a:off x="9809322" y="1659457"/>
                    <a:ext cx="7560" cy="62640"/>
                  </p14:xfrm>
                </p:contentPart>
              </mc:Choice>
              <mc:Fallback xmlns="">
                <p:pic>
                  <p:nvPicPr>
                    <p:cNvPr id="1007" name="Ink 1006">
                      <a:extLst>
                        <a:ext uri="{FF2B5EF4-FFF2-40B4-BE49-F238E27FC236}">
                          <a16:creationId xmlns:a16="http://schemas.microsoft.com/office/drawing/2014/main" id="{A1743899-6754-4554-6C4D-BD095F6F5F85}"/>
                        </a:ext>
                      </a:extLst>
                    </p:cNvPr>
                    <p:cNvPicPr/>
                    <p:nvPr/>
                  </p:nvPicPr>
                  <p:blipFill>
                    <a:blip r:embed="rId735"/>
                    <a:stretch>
                      <a:fillRect/>
                    </a:stretch>
                  </p:blipFill>
                  <p:spPr>
                    <a:xfrm>
                      <a:off x="9805002" y="1655137"/>
                      <a:ext cx="1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008" name="Ink 1007">
                      <a:extLst>
                        <a:ext uri="{FF2B5EF4-FFF2-40B4-BE49-F238E27FC236}">
                          <a16:creationId xmlns:a16="http://schemas.microsoft.com/office/drawing/2014/main" id="{1D6DB138-FE43-A4E0-6E96-3C9C08078629}"/>
                        </a:ext>
                      </a:extLst>
                    </p14:cNvPr>
                    <p14:cNvContentPartPr/>
                    <p14:nvPr/>
                  </p14:nvContentPartPr>
                  <p14:xfrm>
                    <a:off x="9793482" y="1677817"/>
                    <a:ext cx="3960" cy="64800"/>
                  </p14:xfrm>
                </p:contentPart>
              </mc:Choice>
              <mc:Fallback xmlns="">
                <p:pic>
                  <p:nvPicPr>
                    <p:cNvPr id="1008" name="Ink 1007">
                      <a:extLst>
                        <a:ext uri="{FF2B5EF4-FFF2-40B4-BE49-F238E27FC236}">
                          <a16:creationId xmlns:a16="http://schemas.microsoft.com/office/drawing/2014/main" id="{1D6DB138-FE43-A4E0-6E96-3C9C08078629}"/>
                        </a:ext>
                      </a:extLst>
                    </p:cNvPr>
                    <p:cNvPicPr/>
                    <p:nvPr/>
                  </p:nvPicPr>
                  <p:blipFill>
                    <a:blip r:embed="rId737"/>
                    <a:stretch>
                      <a:fillRect/>
                    </a:stretch>
                  </p:blipFill>
                  <p:spPr>
                    <a:xfrm>
                      <a:off x="9789162" y="1673497"/>
                      <a:ext cx="1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009" name="Ink 1008">
                      <a:extLst>
                        <a:ext uri="{FF2B5EF4-FFF2-40B4-BE49-F238E27FC236}">
                          <a16:creationId xmlns:a16="http://schemas.microsoft.com/office/drawing/2014/main" id="{F77980B9-A92C-33D0-6947-8C19AFF3D27E}"/>
                        </a:ext>
                      </a:extLst>
                    </p14:cNvPr>
                    <p14:cNvContentPartPr/>
                    <p14:nvPr/>
                  </p14:nvContentPartPr>
                  <p14:xfrm>
                    <a:off x="9764682" y="1710577"/>
                    <a:ext cx="12600" cy="122400"/>
                  </p14:xfrm>
                </p:contentPart>
              </mc:Choice>
              <mc:Fallback xmlns="">
                <p:pic>
                  <p:nvPicPr>
                    <p:cNvPr id="1009" name="Ink 1008">
                      <a:extLst>
                        <a:ext uri="{FF2B5EF4-FFF2-40B4-BE49-F238E27FC236}">
                          <a16:creationId xmlns:a16="http://schemas.microsoft.com/office/drawing/2014/main" id="{F77980B9-A92C-33D0-6947-8C19AFF3D27E}"/>
                        </a:ext>
                      </a:extLst>
                    </p:cNvPr>
                    <p:cNvPicPr/>
                    <p:nvPr/>
                  </p:nvPicPr>
                  <p:blipFill>
                    <a:blip r:embed="rId739"/>
                    <a:stretch>
                      <a:fillRect/>
                    </a:stretch>
                  </p:blipFill>
                  <p:spPr>
                    <a:xfrm>
                      <a:off x="9760362" y="1706257"/>
                      <a:ext cx="2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010" name="Ink 1009">
                      <a:extLst>
                        <a:ext uri="{FF2B5EF4-FFF2-40B4-BE49-F238E27FC236}">
                          <a16:creationId xmlns:a16="http://schemas.microsoft.com/office/drawing/2014/main" id="{A0A4ABFB-AD89-3CCE-22C7-E33C5D82290A}"/>
                        </a:ext>
                      </a:extLst>
                    </p14:cNvPr>
                    <p14:cNvContentPartPr/>
                    <p14:nvPr/>
                  </p14:nvContentPartPr>
                  <p14:xfrm>
                    <a:off x="9766122" y="1790497"/>
                    <a:ext cx="12960" cy="85680"/>
                  </p14:xfrm>
                </p:contentPart>
              </mc:Choice>
              <mc:Fallback xmlns="">
                <p:pic>
                  <p:nvPicPr>
                    <p:cNvPr id="1010" name="Ink 1009">
                      <a:extLst>
                        <a:ext uri="{FF2B5EF4-FFF2-40B4-BE49-F238E27FC236}">
                          <a16:creationId xmlns:a16="http://schemas.microsoft.com/office/drawing/2014/main" id="{A0A4ABFB-AD89-3CCE-22C7-E33C5D82290A}"/>
                        </a:ext>
                      </a:extLst>
                    </p:cNvPr>
                    <p:cNvPicPr/>
                    <p:nvPr/>
                  </p:nvPicPr>
                  <p:blipFill>
                    <a:blip r:embed="rId741"/>
                    <a:stretch>
                      <a:fillRect/>
                    </a:stretch>
                  </p:blipFill>
                  <p:spPr>
                    <a:xfrm>
                      <a:off x="9761802" y="1786177"/>
                      <a:ext cx="2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011" name="Ink 1010">
                      <a:extLst>
                        <a:ext uri="{FF2B5EF4-FFF2-40B4-BE49-F238E27FC236}">
                          <a16:creationId xmlns:a16="http://schemas.microsoft.com/office/drawing/2014/main" id="{36E41CF8-3867-A399-4F7D-5E63971D04D7}"/>
                        </a:ext>
                      </a:extLst>
                    </p14:cNvPr>
                    <p14:cNvContentPartPr/>
                    <p14:nvPr/>
                  </p14:nvContentPartPr>
                  <p14:xfrm>
                    <a:off x="9770442" y="1817497"/>
                    <a:ext cx="14400" cy="94680"/>
                  </p14:xfrm>
                </p:contentPart>
              </mc:Choice>
              <mc:Fallback xmlns="">
                <p:pic>
                  <p:nvPicPr>
                    <p:cNvPr id="1011" name="Ink 1010">
                      <a:extLst>
                        <a:ext uri="{FF2B5EF4-FFF2-40B4-BE49-F238E27FC236}">
                          <a16:creationId xmlns:a16="http://schemas.microsoft.com/office/drawing/2014/main" id="{36E41CF8-3867-A399-4F7D-5E63971D04D7}"/>
                        </a:ext>
                      </a:extLst>
                    </p:cNvPr>
                    <p:cNvPicPr/>
                    <p:nvPr/>
                  </p:nvPicPr>
                  <p:blipFill>
                    <a:blip r:embed="rId743"/>
                    <a:stretch>
                      <a:fillRect/>
                    </a:stretch>
                  </p:blipFill>
                  <p:spPr>
                    <a:xfrm>
                      <a:off x="9766122" y="1813177"/>
                      <a:ext cx="23040" cy="103320"/>
                    </a:xfrm>
                    <a:prstGeom prst="rect">
                      <a:avLst/>
                    </a:prstGeom>
                  </p:spPr>
                </p:pic>
              </mc:Fallback>
            </mc:AlternateContent>
          </p:grpSp>
          <p:grpSp>
            <p:nvGrpSpPr>
              <p:cNvPr id="341" name="Group 340">
                <a:extLst>
                  <a:ext uri="{FF2B5EF4-FFF2-40B4-BE49-F238E27FC236}">
                    <a16:creationId xmlns:a16="http://schemas.microsoft.com/office/drawing/2014/main" id="{5C07793C-81AA-4880-58EC-7F47B1DF565D}"/>
                  </a:ext>
                </a:extLst>
              </p:cNvPr>
              <p:cNvGrpSpPr/>
              <p:nvPr/>
            </p:nvGrpSpPr>
            <p:grpSpPr>
              <a:xfrm>
                <a:off x="9968400" y="2059200"/>
                <a:ext cx="79920" cy="13320"/>
                <a:chOff x="9968400" y="2059200"/>
                <a:chExt cx="79920" cy="13320"/>
              </a:xfrm>
            </p:grpSpPr>
            <mc:AlternateContent xmlns:mc="http://schemas.openxmlformats.org/markup-compatibility/2006" xmlns:p14="http://schemas.microsoft.com/office/powerpoint/2010/main">
              <mc:Choice Requires="p14">
                <p:contentPart p14:bwMode="auto" r:id="rId744">
                  <p14:nvContentPartPr>
                    <p14:cNvPr id="842" name="Ink 841">
                      <a:extLst>
                        <a:ext uri="{FF2B5EF4-FFF2-40B4-BE49-F238E27FC236}">
                          <a16:creationId xmlns:a16="http://schemas.microsoft.com/office/drawing/2014/main" id="{3338F479-F5C5-B109-110C-91B5292DFC70}"/>
                        </a:ext>
                      </a:extLst>
                    </p14:cNvPr>
                    <p14:cNvContentPartPr/>
                    <p14:nvPr/>
                  </p14:nvContentPartPr>
                  <p14:xfrm>
                    <a:off x="9968400" y="2059200"/>
                    <a:ext cx="75240" cy="13320"/>
                  </p14:xfrm>
                </p:contentPart>
              </mc:Choice>
              <mc:Fallback xmlns="">
                <p:pic>
                  <p:nvPicPr>
                    <p:cNvPr id="842" name="Ink 841">
                      <a:extLst>
                        <a:ext uri="{FF2B5EF4-FFF2-40B4-BE49-F238E27FC236}">
                          <a16:creationId xmlns:a16="http://schemas.microsoft.com/office/drawing/2014/main" id="{3338F479-F5C5-B109-110C-91B5292DFC70}"/>
                        </a:ext>
                      </a:extLst>
                    </p:cNvPr>
                    <p:cNvPicPr/>
                    <p:nvPr/>
                  </p:nvPicPr>
                  <p:blipFill>
                    <a:blip r:embed="rId745"/>
                    <a:stretch>
                      <a:fillRect/>
                    </a:stretch>
                  </p:blipFill>
                  <p:spPr>
                    <a:xfrm>
                      <a:off x="9964080" y="2054880"/>
                      <a:ext cx="83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843" name="Ink 842">
                      <a:extLst>
                        <a:ext uri="{FF2B5EF4-FFF2-40B4-BE49-F238E27FC236}">
                          <a16:creationId xmlns:a16="http://schemas.microsoft.com/office/drawing/2014/main" id="{6DF64252-7232-3E58-B88B-9059FDDCF71E}"/>
                        </a:ext>
                      </a:extLst>
                    </p14:cNvPr>
                    <p14:cNvContentPartPr/>
                    <p14:nvPr/>
                  </p14:nvContentPartPr>
                  <p14:xfrm>
                    <a:off x="10042200" y="2061000"/>
                    <a:ext cx="6120" cy="8280"/>
                  </p14:xfrm>
                </p:contentPart>
              </mc:Choice>
              <mc:Fallback xmlns="">
                <p:pic>
                  <p:nvPicPr>
                    <p:cNvPr id="843" name="Ink 842">
                      <a:extLst>
                        <a:ext uri="{FF2B5EF4-FFF2-40B4-BE49-F238E27FC236}">
                          <a16:creationId xmlns:a16="http://schemas.microsoft.com/office/drawing/2014/main" id="{6DF64252-7232-3E58-B88B-9059FDDCF71E}"/>
                        </a:ext>
                      </a:extLst>
                    </p:cNvPr>
                    <p:cNvPicPr/>
                    <p:nvPr/>
                  </p:nvPicPr>
                  <p:blipFill>
                    <a:blip r:embed="rId747"/>
                    <a:stretch>
                      <a:fillRect/>
                    </a:stretch>
                  </p:blipFill>
                  <p:spPr>
                    <a:xfrm>
                      <a:off x="10037880" y="2056680"/>
                      <a:ext cx="1476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8">
                <p14:nvContentPartPr>
                  <p14:cNvPr id="342" name="Ink 341">
                    <a:extLst>
                      <a:ext uri="{FF2B5EF4-FFF2-40B4-BE49-F238E27FC236}">
                        <a16:creationId xmlns:a16="http://schemas.microsoft.com/office/drawing/2014/main" id="{7E05B56D-0560-991E-AB09-7826D7F31196}"/>
                      </a:ext>
                    </a:extLst>
                  </p14:cNvPr>
                  <p14:cNvContentPartPr/>
                  <p14:nvPr/>
                </p14:nvContentPartPr>
                <p14:xfrm>
                  <a:off x="9949320" y="2141640"/>
                  <a:ext cx="142200" cy="11520"/>
                </p14:xfrm>
              </p:contentPart>
            </mc:Choice>
            <mc:Fallback xmlns="">
              <p:pic>
                <p:nvPicPr>
                  <p:cNvPr id="342" name="Ink 341">
                    <a:extLst>
                      <a:ext uri="{FF2B5EF4-FFF2-40B4-BE49-F238E27FC236}">
                        <a16:creationId xmlns:a16="http://schemas.microsoft.com/office/drawing/2014/main" id="{7E05B56D-0560-991E-AB09-7826D7F31196}"/>
                      </a:ext>
                    </a:extLst>
                  </p:cNvPr>
                  <p:cNvPicPr/>
                  <p:nvPr/>
                </p:nvPicPr>
                <p:blipFill>
                  <a:blip r:embed="rId749"/>
                  <a:stretch>
                    <a:fillRect/>
                  </a:stretch>
                </p:blipFill>
                <p:spPr>
                  <a:xfrm>
                    <a:off x="9945000" y="2137320"/>
                    <a:ext cx="150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43" name="Ink 342">
                    <a:extLst>
                      <a:ext uri="{FF2B5EF4-FFF2-40B4-BE49-F238E27FC236}">
                        <a16:creationId xmlns:a16="http://schemas.microsoft.com/office/drawing/2014/main" id="{CD417FD7-FE74-DB5B-173F-89A98A0B379B}"/>
                      </a:ext>
                    </a:extLst>
                  </p14:cNvPr>
                  <p14:cNvContentPartPr/>
                  <p14:nvPr/>
                </p14:nvContentPartPr>
                <p14:xfrm>
                  <a:off x="10091160" y="1945440"/>
                  <a:ext cx="9720" cy="2160"/>
                </p14:xfrm>
              </p:contentPart>
            </mc:Choice>
            <mc:Fallback xmlns="">
              <p:pic>
                <p:nvPicPr>
                  <p:cNvPr id="343" name="Ink 342">
                    <a:extLst>
                      <a:ext uri="{FF2B5EF4-FFF2-40B4-BE49-F238E27FC236}">
                        <a16:creationId xmlns:a16="http://schemas.microsoft.com/office/drawing/2014/main" id="{CD417FD7-FE74-DB5B-173F-89A98A0B379B}"/>
                      </a:ext>
                    </a:extLst>
                  </p:cNvPr>
                  <p:cNvPicPr/>
                  <p:nvPr/>
                </p:nvPicPr>
                <p:blipFill>
                  <a:blip r:embed="rId751"/>
                  <a:stretch>
                    <a:fillRect/>
                  </a:stretch>
                </p:blipFill>
                <p:spPr>
                  <a:xfrm>
                    <a:off x="10086840" y="1941120"/>
                    <a:ext cx="18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44" name="Ink 343">
                    <a:extLst>
                      <a:ext uri="{FF2B5EF4-FFF2-40B4-BE49-F238E27FC236}">
                        <a16:creationId xmlns:a16="http://schemas.microsoft.com/office/drawing/2014/main" id="{AA7F1DB2-7773-A04D-4BBD-B8B79CE101CB}"/>
                      </a:ext>
                    </a:extLst>
                  </p14:cNvPr>
                  <p14:cNvContentPartPr/>
                  <p14:nvPr/>
                </p14:nvContentPartPr>
                <p14:xfrm>
                  <a:off x="10091160" y="1949760"/>
                  <a:ext cx="27720" cy="24840"/>
                </p14:xfrm>
              </p:contentPart>
            </mc:Choice>
            <mc:Fallback xmlns="">
              <p:pic>
                <p:nvPicPr>
                  <p:cNvPr id="344" name="Ink 343">
                    <a:extLst>
                      <a:ext uri="{FF2B5EF4-FFF2-40B4-BE49-F238E27FC236}">
                        <a16:creationId xmlns:a16="http://schemas.microsoft.com/office/drawing/2014/main" id="{AA7F1DB2-7773-A04D-4BBD-B8B79CE101CB}"/>
                      </a:ext>
                    </a:extLst>
                  </p:cNvPr>
                  <p:cNvPicPr/>
                  <p:nvPr/>
                </p:nvPicPr>
                <p:blipFill>
                  <a:blip r:embed="rId753"/>
                  <a:stretch>
                    <a:fillRect/>
                  </a:stretch>
                </p:blipFill>
                <p:spPr>
                  <a:xfrm>
                    <a:off x="10086840" y="1945440"/>
                    <a:ext cx="36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45" name="Ink 344">
                    <a:extLst>
                      <a:ext uri="{FF2B5EF4-FFF2-40B4-BE49-F238E27FC236}">
                        <a16:creationId xmlns:a16="http://schemas.microsoft.com/office/drawing/2014/main" id="{31D8E997-7472-A3FC-00B4-3160CECD5BAA}"/>
                      </a:ext>
                    </a:extLst>
                  </p14:cNvPr>
                  <p14:cNvContentPartPr/>
                  <p14:nvPr/>
                </p14:nvContentPartPr>
                <p14:xfrm>
                  <a:off x="9818280" y="2095560"/>
                  <a:ext cx="177120" cy="198000"/>
                </p14:xfrm>
              </p:contentPart>
            </mc:Choice>
            <mc:Fallback xmlns="">
              <p:pic>
                <p:nvPicPr>
                  <p:cNvPr id="345" name="Ink 344">
                    <a:extLst>
                      <a:ext uri="{FF2B5EF4-FFF2-40B4-BE49-F238E27FC236}">
                        <a16:creationId xmlns:a16="http://schemas.microsoft.com/office/drawing/2014/main" id="{31D8E997-7472-A3FC-00B4-3160CECD5BAA}"/>
                      </a:ext>
                    </a:extLst>
                  </p:cNvPr>
                  <p:cNvPicPr/>
                  <p:nvPr/>
                </p:nvPicPr>
                <p:blipFill>
                  <a:blip r:embed="rId755"/>
                  <a:stretch>
                    <a:fillRect/>
                  </a:stretch>
                </p:blipFill>
                <p:spPr>
                  <a:xfrm>
                    <a:off x="9813960" y="2091240"/>
                    <a:ext cx="185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46" name="Ink 345">
                    <a:extLst>
                      <a:ext uri="{FF2B5EF4-FFF2-40B4-BE49-F238E27FC236}">
                        <a16:creationId xmlns:a16="http://schemas.microsoft.com/office/drawing/2014/main" id="{A64B7835-533D-ECCB-1F66-C909DAAEAC45}"/>
                      </a:ext>
                    </a:extLst>
                  </p14:cNvPr>
                  <p14:cNvContentPartPr/>
                  <p14:nvPr/>
                </p14:nvContentPartPr>
                <p14:xfrm>
                  <a:off x="9484560" y="2230200"/>
                  <a:ext cx="417600" cy="235440"/>
                </p14:xfrm>
              </p:contentPart>
            </mc:Choice>
            <mc:Fallback xmlns="">
              <p:pic>
                <p:nvPicPr>
                  <p:cNvPr id="346" name="Ink 345">
                    <a:extLst>
                      <a:ext uri="{FF2B5EF4-FFF2-40B4-BE49-F238E27FC236}">
                        <a16:creationId xmlns:a16="http://schemas.microsoft.com/office/drawing/2014/main" id="{A64B7835-533D-ECCB-1F66-C909DAAEAC45}"/>
                      </a:ext>
                    </a:extLst>
                  </p:cNvPr>
                  <p:cNvPicPr/>
                  <p:nvPr/>
                </p:nvPicPr>
                <p:blipFill>
                  <a:blip r:embed="rId757"/>
                  <a:stretch>
                    <a:fillRect/>
                  </a:stretch>
                </p:blipFill>
                <p:spPr>
                  <a:xfrm>
                    <a:off x="9480240" y="2225880"/>
                    <a:ext cx="42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47" name="Ink 346">
                    <a:extLst>
                      <a:ext uri="{FF2B5EF4-FFF2-40B4-BE49-F238E27FC236}">
                        <a16:creationId xmlns:a16="http://schemas.microsoft.com/office/drawing/2014/main" id="{0F0F8F91-54E8-BBAB-AA13-886AA0FE3B5C}"/>
                      </a:ext>
                    </a:extLst>
                  </p14:cNvPr>
                  <p14:cNvContentPartPr/>
                  <p14:nvPr/>
                </p14:nvContentPartPr>
                <p14:xfrm>
                  <a:off x="10200960" y="2342160"/>
                  <a:ext cx="480240" cy="297360"/>
                </p14:xfrm>
              </p:contentPart>
            </mc:Choice>
            <mc:Fallback xmlns="">
              <p:pic>
                <p:nvPicPr>
                  <p:cNvPr id="347" name="Ink 346">
                    <a:extLst>
                      <a:ext uri="{FF2B5EF4-FFF2-40B4-BE49-F238E27FC236}">
                        <a16:creationId xmlns:a16="http://schemas.microsoft.com/office/drawing/2014/main" id="{0F0F8F91-54E8-BBAB-AA13-886AA0FE3B5C}"/>
                      </a:ext>
                    </a:extLst>
                  </p:cNvPr>
                  <p:cNvPicPr/>
                  <p:nvPr/>
                </p:nvPicPr>
                <p:blipFill>
                  <a:blip r:embed="rId759"/>
                  <a:stretch>
                    <a:fillRect/>
                  </a:stretch>
                </p:blipFill>
                <p:spPr>
                  <a:xfrm>
                    <a:off x="10196640" y="2337840"/>
                    <a:ext cx="488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48" name="Ink 347">
                    <a:extLst>
                      <a:ext uri="{FF2B5EF4-FFF2-40B4-BE49-F238E27FC236}">
                        <a16:creationId xmlns:a16="http://schemas.microsoft.com/office/drawing/2014/main" id="{5C1DA7C2-7E6D-06BB-87A0-E54C0C686897}"/>
                      </a:ext>
                    </a:extLst>
                  </p14:cNvPr>
                  <p14:cNvContentPartPr/>
                  <p14:nvPr/>
                </p14:nvContentPartPr>
                <p14:xfrm>
                  <a:off x="10194120" y="2170440"/>
                  <a:ext cx="360" cy="360"/>
                </p14:xfrm>
              </p:contentPart>
            </mc:Choice>
            <mc:Fallback xmlns="">
              <p:pic>
                <p:nvPicPr>
                  <p:cNvPr id="348" name="Ink 347">
                    <a:extLst>
                      <a:ext uri="{FF2B5EF4-FFF2-40B4-BE49-F238E27FC236}">
                        <a16:creationId xmlns:a16="http://schemas.microsoft.com/office/drawing/2014/main" id="{5C1DA7C2-7E6D-06BB-87A0-E54C0C686897}"/>
                      </a:ext>
                    </a:extLst>
                  </p:cNvPr>
                  <p:cNvPicPr/>
                  <p:nvPr/>
                </p:nvPicPr>
                <p:blipFill>
                  <a:blip r:embed="rId395"/>
                  <a:stretch>
                    <a:fillRect/>
                  </a:stretch>
                </p:blipFill>
                <p:spPr>
                  <a:xfrm>
                    <a:off x="10189800" y="2166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49" name="Ink 348">
                    <a:extLst>
                      <a:ext uri="{FF2B5EF4-FFF2-40B4-BE49-F238E27FC236}">
                        <a16:creationId xmlns:a16="http://schemas.microsoft.com/office/drawing/2014/main" id="{670BB3A1-3154-B482-B3C8-BD1168F7B637}"/>
                      </a:ext>
                    </a:extLst>
                  </p14:cNvPr>
                  <p14:cNvContentPartPr/>
                  <p14:nvPr/>
                </p14:nvContentPartPr>
                <p14:xfrm>
                  <a:off x="10188000" y="2163600"/>
                  <a:ext cx="12960" cy="86040"/>
                </p14:xfrm>
              </p:contentPart>
            </mc:Choice>
            <mc:Fallback xmlns="">
              <p:pic>
                <p:nvPicPr>
                  <p:cNvPr id="349" name="Ink 348">
                    <a:extLst>
                      <a:ext uri="{FF2B5EF4-FFF2-40B4-BE49-F238E27FC236}">
                        <a16:creationId xmlns:a16="http://schemas.microsoft.com/office/drawing/2014/main" id="{670BB3A1-3154-B482-B3C8-BD1168F7B637}"/>
                      </a:ext>
                    </a:extLst>
                  </p:cNvPr>
                  <p:cNvPicPr/>
                  <p:nvPr/>
                </p:nvPicPr>
                <p:blipFill>
                  <a:blip r:embed="rId762"/>
                  <a:stretch>
                    <a:fillRect/>
                  </a:stretch>
                </p:blipFill>
                <p:spPr>
                  <a:xfrm>
                    <a:off x="10183680" y="2159280"/>
                    <a:ext cx="2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50" name="Ink 349">
                    <a:extLst>
                      <a:ext uri="{FF2B5EF4-FFF2-40B4-BE49-F238E27FC236}">
                        <a16:creationId xmlns:a16="http://schemas.microsoft.com/office/drawing/2014/main" id="{3B222CC1-9D86-4CF9-4869-E2A0DFBED443}"/>
                      </a:ext>
                    </a:extLst>
                  </p14:cNvPr>
                  <p14:cNvContentPartPr/>
                  <p14:nvPr/>
                </p14:nvContentPartPr>
                <p14:xfrm>
                  <a:off x="10206360" y="2208240"/>
                  <a:ext cx="246960" cy="127080"/>
                </p14:xfrm>
              </p:contentPart>
            </mc:Choice>
            <mc:Fallback xmlns="">
              <p:pic>
                <p:nvPicPr>
                  <p:cNvPr id="350" name="Ink 349">
                    <a:extLst>
                      <a:ext uri="{FF2B5EF4-FFF2-40B4-BE49-F238E27FC236}">
                        <a16:creationId xmlns:a16="http://schemas.microsoft.com/office/drawing/2014/main" id="{3B222CC1-9D86-4CF9-4869-E2A0DFBED443}"/>
                      </a:ext>
                    </a:extLst>
                  </p:cNvPr>
                  <p:cNvPicPr/>
                  <p:nvPr/>
                </p:nvPicPr>
                <p:blipFill>
                  <a:blip r:embed="rId764"/>
                  <a:stretch>
                    <a:fillRect/>
                  </a:stretch>
                </p:blipFill>
                <p:spPr>
                  <a:xfrm>
                    <a:off x="10202040" y="2203920"/>
                    <a:ext cx="25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51" name="Ink 350">
                    <a:extLst>
                      <a:ext uri="{FF2B5EF4-FFF2-40B4-BE49-F238E27FC236}">
                        <a16:creationId xmlns:a16="http://schemas.microsoft.com/office/drawing/2014/main" id="{83B1BB04-D16C-1996-0F2E-21476B7FAC58}"/>
                      </a:ext>
                    </a:extLst>
                  </p14:cNvPr>
                  <p14:cNvContentPartPr/>
                  <p14:nvPr/>
                </p14:nvContentPartPr>
                <p14:xfrm>
                  <a:off x="9383085" y="3101790"/>
                  <a:ext cx="6480" cy="78840"/>
                </p14:xfrm>
              </p:contentPart>
            </mc:Choice>
            <mc:Fallback xmlns="">
              <p:pic>
                <p:nvPicPr>
                  <p:cNvPr id="351" name="Ink 350">
                    <a:extLst>
                      <a:ext uri="{FF2B5EF4-FFF2-40B4-BE49-F238E27FC236}">
                        <a16:creationId xmlns:a16="http://schemas.microsoft.com/office/drawing/2014/main" id="{83B1BB04-D16C-1996-0F2E-21476B7FAC58}"/>
                      </a:ext>
                    </a:extLst>
                  </p:cNvPr>
                  <p:cNvPicPr/>
                  <p:nvPr/>
                </p:nvPicPr>
                <p:blipFill>
                  <a:blip r:embed="rId766"/>
                  <a:stretch>
                    <a:fillRect/>
                  </a:stretch>
                </p:blipFill>
                <p:spPr>
                  <a:xfrm>
                    <a:off x="9378765" y="3097470"/>
                    <a:ext cx="1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52" name="Ink 351">
                    <a:extLst>
                      <a:ext uri="{FF2B5EF4-FFF2-40B4-BE49-F238E27FC236}">
                        <a16:creationId xmlns:a16="http://schemas.microsoft.com/office/drawing/2014/main" id="{53B78C77-FD0A-7436-E50A-7CDFF171E563}"/>
                      </a:ext>
                    </a:extLst>
                  </p14:cNvPr>
                  <p14:cNvContentPartPr/>
                  <p14:nvPr/>
                </p14:nvContentPartPr>
                <p14:xfrm>
                  <a:off x="9338445" y="3167670"/>
                  <a:ext cx="49680" cy="210600"/>
                </p14:xfrm>
              </p:contentPart>
            </mc:Choice>
            <mc:Fallback xmlns="">
              <p:pic>
                <p:nvPicPr>
                  <p:cNvPr id="352" name="Ink 351">
                    <a:extLst>
                      <a:ext uri="{FF2B5EF4-FFF2-40B4-BE49-F238E27FC236}">
                        <a16:creationId xmlns:a16="http://schemas.microsoft.com/office/drawing/2014/main" id="{53B78C77-FD0A-7436-E50A-7CDFF171E563}"/>
                      </a:ext>
                    </a:extLst>
                  </p:cNvPr>
                  <p:cNvPicPr/>
                  <p:nvPr/>
                </p:nvPicPr>
                <p:blipFill>
                  <a:blip r:embed="rId768"/>
                  <a:stretch>
                    <a:fillRect/>
                  </a:stretch>
                </p:blipFill>
                <p:spPr>
                  <a:xfrm>
                    <a:off x="9334125" y="3163350"/>
                    <a:ext cx="58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53" name="Ink 352">
                    <a:extLst>
                      <a:ext uri="{FF2B5EF4-FFF2-40B4-BE49-F238E27FC236}">
                        <a16:creationId xmlns:a16="http://schemas.microsoft.com/office/drawing/2014/main" id="{9C3F3220-3E84-D30C-67A4-76B5047D585A}"/>
                      </a:ext>
                    </a:extLst>
                  </p14:cNvPr>
                  <p14:cNvContentPartPr/>
                  <p14:nvPr/>
                </p14:nvContentPartPr>
                <p14:xfrm>
                  <a:off x="9331605" y="3373950"/>
                  <a:ext cx="15120" cy="372240"/>
                </p14:xfrm>
              </p:contentPart>
            </mc:Choice>
            <mc:Fallback xmlns="">
              <p:pic>
                <p:nvPicPr>
                  <p:cNvPr id="353" name="Ink 352">
                    <a:extLst>
                      <a:ext uri="{FF2B5EF4-FFF2-40B4-BE49-F238E27FC236}">
                        <a16:creationId xmlns:a16="http://schemas.microsoft.com/office/drawing/2014/main" id="{9C3F3220-3E84-D30C-67A4-76B5047D585A}"/>
                      </a:ext>
                    </a:extLst>
                  </p:cNvPr>
                  <p:cNvPicPr/>
                  <p:nvPr/>
                </p:nvPicPr>
                <p:blipFill>
                  <a:blip r:embed="rId770"/>
                  <a:stretch>
                    <a:fillRect/>
                  </a:stretch>
                </p:blipFill>
                <p:spPr>
                  <a:xfrm>
                    <a:off x="9327285" y="3369630"/>
                    <a:ext cx="237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54" name="Ink 353">
                    <a:extLst>
                      <a:ext uri="{FF2B5EF4-FFF2-40B4-BE49-F238E27FC236}">
                        <a16:creationId xmlns:a16="http://schemas.microsoft.com/office/drawing/2014/main" id="{5FBE670E-8600-0269-0BF2-F50A6852FE72}"/>
                      </a:ext>
                    </a:extLst>
                  </p14:cNvPr>
                  <p14:cNvContentPartPr/>
                  <p14:nvPr/>
                </p14:nvContentPartPr>
                <p14:xfrm>
                  <a:off x="10532565" y="3501750"/>
                  <a:ext cx="50400" cy="189000"/>
                </p14:xfrm>
              </p:contentPart>
            </mc:Choice>
            <mc:Fallback xmlns="">
              <p:pic>
                <p:nvPicPr>
                  <p:cNvPr id="354" name="Ink 353">
                    <a:extLst>
                      <a:ext uri="{FF2B5EF4-FFF2-40B4-BE49-F238E27FC236}">
                        <a16:creationId xmlns:a16="http://schemas.microsoft.com/office/drawing/2014/main" id="{5FBE670E-8600-0269-0BF2-F50A6852FE72}"/>
                      </a:ext>
                    </a:extLst>
                  </p:cNvPr>
                  <p:cNvPicPr/>
                  <p:nvPr/>
                </p:nvPicPr>
                <p:blipFill>
                  <a:blip r:embed="rId772"/>
                  <a:stretch>
                    <a:fillRect/>
                  </a:stretch>
                </p:blipFill>
                <p:spPr>
                  <a:xfrm>
                    <a:off x="10528245" y="3497430"/>
                    <a:ext cx="59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55" name="Ink 354">
                    <a:extLst>
                      <a:ext uri="{FF2B5EF4-FFF2-40B4-BE49-F238E27FC236}">
                        <a16:creationId xmlns:a16="http://schemas.microsoft.com/office/drawing/2014/main" id="{09690664-0016-BD0D-4F20-2C5B25C6C5F8}"/>
                      </a:ext>
                    </a:extLst>
                  </p14:cNvPr>
                  <p14:cNvContentPartPr/>
                  <p14:nvPr/>
                </p14:nvContentPartPr>
                <p14:xfrm>
                  <a:off x="10707165" y="3959670"/>
                  <a:ext cx="360" cy="360"/>
                </p14:xfrm>
              </p:contentPart>
            </mc:Choice>
            <mc:Fallback xmlns="">
              <p:pic>
                <p:nvPicPr>
                  <p:cNvPr id="355" name="Ink 354">
                    <a:extLst>
                      <a:ext uri="{FF2B5EF4-FFF2-40B4-BE49-F238E27FC236}">
                        <a16:creationId xmlns:a16="http://schemas.microsoft.com/office/drawing/2014/main" id="{09690664-0016-BD0D-4F20-2C5B25C6C5F8}"/>
                      </a:ext>
                    </a:extLst>
                  </p:cNvPr>
                  <p:cNvPicPr/>
                  <p:nvPr/>
                </p:nvPicPr>
                <p:blipFill>
                  <a:blip r:embed="rId395"/>
                  <a:stretch>
                    <a:fillRect/>
                  </a:stretch>
                </p:blipFill>
                <p:spPr>
                  <a:xfrm>
                    <a:off x="10702845" y="39553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56" name="Ink 355">
                    <a:extLst>
                      <a:ext uri="{FF2B5EF4-FFF2-40B4-BE49-F238E27FC236}">
                        <a16:creationId xmlns:a16="http://schemas.microsoft.com/office/drawing/2014/main" id="{17A44F6C-B02F-DDDF-B340-9FB91A892957}"/>
                      </a:ext>
                    </a:extLst>
                  </p14:cNvPr>
                  <p14:cNvContentPartPr/>
                  <p14:nvPr/>
                </p14:nvContentPartPr>
                <p14:xfrm>
                  <a:off x="9505485" y="3252990"/>
                  <a:ext cx="113400" cy="572040"/>
                </p14:xfrm>
              </p:contentPart>
            </mc:Choice>
            <mc:Fallback xmlns="">
              <p:pic>
                <p:nvPicPr>
                  <p:cNvPr id="356" name="Ink 355">
                    <a:extLst>
                      <a:ext uri="{FF2B5EF4-FFF2-40B4-BE49-F238E27FC236}">
                        <a16:creationId xmlns:a16="http://schemas.microsoft.com/office/drawing/2014/main" id="{17A44F6C-B02F-DDDF-B340-9FB91A892957}"/>
                      </a:ext>
                    </a:extLst>
                  </p:cNvPr>
                  <p:cNvPicPr/>
                  <p:nvPr/>
                </p:nvPicPr>
                <p:blipFill>
                  <a:blip r:embed="rId775"/>
                  <a:stretch>
                    <a:fillRect/>
                  </a:stretch>
                </p:blipFill>
                <p:spPr>
                  <a:xfrm>
                    <a:off x="9501165" y="3248670"/>
                    <a:ext cx="1220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57" name="Ink 356">
                    <a:extLst>
                      <a:ext uri="{FF2B5EF4-FFF2-40B4-BE49-F238E27FC236}">
                        <a16:creationId xmlns:a16="http://schemas.microsoft.com/office/drawing/2014/main" id="{DBE09628-5780-17E5-CD97-39E6B3DE63A5}"/>
                      </a:ext>
                    </a:extLst>
                  </p14:cNvPr>
                  <p14:cNvContentPartPr/>
                  <p14:nvPr/>
                </p14:nvContentPartPr>
                <p14:xfrm>
                  <a:off x="9548685" y="3370350"/>
                  <a:ext cx="46080" cy="443880"/>
                </p14:xfrm>
              </p:contentPart>
            </mc:Choice>
            <mc:Fallback xmlns="">
              <p:pic>
                <p:nvPicPr>
                  <p:cNvPr id="357" name="Ink 356">
                    <a:extLst>
                      <a:ext uri="{FF2B5EF4-FFF2-40B4-BE49-F238E27FC236}">
                        <a16:creationId xmlns:a16="http://schemas.microsoft.com/office/drawing/2014/main" id="{DBE09628-5780-17E5-CD97-39E6B3DE63A5}"/>
                      </a:ext>
                    </a:extLst>
                  </p:cNvPr>
                  <p:cNvPicPr/>
                  <p:nvPr/>
                </p:nvPicPr>
                <p:blipFill>
                  <a:blip r:embed="rId777"/>
                  <a:stretch>
                    <a:fillRect/>
                  </a:stretch>
                </p:blipFill>
                <p:spPr>
                  <a:xfrm>
                    <a:off x="9544365" y="3366030"/>
                    <a:ext cx="54720" cy="452520"/>
                  </a:xfrm>
                  <a:prstGeom prst="rect">
                    <a:avLst/>
                  </a:prstGeom>
                </p:spPr>
              </p:pic>
            </mc:Fallback>
          </mc:AlternateContent>
          <p:grpSp>
            <p:nvGrpSpPr>
              <p:cNvPr id="358" name="Group 357">
                <a:extLst>
                  <a:ext uri="{FF2B5EF4-FFF2-40B4-BE49-F238E27FC236}">
                    <a16:creationId xmlns:a16="http://schemas.microsoft.com/office/drawing/2014/main" id="{30F2BFAC-90C8-4F9A-7157-7B517430AC23}"/>
                  </a:ext>
                </a:extLst>
              </p:cNvPr>
              <p:cNvGrpSpPr/>
              <p:nvPr/>
            </p:nvGrpSpPr>
            <p:grpSpPr>
              <a:xfrm>
                <a:off x="9601965" y="2736750"/>
                <a:ext cx="59760" cy="543600"/>
                <a:chOff x="9601965" y="2736750"/>
                <a:chExt cx="59760" cy="543600"/>
              </a:xfrm>
            </p:grpSpPr>
            <mc:AlternateContent xmlns:mc="http://schemas.openxmlformats.org/markup-compatibility/2006" xmlns:p14="http://schemas.microsoft.com/office/powerpoint/2010/main">
              <mc:Choice Requires="p14">
                <p:contentPart p14:bwMode="auto" r:id="rId778">
                  <p14:nvContentPartPr>
                    <p14:cNvPr id="839" name="Ink 838">
                      <a:extLst>
                        <a:ext uri="{FF2B5EF4-FFF2-40B4-BE49-F238E27FC236}">
                          <a16:creationId xmlns:a16="http://schemas.microsoft.com/office/drawing/2014/main" id="{0229B352-4165-62CE-D6CF-54CF84059770}"/>
                        </a:ext>
                      </a:extLst>
                    </p14:cNvPr>
                    <p14:cNvContentPartPr/>
                    <p14:nvPr/>
                  </p14:nvContentPartPr>
                  <p14:xfrm>
                    <a:off x="9607005" y="2736750"/>
                    <a:ext cx="54720" cy="420840"/>
                  </p14:xfrm>
                </p:contentPart>
              </mc:Choice>
              <mc:Fallback xmlns="">
                <p:pic>
                  <p:nvPicPr>
                    <p:cNvPr id="839" name="Ink 838">
                      <a:extLst>
                        <a:ext uri="{FF2B5EF4-FFF2-40B4-BE49-F238E27FC236}">
                          <a16:creationId xmlns:a16="http://schemas.microsoft.com/office/drawing/2014/main" id="{0229B352-4165-62CE-D6CF-54CF84059770}"/>
                        </a:ext>
                      </a:extLst>
                    </p:cNvPr>
                    <p:cNvPicPr/>
                    <p:nvPr/>
                  </p:nvPicPr>
                  <p:blipFill>
                    <a:blip r:embed="rId779"/>
                    <a:stretch>
                      <a:fillRect/>
                    </a:stretch>
                  </p:blipFill>
                  <p:spPr>
                    <a:xfrm>
                      <a:off x="9602685" y="2732430"/>
                      <a:ext cx="63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840" name="Ink 839">
                      <a:extLst>
                        <a:ext uri="{FF2B5EF4-FFF2-40B4-BE49-F238E27FC236}">
                          <a16:creationId xmlns:a16="http://schemas.microsoft.com/office/drawing/2014/main" id="{BC892EF0-BF39-A804-2356-B699BB47E20F}"/>
                        </a:ext>
                      </a:extLst>
                    </p14:cNvPr>
                    <p14:cNvContentPartPr/>
                    <p14:nvPr/>
                  </p14:nvContentPartPr>
                  <p14:xfrm>
                    <a:off x="9625725" y="3141030"/>
                    <a:ext cx="21600" cy="139320"/>
                  </p14:xfrm>
                </p:contentPart>
              </mc:Choice>
              <mc:Fallback xmlns="">
                <p:pic>
                  <p:nvPicPr>
                    <p:cNvPr id="840" name="Ink 839">
                      <a:extLst>
                        <a:ext uri="{FF2B5EF4-FFF2-40B4-BE49-F238E27FC236}">
                          <a16:creationId xmlns:a16="http://schemas.microsoft.com/office/drawing/2014/main" id="{BC892EF0-BF39-A804-2356-B699BB47E20F}"/>
                        </a:ext>
                      </a:extLst>
                    </p:cNvPr>
                    <p:cNvPicPr/>
                    <p:nvPr/>
                  </p:nvPicPr>
                  <p:blipFill>
                    <a:blip r:embed="rId781"/>
                    <a:stretch>
                      <a:fillRect/>
                    </a:stretch>
                  </p:blipFill>
                  <p:spPr>
                    <a:xfrm>
                      <a:off x="9621405" y="3136710"/>
                      <a:ext cx="3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841" name="Ink 840">
                      <a:extLst>
                        <a:ext uri="{FF2B5EF4-FFF2-40B4-BE49-F238E27FC236}">
                          <a16:creationId xmlns:a16="http://schemas.microsoft.com/office/drawing/2014/main" id="{0A27DAB4-BC14-F772-856E-74D9EA025C4C}"/>
                        </a:ext>
                      </a:extLst>
                    </p14:cNvPr>
                    <p14:cNvContentPartPr/>
                    <p14:nvPr/>
                  </p14:nvContentPartPr>
                  <p14:xfrm>
                    <a:off x="9601965" y="3042390"/>
                    <a:ext cx="28800" cy="218880"/>
                  </p14:xfrm>
                </p:contentPart>
              </mc:Choice>
              <mc:Fallback xmlns="">
                <p:pic>
                  <p:nvPicPr>
                    <p:cNvPr id="841" name="Ink 840">
                      <a:extLst>
                        <a:ext uri="{FF2B5EF4-FFF2-40B4-BE49-F238E27FC236}">
                          <a16:creationId xmlns:a16="http://schemas.microsoft.com/office/drawing/2014/main" id="{0A27DAB4-BC14-F772-856E-74D9EA025C4C}"/>
                        </a:ext>
                      </a:extLst>
                    </p:cNvPr>
                    <p:cNvPicPr/>
                    <p:nvPr/>
                  </p:nvPicPr>
                  <p:blipFill>
                    <a:blip r:embed="rId783"/>
                    <a:stretch>
                      <a:fillRect/>
                    </a:stretch>
                  </p:blipFill>
                  <p:spPr>
                    <a:xfrm>
                      <a:off x="9597645" y="3038070"/>
                      <a:ext cx="3744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4">
                <p14:nvContentPartPr>
                  <p14:cNvPr id="359" name="Ink 358">
                    <a:extLst>
                      <a:ext uri="{FF2B5EF4-FFF2-40B4-BE49-F238E27FC236}">
                        <a16:creationId xmlns:a16="http://schemas.microsoft.com/office/drawing/2014/main" id="{A6B81A6A-49F6-DFF1-D0B5-F6A9BF317C57}"/>
                      </a:ext>
                    </a:extLst>
                  </p14:cNvPr>
                  <p14:cNvContentPartPr/>
                  <p14:nvPr/>
                </p14:nvContentPartPr>
                <p14:xfrm>
                  <a:off x="9354150" y="3990510"/>
                  <a:ext cx="18360" cy="182520"/>
                </p14:xfrm>
              </p:contentPart>
            </mc:Choice>
            <mc:Fallback xmlns="">
              <p:pic>
                <p:nvPicPr>
                  <p:cNvPr id="359" name="Ink 358">
                    <a:extLst>
                      <a:ext uri="{FF2B5EF4-FFF2-40B4-BE49-F238E27FC236}">
                        <a16:creationId xmlns:a16="http://schemas.microsoft.com/office/drawing/2014/main" id="{A6B81A6A-49F6-DFF1-D0B5-F6A9BF317C57}"/>
                      </a:ext>
                    </a:extLst>
                  </p:cNvPr>
                  <p:cNvPicPr/>
                  <p:nvPr/>
                </p:nvPicPr>
                <p:blipFill>
                  <a:blip r:embed="rId785"/>
                  <a:stretch>
                    <a:fillRect/>
                  </a:stretch>
                </p:blipFill>
                <p:spPr>
                  <a:xfrm>
                    <a:off x="9349830" y="3986190"/>
                    <a:ext cx="27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60" name="Ink 359">
                    <a:extLst>
                      <a:ext uri="{FF2B5EF4-FFF2-40B4-BE49-F238E27FC236}">
                        <a16:creationId xmlns:a16="http://schemas.microsoft.com/office/drawing/2014/main" id="{31B3D73E-8D0E-5104-FA22-5B1A62183EE7}"/>
                      </a:ext>
                    </a:extLst>
                  </p14:cNvPr>
                  <p14:cNvContentPartPr/>
                  <p14:nvPr/>
                </p14:nvContentPartPr>
                <p14:xfrm>
                  <a:off x="9326430" y="4281390"/>
                  <a:ext cx="244800" cy="233640"/>
                </p14:xfrm>
              </p:contentPart>
            </mc:Choice>
            <mc:Fallback xmlns="">
              <p:pic>
                <p:nvPicPr>
                  <p:cNvPr id="360" name="Ink 359">
                    <a:extLst>
                      <a:ext uri="{FF2B5EF4-FFF2-40B4-BE49-F238E27FC236}">
                        <a16:creationId xmlns:a16="http://schemas.microsoft.com/office/drawing/2014/main" id="{31B3D73E-8D0E-5104-FA22-5B1A62183EE7}"/>
                      </a:ext>
                    </a:extLst>
                  </p:cNvPr>
                  <p:cNvPicPr/>
                  <p:nvPr/>
                </p:nvPicPr>
                <p:blipFill>
                  <a:blip r:embed="rId787"/>
                  <a:stretch>
                    <a:fillRect/>
                  </a:stretch>
                </p:blipFill>
                <p:spPr>
                  <a:xfrm>
                    <a:off x="9322110" y="4277070"/>
                    <a:ext cx="253440" cy="242280"/>
                  </a:xfrm>
                  <a:prstGeom prst="rect">
                    <a:avLst/>
                  </a:prstGeom>
                </p:spPr>
              </p:pic>
            </mc:Fallback>
          </mc:AlternateContent>
          <p:grpSp>
            <p:nvGrpSpPr>
              <p:cNvPr id="361" name="Group 360">
                <a:extLst>
                  <a:ext uri="{FF2B5EF4-FFF2-40B4-BE49-F238E27FC236}">
                    <a16:creationId xmlns:a16="http://schemas.microsoft.com/office/drawing/2014/main" id="{1A0D909C-9BA0-7D72-7A0B-45AD7AAD8016}"/>
                  </a:ext>
                </a:extLst>
              </p:cNvPr>
              <p:cNvGrpSpPr/>
              <p:nvPr/>
            </p:nvGrpSpPr>
            <p:grpSpPr>
              <a:xfrm>
                <a:off x="9401310" y="4388310"/>
                <a:ext cx="195840" cy="121320"/>
                <a:chOff x="9401310" y="4388310"/>
                <a:chExt cx="195840" cy="121320"/>
              </a:xfrm>
            </p:grpSpPr>
            <mc:AlternateContent xmlns:mc="http://schemas.openxmlformats.org/markup-compatibility/2006" xmlns:p14="http://schemas.microsoft.com/office/powerpoint/2010/main">
              <mc:Choice Requires="p14">
                <p:contentPart p14:bwMode="auto" r:id="rId788">
                  <p14:nvContentPartPr>
                    <p14:cNvPr id="834" name="Ink 833">
                      <a:extLst>
                        <a:ext uri="{FF2B5EF4-FFF2-40B4-BE49-F238E27FC236}">
                          <a16:creationId xmlns:a16="http://schemas.microsoft.com/office/drawing/2014/main" id="{57CB9C21-D662-52AB-7896-347005722350}"/>
                        </a:ext>
                      </a:extLst>
                    </p14:cNvPr>
                    <p14:cNvContentPartPr/>
                    <p14:nvPr/>
                  </p14:nvContentPartPr>
                  <p14:xfrm>
                    <a:off x="9526230" y="4401630"/>
                    <a:ext cx="70920" cy="67680"/>
                  </p14:xfrm>
                </p:contentPart>
              </mc:Choice>
              <mc:Fallback xmlns="">
                <p:pic>
                  <p:nvPicPr>
                    <p:cNvPr id="834" name="Ink 833">
                      <a:extLst>
                        <a:ext uri="{FF2B5EF4-FFF2-40B4-BE49-F238E27FC236}">
                          <a16:creationId xmlns:a16="http://schemas.microsoft.com/office/drawing/2014/main" id="{57CB9C21-D662-52AB-7896-347005722350}"/>
                        </a:ext>
                      </a:extLst>
                    </p:cNvPr>
                    <p:cNvPicPr/>
                    <p:nvPr/>
                  </p:nvPicPr>
                  <p:blipFill>
                    <a:blip r:embed="rId789"/>
                    <a:stretch>
                      <a:fillRect/>
                    </a:stretch>
                  </p:blipFill>
                  <p:spPr>
                    <a:xfrm>
                      <a:off x="9521910" y="4397310"/>
                      <a:ext cx="79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835" name="Ink 834">
                      <a:extLst>
                        <a:ext uri="{FF2B5EF4-FFF2-40B4-BE49-F238E27FC236}">
                          <a16:creationId xmlns:a16="http://schemas.microsoft.com/office/drawing/2014/main" id="{2FF8694F-5331-B09C-B57F-2AE493BD798F}"/>
                        </a:ext>
                      </a:extLst>
                    </p14:cNvPr>
                    <p14:cNvContentPartPr/>
                    <p14:nvPr/>
                  </p14:nvContentPartPr>
                  <p14:xfrm>
                    <a:off x="9510750" y="4396950"/>
                    <a:ext cx="11880" cy="29520"/>
                  </p14:xfrm>
                </p:contentPart>
              </mc:Choice>
              <mc:Fallback xmlns="">
                <p:pic>
                  <p:nvPicPr>
                    <p:cNvPr id="835" name="Ink 834">
                      <a:extLst>
                        <a:ext uri="{FF2B5EF4-FFF2-40B4-BE49-F238E27FC236}">
                          <a16:creationId xmlns:a16="http://schemas.microsoft.com/office/drawing/2014/main" id="{2FF8694F-5331-B09C-B57F-2AE493BD798F}"/>
                        </a:ext>
                      </a:extLst>
                    </p:cNvPr>
                    <p:cNvPicPr/>
                    <p:nvPr/>
                  </p:nvPicPr>
                  <p:blipFill>
                    <a:blip r:embed="rId791"/>
                    <a:stretch>
                      <a:fillRect/>
                    </a:stretch>
                  </p:blipFill>
                  <p:spPr>
                    <a:xfrm>
                      <a:off x="9506430" y="4392630"/>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836" name="Ink 835">
                      <a:extLst>
                        <a:ext uri="{FF2B5EF4-FFF2-40B4-BE49-F238E27FC236}">
                          <a16:creationId xmlns:a16="http://schemas.microsoft.com/office/drawing/2014/main" id="{F1B3787F-B4C5-DFDF-78B5-39DE43D51AE3}"/>
                        </a:ext>
                      </a:extLst>
                    </p14:cNvPr>
                    <p14:cNvContentPartPr/>
                    <p14:nvPr/>
                  </p14:nvContentPartPr>
                  <p14:xfrm>
                    <a:off x="9401310" y="4388310"/>
                    <a:ext cx="85320" cy="109080"/>
                  </p14:xfrm>
                </p:contentPart>
              </mc:Choice>
              <mc:Fallback xmlns="">
                <p:pic>
                  <p:nvPicPr>
                    <p:cNvPr id="836" name="Ink 835">
                      <a:extLst>
                        <a:ext uri="{FF2B5EF4-FFF2-40B4-BE49-F238E27FC236}">
                          <a16:creationId xmlns:a16="http://schemas.microsoft.com/office/drawing/2014/main" id="{F1B3787F-B4C5-DFDF-78B5-39DE43D51AE3}"/>
                        </a:ext>
                      </a:extLst>
                    </p:cNvPr>
                    <p:cNvPicPr/>
                    <p:nvPr/>
                  </p:nvPicPr>
                  <p:blipFill>
                    <a:blip r:embed="rId793"/>
                    <a:stretch>
                      <a:fillRect/>
                    </a:stretch>
                  </p:blipFill>
                  <p:spPr>
                    <a:xfrm>
                      <a:off x="9396990" y="4383990"/>
                      <a:ext cx="93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837" name="Ink 836">
                      <a:extLst>
                        <a:ext uri="{FF2B5EF4-FFF2-40B4-BE49-F238E27FC236}">
                          <a16:creationId xmlns:a16="http://schemas.microsoft.com/office/drawing/2014/main" id="{279EC9E4-762C-89CD-CD5C-9B27917D537C}"/>
                        </a:ext>
                      </a:extLst>
                    </p14:cNvPr>
                    <p14:cNvContentPartPr/>
                    <p14:nvPr/>
                  </p14:nvContentPartPr>
                  <p14:xfrm>
                    <a:off x="9480510" y="4499550"/>
                    <a:ext cx="22320" cy="10080"/>
                  </p14:xfrm>
                </p:contentPart>
              </mc:Choice>
              <mc:Fallback xmlns="">
                <p:pic>
                  <p:nvPicPr>
                    <p:cNvPr id="837" name="Ink 836">
                      <a:extLst>
                        <a:ext uri="{FF2B5EF4-FFF2-40B4-BE49-F238E27FC236}">
                          <a16:creationId xmlns:a16="http://schemas.microsoft.com/office/drawing/2014/main" id="{279EC9E4-762C-89CD-CD5C-9B27917D537C}"/>
                        </a:ext>
                      </a:extLst>
                    </p:cNvPr>
                    <p:cNvPicPr/>
                    <p:nvPr/>
                  </p:nvPicPr>
                  <p:blipFill>
                    <a:blip r:embed="rId795"/>
                    <a:stretch>
                      <a:fillRect/>
                    </a:stretch>
                  </p:blipFill>
                  <p:spPr>
                    <a:xfrm>
                      <a:off x="9476190" y="4495230"/>
                      <a:ext cx="3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838" name="Ink 837">
                      <a:extLst>
                        <a:ext uri="{FF2B5EF4-FFF2-40B4-BE49-F238E27FC236}">
                          <a16:creationId xmlns:a16="http://schemas.microsoft.com/office/drawing/2014/main" id="{5B1CE93D-B6B7-CAD4-38D8-A10D89C214DD}"/>
                        </a:ext>
                      </a:extLst>
                    </p14:cNvPr>
                    <p14:cNvContentPartPr/>
                    <p14:nvPr/>
                  </p14:nvContentPartPr>
                  <p14:xfrm>
                    <a:off x="9467190" y="4398030"/>
                    <a:ext cx="69480" cy="95400"/>
                  </p14:xfrm>
                </p:contentPart>
              </mc:Choice>
              <mc:Fallback xmlns="">
                <p:pic>
                  <p:nvPicPr>
                    <p:cNvPr id="838" name="Ink 837">
                      <a:extLst>
                        <a:ext uri="{FF2B5EF4-FFF2-40B4-BE49-F238E27FC236}">
                          <a16:creationId xmlns:a16="http://schemas.microsoft.com/office/drawing/2014/main" id="{5B1CE93D-B6B7-CAD4-38D8-A10D89C214DD}"/>
                        </a:ext>
                      </a:extLst>
                    </p:cNvPr>
                    <p:cNvPicPr/>
                    <p:nvPr/>
                  </p:nvPicPr>
                  <p:blipFill>
                    <a:blip r:embed="rId797"/>
                    <a:stretch>
                      <a:fillRect/>
                    </a:stretch>
                  </p:blipFill>
                  <p:spPr>
                    <a:xfrm>
                      <a:off x="9462870" y="4393710"/>
                      <a:ext cx="7812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8">
                <p14:nvContentPartPr>
                  <p14:cNvPr id="362" name="Ink 361">
                    <a:extLst>
                      <a:ext uri="{FF2B5EF4-FFF2-40B4-BE49-F238E27FC236}">
                        <a16:creationId xmlns:a16="http://schemas.microsoft.com/office/drawing/2014/main" id="{17A0A062-5BC8-0239-FA76-3E62F9D409E5}"/>
                      </a:ext>
                    </a:extLst>
                  </p14:cNvPr>
                  <p14:cNvContentPartPr/>
                  <p14:nvPr/>
                </p14:nvContentPartPr>
                <p14:xfrm>
                  <a:off x="9601830" y="4446990"/>
                  <a:ext cx="13320" cy="98640"/>
                </p14:xfrm>
              </p:contentPart>
            </mc:Choice>
            <mc:Fallback xmlns="">
              <p:pic>
                <p:nvPicPr>
                  <p:cNvPr id="362" name="Ink 361">
                    <a:extLst>
                      <a:ext uri="{FF2B5EF4-FFF2-40B4-BE49-F238E27FC236}">
                        <a16:creationId xmlns:a16="http://schemas.microsoft.com/office/drawing/2014/main" id="{17A0A062-5BC8-0239-FA76-3E62F9D409E5}"/>
                      </a:ext>
                    </a:extLst>
                  </p:cNvPr>
                  <p:cNvPicPr/>
                  <p:nvPr/>
                </p:nvPicPr>
                <p:blipFill>
                  <a:blip r:embed="rId799"/>
                  <a:stretch>
                    <a:fillRect/>
                  </a:stretch>
                </p:blipFill>
                <p:spPr>
                  <a:xfrm>
                    <a:off x="9597510" y="4442670"/>
                    <a:ext cx="2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63" name="Ink 362">
                    <a:extLst>
                      <a:ext uri="{FF2B5EF4-FFF2-40B4-BE49-F238E27FC236}">
                        <a16:creationId xmlns:a16="http://schemas.microsoft.com/office/drawing/2014/main" id="{FA292571-1B41-835E-3B3D-F8101FD70EA3}"/>
                      </a:ext>
                    </a:extLst>
                  </p14:cNvPr>
                  <p14:cNvContentPartPr/>
                  <p14:nvPr/>
                </p14:nvContentPartPr>
                <p14:xfrm>
                  <a:off x="9989910" y="4922520"/>
                  <a:ext cx="3240" cy="360"/>
                </p14:xfrm>
              </p:contentPart>
            </mc:Choice>
            <mc:Fallback xmlns="">
              <p:pic>
                <p:nvPicPr>
                  <p:cNvPr id="363" name="Ink 362">
                    <a:extLst>
                      <a:ext uri="{FF2B5EF4-FFF2-40B4-BE49-F238E27FC236}">
                        <a16:creationId xmlns:a16="http://schemas.microsoft.com/office/drawing/2014/main" id="{FA292571-1B41-835E-3B3D-F8101FD70EA3}"/>
                      </a:ext>
                    </a:extLst>
                  </p:cNvPr>
                  <p:cNvPicPr/>
                  <p:nvPr/>
                </p:nvPicPr>
                <p:blipFill>
                  <a:blip r:embed="rId801"/>
                  <a:stretch>
                    <a:fillRect/>
                  </a:stretch>
                </p:blipFill>
                <p:spPr>
                  <a:xfrm>
                    <a:off x="9985590" y="491820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84" name="Ink 383">
                    <a:extLst>
                      <a:ext uri="{FF2B5EF4-FFF2-40B4-BE49-F238E27FC236}">
                        <a16:creationId xmlns:a16="http://schemas.microsoft.com/office/drawing/2014/main" id="{4042E5B4-E3D3-55CC-6DAA-70C291A28D43}"/>
                      </a:ext>
                    </a:extLst>
                  </p14:cNvPr>
                  <p14:cNvContentPartPr/>
                  <p14:nvPr/>
                </p14:nvContentPartPr>
                <p14:xfrm>
                  <a:off x="9749070" y="4919640"/>
                  <a:ext cx="251280" cy="1023120"/>
                </p14:xfrm>
              </p:contentPart>
            </mc:Choice>
            <mc:Fallback xmlns="">
              <p:pic>
                <p:nvPicPr>
                  <p:cNvPr id="384" name="Ink 383">
                    <a:extLst>
                      <a:ext uri="{FF2B5EF4-FFF2-40B4-BE49-F238E27FC236}">
                        <a16:creationId xmlns:a16="http://schemas.microsoft.com/office/drawing/2014/main" id="{4042E5B4-E3D3-55CC-6DAA-70C291A28D43}"/>
                      </a:ext>
                    </a:extLst>
                  </p:cNvPr>
                  <p:cNvPicPr/>
                  <p:nvPr/>
                </p:nvPicPr>
                <p:blipFill>
                  <a:blip r:embed="rId803"/>
                  <a:stretch>
                    <a:fillRect/>
                  </a:stretch>
                </p:blipFill>
                <p:spPr>
                  <a:xfrm>
                    <a:off x="9744750" y="4915320"/>
                    <a:ext cx="25992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768" name="Ink 767">
                    <a:extLst>
                      <a:ext uri="{FF2B5EF4-FFF2-40B4-BE49-F238E27FC236}">
                        <a16:creationId xmlns:a16="http://schemas.microsoft.com/office/drawing/2014/main" id="{629D175D-7955-8117-7676-8EA70CCBA62F}"/>
                      </a:ext>
                    </a:extLst>
                  </p14:cNvPr>
                  <p14:cNvContentPartPr/>
                  <p14:nvPr/>
                </p14:nvContentPartPr>
                <p14:xfrm>
                  <a:off x="9736710" y="5937225"/>
                  <a:ext cx="8640" cy="49680"/>
                </p14:xfrm>
              </p:contentPart>
            </mc:Choice>
            <mc:Fallback xmlns="">
              <p:pic>
                <p:nvPicPr>
                  <p:cNvPr id="768" name="Ink 767">
                    <a:extLst>
                      <a:ext uri="{FF2B5EF4-FFF2-40B4-BE49-F238E27FC236}">
                        <a16:creationId xmlns:a16="http://schemas.microsoft.com/office/drawing/2014/main" id="{629D175D-7955-8117-7676-8EA70CCBA62F}"/>
                      </a:ext>
                    </a:extLst>
                  </p:cNvPr>
                  <p:cNvPicPr/>
                  <p:nvPr/>
                </p:nvPicPr>
                <p:blipFill>
                  <a:blip r:embed="rId805"/>
                  <a:stretch>
                    <a:fillRect/>
                  </a:stretch>
                </p:blipFill>
                <p:spPr>
                  <a:xfrm>
                    <a:off x="9732390" y="5932905"/>
                    <a:ext cx="17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769" name="Ink 768">
                    <a:extLst>
                      <a:ext uri="{FF2B5EF4-FFF2-40B4-BE49-F238E27FC236}">
                        <a16:creationId xmlns:a16="http://schemas.microsoft.com/office/drawing/2014/main" id="{6499AFEC-05B4-FF05-8AB1-264E706B4639}"/>
                      </a:ext>
                    </a:extLst>
                  </p14:cNvPr>
                  <p14:cNvContentPartPr/>
                  <p14:nvPr/>
                </p14:nvContentPartPr>
                <p14:xfrm>
                  <a:off x="9737790" y="5938665"/>
                  <a:ext cx="9720" cy="46440"/>
                </p14:xfrm>
              </p:contentPart>
            </mc:Choice>
            <mc:Fallback xmlns="">
              <p:pic>
                <p:nvPicPr>
                  <p:cNvPr id="769" name="Ink 768">
                    <a:extLst>
                      <a:ext uri="{FF2B5EF4-FFF2-40B4-BE49-F238E27FC236}">
                        <a16:creationId xmlns:a16="http://schemas.microsoft.com/office/drawing/2014/main" id="{6499AFEC-05B4-FF05-8AB1-264E706B4639}"/>
                      </a:ext>
                    </a:extLst>
                  </p:cNvPr>
                  <p:cNvPicPr/>
                  <p:nvPr/>
                </p:nvPicPr>
                <p:blipFill>
                  <a:blip r:embed="rId807"/>
                  <a:stretch>
                    <a:fillRect/>
                  </a:stretch>
                </p:blipFill>
                <p:spPr>
                  <a:xfrm>
                    <a:off x="9733470" y="5934345"/>
                    <a:ext cx="18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770" name="Ink 769">
                    <a:extLst>
                      <a:ext uri="{FF2B5EF4-FFF2-40B4-BE49-F238E27FC236}">
                        <a16:creationId xmlns:a16="http://schemas.microsoft.com/office/drawing/2014/main" id="{14C02DA1-5E3D-2B6F-2D55-D2A2F37EE6B2}"/>
                      </a:ext>
                    </a:extLst>
                  </p14:cNvPr>
                  <p14:cNvContentPartPr/>
                  <p14:nvPr/>
                </p14:nvContentPartPr>
                <p14:xfrm>
                  <a:off x="9397230" y="6378945"/>
                  <a:ext cx="13680" cy="6480"/>
                </p14:xfrm>
              </p:contentPart>
            </mc:Choice>
            <mc:Fallback xmlns="">
              <p:pic>
                <p:nvPicPr>
                  <p:cNvPr id="770" name="Ink 769">
                    <a:extLst>
                      <a:ext uri="{FF2B5EF4-FFF2-40B4-BE49-F238E27FC236}">
                        <a16:creationId xmlns:a16="http://schemas.microsoft.com/office/drawing/2014/main" id="{14C02DA1-5E3D-2B6F-2D55-D2A2F37EE6B2}"/>
                      </a:ext>
                    </a:extLst>
                  </p:cNvPr>
                  <p:cNvPicPr/>
                  <p:nvPr/>
                </p:nvPicPr>
                <p:blipFill>
                  <a:blip r:embed="rId809"/>
                  <a:stretch>
                    <a:fillRect/>
                  </a:stretch>
                </p:blipFill>
                <p:spPr>
                  <a:xfrm>
                    <a:off x="9392910" y="6374625"/>
                    <a:ext cx="22320" cy="15120"/>
                  </a:xfrm>
                  <a:prstGeom prst="rect">
                    <a:avLst/>
                  </a:prstGeom>
                </p:spPr>
              </p:pic>
            </mc:Fallback>
          </mc:AlternateContent>
          <p:grpSp>
            <p:nvGrpSpPr>
              <p:cNvPr id="771" name="Group 770">
                <a:extLst>
                  <a:ext uri="{FF2B5EF4-FFF2-40B4-BE49-F238E27FC236}">
                    <a16:creationId xmlns:a16="http://schemas.microsoft.com/office/drawing/2014/main" id="{ECF5CBF4-BCA1-2574-2A36-1FF3C52E90D4}"/>
                  </a:ext>
                </a:extLst>
              </p:cNvPr>
              <p:cNvGrpSpPr/>
              <p:nvPr/>
            </p:nvGrpSpPr>
            <p:grpSpPr>
              <a:xfrm>
                <a:off x="10626630" y="6368145"/>
                <a:ext cx="33840" cy="4320"/>
                <a:chOff x="10626630" y="6368145"/>
                <a:chExt cx="33840" cy="4320"/>
              </a:xfrm>
            </p:grpSpPr>
            <mc:AlternateContent xmlns:mc="http://schemas.openxmlformats.org/markup-compatibility/2006" xmlns:p14="http://schemas.microsoft.com/office/powerpoint/2010/main">
              <mc:Choice Requires="p14">
                <p:contentPart p14:bwMode="auto" r:id="rId810">
                  <p14:nvContentPartPr>
                    <p14:cNvPr id="832" name="Ink 831">
                      <a:extLst>
                        <a:ext uri="{FF2B5EF4-FFF2-40B4-BE49-F238E27FC236}">
                          <a16:creationId xmlns:a16="http://schemas.microsoft.com/office/drawing/2014/main" id="{5D4DBFF8-B1DA-C8EF-5574-856EB9146CF3}"/>
                        </a:ext>
                      </a:extLst>
                    </p14:cNvPr>
                    <p14:cNvContentPartPr/>
                    <p14:nvPr/>
                  </p14:nvContentPartPr>
                  <p14:xfrm>
                    <a:off x="10634910" y="6369225"/>
                    <a:ext cx="16560" cy="3240"/>
                  </p14:xfrm>
                </p:contentPart>
              </mc:Choice>
              <mc:Fallback xmlns="">
                <p:pic>
                  <p:nvPicPr>
                    <p:cNvPr id="832" name="Ink 831">
                      <a:extLst>
                        <a:ext uri="{FF2B5EF4-FFF2-40B4-BE49-F238E27FC236}">
                          <a16:creationId xmlns:a16="http://schemas.microsoft.com/office/drawing/2014/main" id="{5D4DBFF8-B1DA-C8EF-5574-856EB9146CF3}"/>
                        </a:ext>
                      </a:extLst>
                    </p:cNvPr>
                    <p:cNvPicPr/>
                    <p:nvPr/>
                  </p:nvPicPr>
                  <p:blipFill>
                    <a:blip r:embed="rId811"/>
                    <a:stretch>
                      <a:fillRect/>
                    </a:stretch>
                  </p:blipFill>
                  <p:spPr>
                    <a:xfrm>
                      <a:off x="10630590" y="6364905"/>
                      <a:ext cx="25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833" name="Ink 832">
                      <a:extLst>
                        <a:ext uri="{FF2B5EF4-FFF2-40B4-BE49-F238E27FC236}">
                          <a16:creationId xmlns:a16="http://schemas.microsoft.com/office/drawing/2014/main" id="{8B8DEF9E-13C9-B321-99D3-CB318E71CD0F}"/>
                        </a:ext>
                      </a:extLst>
                    </p14:cNvPr>
                    <p14:cNvContentPartPr/>
                    <p14:nvPr/>
                  </p14:nvContentPartPr>
                  <p14:xfrm>
                    <a:off x="10626630" y="6368145"/>
                    <a:ext cx="33840" cy="2880"/>
                  </p14:xfrm>
                </p:contentPart>
              </mc:Choice>
              <mc:Fallback xmlns="">
                <p:pic>
                  <p:nvPicPr>
                    <p:cNvPr id="833" name="Ink 832">
                      <a:extLst>
                        <a:ext uri="{FF2B5EF4-FFF2-40B4-BE49-F238E27FC236}">
                          <a16:creationId xmlns:a16="http://schemas.microsoft.com/office/drawing/2014/main" id="{8B8DEF9E-13C9-B321-99D3-CB318E71CD0F}"/>
                        </a:ext>
                      </a:extLst>
                    </p:cNvPr>
                    <p:cNvPicPr/>
                    <p:nvPr/>
                  </p:nvPicPr>
                  <p:blipFill>
                    <a:blip r:embed="rId813"/>
                    <a:stretch>
                      <a:fillRect/>
                    </a:stretch>
                  </p:blipFill>
                  <p:spPr>
                    <a:xfrm>
                      <a:off x="10622310" y="6363825"/>
                      <a:ext cx="42480" cy="11520"/>
                    </a:xfrm>
                    <a:prstGeom prst="rect">
                      <a:avLst/>
                    </a:prstGeom>
                  </p:spPr>
                </p:pic>
              </mc:Fallback>
            </mc:AlternateContent>
          </p:grpSp>
          <p:grpSp>
            <p:nvGrpSpPr>
              <p:cNvPr id="772" name="Group 771">
                <a:extLst>
                  <a:ext uri="{FF2B5EF4-FFF2-40B4-BE49-F238E27FC236}">
                    <a16:creationId xmlns:a16="http://schemas.microsoft.com/office/drawing/2014/main" id="{EF4AF826-7D6B-5AAD-55C9-8DA191549590}"/>
                  </a:ext>
                </a:extLst>
              </p:cNvPr>
              <p:cNvGrpSpPr/>
              <p:nvPr/>
            </p:nvGrpSpPr>
            <p:grpSpPr>
              <a:xfrm>
                <a:off x="10305795" y="5618670"/>
                <a:ext cx="12960" cy="41760"/>
                <a:chOff x="10305795" y="5618670"/>
                <a:chExt cx="12960" cy="41760"/>
              </a:xfrm>
            </p:grpSpPr>
            <mc:AlternateContent xmlns:mc="http://schemas.openxmlformats.org/markup-compatibility/2006" xmlns:p14="http://schemas.microsoft.com/office/powerpoint/2010/main">
              <mc:Choice Requires="p14">
                <p:contentPart p14:bwMode="auto" r:id="rId814">
                  <p14:nvContentPartPr>
                    <p14:cNvPr id="830" name="Ink 829">
                      <a:extLst>
                        <a:ext uri="{FF2B5EF4-FFF2-40B4-BE49-F238E27FC236}">
                          <a16:creationId xmlns:a16="http://schemas.microsoft.com/office/drawing/2014/main" id="{0DA98674-DFD9-4A46-191B-45AD7375036C}"/>
                        </a:ext>
                      </a:extLst>
                    </p14:cNvPr>
                    <p14:cNvContentPartPr/>
                    <p14:nvPr/>
                  </p14:nvContentPartPr>
                  <p14:xfrm>
                    <a:off x="10305795" y="5624790"/>
                    <a:ext cx="12960" cy="35640"/>
                  </p14:xfrm>
                </p:contentPart>
              </mc:Choice>
              <mc:Fallback xmlns="">
                <p:pic>
                  <p:nvPicPr>
                    <p:cNvPr id="830" name="Ink 829">
                      <a:extLst>
                        <a:ext uri="{FF2B5EF4-FFF2-40B4-BE49-F238E27FC236}">
                          <a16:creationId xmlns:a16="http://schemas.microsoft.com/office/drawing/2014/main" id="{0DA98674-DFD9-4A46-191B-45AD7375036C}"/>
                        </a:ext>
                      </a:extLst>
                    </p:cNvPr>
                    <p:cNvPicPr/>
                    <p:nvPr/>
                  </p:nvPicPr>
                  <p:blipFill>
                    <a:blip r:embed="rId815"/>
                    <a:stretch>
                      <a:fillRect/>
                    </a:stretch>
                  </p:blipFill>
                  <p:spPr>
                    <a:xfrm>
                      <a:off x="10301475" y="5620470"/>
                      <a:ext cx="2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831" name="Ink 830">
                      <a:extLst>
                        <a:ext uri="{FF2B5EF4-FFF2-40B4-BE49-F238E27FC236}">
                          <a16:creationId xmlns:a16="http://schemas.microsoft.com/office/drawing/2014/main" id="{683A0199-B45A-E585-44E6-C1777F717F09}"/>
                        </a:ext>
                      </a:extLst>
                    </p14:cNvPr>
                    <p14:cNvContentPartPr/>
                    <p14:nvPr/>
                  </p14:nvContentPartPr>
                  <p14:xfrm>
                    <a:off x="10305795" y="5618670"/>
                    <a:ext cx="11880" cy="36000"/>
                  </p14:xfrm>
                </p:contentPart>
              </mc:Choice>
              <mc:Fallback xmlns="">
                <p:pic>
                  <p:nvPicPr>
                    <p:cNvPr id="831" name="Ink 830">
                      <a:extLst>
                        <a:ext uri="{FF2B5EF4-FFF2-40B4-BE49-F238E27FC236}">
                          <a16:creationId xmlns:a16="http://schemas.microsoft.com/office/drawing/2014/main" id="{683A0199-B45A-E585-44E6-C1777F717F09}"/>
                        </a:ext>
                      </a:extLst>
                    </p:cNvPr>
                    <p:cNvPicPr/>
                    <p:nvPr/>
                  </p:nvPicPr>
                  <p:blipFill>
                    <a:blip r:embed="rId817"/>
                    <a:stretch>
                      <a:fillRect/>
                    </a:stretch>
                  </p:blipFill>
                  <p:spPr>
                    <a:xfrm>
                      <a:off x="10301475" y="5614350"/>
                      <a:ext cx="2052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8">
                <p14:nvContentPartPr>
                  <p14:cNvPr id="773" name="Ink 772">
                    <a:extLst>
                      <a:ext uri="{FF2B5EF4-FFF2-40B4-BE49-F238E27FC236}">
                        <a16:creationId xmlns:a16="http://schemas.microsoft.com/office/drawing/2014/main" id="{48878678-EB19-3C41-C74E-447E2BD82FE8}"/>
                      </a:ext>
                    </a:extLst>
                  </p14:cNvPr>
                  <p14:cNvContentPartPr/>
                  <p14:nvPr/>
                </p14:nvContentPartPr>
                <p14:xfrm>
                  <a:off x="10484850" y="4327335"/>
                  <a:ext cx="87120" cy="1018440"/>
                </p14:xfrm>
              </p:contentPart>
            </mc:Choice>
            <mc:Fallback xmlns="">
              <p:pic>
                <p:nvPicPr>
                  <p:cNvPr id="773" name="Ink 772">
                    <a:extLst>
                      <a:ext uri="{FF2B5EF4-FFF2-40B4-BE49-F238E27FC236}">
                        <a16:creationId xmlns:a16="http://schemas.microsoft.com/office/drawing/2014/main" id="{48878678-EB19-3C41-C74E-447E2BD82FE8}"/>
                      </a:ext>
                    </a:extLst>
                  </p:cNvPr>
                  <p:cNvPicPr/>
                  <p:nvPr/>
                </p:nvPicPr>
                <p:blipFill>
                  <a:blip r:embed="rId819"/>
                  <a:stretch>
                    <a:fillRect/>
                  </a:stretch>
                </p:blipFill>
                <p:spPr>
                  <a:xfrm>
                    <a:off x="10480530" y="4323015"/>
                    <a:ext cx="9576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774" name="Ink 773">
                    <a:extLst>
                      <a:ext uri="{FF2B5EF4-FFF2-40B4-BE49-F238E27FC236}">
                        <a16:creationId xmlns:a16="http://schemas.microsoft.com/office/drawing/2014/main" id="{B7861D03-D3F9-CC8C-352E-A05C0B7D81E0}"/>
                      </a:ext>
                    </a:extLst>
                  </p14:cNvPr>
                  <p14:cNvContentPartPr/>
                  <p14:nvPr/>
                </p14:nvContentPartPr>
                <p14:xfrm>
                  <a:off x="10793205" y="3489900"/>
                  <a:ext cx="4320" cy="98640"/>
                </p14:xfrm>
              </p:contentPart>
            </mc:Choice>
            <mc:Fallback xmlns="">
              <p:pic>
                <p:nvPicPr>
                  <p:cNvPr id="774" name="Ink 773">
                    <a:extLst>
                      <a:ext uri="{FF2B5EF4-FFF2-40B4-BE49-F238E27FC236}">
                        <a16:creationId xmlns:a16="http://schemas.microsoft.com/office/drawing/2014/main" id="{B7861D03-D3F9-CC8C-352E-A05C0B7D81E0}"/>
                      </a:ext>
                    </a:extLst>
                  </p:cNvPr>
                  <p:cNvPicPr/>
                  <p:nvPr/>
                </p:nvPicPr>
                <p:blipFill>
                  <a:blip r:embed="rId821"/>
                  <a:stretch>
                    <a:fillRect/>
                  </a:stretch>
                </p:blipFill>
                <p:spPr>
                  <a:xfrm>
                    <a:off x="10788885" y="3485580"/>
                    <a:ext cx="1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775" name="Ink 774">
                    <a:extLst>
                      <a:ext uri="{FF2B5EF4-FFF2-40B4-BE49-F238E27FC236}">
                        <a16:creationId xmlns:a16="http://schemas.microsoft.com/office/drawing/2014/main" id="{F21BEECF-3315-D03A-0369-D4CB3117E7F9}"/>
                      </a:ext>
                    </a:extLst>
                  </p14:cNvPr>
                  <p14:cNvContentPartPr/>
                  <p14:nvPr/>
                </p14:nvContentPartPr>
                <p14:xfrm>
                  <a:off x="10460280" y="3105705"/>
                  <a:ext cx="39240" cy="26280"/>
                </p14:xfrm>
              </p:contentPart>
            </mc:Choice>
            <mc:Fallback xmlns="">
              <p:pic>
                <p:nvPicPr>
                  <p:cNvPr id="775" name="Ink 774">
                    <a:extLst>
                      <a:ext uri="{FF2B5EF4-FFF2-40B4-BE49-F238E27FC236}">
                        <a16:creationId xmlns:a16="http://schemas.microsoft.com/office/drawing/2014/main" id="{F21BEECF-3315-D03A-0369-D4CB3117E7F9}"/>
                      </a:ext>
                    </a:extLst>
                  </p:cNvPr>
                  <p:cNvPicPr/>
                  <p:nvPr/>
                </p:nvPicPr>
                <p:blipFill>
                  <a:blip r:embed="rId823"/>
                  <a:stretch>
                    <a:fillRect/>
                  </a:stretch>
                </p:blipFill>
                <p:spPr>
                  <a:xfrm>
                    <a:off x="10455960" y="3101385"/>
                    <a:ext cx="4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776" name="Ink 775">
                    <a:extLst>
                      <a:ext uri="{FF2B5EF4-FFF2-40B4-BE49-F238E27FC236}">
                        <a16:creationId xmlns:a16="http://schemas.microsoft.com/office/drawing/2014/main" id="{C60BA1A4-F2CD-2054-7BA9-4E6E41381F48}"/>
                      </a:ext>
                    </a:extLst>
                  </p14:cNvPr>
                  <p14:cNvContentPartPr/>
                  <p14:nvPr/>
                </p14:nvContentPartPr>
                <p14:xfrm>
                  <a:off x="10479360" y="3201105"/>
                  <a:ext cx="21600" cy="65520"/>
                </p14:xfrm>
              </p:contentPart>
            </mc:Choice>
            <mc:Fallback xmlns="">
              <p:pic>
                <p:nvPicPr>
                  <p:cNvPr id="776" name="Ink 775">
                    <a:extLst>
                      <a:ext uri="{FF2B5EF4-FFF2-40B4-BE49-F238E27FC236}">
                        <a16:creationId xmlns:a16="http://schemas.microsoft.com/office/drawing/2014/main" id="{C60BA1A4-F2CD-2054-7BA9-4E6E41381F48}"/>
                      </a:ext>
                    </a:extLst>
                  </p:cNvPr>
                  <p:cNvPicPr/>
                  <p:nvPr/>
                </p:nvPicPr>
                <p:blipFill>
                  <a:blip r:embed="rId825"/>
                  <a:stretch>
                    <a:fillRect/>
                  </a:stretch>
                </p:blipFill>
                <p:spPr>
                  <a:xfrm>
                    <a:off x="10475040" y="3196785"/>
                    <a:ext cx="30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777" name="Ink 776">
                    <a:extLst>
                      <a:ext uri="{FF2B5EF4-FFF2-40B4-BE49-F238E27FC236}">
                        <a16:creationId xmlns:a16="http://schemas.microsoft.com/office/drawing/2014/main" id="{1E35C2A6-6FE3-7FCE-9886-31999DDCAC0A}"/>
                      </a:ext>
                    </a:extLst>
                  </p14:cNvPr>
                  <p14:cNvContentPartPr/>
                  <p14:nvPr/>
                </p14:nvContentPartPr>
                <p14:xfrm>
                  <a:off x="10533000" y="3381465"/>
                  <a:ext cx="6120" cy="37080"/>
                </p14:xfrm>
              </p:contentPart>
            </mc:Choice>
            <mc:Fallback xmlns="">
              <p:pic>
                <p:nvPicPr>
                  <p:cNvPr id="777" name="Ink 776">
                    <a:extLst>
                      <a:ext uri="{FF2B5EF4-FFF2-40B4-BE49-F238E27FC236}">
                        <a16:creationId xmlns:a16="http://schemas.microsoft.com/office/drawing/2014/main" id="{1E35C2A6-6FE3-7FCE-9886-31999DDCAC0A}"/>
                      </a:ext>
                    </a:extLst>
                  </p:cNvPr>
                  <p:cNvPicPr/>
                  <p:nvPr/>
                </p:nvPicPr>
                <p:blipFill>
                  <a:blip r:embed="rId827"/>
                  <a:stretch>
                    <a:fillRect/>
                  </a:stretch>
                </p:blipFill>
                <p:spPr>
                  <a:xfrm>
                    <a:off x="10528680" y="3377145"/>
                    <a:ext cx="1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778" name="Ink 777">
                    <a:extLst>
                      <a:ext uri="{FF2B5EF4-FFF2-40B4-BE49-F238E27FC236}">
                        <a16:creationId xmlns:a16="http://schemas.microsoft.com/office/drawing/2014/main" id="{CAAFF363-824E-69B1-277D-2C03D6365E89}"/>
                      </a:ext>
                    </a:extLst>
                  </p14:cNvPr>
                  <p14:cNvContentPartPr/>
                  <p14:nvPr/>
                </p14:nvContentPartPr>
                <p14:xfrm>
                  <a:off x="10203240" y="2933265"/>
                  <a:ext cx="245520" cy="45360"/>
                </p14:xfrm>
              </p:contentPart>
            </mc:Choice>
            <mc:Fallback xmlns="">
              <p:pic>
                <p:nvPicPr>
                  <p:cNvPr id="778" name="Ink 777">
                    <a:extLst>
                      <a:ext uri="{FF2B5EF4-FFF2-40B4-BE49-F238E27FC236}">
                        <a16:creationId xmlns:a16="http://schemas.microsoft.com/office/drawing/2014/main" id="{CAAFF363-824E-69B1-277D-2C03D6365E89}"/>
                      </a:ext>
                    </a:extLst>
                  </p:cNvPr>
                  <p:cNvPicPr/>
                  <p:nvPr/>
                </p:nvPicPr>
                <p:blipFill>
                  <a:blip r:embed="rId829"/>
                  <a:stretch>
                    <a:fillRect/>
                  </a:stretch>
                </p:blipFill>
                <p:spPr>
                  <a:xfrm>
                    <a:off x="10198920" y="2928945"/>
                    <a:ext cx="25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779" name="Ink 778">
                    <a:extLst>
                      <a:ext uri="{FF2B5EF4-FFF2-40B4-BE49-F238E27FC236}">
                        <a16:creationId xmlns:a16="http://schemas.microsoft.com/office/drawing/2014/main" id="{6FD16FF9-DD45-CC8A-B974-6185BD0D43B9}"/>
                      </a:ext>
                    </a:extLst>
                  </p14:cNvPr>
                  <p14:cNvContentPartPr/>
                  <p14:nvPr/>
                </p14:nvContentPartPr>
                <p14:xfrm>
                  <a:off x="9715080" y="2951265"/>
                  <a:ext cx="222120" cy="78480"/>
                </p14:xfrm>
              </p:contentPart>
            </mc:Choice>
            <mc:Fallback xmlns="">
              <p:pic>
                <p:nvPicPr>
                  <p:cNvPr id="779" name="Ink 778">
                    <a:extLst>
                      <a:ext uri="{FF2B5EF4-FFF2-40B4-BE49-F238E27FC236}">
                        <a16:creationId xmlns:a16="http://schemas.microsoft.com/office/drawing/2014/main" id="{6FD16FF9-DD45-CC8A-B974-6185BD0D43B9}"/>
                      </a:ext>
                    </a:extLst>
                  </p:cNvPr>
                  <p:cNvPicPr/>
                  <p:nvPr/>
                </p:nvPicPr>
                <p:blipFill>
                  <a:blip r:embed="rId831"/>
                  <a:stretch>
                    <a:fillRect/>
                  </a:stretch>
                </p:blipFill>
                <p:spPr>
                  <a:xfrm>
                    <a:off x="9710760" y="2946945"/>
                    <a:ext cx="2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780" name="Ink 779">
                    <a:extLst>
                      <a:ext uri="{FF2B5EF4-FFF2-40B4-BE49-F238E27FC236}">
                        <a16:creationId xmlns:a16="http://schemas.microsoft.com/office/drawing/2014/main" id="{D53D54B3-D0B1-D8D7-BF5C-05F3C2D67C8A}"/>
                      </a:ext>
                    </a:extLst>
                  </p14:cNvPr>
                  <p14:cNvContentPartPr/>
                  <p14:nvPr/>
                </p14:nvContentPartPr>
                <p14:xfrm>
                  <a:off x="10368480" y="2862345"/>
                  <a:ext cx="35640" cy="23400"/>
                </p14:xfrm>
              </p:contentPart>
            </mc:Choice>
            <mc:Fallback xmlns="">
              <p:pic>
                <p:nvPicPr>
                  <p:cNvPr id="780" name="Ink 779">
                    <a:extLst>
                      <a:ext uri="{FF2B5EF4-FFF2-40B4-BE49-F238E27FC236}">
                        <a16:creationId xmlns:a16="http://schemas.microsoft.com/office/drawing/2014/main" id="{D53D54B3-D0B1-D8D7-BF5C-05F3C2D67C8A}"/>
                      </a:ext>
                    </a:extLst>
                  </p:cNvPr>
                  <p:cNvPicPr/>
                  <p:nvPr/>
                </p:nvPicPr>
                <p:blipFill>
                  <a:blip r:embed="rId833"/>
                  <a:stretch>
                    <a:fillRect/>
                  </a:stretch>
                </p:blipFill>
                <p:spPr>
                  <a:xfrm>
                    <a:off x="10364160" y="2858025"/>
                    <a:ext cx="44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781" name="Ink 780">
                    <a:extLst>
                      <a:ext uri="{FF2B5EF4-FFF2-40B4-BE49-F238E27FC236}">
                        <a16:creationId xmlns:a16="http://schemas.microsoft.com/office/drawing/2014/main" id="{FCF54E87-DD3C-D298-5489-0A550EAC1FFE}"/>
                      </a:ext>
                    </a:extLst>
                  </p14:cNvPr>
                  <p14:cNvContentPartPr/>
                  <p14:nvPr/>
                </p14:nvContentPartPr>
                <p14:xfrm>
                  <a:off x="9734520" y="2897985"/>
                  <a:ext cx="28800" cy="12240"/>
                </p14:xfrm>
              </p:contentPart>
            </mc:Choice>
            <mc:Fallback xmlns="">
              <p:pic>
                <p:nvPicPr>
                  <p:cNvPr id="781" name="Ink 780">
                    <a:extLst>
                      <a:ext uri="{FF2B5EF4-FFF2-40B4-BE49-F238E27FC236}">
                        <a16:creationId xmlns:a16="http://schemas.microsoft.com/office/drawing/2014/main" id="{FCF54E87-DD3C-D298-5489-0A550EAC1FFE}"/>
                      </a:ext>
                    </a:extLst>
                  </p:cNvPr>
                  <p:cNvPicPr/>
                  <p:nvPr/>
                </p:nvPicPr>
                <p:blipFill>
                  <a:blip r:embed="rId835"/>
                  <a:stretch>
                    <a:fillRect/>
                  </a:stretch>
                </p:blipFill>
                <p:spPr>
                  <a:xfrm>
                    <a:off x="9730200" y="2893665"/>
                    <a:ext cx="3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782" name="Ink 781">
                    <a:extLst>
                      <a:ext uri="{FF2B5EF4-FFF2-40B4-BE49-F238E27FC236}">
                        <a16:creationId xmlns:a16="http://schemas.microsoft.com/office/drawing/2014/main" id="{D56FA0E9-EBF5-4E0E-AE9F-4A41D742E9DF}"/>
                      </a:ext>
                    </a:extLst>
                  </p14:cNvPr>
                  <p14:cNvContentPartPr/>
                  <p14:nvPr/>
                </p14:nvContentPartPr>
                <p14:xfrm>
                  <a:off x="10716600" y="3124785"/>
                  <a:ext cx="21960" cy="93960"/>
                </p14:xfrm>
              </p:contentPart>
            </mc:Choice>
            <mc:Fallback xmlns="">
              <p:pic>
                <p:nvPicPr>
                  <p:cNvPr id="782" name="Ink 781">
                    <a:extLst>
                      <a:ext uri="{FF2B5EF4-FFF2-40B4-BE49-F238E27FC236}">
                        <a16:creationId xmlns:a16="http://schemas.microsoft.com/office/drawing/2014/main" id="{D56FA0E9-EBF5-4E0E-AE9F-4A41D742E9DF}"/>
                      </a:ext>
                    </a:extLst>
                  </p:cNvPr>
                  <p:cNvPicPr/>
                  <p:nvPr/>
                </p:nvPicPr>
                <p:blipFill>
                  <a:blip r:embed="rId837"/>
                  <a:stretch>
                    <a:fillRect/>
                  </a:stretch>
                </p:blipFill>
                <p:spPr>
                  <a:xfrm>
                    <a:off x="10712280" y="3120465"/>
                    <a:ext cx="3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783" name="Ink 782">
                    <a:extLst>
                      <a:ext uri="{FF2B5EF4-FFF2-40B4-BE49-F238E27FC236}">
                        <a16:creationId xmlns:a16="http://schemas.microsoft.com/office/drawing/2014/main" id="{4651C099-1DF0-0C27-9208-8C3C2106E645}"/>
                      </a:ext>
                    </a:extLst>
                  </p14:cNvPr>
                  <p14:cNvContentPartPr/>
                  <p14:nvPr/>
                </p14:nvContentPartPr>
                <p14:xfrm>
                  <a:off x="10484040" y="3036585"/>
                  <a:ext cx="11520" cy="15480"/>
                </p14:xfrm>
              </p:contentPart>
            </mc:Choice>
            <mc:Fallback xmlns="">
              <p:pic>
                <p:nvPicPr>
                  <p:cNvPr id="783" name="Ink 782">
                    <a:extLst>
                      <a:ext uri="{FF2B5EF4-FFF2-40B4-BE49-F238E27FC236}">
                        <a16:creationId xmlns:a16="http://schemas.microsoft.com/office/drawing/2014/main" id="{4651C099-1DF0-0C27-9208-8C3C2106E645}"/>
                      </a:ext>
                    </a:extLst>
                  </p:cNvPr>
                  <p:cNvPicPr/>
                  <p:nvPr/>
                </p:nvPicPr>
                <p:blipFill>
                  <a:blip r:embed="rId839"/>
                  <a:stretch>
                    <a:fillRect/>
                  </a:stretch>
                </p:blipFill>
                <p:spPr>
                  <a:xfrm>
                    <a:off x="10479720" y="3032265"/>
                    <a:ext cx="20160" cy="24120"/>
                  </a:xfrm>
                  <a:prstGeom prst="rect">
                    <a:avLst/>
                  </a:prstGeom>
                </p:spPr>
              </p:pic>
            </mc:Fallback>
          </mc:AlternateContent>
          <p:grpSp>
            <p:nvGrpSpPr>
              <p:cNvPr id="784" name="Group 783">
                <a:extLst>
                  <a:ext uri="{FF2B5EF4-FFF2-40B4-BE49-F238E27FC236}">
                    <a16:creationId xmlns:a16="http://schemas.microsoft.com/office/drawing/2014/main" id="{C79893E6-FD85-6BD3-C294-CBE98BAD7E9D}"/>
                  </a:ext>
                </a:extLst>
              </p:cNvPr>
              <p:cNvGrpSpPr/>
              <p:nvPr/>
            </p:nvGrpSpPr>
            <p:grpSpPr>
              <a:xfrm>
                <a:off x="9440760" y="3316305"/>
                <a:ext cx="72000" cy="99720"/>
                <a:chOff x="9440760" y="3316305"/>
                <a:chExt cx="72000" cy="99720"/>
              </a:xfrm>
            </p:grpSpPr>
            <mc:AlternateContent xmlns:mc="http://schemas.openxmlformats.org/markup-compatibility/2006" xmlns:p14="http://schemas.microsoft.com/office/powerpoint/2010/main">
              <mc:Choice Requires="p14">
                <p:contentPart p14:bwMode="auto" r:id="rId840">
                  <p14:nvContentPartPr>
                    <p14:cNvPr id="828" name="Ink 827">
                      <a:extLst>
                        <a:ext uri="{FF2B5EF4-FFF2-40B4-BE49-F238E27FC236}">
                          <a16:creationId xmlns:a16="http://schemas.microsoft.com/office/drawing/2014/main" id="{B8F365FA-FCF4-D29B-7D10-9945727AD04B}"/>
                        </a:ext>
                      </a:extLst>
                    </p14:cNvPr>
                    <p14:cNvContentPartPr/>
                    <p14:nvPr/>
                  </p14:nvContentPartPr>
                  <p14:xfrm>
                    <a:off x="9440760" y="3373545"/>
                    <a:ext cx="32040" cy="42480"/>
                  </p14:xfrm>
                </p:contentPart>
              </mc:Choice>
              <mc:Fallback xmlns="">
                <p:pic>
                  <p:nvPicPr>
                    <p:cNvPr id="828" name="Ink 827">
                      <a:extLst>
                        <a:ext uri="{FF2B5EF4-FFF2-40B4-BE49-F238E27FC236}">
                          <a16:creationId xmlns:a16="http://schemas.microsoft.com/office/drawing/2014/main" id="{B8F365FA-FCF4-D29B-7D10-9945727AD04B}"/>
                        </a:ext>
                      </a:extLst>
                    </p:cNvPr>
                    <p:cNvPicPr/>
                    <p:nvPr/>
                  </p:nvPicPr>
                  <p:blipFill>
                    <a:blip r:embed="rId841"/>
                    <a:stretch>
                      <a:fillRect/>
                    </a:stretch>
                  </p:blipFill>
                  <p:spPr>
                    <a:xfrm>
                      <a:off x="9436440" y="3369225"/>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829" name="Ink 828">
                      <a:extLst>
                        <a:ext uri="{FF2B5EF4-FFF2-40B4-BE49-F238E27FC236}">
                          <a16:creationId xmlns:a16="http://schemas.microsoft.com/office/drawing/2014/main" id="{E8AA7402-8CD1-6EB3-3B6D-3901FF8745D6}"/>
                        </a:ext>
                      </a:extLst>
                    </p14:cNvPr>
                    <p14:cNvContentPartPr/>
                    <p14:nvPr/>
                  </p14:nvContentPartPr>
                  <p14:xfrm>
                    <a:off x="9465600" y="3316305"/>
                    <a:ext cx="47160" cy="75240"/>
                  </p14:xfrm>
                </p:contentPart>
              </mc:Choice>
              <mc:Fallback xmlns="">
                <p:pic>
                  <p:nvPicPr>
                    <p:cNvPr id="829" name="Ink 828">
                      <a:extLst>
                        <a:ext uri="{FF2B5EF4-FFF2-40B4-BE49-F238E27FC236}">
                          <a16:creationId xmlns:a16="http://schemas.microsoft.com/office/drawing/2014/main" id="{E8AA7402-8CD1-6EB3-3B6D-3901FF8745D6}"/>
                        </a:ext>
                      </a:extLst>
                    </p:cNvPr>
                    <p:cNvPicPr/>
                    <p:nvPr/>
                  </p:nvPicPr>
                  <p:blipFill>
                    <a:blip r:embed="rId843"/>
                    <a:stretch>
                      <a:fillRect/>
                    </a:stretch>
                  </p:blipFill>
                  <p:spPr>
                    <a:xfrm>
                      <a:off x="9461280" y="3311985"/>
                      <a:ext cx="558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4">
                <p14:nvContentPartPr>
                  <p14:cNvPr id="785" name="Ink 784">
                    <a:extLst>
                      <a:ext uri="{FF2B5EF4-FFF2-40B4-BE49-F238E27FC236}">
                        <a16:creationId xmlns:a16="http://schemas.microsoft.com/office/drawing/2014/main" id="{0F722088-7E08-62A2-9F93-A79A8D7C355E}"/>
                      </a:ext>
                    </a:extLst>
                  </p14:cNvPr>
                  <p14:cNvContentPartPr/>
                  <p14:nvPr/>
                </p14:nvContentPartPr>
                <p14:xfrm>
                  <a:off x="10685145" y="4463355"/>
                  <a:ext cx="4320" cy="2160"/>
                </p14:xfrm>
              </p:contentPart>
            </mc:Choice>
            <mc:Fallback xmlns="">
              <p:pic>
                <p:nvPicPr>
                  <p:cNvPr id="785" name="Ink 784">
                    <a:extLst>
                      <a:ext uri="{FF2B5EF4-FFF2-40B4-BE49-F238E27FC236}">
                        <a16:creationId xmlns:a16="http://schemas.microsoft.com/office/drawing/2014/main" id="{0F722088-7E08-62A2-9F93-A79A8D7C355E}"/>
                      </a:ext>
                    </a:extLst>
                  </p:cNvPr>
                  <p:cNvPicPr/>
                  <p:nvPr/>
                </p:nvPicPr>
                <p:blipFill>
                  <a:blip r:embed="rId845"/>
                  <a:stretch>
                    <a:fillRect/>
                  </a:stretch>
                </p:blipFill>
                <p:spPr>
                  <a:xfrm>
                    <a:off x="10680825" y="4459035"/>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786" name="Ink 785">
                    <a:extLst>
                      <a:ext uri="{FF2B5EF4-FFF2-40B4-BE49-F238E27FC236}">
                        <a16:creationId xmlns:a16="http://schemas.microsoft.com/office/drawing/2014/main" id="{12502D44-6E7C-1DF5-E07E-6F11C2984515}"/>
                      </a:ext>
                    </a:extLst>
                  </p14:cNvPr>
                  <p14:cNvContentPartPr/>
                  <p14:nvPr/>
                </p14:nvContentPartPr>
                <p14:xfrm>
                  <a:off x="10738785" y="4435275"/>
                  <a:ext cx="11160" cy="6840"/>
                </p14:xfrm>
              </p:contentPart>
            </mc:Choice>
            <mc:Fallback xmlns="">
              <p:pic>
                <p:nvPicPr>
                  <p:cNvPr id="786" name="Ink 785">
                    <a:extLst>
                      <a:ext uri="{FF2B5EF4-FFF2-40B4-BE49-F238E27FC236}">
                        <a16:creationId xmlns:a16="http://schemas.microsoft.com/office/drawing/2014/main" id="{12502D44-6E7C-1DF5-E07E-6F11C2984515}"/>
                      </a:ext>
                    </a:extLst>
                  </p:cNvPr>
                  <p:cNvPicPr/>
                  <p:nvPr/>
                </p:nvPicPr>
                <p:blipFill>
                  <a:blip r:embed="rId847"/>
                  <a:stretch>
                    <a:fillRect/>
                  </a:stretch>
                </p:blipFill>
                <p:spPr>
                  <a:xfrm>
                    <a:off x="10734465" y="4430955"/>
                    <a:ext cx="1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787" name="Ink 786">
                    <a:extLst>
                      <a:ext uri="{FF2B5EF4-FFF2-40B4-BE49-F238E27FC236}">
                        <a16:creationId xmlns:a16="http://schemas.microsoft.com/office/drawing/2014/main" id="{1BFCCAE2-18C6-E401-1822-BA2CB2BC58C5}"/>
                      </a:ext>
                    </a:extLst>
                  </p14:cNvPr>
                  <p14:cNvContentPartPr/>
                  <p14:nvPr/>
                </p14:nvContentPartPr>
                <p14:xfrm>
                  <a:off x="10778745" y="4369395"/>
                  <a:ext cx="5400" cy="18000"/>
                </p14:xfrm>
              </p:contentPart>
            </mc:Choice>
            <mc:Fallback xmlns="">
              <p:pic>
                <p:nvPicPr>
                  <p:cNvPr id="787" name="Ink 786">
                    <a:extLst>
                      <a:ext uri="{FF2B5EF4-FFF2-40B4-BE49-F238E27FC236}">
                        <a16:creationId xmlns:a16="http://schemas.microsoft.com/office/drawing/2014/main" id="{1BFCCAE2-18C6-E401-1822-BA2CB2BC58C5}"/>
                      </a:ext>
                    </a:extLst>
                  </p:cNvPr>
                  <p:cNvPicPr/>
                  <p:nvPr/>
                </p:nvPicPr>
                <p:blipFill>
                  <a:blip r:embed="rId849"/>
                  <a:stretch>
                    <a:fillRect/>
                  </a:stretch>
                </p:blipFill>
                <p:spPr>
                  <a:xfrm>
                    <a:off x="10774425" y="4365075"/>
                    <a:ext cx="1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788" name="Ink 787">
                    <a:extLst>
                      <a:ext uri="{FF2B5EF4-FFF2-40B4-BE49-F238E27FC236}">
                        <a16:creationId xmlns:a16="http://schemas.microsoft.com/office/drawing/2014/main" id="{613E5DB4-0D72-5B26-25EA-30FD045C0FD2}"/>
                      </a:ext>
                    </a:extLst>
                  </p14:cNvPr>
                  <p14:cNvContentPartPr/>
                  <p14:nvPr/>
                </p14:nvContentPartPr>
                <p14:xfrm>
                  <a:off x="10284120" y="5017470"/>
                  <a:ext cx="129960" cy="15120"/>
                </p14:xfrm>
              </p:contentPart>
            </mc:Choice>
            <mc:Fallback xmlns="">
              <p:pic>
                <p:nvPicPr>
                  <p:cNvPr id="788" name="Ink 787">
                    <a:extLst>
                      <a:ext uri="{FF2B5EF4-FFF2-40B4-BE49-F238E27FC236}">
                        <a16:creationId xmlns:a16="http://schemas.microsoft.com/office/drawing/2014/main" id="{613E5DB4-0D72-5B26-25EA-30FD045C0FD2}"/>
                      </a:ext>
                    </a:extLst>
                  </p:cNvPr>
                  <p:cNvPicPr/>
                  <p:nvPr/>
                </p:nvPicPr>
                <p:blipFill>
                  <a:blip r:embed="rId851"/>
                  <a:stretch>
                    <a:fillRect/>
                  </a:stretch>
                </p:blipFill>
                <p:spPr>
                  <a:xfrm>
                    <a:off x="10279800" y="5013150"/>
                    <a:ext cx="138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789" name="Ink 788">
                    <a:extLst>
                      <a:ext uri="{FF2B5EF4-FFF2-40B4-BE49-F238E27FC236}">
                        <a16:creationId xmlns:a16="http://schemas.microsoft.com/office/drawing/2014/main" id="{824F1A99-AE83-AA7B-9DAE-7B0F23507F27}"/>
                      </a:ext>
                    </a:extLst>
                  </p14:cNvPr>
                  <p14:cNvContentPartPr/>
                  <p14:nvPr/>
                </p14:nvContentPartPr>
                <p14:xfrm>
                  <a:off x="10347345" y="4893375"/>
                  <a:ext cx="83880" cy="42120"/>
                </p14:xfrm>
              </p:contentPart>
            </mc:Choice>
            <mc:Fallback xmlns="">
              <p:pic>
                <p:nvPicPr>
                  <p:cNvPr id="789" name="Ink 788">
                    <a:extLst>
                      <a:ext uri="{FF2B5EF4-FFF2-40B4-BE49-F238E27FC236}">
                        <a16:creationId xmlns:a16="http://schemas.microsoft.com/office/drawing/2014/main" id="{824F1A99-AE83-AA7B-9DAE-7B0F23507F27}"/>
                      </a:ext>
                    </a:extLst>
                  </p:cNvPr>
                  <p:cNvPicPr/>
                  <p:nvPr/>
                </p:nvPicPr>
                <p:blipFill>
                  <a:blip r:embed="rId853"/>
                  <a:stretch>
                    <a:fillRect/>
                  </a:stretch>
                </p:blipFill>
                <p:spPr>
                  <a:xfrm>
                    <a:off x="10343025" y="4889055"/>
                    <a:ext cx="92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790" name="Ink 789">
                    <a:extLst>
                      <a:ext uri="{FF2B5EF4-FFF2-40B4-BE49-F238E27FC236}">
                        <a16:creationId xmlns:a16="http://schemas.microsoft.com/office/drawing/2014/main" id="{EBE7D7D0-CE01-4180-DB84-E725A6A25301}"/>
                      </a:ext>
                    </a:extLst>
                  </p14:cNvPr>
                  <p14:cNvContentPartPr/>
                  <p14:nvPr/>
                </p14:nvContentPartPr>
                <p14:xfrm>
                  <a:off x="10276065" y="4773135"/>
                  <a:ext cx="118440" cy="118440"/>
                </p14:xfrm>
              </p:contentPart>
            </mc:Choice>
            <mc:Fallback xmlns="">
              <p:pic>
                <p:nvPicPr>
                  <p:cNvPr id="790" name="Ink 789">
                    <a:extLst>
                      <a:ext uri="{FF2B5EF4-FFF2-40B4-BE49-F238E27FC236}">
                        <a16:creationId xmlns:a16="http://schemas.microsoft.com/office/drawing/2014/main" id="{EBE7D7D0-CE01-4180-DB84-E725A6A25301}"/>
                      </a:ext>
                    </a:extLst>
                  </p:cNvPr>
                  <p:cNvPicPr/>
                  <p:nvPr/>
                </p:nvPicPr>
                <p:blipFill>
                  <a:blip r:embed="rId855"/>
                  <a:stretch>
                    <a:fillRect/>
                  </a:stretch>
                </p:blipFill>
                <p:spPr>
                  <a:xfrm>
                    <a:off x="10271745" y="4768815"/>
                    <a:ext cx="12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791" name="Ink 790">
                    <a:extLst>
                      <a:ext uri="{FF2B5EF4-FFF2-40B4-BE49-F238E27FC236}">
                        <a16:creationId xmlns:a16="http://schemas.microsoft.com/office/drawing/2014/main" id="{A48184B7-D457-BEE6-6F50-D58744FCAAB3}"/>
                      </a:ext>
                    </a:extLst>
                  </p14:cNvPr>
                  <p14:cNvContentPartPr/>
                  <p14:nvPr/>
                </p14:nvContentPartPr>
                <p14:xfrm>
                  <a:off x="9801480" y="4813725"/>
                  <a:ext cx="105480" cy="128520"/>
                </p14:xfrm>
              </p:contentPart>
            </mc:Choice>
            <mc:Fallback xmlns="">
              <p:pic>
                <p:nvPicPr>
                  <p:cNvPr id="791" name="Ink 790">
                    <a:extLst>
                      <a:ext uri="{FF2B5EF4-FFF2-40B4-BE49-F238E27FC236}">
                        <a16:creationId xmlns:a16="http://schemas.microsoft.com/office/drawing/2014/main" id="{A48184B7-D457-BEE6-6F50-D58744FCAAB3}"/>
                      </a:ext>
                    </a:extLst>
                  </p:cNvPr>
                  <p:cNvPicPr/>
                  <p:nvPr/>
                </p:nvPicPr>
                <p:blipFill>
                  <a:blip r:embed="rId857"/>
                  <a:stretch>
                    <a:fillRect/>
                  </a:stretch>
                </p:blipFill>
                <p:spPr>
                  <a:xfrm>
                    <a:off x="9797160" y="4809405"/>
                    <a:ext cx="114120" cy="137160"/>
                  </a:xfrm>
                  <a:prstGeom prst="rect">
                    <a:avLst/>
                  </a:prstGeom>
                </p:spPr>
              </p:pic>
            </mc:Fallback>
          </mc:AlternateContent>
          <p:grpSp>
            <p:nvGrpSpPr>
              <p:cNvPr id="792" name="Group 791">
                <a:extLst>
                  <a:ext uri="{FF2B5EF4-FFF2-40B4-BE49-F238E27FC236}">
                    <a16:creationId xmlns:a16="http://schemas.microsoft.com/office/drawing/2014/main" id="{274BCF57-8223-2DF8-1457-0C72A4611600}"/>
                  </a:ext>
                </a:extLst>
              </p:cNvPr>
              <p:cNvGrpSpPr/>
              <p:nvPr/>
            </p:nvGrpSpPr>
            <p:grpSpPr>
              <a:xfrm>
                <a:off x="10062000" y="1919160"/>
                <a:ext cx="89580" cy="36000"/>
                <a:chOff x="10062000" y="1919160"/>
                <a:chExt cx="89580" cy="36000"/>
              </a:xfrm>
            </p:grpSpPr>
            <mc:AlternateContent xmlns:mc="http://schemas.openxmlformats.org/markup-compatibility/2006" xmlns:p14="http://schemas.microsoft.com/office/powerpoint/2010/main">
              <mc:Choice Requires="p14">
                <p:contentPart p14:bwMode="auto" r:id="rId858">
                  <p14:nvContentPartPr>
                    <p14:cNvPr id="812" name="Ink 811">
                      <a:extLst>
                        <a:ext uri="{FF2B5EF4-FFF2-40B4-BE49-F238E27FC236}">
                          <a16:creationId xmlns:a16="http://schemas.microsoft.com/office/drawing/2014/main" id="{E9D78A28-8C46-C669-BE03-94DF29A19D7E}"/>
                        </a:ext>
                      </a:extLst>
                    </p14:cNvPr>
                    <p14:cNvContentPartPr/>
                    <p14:nvPr/>
                  </p14:nvContentPartPr>
                  <p14:xfrm>
                    <a:off x="10064520" y="1926000"/>
                    <a:ext cx="7920" cy="3960"/>
                  </p14:xfrm>
                </p:contentPart>
              </mc:Choice>
              <mc:Fallback xmlns="">
                <p:pic>
                  <p:nvPicPr>
                    <p:cNvPr id="812" name="Ink 811">
                      <a:extLst>
                        <a:ext uri="{FF2B5EF4-FFF2-40B4-BE49-F238E27FC236}">
                          <a16:creationId xmlns:a16="http://schemas.microsoft.com/office/drawing/2014/main" id="{E9D78A28-8C46-C669-BE03-94DF29A19D7E}"/>
                        </a:ext>
                      </a:extLst>
                    </p:cNvPr>
                    <p:cNvPicPr/>
                    <p:nvPr/>
                  </p:nvPicPr>
                  <p:blipFill>
                    <a:blip r:embed="rId859"/>
                    <a:stretch>
                      <a:fillRect/>
                    </a:stretch>
                  </p:blipFill>
                  <p:spPr>
                    <a:xfrm>
                      <a:off x="10060200" y="1921680"/>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813" name="Ink 812">
                      <a:extLst>
                        <a:ext uri="{FF2B5EF4-FFF2-40B4-BE49-F238E27FC236}">
                          <a16:creationId xmlns:a16="http://schemas.microsoft.com/office/drawing/2014/main" id="{35808EDC-D861-A3E1-13F6-199BBA485882}"/>
                        </a:ext>
                      </a:extLst>
                    </p14:cNvPr>
                    <p14:cNvContentPartPr/>
                    <p14:nvPr/>
                  </p14:nvContentPartPr>
                  <p14:xfrm>
                    <a:off x="10062000" y="1927800"/>
                    <a:ext cx="3960" cy="3960"/>
                  </p14:xfrm>
                </p:contentPart>
              </mc:Choice>
              <mc:Fallback xmlns="">
                <p:pic>
                  <p:nvPicPr>
                    <p:cNvPr id="813" name="Ink 812">
                      <a:extLst>
                        <a:ext uri="{FF2B5EF4-FFF2-40B4-BE49-F238E27FC236}">
                          <a16:creationId xmlns:a16="http://schemas.microsoft.com/office/drawing/2014/main" id="{35808EDC-D861-A3E1-13F6-199BBA485882}"/>
                        </a:ext>
                      </a:extLst>
                    </p:cNvPr>
                    <p:cNvPicPr/>
                    <p:nvPr/>
                  </p:nvPicPr>
                  <p:blipFill>
                    <a:blip r:embed="rId861"/>
                    <a:stretch>
                      <a:fillRect/>
                    </a:stretch>
                  </p:blipFill>
                  <p:spPr>
                    <a:xfrm>
                      <a:off x="10057680" y="1923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814" name="Ink 813">
                      <a:extLst>
                        <a:ext uri="{FF2B5EF4-FFF2-40B4-BE49-F238E27FC236}">
                          <a16:creationId xmlns:a16="http://schemas.microsoft.com/office/drawing/2014/main" id="{C47B7D10-EF19-B043-BC6B-2FEF3C7487FF}"/>
                        </a:ext>
                      </a:extLst>
                    </p14:cNvPr>
                    <p14:cNvContentPartPr/>
                    <p14:nvPr/>
                  </p14:nvContentPartPr>
                  <p14:xfrm>
                    <a:off x="10077120" y="1922400"/>
                    <a:ext cx="2880" cy="1440"/>
                  </p14:xfrm>
                </p:contentPart>
              </mc:Choice>
              <mc:Fallback xmlns="">
                <p:pic>
                  <p:nvPicPr>
                    <p:cNvPr id="814" name="Ink 813">
                      <a:extLst>
                        <a:ext uri="{FF2B5EF4-FFF2-40B4-BE49-F238E27FC236}">
                          <a16:creationId xmlns:a16="http://schemas.microsoft.com/office/drawing/2014/main" id="{C47B7D10-EF19-B043-BC6B-2FEF3C7487FF}"/>
                        </a:ext>
                      </a:extLst>
                    </p:cNvPr>
                    <p:cNvPicPr/>
                    <p:nvPr/>
                  </p:nvPicPr>
                  <p:blipFill>
                    <a:blip r:embed="rId863"/>
                    <a:stretch>
                      <a:fillRect/>
                    </a:stretch>
                  </p:blipFill>
                  <p:spPr>
                    <a:xfrm>
                      <a:off x="10072800" y="1918080"/>
                      <a:ext cx="11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815" name="Ink 814">
                      <a:extLst>
                        <a:ext uri="{FF2B5EF4-FFF2-40B4-BE49-F238E27FC236}">
                          <a16:creationId xmlns:a16="http://schemas.microsoft.com/office/drawing/2014/main" id="{7AF1E4B4-C521-BF7E-9996-3095DE78F00B}"/>
                        </a:ext>
                      </a:extLst>
                    </p14:cNvPr>
                    <p14:cNvContentPartPr/>
                    <p14:nvPr/>
                  </p14:nvContentPartPr>
                  <p14:xfrm>
                    <a:off x="10084320" y="1920240"/>
                    <a:ext cx="7920" cy="6120"/>
                  </p14:xfrm>
                </p:contentPart>
              </mc:Choice>
              <mc:Fallback xmlns="">
                <p:pic>
                  <p:nvPicPr>
                    <p:cNvPr id="815" name="Ink 814">
                      <a:extLst>
                        <a:ext uri="{FF2B5EF4-FFF2-40B4-BE49-F238E27FC236}">
                          <a16:creationId xmlns:a16="http://schemas.microsoft.com/office/drawing/2014/main" id="{7AF1E4B4-C521-BF7E-9996-3095DE78F00B}"/>
                        </a:ext>
                      </a:extLst>
                    </p:cNvPr>
                    <p:cNvPicPr/>
                    <p:nvPr/>
                  </p:nvPicPr>
                  <p:blipFill>
                    <a:blip r:embed="rId865"/>
                    <a:stretch>
                      <a:fillRect/>
                    </a:stretch>
                  </p:blipFill>
                  <p:spPr>
                    <a:xfrm>
                      <a:off x="10080000" y="1915920"/>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816" name="Ink 815">
                      <a:extLst>
                        <a:ext uri="{FF2B5EF4-FFF2-40B4-BE49-F238E27FC236}">
                          <a16:creationId xmlns:a16="http://schemas.microsoft.com/office/drawing/2014/main" id="{CB9085E8-AB21-D14E-2043-195392E6C011}"/>
                        </a:ext>
                      </a:extLst>
                    </p14:cNvPr>
                    <p14:cNvContentPartPr/>
                    <p14:nvPr/>
                  </p14:nvContentPartPr>
                  <p14:xfrm>
                    <a:off x="10094040" y="1926000"/>
                    <a:ext cx="3600" cy="1800"/>
                  </p14:xfrm>
                </p:contentPart>
              </mc:Choice>
              <mc:Fallback xmlns="">
                <p:pic>
                  <p:nvPicPr>
                    <p:cNvPr id="816" name="Ink 815">
                      <a:extLst>
                        <a:ext uri="{FF2B5EF4-FFF2-40B4-BE49-F238E27FC236}">
                          <a16:creationId xmlns:a16="http://schemas.microsoft.com/office/drawing/2014/main" id="{CB9085E8-AB21-D14E-2043-195392E6C011}"/>
                        </a:ext>
                      </a:extLst>
                    </p:cNvPr>
                    <p:cNvPicPr/>
                    <p:nvPr/>
                  </p:nvPicPr>
                  <p:blipFill>
                    <a:blip r:embed="rId867"/>
                    <a:stretch>
                      <a:fillRect/>
                    </a:stretch>
                  </p:blipFill>
                  <p:spPr>
                    <a:xfrm>
                      <a:off x="10089720" y="192168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817" name="Ink 816">
                      <a:extLst>
                        <a:ext uri="{FF2B5EF4-FFF2-40B4-BE49-F238E27FC236}">
                          <a16:creationId xmlns:a16="http://schemas.microsoft.com/office/drawing/2014/main" id="{7B48805F-5C5C-E43C-82D6-D8678BEFF4AD}"/>
                        </a:ext>
                      </a:extLst>
                    </p14:cNvPr>
                    <p14:cNvContentPartPr/>
                    <p14:nvPr/>
                  </p14:nvContentPartPr>
                  <p14:xfrm>
                    <a:off x="10103400" y="1919160"/>
                    <a:ext cx="5400" cy="3960"/>
                  </p14:xfrm>
                </p:contentPart>
              </mc:Choice>
              <mc:Fallback xmlns="">
                <p:pic>
                  <p:nvPicPr>
                    <p:cNvPr id="817" name="Ink 816">
                      <a:extLst>
                        <a:ext uri="{FF2B5EF4-FFF2-40B4-BE49-F238E27FC236}">
                          <a16:creationId xmlns:a16="http://schemas.microsoft.com/office/drawing/2014/main" id="{7B48805F-5C5C-E43C-82D6-D8678BEFF4AD}"/>
                        </a:ext>
                      </a:extLst>
                    </p:cNvPr>
                    <p:cNvPicPr/>
                    <p:nvPr/>
                  </p:nvPicPr>
                  <p:blipFill>
                    <a:blip r:embed="rId869"/>
                    <a:stretch>
                      <a:fillRect/>
                    </a:stretch>
                  </p:blipFill>
                  <p:spPr>
                    <a:xfrm>
                      <a:off x="10099080" y="1914840"/>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818" name="Ink 817">
                      <a:extLst>
                        <a:ext uri="{FF2B5EF4-FFF2-40B4-BE49-F238E27FC236}">
                          <a16:creationId xmlns:a16="http://schemas.microsoft.com/office/drawing/2014/main" id="{8B183F2E-599E-DE93-828E-85CCF77433BA}"/>
                        </a:ext>
                      </a:extLst>
                    </p14:cNvPr>
                    <p14:cNvContentPartPr/>
                    <p14:nvPr/>
                  </p14:nvContentPartPr>
                  <p14:xfrm>
                    <a:off x="10109160" y="1920600"/>
                    <a:ext cx="7920" cy="3600"/>
                  </p14:xfrm>
                </p:contentPart>
              </mc:Choice>
              <mc:Fallback xmlns="">
                <p:pic>
                  <p:nvPicPr>
                    <p:cNvPr id="818" name="Ink 817">
                      <a:extLst>
                        <a:ext uri="{FF2B5EF4-FFF2-40B4-BE49-F238E27FC236}">
                          <a16:creationId xmlns:a16="http://schemas.microsoft.com/office/drawing/2014/main" id="{8B183F2E-599E-DE93-828E-85CCF77433BA}"/>
                        </a:ext>
                      </a:extLst>
                    </p:cNvPr>
                    <p:cNvPicPr/>
                    <p:nvPr/>
                  </p:nvPicPr>
                  <p:blipFill>
                    <a:blip r:embed="rId871"/>
                    <a:stretch>
                      <a:fillRect/>
                    </a:stretch>
                  </p:blipFill>
                  <p:spPr>
                    <a:xfrm>
                      <a:off x="10104840" y="1916280"/>
                      <a:ext cx="16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819" name="Ink 818">
                      <a:extLst>
                        <a:ext uri="{FF2B5EF4-FFF2-40B4-BE49-F238E27FC236}">
                          <a16:creationId xmlns:a16="http://schemas.microsoft.com/office/drawing/2014/main" id="{43416FA0-87FA-23B0-296D-336B9D845F81}"/>
                        </a:ext>
                      </a:extLst>
                    </p14:cNvPr>
                    <p14:cNvContentPartPr/>
                    <p14:nvPr/>
                  </p14:nvContentPartPr>
                  <p14:xfrm>
                    <a:off x="10119600" y="1924560"/>
                    <a:ext cx="7560" cy="3600"/>
                  </p14:xfrm>
                </p:contentPart>
              </mc:Choice>
              <mc:Fallback xmlns="">
                <p:pic>
                  <p:nvPicPr>
                    <p:cNvPr id="819" name="Ink 818">
                      <a:extLst>
                        <a:ext uri="{FF2B5EF4-FFF2-40B4-BE49-F238E27FC236}">
                          <a16:creationId xmlns:a16="http://schemas.microsoft.com/office/drawing/2014/main" id="{43416FA0-87FA-23B0-296D-336B9D845F81}"/>
                        </a:ext>
                      </a:extLst>
                    </p:cNvPr>
                    <p:cNvPicPr/>
                    <p:nvPr/>
                  </p:nvPicPr>
                  <p:blipFill>
                    <a:blip r:embed="rId873"/>
                    <a:stretch>
                      <a:fillRect/>
                    </a:stretch>
                  </p:blipFill>
                  <p:spPr>
                    <a:xfrm>
                      <a:off x="10115280" y="192024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820" name="Ink 819">
                      <a:extLst>
                        <a:ext uri="{FF2B5EF4-FFF2-40B4-BE49-F238E27FC236}">
                          <a16:creationId xmlns:a16="http://schemas.microsoft.com/office/drawing/2014/main" id="{146EAF00-16A6-0AF7-85B0-5E79CAE97103}"/>
                        </a:ext>
                      </a:extLst>
                    </p14:cNvPr>
                    <p14:cNvContentPartPr/>
                    <p14:nvPr/>
                  </p14:nvContentPartPr>
                  <p14:xfrm>
                    <a:off x="10130400" y="1924920"/>
                    <a:ext cx="11880" cy="4680"/>
                  </p14:xfrm>
                </p:contentPart>
              </mc:Choice>
              <mc:Fallback xmlns="">
                <p:pic>
                  <p:nvPicPr>
                    <p:cNvPr id="820" name="Ink 819">
                      <a:extLst>
                        <a:ext uri="{FF2B5EF4-FFF2-40B4-BE49-F238E27FC236}">
                          <a16:creationId xmlns:a16="http://schemas.microsoft.com/office/drawing/2014/main" id="{146EAF00-16A6-0AF7-85B0-5E79CAE97103}"/>
                        </a:ext>
                      </a:extLst>
                    </p:cNvPr>
                    <p:cNvPicPr/>
                    <p:nvPr/>
                  </p:nvPicPr>
                  <p:blipFill>
                    <a:blip r:embed="rId875"/>
                    <a:stretch>
                      <a:fillRect/>
                    </a:stretch>
                  </p:blipFill>
                  <p:spPr>
                    <a:xfrm>
                      <a:off x="10126080" y="1920600"/>
                      <a:ext cx="20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821" name="Ink 820">
                      <a:extLst>
                        <a:ext uri="{FF2B5EF4-FFF2-40B4-BE49-F238E27FC236}">
                          <a16:creationId xmlns:a16="http://schemas.microsoft.com/office/drawing/2014/main" id="{72B84039-F45A-4563-BEA4-1A0CBD291CB9}"/>
                        </a:ext>
                      </a:extLst>
                    </p14:cNvPr>
                    <p14:cNvContentPartPr/>
                    <p14:nvPr/>
                  </p14:nvContentPartPr>
                  <p14:xfrm>
                    <a:off x="10146960" y="1928520"/>
                    <a:ext cx="2880" cy="360"/>
                  </p14:xfrm>
                </p:contentPart>
              </mc:Choice>
              <mc:Fallback xmlns="">
                <p:pic>
                  <p:nvPicPr>
                    <p:cNvPr id="821" name="Ink 820">
                      <a:extLst>
                        <a:ext uri="{FF2B5EF4-FFF2-40B4-BE49-F238E27FC236}">
                          <a16:creationId xmlns:a16="http://schemas.microsoft.com/office/drawing/2014/main" id="{72B84039-F45A-4563-BEA4-1A0CBD291CB9}"/>
                        </a:ext>
                      </a:extLst>
                    </p:cNvPr>
                    <p:cNvPicPr/>
                    <p:nvPr/>
                  </p:nvPicPr>
                  <p:blipFill>
                    <a:blip r:embed="rId877"/>
                    <a:stretch>
                      <a:fillRect/>
                    </a:stretch>
                  </p:blipFill>
                  <p:spPr>
                    <a:xfrm>
                      <a:off x="10142640" y="1924200"/>
                      <a:ext cx="11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822" name="Ink 821">
                      <a:extLst>
                        <a:ext uri="{FF2B5EF4-FFF2-40B4-BE49-F238E27FC236}">
                          <a16:creationId xmlns:a16="http://schemas.microsoft.com/office/drawing/2014/main" id="{2922DF89-869D-7E32-4D2E-E1750B79B0A7}"/>
                        </a:ext>
                      </a:extLst>
                    </p14:cNvPr>
                    <p14:cNvContentPartPr/>
                    <p14:nvPr/>
                  </p14:nvContentPartPr>
                  <p14:xfrm>
                    <a:off x="10091880" y="1946160"/>
                    <a:ext cx="360" cy="360"/>
                  </p14:xfrm>
                </p:contentPart>
              </mc:Choice>
              <mc:Fallback xmlns="">
                <p:pic>
                  <p:nvPicPr>
                    <p:cNvPr id="822" name="Ink 821">
                      <a:extLst>
                        <a:ext uri="{FF2B5EF4-FFF2-40B4-BE49-F238E27FC236}">
                          <a16:creationId xmlns:a16="http://schemas.microsoft.com/office/drawing/2014/main" id="{2922DF89-869D-7E32-4D2E-E1750B79B0A7}"/>
                        </a:ext>
                      </a:extLst>
                    </p:cNvPr>
                    <p:cNvPicPr/>
                    <p:nvPr/>
                  </p:nvPicPr>
                  <p:blipFill>
                    <a:blip r:embed="rId395"/>
                    <a:stretch>
                      <a:fillRect/>
                    </a:stretch>
                  </p:blipFill>
                  <p:spPr>
                    <a:xfrm>
                      <a:off x="100875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823" name="Ink 822">
                      <a:extLst>
                        <a:ext uri="{FF2B5EF4-FFF2-40B4-BE49-F238E27FC236}">
                          <a16:creationId xmlns:a16="http://schemas.microsoft.com/office/drawing/2014/main" id="{82965583-22F8-05AE-A27E-C785F14DF67D}"/>
                        </a:ext>
                      </a:extLst>
                    </p14:cNvPr>
                    <p14:cNvContentPartPr/>
                    <p14:nvPr/>
                  </p14:nvContentPartPr>
                  <p14:xfrm>
                    <a:off x="10097280" y="1946160"/>
                    <a:ext cx="360" cy="360"/>
                  </p14:xfrm>
                </p:contentPart>
              </mc:Choice>
              <mc:Fallback xmlns="">
                <p:pic>
                  <p:nvPicPr>
                    <p:cNvPr id="823" name="Ink 822">
                      <a:extLst>
                        <a:ext uri="{FF2B5EF4-FFF2-40B4-BE49-F238E27FC236}">
                          <a16:creationId xmlns:a16="http://schemas.microsoft.com/office/drawing/2014/main" id="{82965583-22F8-05AE-A27E-C785F14DF67D}"/>
                        </a:ext>
                      </a:extLst>
                    </p:cNvPr>
                    <p:cNvPicPr/>
                    <p:nvPr/>
                  </p:nvPicPr>
                  <p:blipFill>
                    <a:blip r:embed="rId395"/>
                    <a:stretch>
                      <a:fillRect/>
                    </a:stretch>
                  </p:blipFill>
                  <p:spPr>
                    <a:xfrm>
                      <a:off x="100929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824" name="Ink 823">
                      <a:extLst>
                        <a:ext uri="{FF2B5EF4-FFF2-40B4-BE49-F238E27FC236}">
                          <a16:creationId xmlns:a16="http://schemas.microsoft.com/office/drawing/2014/main" id="{D9196459-60F9-3F9D-0FC3-DB6CB4E264E4}"/>
                        </a:ext>
                      </a:extLst>
                    </p14:cNvPr>
                    <p14:cNvContentPartPr/>
                    <p14:nvPr/>
                  </p14:nvContentPartPr>
                  <p14:xfrm>
                    <a:off x="10100520" y="1946160"/>
                    <a:ext cx="6120" cy="360"/>
                  </p14:xfrm>
                </p:contentPart>
              </mc:Choice>
              <mc:Fallback xmlns="">
                <p:pic>
                  <p:nvPicPr>
                    <p:cNvPr id="824" name="Ink 823">
                      <a:extLst>
                        <a:ext uri="{FF2B5EF4-FFF2-40B4-BE49-F238E27FC236}">
                          <a16:creationId xmlns:a16="http://schemas.microsoft.com/office/drawing/2014/main" id="{D9196459-60F9-3F9D-0FC3-DB6CB4E264E4}"/>
                        </a:ext>
                      </a:extLst>
                    </p:cNvPr>
                    <p:cNvPicPr/>
                    <p:nvPr/>
                  </p:nvPicPr>
                  <p:blipFill>
                    <a:blip r:embed="rId881"/>
                    <a:stretch>
                      <a:fillRect/>
                    </a:stretch>
                  </p:blipFill>
                  <p:spPr>
                    <a:xfrm>
                      <a:off x="10096200" y="1941840"/>
                      <a:ext cx="14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825" name="Ink 824">
                      <a:extLst>
                        <a:ext uri="{FF2B5EF4-FFF2-40B4-BE49-F238E27FC236}">
                          <a16:creationId xmlns:a16="http://schemas.microsoft.com/office/drawing/2014/main" id="{BCDC83C7-0A6C-CB58-4600-964028924A4C}"/>
                        </a:ext>
                      </a:extLst>
                    </p14:cNvPr>
                    <p14:cNvContentPartPr/>
                    <p14:nvPr/>
                  </p14:nvContentPartPr>
                  <p14:xfrm>
                    <a:off x="10107720" y="1946160"/>
                    <a:ext cx="4680" cy="5760"/>
                  </p14:xfrm>
                </p:contentPart>
              </mc:Choice>
              <mc:Fallback xmlns="">
                <p:pic>
                  <p:nvPicPr>
                    <p:cNvPr id="825" name="Ink 824">
                      <a:extLst>
                        <a:ext uri="{FF2B5EF4-FFF2-40B4-BE49-F238E27FC236}">
                          <a16:creationId xmlns:a16="http://schemas.microsoft.com/office/drawing/2014/main" id="{BCDC83C7-0A6C-CB58-4600-964028924A4C}"/>
                        </a:ext>
                      </a:extLst>
                    </p:cNvPr>
                    <p:cNvPicPr/>
                    <p:nvPr/>
                  </p:nvPicPr>
                  <p:blipFill>
                    <a:blip r:embed="rId883"/>
                    <a:stretch>
                      <a:fillRect/>
                    </a:stretch>
                  </p:blipFill>
                  <p:spPr>
                    <a:xfrm>
                      <a:off x="10103400" y="1941840"/>
                      <a:ext cx="1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826" name="Ink 825">
                      <a:extLst>
                        <a:ext uri="{FF2B5EF4-FFF2-40B4-BE49-F238E27FC236}">
                          <a16:creationId xmlns:a16="http://schemas.microsoft.com/office/drawing/2014/main" id="{31690ED5-E608-B020-AA41-CA67BC48D139}"/>
                        </a:ext>
                      </a:extLst>
                    </p14:cNvPr>
                    <p14:cNvContentPartPr/>
                    <p14:nvPr/>
                  </p14:nvContentPartPr>
                  <p14:xfrm>
                    <a:off x="10112040" y="1948320"/>
                    <a:ext cx="10440" cy="6840"/>
                  </p14:xfrm>
                </p:contentPart>
              </mc:Choice>
              <mc:Fallback xmlns="">
                <p:pic>
                  <p:nvPicPr>
                    <p:cNvPr id="826" name="Ink 825">
                      <a:extLst>
                        <a:ext uri="{FF2B5EF4-FFF2-40B4-BE49-F238E27FC236}">
                          <a16:creationId xmlns:a16="http://schemas.microsoft.com/office/drawing/2014/main" id="{31690ED5-E608-B020-AA41-CA67BC48D139}"/>
                        </a:ext>
                      </a:extLst>
                    </p:cNvPr>
                    <p:cNvPicPr/>
                    <p:nvPr/>
                  </p:nvPicPr>
                  <p:blipFill>
                    <a:blip r:embed="rId885"/>
                    <a:stretch>
                      <a:fillRect/>
                    </a:stretch>
                  </p:blipFill>
                  <p:spPr>
                    <a:xfrm>
                      <a:off x="10107720" y="1944000"/>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827" name="Ink 826">
                      <a:extLst>
                        <a:ext uri="{FF2B5EF4-FFF2-40B4-BE49-F238E27FC236}">
                          <a16:creationId xmlns:a16="http://schemas.microsoft.com/office/drawing/2014/main" id="{BA06ED71-BDDC-B72D-E3E8-C01105EC9854}"/>
                        </a:ext>
                      </a:extLst>
                    </p14:cNvPr>
                    <p14:cNvContentPartPr/>
                    <p14:nvPr/>
                  </p14:nvContentPartPr>
                  <p14:xfrm>
                    <a:off x="10118100" y="1945725"/>
                    <a:ext cx="33480" cy="7920"/>
                  </p14:xfrm>
                </p:contentPart>
              </mc:Choice>
              <mc:Fallback xmlns="">
                <p:pic>
                  <p:nvPicPr>
                    <p:cNvPr id="827" name="Ink 826">
                      <a:extLst>
                        <a:ext uri="{FF2B5EF4-FFF2-40B4-BE49-F238E27FC236}">
                          <a16:creationId xmlns:a16="http://schemas.microsoft.com/office/drawing/2014/main" id="{BA06ED71-BDDC-B72D-E3E8-C01105EC9854}"/>
                        </a:ext>
                      </a:extLst>
                    </p:cNvPr>
                    <p:cNvPicPr/>
                    <p:nvPr/>
                  </p:nvPicPr>
                  <p:blipFill>
                    <a:blip r:embed="rId887"/>
                    <a:stretch>
                      <a:fillRect/>
                    </a:stretch>
                  </p:blipFill>
                  <p:spPr>
                    <a:xfrm>
                      <a:off x="10113780" y="1941405"/>
                      <a:ext cx="42120" cy="16560"/>
                    </a:xfrm>
                    <a:prstGeom prst="rect">
                      <a:avLst/>
                    </a:prstGeom>
                  </p:spPr>
                </p:pic>
              </mc:Fallback>
            </mc:AlternateContent>
          </p:grpSp>
          <p:grpSp>
            <p:nvGrpSpPr>
              <p:cNvPr id="793" name="Group 792">
                <a:extLst>
                  <a:ext uri="{FF2B5EF4-FFF2-40B4-BE49-F238E27FC236}">
                    <a16:creationId xmlns:a16="http://schemas.microsoft.com/office/drawing/2014/main" id="{7332FED8-80BB-FF14-466D-7CF933D7DC0F}"/>
                  </a:ext>
                </a:extLst>
              </p:cNvPr>
              <p:cNvGrpSpPr/>
              <p:nvPr/>
            </p:nvGrpSpPr>
            <p:grpSpPr>
              <a:xfrm>
                <a:off x="9863640" y="1920240"/>
                <a:ext cx="87840" cy="33405"/>
                <a:chOff x="9863640" y="1920240"/>
                <a:chExt cx="87840" cy="33405"/>
              </a:xfrm>
            </p:grpSpPr>
            <mc:AlternateContent xmlns:mc="http://schemas.openxmlformats.org/markup-compatibility/2006" xmlns:p14="http://schemas.microsoft.com/office/powerpoint/2010/main">
              <mc:Choice Requires="p14">
                <p:contentPart p14:bwMode="auto" r:id="rId888">
                  <p14:nvContentPartPr>
                    <p14:cNvPr id="795" name="Ink 794">
                      <a:extLst>
                        <a:ext uri="{FF2B5EF4-FFF2-40B4-BE49-F238E27FC236}">
                          <a16:creationId xmlns:a16="http://schemas.microsoft.com/office/drawing/2014/main" id="{2AC48786-D432-FA96-0243-3BE62F5243FA}"/>
                        </a:ext>
                      </a:extLst>
                    </p14:cNvPr>
                    <p14:cNvContentPartPr/>
                    <p14:nvPr/>
                  </p14:nvContentPartPr>
                  <p14:xfrm>
                    <a:off x="9871560" y="1930320"/>
                    <a:ext cx="360" cy="360"/>
                  </p14:xfrm>
                </p:contentPart>
              </mc:Choice>
              <mc:Fallback xmlns="">
                <p:pic>
                  <p:nvPicPr>
                    <p:cNvPr id="795" name="Ink 794">
                      <a:extLst>
                        <a:ext uri="{FF2B5EF4-FFF2-40B4-BE49-F238E27FC236}">
                          <a16:creationId xmlns:a16="http://schemas.microsoft.com/office/drawing/2014/main" id="{2AC48786-D432-FA96-0243-3BE62F5243FA}"/>
                        </a:ext>
                      </a:extLst>
                    </p:cNvPr>
                    <p:cNvPicPr/>
                    <p:nvPr/>
                  </p:nvPicPr>
                  <p:blipFill>
                    <a:blip r:embed="rId395"/>
                    <a:stretch>
                      <a:fillRect/>
                    </a:stretch>
                  </p:blipFill>
                  <p:spPr>
                    <a:xfrm>
                      <a:off x="9867240" y="1926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796" name="Ink 795">
                      <a:extLst>
                        <a:ext uri="{FF2B5EF4-FFF2-40B4-BE49-F238E27FC236}">
                          <a16:creationId xmlns:a16="http://schemas.microsoft.com/office/drawing/2014/main" id="{ACDF7A42-E555-FCF2-4E8A-5807A3A2EFA6}"/>
                        </a:ext>
                      </a:extLst>
                    </p14:cNvPr>
                    <p14:cNvContentPartPr/>
                    <p14:nvPr/>
                  </p14:nvContentPartPr>
                  <p14:xfrm>
                    <a:off x="9871560" y="1927440"/>
                    <a:ext cx="360" cy="360"/>
                  </p14:xfrm>
                </p:contentPart>
              </mc:Choice>
              <mc:Fallback xmlns="">
                <p:pic>
                  <p:nvPicPr>
                    <p:cNvPr id="796" name="Ink 795">
                      <a:extLst>
                        <a:ext uri="{FF2B5EF4-FFF2-40B4-BE49-F238E27FC236}">
                          <a16:creationId xmlns:a16="http://schemas.microsoft.com/office/drawing/2014/main" id="{ACDF7A42-E555-FCF2-4E8A-5807A3A2EFA6}"/>
                        </a:ext>
                      </a:extLst>
                    </p:cNvPr>
                    <p:cNvPicPr/>
                    <p:nvPr/>
                  </p:nvPicPr>
                  <p:blipFill>
                    <a:blip r:embed="rId395"/>
                    <a:stretch>
                      <a:fillRect/>
                    </a:stretch>
                  </p:blipFill>
                  <p:spPr>
                    <a:xfrm>
                      <a:off x="9867240" y="1923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797" name="Ink 796">
                      <a:extLst>
                        <a:ext uri="{FF2B5EF4-FFF2-40B4-BE49-F238E27FC236}">
                          <a16:creationId xmlns:a16="http://schemas.microsoft.com/office/drawing/2014/main" id="{E9BF88DE-932C-C3BA-3FAB-413979CB94B5}"/>
                        </a:ext>
                      </a:extLst>
                    </p14:cNvPr>
                    <p14:cNvContentPartPr/>
                    <p14:nvPr/>
                  </p14:nvContentPartPr>
                  <p14:xfrm>
                    <a:off x="9883080" y="1922400"/>
                    <a:ext cx="3960" cy="2520"/>
                  </p14:xfrm>
                </p:contentPart>
              </mc:Choice>
              <mc:Fallback xmlns="">
                <p:pic>
                  <p:nvPicPr>
                    <p:cNvPr id="797" name="Ink 796">
                      <a:extLst>
                        <a:ext uri="{FF2B5EF4-FFF2-40B4-BE49-F238E27FC236}">
                          <a16:creationId xmlns:a16="http://schemas.microsoft.com/office/drawing/2014/main" id="{E9BF88DE-932C-C3BA-3FAB-413979CB94B5}"/>
                        </a:ext>
                      </a:extLst>
                    </p:cNvPr>
                    <p:cNvPicPr/>
                    <p:nvPr/>
                  </p:nvPicPr>
                  <p:blipFill>
                    <a:blip r:embed="rId891"/>
                    <a:stretch>
                      <a:fillRect/>
                    </a:stretch>
                  </p:blipFill>
                  <p:spPr>
                    <a:xfrm>
                      <a:off x="9878760" y="1918080"/>
                      <a:ext cx="1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798" name="Ink 797">
                      <a:extLst>
                        <a:ext uri="{FF2B5EF4-FFF2-40B4-BE49-F238E27FC236}">
                          <a16:creationId xmlns:a16="http://schemas.microsoft.com/office/drawing/2014/main" id="{995DB602-30D3-EE84-E72A-27D29012A2C3}"/>
                        </a:ext>
                      </a:extLst>
                    </p14:cNvPr>
                    <p14:cNvContentPartPr/>
                    <p14:nvPr/>
                  </p14:nvContentPartPr>
                  <p14:xfrm>
                    <a:off x="9874440" y="1922760"/>
                    <a:ext cx="8280" cy="4320"/>
                  </p14:xfrm>
                </p:contentPart>
              </mc:Choice>
              <mc:Fallback xmlns="">
                <p:pic>
                  <p:nvPicPr>
                    <p:cNvPr id="798" name="Ink 797">
                      <a:extLst>
                        <a:ext uri="{FF2B5EF4-FFF2-40B4-BE49-F238E27FC236}">
                          <a16:creationId xmlns:a16="http://schemas.microsoft.com/office/drawing/2014/main" id="{995DB602-30D3-EE84-E72A-27D29012A2C3}"/>
                        </a:ext>
                      </a:extLst>
                    </p:cNvPr>
                    <p:cNvPicPr/>
                    <p:nvPr/>
                  </p:nvPicPr>
                  <p:blipFill>
                    <a:blip r:embed="rId893"/>
                    <a:stretch>
                      <a:fillRect/>
                    </a:stretch>
                  </p:blipFill>
                  <p:spPr>
                    <a:xfrm>
                      <a:off x="9870120" y="1918440"/>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799" name="Ink 798">
                      <a:extLst>
                        <a:ext uri="{FF2B5EF4-FFF2-40B4-BE49-F238E27FC236}">
                          <a16:creationId xmlns:a16="http://schemas.microsoft.com/office/drawing/2014/main" id="{0895214B-F921-4855-21A3-347FDA37FC9D}"/>
                        </a:ext>
                      </a:extLst>
                    </p14:cNvPr>
                    <p14:cNvContentPartPr/>
                    <p14:nvPr/>
                  </p14:nvContentPartPr>
                  <p14:xfrm>
                    <a:off x="9868680" y="1924200"/>
                    <a:ext cx="2880" cy="1800"/>
                  </p14:xfrm>
                </p:contentPart>
              </mc:Choice>
              <mc:Fallback xmlns="">
                <p:pic>
                  <p:nvPicPr>
                    <p:cNvPr id="799" name="Ink 798">
                      <a:extLst>
                        <a:ext uri="{FF2B5EF4-FFF2-40B4-BE49-F238E27FC236}">
                          <a16:creationId xmlns:a16="http://schemas.microsoft.com/office/drawing/2014/main" id="{0895214B-F921-4855-21A3-347FDA37FC9D}"/>
                        </a:ext>
                      </a:extLst>
                    </p:cNvPr>
                    <p:cNvPicPr/>
                    <p:nvPr/>
                  </p:nvPicPr>
                  <p:blipFill>
                    <a:blip r:embed="rId895"/>
                    <a:stretch>
                      <a:fillRect/>
                    </a:stretch>
                  </p:blipFill>
                  <p:spPr>
                    <a:xfrm>
                      <a:off x="9864360" y="191988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800" name="Ink 799">
                      <a:extLst>
                        <a:ext uri="{FF2B5EF4-FFF2-40B4-BE49-F238E27FC236}">
                          <a16:creationId xmlns:a16="http://schemas.microsoft.com/office/drawing/2014/main" id="{6223B6CB-155F-7219-1DF3-3CAD2E19849B}"/>
                        </a:ext>
                      </a:extLst>
                    </p14:cNvPr>
                    <p14:cNvContentPartPr/>
                    <p14:nvPr/>
                  </p14:nvContentPartPr>
                  <p14:xfrm>
                    <a:off x="9892800" y="1923840"/>
                    <a:ext cx="3600" cy="1800"/>
                  </p14:xfrm>
                </p:contentPart>
              </mc:Choice>
              <mc:Fallback xmlns="">
                <p:pic>
                  <p:nvPicPr>
                    <p:cNvPr id="800" name="Ink 799">
                      <a:extLst>
                        <a:ext uri="{FF2B5EF4-FFF2-40B4-BE49-F238E27FC236}">
                          <a16:creationId xmlns:a16="http://schemas.microsoft.com/office/drawing/2014/main" id="{6223B6CB-155F-7219-1DF3-3CAD2E19849B}"/>
                        </a:ext>
                      </a:extLst>
                    </p:cNvPr>
                    <p:cNvPicPr/>
                    <p:nvPr/>
                  </p:nvPicPr>
                  <p:blipFill>
                    <a:blip r:embed="rId897"/>
                    <a:stretch>
                      <a:fillRect/>
                    </a:stretch>
                  </p:blipFill>
                  <p:spPr>
                    <a:xfrm>
                      <a:off x="9888480" y="191952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801" name="Ink 800">
                      <a:extLst>
                        <a:ext uri="{FF2B5EF4-FFF2-40B4-BE49-F238E27FC236}">
                          <a16:creationId xmlns:a16="http://schemas.microsoft.com/office/drawing/2014/main" id="{CE47B839-8AA5-B989-D981-FF69F85EAE94}"/>
                        </a:ext>
                      </a:extLst>
                    </p14:cNvPr>
                    <p14:cNvContentPartPr/>
                    <p14:nvPr/>
                  </p14:nvContentPartPr>
                  <p14:xfrm>
                    <a:off x="9898200" y="1920240"/>
                    <a:ext cx="5760" cy="6120"/>
                  </p14:xfrm>
                </p:contentPart>
              </mc:Choice>
              <mc:Fallback xmlns="">
                <p:pic>
                  <p:nvPicPr>
                    <p:cNvPr id="801" name="Ink 800">
                      <a:extLst>
                        <a:ext uri="{FF2B5EF4-FFF2-40B4-BE49-F238E27FC236}">
                          <a16:creationId xmlns:a16="http://schemas.microsoft.com/office/drawing/2014/main" id="{CE47B839-8AA5-B989-D981-FF69F85EAE94}"/>
                        </a:ext>
                      </a:extLst>
                    </p:cNvPr>
                    <p:cNvPicPr/>
                    <p:nvPr/>
                  </p:nvPicPr>
                  <p:blipFill>
                    <a:blip r:embed="rId899"/>
                    <a:stretch>
                      <a:fillRect/>
                    </a:stretch>
                  </p:blipFill>
                  <p:spPr>
                    <a:xfrm>
                      <a:off x="9893880" y="1915920"/>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802" name="Ink 801">
                      <a:extLst>
                        <a:ext uri="{FF2B5EF4-FFF2-40B4-BE49-F238E27FC236}">
                          <a16:creationId xmlns:a16="http://schemas.microsoft.com/office/drawing/2014/main" id="{C698BC7F-9368-F06C-EE25-15057CEADAC2}"/>
                        </a:ext>
                      </a:extLst>
                    </p14:cNvPr>
                    <p14:cNvContentPartPr/>
                    <p14:nvPr/>
                  </p14:nvContentPartPr>
                  <p14:xfrm>
                    <a:off x="9906120" y="1923480"/>
                    <a:ext cx="3240" cy="2880"/>
                  </p14:xfrm>
                </p:contentPart>
              </mc:Choice>
              <mc:Fallback xmlns="">
                <p:pic>
                  <p:nvPicPr>
                    <p:cNvPr id="802" name="Ink 801">
                      <a:extLst>
                        <a:ext uri="{FF2B5EF4-FFF2-40B4-BE49-F238E27FC236}">
                          <a16:creationId xmlns:a16="http://schemas.microsoft.com/office/drawing/2014/main" id="{C698BC7F-9368-F06C-EE25-15057CEADAC2}"/>
                        </a:ext>
                      </a:extLst>
                    </p:cNvPr>
                    <p:cNvPicPr/>
                    <p:nvPr/>
                  </p:nvPicPr>
                  <p:blipFill>
                    <a:blip r:embed="rId901"/>
                    <a:stretch>
                      <a:fillRect/>
                    </a:stretch>
                  </p:blipFill>
                  <p:spPr>
                    <a:xfrm>
                      <a:off x="9901800" y="1919160"/>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803" name="Ink 802">
                      <a:extLst>
                        <a:ext uri="{FF2B5EF4-FFF2-40B4-BE49-F238E27FC236}">
                          <a16:creationId xmlns:a16="http://schemas.microsoft.com/office/drawing/2014/main" id="{D567BAAF-7B04-A445-43CB-FDD28B75286B}"/>
                        </a:ext>
                      </a:extLst>
                    </p14:cNvPr>
                    <p14:cNvContentPartPr/>
                    <p14:nvPr/>
                  </p14:nvContentPartPr>
                  <p14:xfrm>
                    <a:off x="9898920" y="1925280"/>
                    <a:ext cx="5760" cy="1080"/>
                  </p14:xfrm>
                </p:contentPart>
              </mc:Choice>
              <mc:Fallback xmlns="">
                <p:pic>
                  <p:nvPicPr>
                    <p:cNvPr id="803" name="Ink 802">
                      <a:extLst>
                        <a:ext uri="{FF2B5EF4-FFF2-40B4-BE49-F238E27FC236}">
                          <a16:creationId xmlns:a16="http://schemas.microsoft.com/office/drawing/2014/main" id="{D567BAAF-7B04-A445-43CB-FDD28B75286B}"/>
                        </a:ext>
                      </a:extLst>
                    </p:cNvPr>
                    <p:cNvPicPr/>
                    <p:nvPr/>
                  </p:nvPicPr>
                  <p:blipFill>
                    <a:blip r:embed="rId903"/>
                    <a:stretch>
                      <a:fillRect/>
                    </a:stretch>
                  </p:blipFill>
                  <p:spPr>
                    <a:xfrm>
                      <a:off x="9894600" y="1920960"/>
                      <a:ext cx="14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804" name="Ink 803">
                      <a:extLst>
                        <a:ext uri="{FF2B5EF4-FFF2-40B4-BE49-F238E27FC236}">
                          <a16:creationId xmlns:a16="http://schemas.microsoft.com/office/drawing/2014/main" id="{CB8929BD-87DA-F93C-DDA7-3A5527AB58EC}"/>
                        </a:ext>
                      </a:extLst>
                    </p14:cNvPr>
                    <p14:cNvContentPartPr/>
                    <p14:nvPr/>
                  </p14:nvContentPartPr>
                  <p14:xfrm>
                    <a:off x="9924480" y="1924560"/>
                    <a:ext cx="2880" cy="1800"/>
                  </p14:xfrm>
                </p:contentPart>
              </mc:Choice>
              <mc:Fallback xmlns="">
                <p:pic>
                  <p:nvPicPr>
                    <p:cNvPr id="804" name="Ink 803">
                      <a:extLst>
                        <a:ext uri="{FF2B5EF4-FFF2-40B4-BE49-F238E27FC236}">
                          <a16:creationId xmlns:a16="http://schemas.microsoft.com/office/drawing/2014/main" id="{CB8929BD-87DA-F93C-DDA7-3A5527AB58EC}"/>
                        </a:ext>
                      </a:extLst>
                    </p:cNvPr>
                    <p:cNvPicPr/>
                    <p:nvPr/>
                  </p:nvPicPr>
                  <p:blipFill>
                    <a:blip r:embed="rId905"/>
                    <a:stretch>
                      <a:fillRect/>
                    </a:stretch>
                  </p:blipFill>
                  <p:spPr>
                    <a:xfrm>
                      <a:off x="9920160" y="192024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805" name="Ink 804">
                      <a:extLst>
                        <a:ext uri="{FF2B5EF4-FFF2-40B4-BE49-F238E27FC236}">
                          <a16:creationId xmlns:a16="http://schemas.microsoft.com/office/drawing/2014/main" id="{0826ED3E-3C45-FC58-8D9B-409F0A95DF2B}"/>
                        </a:ext>
                      </a:extLst>
                    </p14:cNvPr>
                    <p14:cNvContentPartPr/>
                    <p14:nvPr/>
                  </p14:nvContentPartPr>
                  <p14:xfrm>
                    <a:off x="9921960" y="1924560"/>
                    <a:ext cx="10800" cy="2520"/>
                  </p14:xfrm>
                </p:contentPart>
              </mc:Choice>
              <mc:Fallback xmlns="">
                <p:pic>
                  <p:nvPicPr>
                    <p:cNvPr id="805" name="Ink 804">
                      <a:extLst>
                        <a:ext uri="{FF2B5EF4-FFF2-40B4-BE49-F238E27FC236}">
                          <a16:creationId xmlns:a16="http://schemas.microsoft.com/office/drawing/2014/main" id="{0826ED3E-3C45-FC58-8D9B-409F0A95DF2B}"/>
                        </a:ext>
                      </a:extLst>
                    </p:cNvPr>
                    <p:cNvPicPr/>
                    <p:nvPr/>
                  </p:nvPicPr>
                  <p:blipFill>
                    <a:blip r:embed="rId907"/>
                    <a:stretch>
                      <a:fillRect/>
                    </a:stretch>
                  </p:blipFill>
                  <p:spPr>
                    <a:xfrm>
                      <a:off x="9917640" y="1920240"/>
                      <a:ext cx="19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806" name="Ink 805">
                      <a:extLst>
                        <a:ext uri="{FF2B5EF4-FFF2-40B4-BE49-F238E27FC236}">
                          <a16:creationId xmlns:a16="http://schemas.microsoft.com/office/drawing/2014/main" id="{CFA21156-93A2-4625-5454-8C2F9A85FFDF}"/>
                        </a:ext>
                      </a:extLst>
                    </p14:cNvPr>
                    <p14:cNvContentPartPr/>
                    <p14:nvPr/>
                  </p14:nvContentPartPr>
                  <p14:xfrm>
                    <a:off x="9915480" y="1923120"/>
                    <a:ext cx="32040" cy="5400"/>
                  </p14:xfrm>
                </p:contentPart>
              </mc:Choice>
              <mc:Fallback xmlns="">
                <p:pic>
                  <p:nvPicPr>
                    <p:cNvPr id="806" name="Ink 805">
                      <a:extLst>
                        <a:ext uri="{FF2B5EF4-FFF2-40B4-BE49-F238E27FC236}">
                          <a16:creationId xmlns:a16="http://schemas.microsoft.com/office/drawing/2014/main" id="{CFA21156-93A2-4625-5454-8C2F9A85FFDF}"/>
                        </a:ext>
                      </a:extLst>
                    </p:cNvPr>
                    <p:cNvPicPr/>
                    <p:nvPr/>
                  </p:nvPicPr>
                  <p:blipFill>
                    <a:blip r:embed="rId909"/>
                    <a:stretch>
                      <a:fillRect/>
                    </a:stretch>
                  </p:blipFill>
                  <p:spPr>
                    <a:xfrm>
                      <a:off x="9911160" y="1918800"/>
                      <a:ext cx="40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807" name="Ink 806">
                      <a:extLst>
                        <a:ext uri="{FF2B5EF4-FFF2-40B4-BE49-F238E27FC236}">
                          <a16:creationId xmlns:a16="http://schemas.microsoft.com/office/drawing/2014/main" id="{21DCAE7D-2064-E841-384F-FC0D8457C120}"/>
                        </a:ext>
                      </a:extLst>
                    </p14:cNvPr>
                    <p14:cNvContentPartPr/>
                    <p14:nvPr/>
                  </p14:nvContentPartPr>
                  <p14:xfrm>
                    <a:off x="9945720" y="1925640"/>
                    <a:ext cx="3960" cy="1800"/>
                  </p14:xfrm>
                </p:contentPart>
              </mc:Choice>
              <mc:Fallback xmlns="">
                <p:pic>
                  <p:nvPicPr>
                    <p:cNvPr id="807" name="Ink 806">
                      <a:extLst>
                        <a:ext uri="{FF2B5EF4-FFF2-40B4-BE49-F238E27FC236}">
                          <a16:creationId xmlns:a16="http://schemas.microsoft.com/office/drawing/2014/main" id="{21DCAE7D-2064-E841-384F-FC0D8457C120}"/>
                        </a:ext>
                      </a:extLst>
                    </p:cNvPr>
                    <p:cNvPicPr/>
                    <p:nvPr/>
                  </p:nvPicPr>
                  <p:blipFill>
                    <a:blip r:embed="rId911"/>
                    <a:stretch>
                      <a:fillRect/>
                    </a:stretch>
                  </p:blipFill>
                  <p:spPr>
                    <a:xfrm>
                      <a:off x="9941400" y="1921320"/>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808" name="Ink 807">
                      <a:extLst>
                        <a:ext uri="{FF2B5EF4-FFF2-40B4-BE49-F238E27FC236}">
                          <a16:creationId xmlns:a16="http://schemas.microsoft.com/office/drawing/2014/main" id="{A966D124-EBAE-5B60-1AC9-2FA9F0C51AC5}"/>
                        </a:ext>
                      </a:extLst>
                    </p14:cNvPr>
                    <p14:cNvContentPartPr/>
                    <p14:nvPr/>
                  </p14:nvContentPartPr>
                  <p14:xfrm>
                    <a:off x="9943920" y="1929240"/>
                    <a:ext cx="7560" cy="1080"/>
                  </p14:xfrm>
                </p:contentPart>
              </mc:Choice>
              <mc:Fallback xmlns="">
                <p:pic>
                  <p:nvPicPr>
                    <p:cNvPr id="808" name="Ink 807">
                      <a:extLst>
                        <a:ext uri="{FF2B5EF4-FFF2-40B4-BE49-F238E27FC236}">
                          <a16:creationId xmlns:a16="http://schemas.microsoft.com/office/drawing/2014/main" id="{A966D124-EBAE-5B60-1AC9-2FA9F0C51AC5}"/>
                        </a:ext>
                      </a:extLst>
                    </p:cNvPr>
                    <p:cNvPicPr/>
                    <p:nvPr/>
                  </p:nvPicPr>
                  <p:blipFill>
                    <a:blip r:embed="rId913"/>
                    <a:stretch>
                      <a:fillRect/>
                    </a:stretch>
                  </p:blipFill>
                  <p:spPr>
                    <a:xfrm>
                      <a:off x="9939600" y="1924920"/>
                      <a:ext cx="16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809" name="Ink 808">
                      <a:extLst>
                        <a:ext uri="{FF2B5EF4-FFF2-40B4-BE49-F238E27FC236}">
                          <a16:creationId xmlns:a16="http://schemas.microsoft.com/office/drawing/2014/main" id="{A686DCBE-6D6A-4DE5-1EF8-6944E22F6729}"/>
                        </a:ext>
                      </a:extLst>
                    </p14:cNvPr>
                    <p14:cNvContentPartPr/>
                    <p14:nvPr/>
                  </p14:nvContentPartPr>
                  <p14:xfrm>
                    <a:off x="9893520" y="1926000"/>
                    <a:ext cx="2520" cy="1440"/>
                  </p14:xfrm>
                </p:contentPart>
              </mc:Choice>
              <mc:Fallback xmlns="">
                <p:pic>
                  <p:nvPicPr>
                    <p:cNvPr id="809" name="Ink 808">
                      <a:extLst>
                        <a:ext uri="{FF2B5EF4-FFF2-40B4-BE49-F238E27FC236}">
                          <a16:creationId xmlns:a16="http://schemas.microsoft.com/office/drawing/2014/main" id="{A686DCBE-6D6A-4DE5-1EF8-6944E22F6729}"/>
                        </a:ext>
                      </a:extLst>
                    </p:cNvPr>
                    <p:cNvPicPr/>
                    <p:nvPr/>
                  </p:nvPicPr>
                  <p:blipFill>
                    <a:blip r:embed="rId915"/>
                    <a:stretch>
                      <a:fillRect/>
                    </a:stretch>
                  </p:blipFill>
                  <p:spPr>
                    <a:xfrm>
                      <a:off x="9889200" y="1921680"/>
                      <a:ext cx="11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810" name="Ink 809">
                      <a:extLst>
                        <a:ext uri="{FF2B5EF4-FFF2-40B4-BE49-F238E27FC236}">
                          <a16:creationId xmlns:a16="http://schemas.microsoft.com/office/drawing/2014/main" id="{9E861975-B3B7-F8D3-DF0B-5747F5051B8B}"/>
                        </a:ext>
                      </a:extLst>
                    </p14:cNvPr>
                    <p14:cNvContentPartPr/>
                    <p14:nvPr/>
                  </p14:nvContentPartPr>
                  <p14:xfrm>
                    <a:off x="9863640" y="1925280"/>
                    <a:ext cx="3240" cy="2520"/>
                  </p14:xfrm>
                </p:contentPart>
              </mc:Choice>
              <mc:Fallback xmlns="">
                <p:pic>
                  <p:nvPicPr>
                    <p:cNvPr id="810" name="Ink 809">
                      <a:extLst>
                        <a:ext uri="{FF2B5EF4-FFF2-40B4-BE49-F238E27FC236}">
                          <a16:creationId xmlns:a16="http://schemas.microsoft.com/office/drawing/2014/main" id="{9E861975-B3B7-F8D3-DF0B-5747F5051B8B}"/>
                        </a:ext>
                      </a:extLst>
                    </p:cNvPr>
                    <p:cNvPicPr/>
                    <p:nvPr/>
                  </p:nvPicPr>
                  <p:blipFill>
                    <a:blip r:embed="rId917"/>
                    <a:stretch>
                      <a:fillRect/>
                    </a:stretch>
                  </p:blipFill>
                  <p:spPr>
                    <a:xfrm>
                      <a:off x="9859320" y="1920960"/>
                      <a:ext cx="11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811" name="Ink 810">
                      <a:extLst>
                        <a:ext uri="{FF2B5EF4-FFF2-40B4-BE49-F238E27FC236}">
                          <a16:creationId xmlns:a16="http://schemas.microsoft.com/office/drawing/2014/main" id="{778E14A6-2474-7DB3-CE73-1B395D3AAB24}"/>
                        </a:ext>
                      </a:extLst>
                    </p14:cNvPr>
                    <p14:cNvContentPartPr/>
                    <p14:nvPr/>
                  </p14:nvContentPartPr>
                  <p14:xfrm>
                    <a:off x="9871860" y="1940685"/>
                    <a:ext cx="79200" cy="12960"/>
                  </p14:xfrm>
                </p:contentPart>
              </mc:Choice>
              <mc:Fallback xmlns="">
                <p:pic>
                  <p:nvPicPr>
                    <p:cNvPr id="811" name="Ink 810">
                      <a:extLst>
                        <a:ext uri="{FF2B5EF4-FFF2-40B4-BE49-F238E27FC236}">
                          <a16:creationId xmlns:a16="http://schemas.microsoft.com/office/drawing/2014/main" id="{778E14A6-2474-7DB3-CE73-1B395D3AAB24}"/>
                        </a:ext>
                      </a:extLst>
                    </p:cNvPr>
                    <p:cNvPicPr/>
                    <p:nvPr/>
                  </p:nvPicPr>
                  <p:blipFill>
                    <a:blip r:embed="rId919"/>
                    <a:stretch>
                      <a:fillRect/>
                    </a:stretch>
                  </p:blipFill>
                  <p:spPr>
                    <a:xfrm>
                      <a:off x="9867540" y="1936365"/>
                      <a:ext cx="878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0">
                <p14:nvContentPartPr>
                  <p14:cNvPr id="794" name="Ink 793">
                    <a:extLst>
                      <a:ext uri="{FF2B5EF4-FFF2-40B4-BE49-F238E27FC236}">
                        <a16:creationId xmlns:a16="http://schemas.microsoft.com/office/drawing/2014/main" id="{BB17E2B7-4480-859C-329A-32D9115EB1A4}"/>
                      </a:ext>
                    </a:extLst>
                  </p14:cNvPr>
                  <p14:cNvContentPartPr/>
                  <p14:nvPr/>
                </p14:nvContentPartPr>
                <p14:xfrm>
                  <a:off x="9899340" y="1948185"/>
                  <a:ext cx="27720" cy="24840"/>
                </p14:xfrm>
              </p:contentPart>
            </mc:Choice>
            <mc:Fallback xmlns="">
              <p:pic>
                <p:nvPicPr>
                  <p:cNvPr id="794" name="Ink 793">
                    <a:extLst>
                      <a:ext uri="{FF2B5EF4-FFF2-40B4-BE49-F238E27FC236}">
                        <a16:creationId xmlns:a16="http://schemas.microsoft.com/office/drawing/2014/main" id="{BB17E2B7-4480-859C-329A-32D9115EB1A4}"/>
                      </a:ext>
                    </a:extLst>
                  </p:cNvPr>
                  <p:cNvPicPr/>
                  <p:nvPr/>
                </p:nvPicPr>
                <p:blipFill>
                  <a:blip r:embed="rId921"/>
                  <a:stretch>
                    <a:fillRect/>
                  </a:stretch>
                </p:blipFill>
                <p:spPr>
                  <a:xfrm>
                    <a:off x="9895020" y="1943865"/>
                    <a:ext cx="36360" cy="33480"/>
                  </a:xfrm>
                  <a:prstGeom prst="rect">
                    <a:avLst/>
                  </a:prstGeom>
                </p:spPr>
              </p:pic>
            </mc:Fallback>
          </mc:AlternateContent>
        </p:grpSp>
      </p:grpSp>
    </p:spTree>
    <p:extLst>
      <p:ext uri="{BB962C8B-B14F-4D97-AF65-F5344CB8AC3E}">
        <p14:creationId xmlns:p14="http://schemas.microsoft.com/office/powerpoint/2010/main" val="3635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ppt_w/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ppt_x</p:attrName>
                                        </p:attrNameLst>
                                      </p:cBhvr>
                                      <p:tavLst>
                                        <p:tav tm="0">
                                          <p:val>
                                            <p:strVal val="#ppt_x-#ppt_w/2"/>
                                          </p:val>
                                        </p:tav>
                                        <p:tav tm="100000">
                                          <p:val>
                                            <p:strVal val="#ppt_x"/>
                                          </p:val>
                                        </p:tav>
                                      </p:tavLst>
                                    </p:anim>
                                    <p:anim calcmode="lin" valueType="num">
                                      <p:cBhvr>
                                        <p:cTn id="31" dur="500" fill="hold"/>
                                        <p:tgtEl>
                                          <p:spTgt spid="64"/>
                                        </p:tgtEl>
                                        <p:attrNameLst>
                                          <p:attrName>ppt_y</p:attrName>
                                        </p:attrNameLst>
                                      </p:cBhvr>
                                      <p:tavLst>
                                        <p:tav tm="0">
                                          <p:val>
                                            <p:strVal val="#ppt_y"/>
                                          </p:val>
                                        </p:tav>
                                        <p:tav tm="100000">
                                          <p:val>
                                            <p:strVal val="#ppt_y"/>
                                          </p:val>
                                        </p:tav>
                                      </p:tavLst>
                                    </p:anim>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strVal val="#ppt_h"/>
                                          </p:val>
                                        </p:tav>
                                        <p:tav tm="100000">
                                          <p:val>
                                            <p:strVal val="#ppt_h"/>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7" grpId="0"/>
      <p:bldP spid="27" grpId="0"/>
      <p:bldP spid="64"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291737"/>
            <a:ext cx="8149087" cy="3554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700"/>
              </a:spcBef>
              <a:buClr>
                <a:srgbClr val="006EAB"/>
              </a:buClr>
              <a:defRPr/>
            </a:pPr>
            <a:r>
              <a:rPr lang="en-GB" sz="1800" dirty="0">
                <a:solidFill>
                  <a:srgbClr val="E7E6E6">
                    <a:lumMod val="25000"/>
                  </a:srgbClr>
                </a:solidFill>
              </a:rPr>
              <a:t>Consists of </a:t>
            </a:r>
            <a:r>
              <a:rPr lang="en-GB" sz="1800" b="1" dirty="0">
                <a:solidFill>
                  <a:schemeClr val="tx1"/>
                </a:solidFill>
              </a:rPr>
              <a:t>hormone evaluation</a:t>
            </a:r>
            <a:r>
              <a:rPr lang="en-GB" sz="1800" dirty="0">
                <a:solidFill>
                  <a:srgbClr val="E7E6E6">
                    <a:lumMod val="25000"/>
                  </a:srgbClr>
                </a:solidFill>
              </a:rPr>
              <a:t>, </a:t>
            </a:r>
            <a:r>
              <a:rPr lang="en-GB" sz="1800" b="1" dirty="0">
                <a:solidFill>
                  <a:schemeClr val="tx1"/>
                </a:solidFill>
              </a:rPr>
              <a:t>olfactometry</a:t>
            </a:r>
            <a:r>
              <a:rPr lang="en-GB" sz="1800" dirty="0">
                <a:solidFill>
                  <a:srgbClr val="E7E6E6">
                    <a:lumMod val="25000"/>
                  </a:srgbClr>
                </a:solidFill>
              </a:rPr>
              <a:t> and </a:t>
            </a:r>
            <a:r>
              <a:rPr lang="en-GB" sz="1800" b="1" dirty="0">
                <a:solidFill>
                  <a:schemeClr val="tx1"/>
                </a:solidFill>
              </a:rPr>
              <a:t>imaging</a:t>
            </a:r>
            <a:endParaRPr lang="en-GB" sz="1800" dirty="0">
              <a:solidFill>
                <a:srgbClr val="E7E6E6">
                  <a:lumMod val="25000"/>
                </a:srgbClr>
              </a:solidFill>
            </a:endParaRP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Diagnosis of IHH</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5845979"/>
            <a:ext cx="10145856" cy="5078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900" b="0" i="0" u="none" strike="noStrike" kern="1200" cap="none" spc="0" normalizeH="0" baseline="0" noProof="0" dirty="0">
                <a:ln>
                  <a:noFill/>
                </a:ln>
                <a:solidFill>
                  <a:srgbClr val="005294"/>
                </a:solidFill>
                <a:effectLst/>
                <a:uLnTx/>
                <a:uFillTx/>
                <a:latin typeface="Poppins Light"/>
                <a:ea typeface="+mn-ea"/>
                <a:cs typeface="+mn-cs"/>
              </a:rPr>
              <a:t>ACTH, adrenocorticotrophic hormone; FSH, follicle-stimulating hormone; GnRH, gonadotropin-releasing hormone; IGF-1, Insulin-like growth factor-1; </a:t>
            </a:r>
            <a:br>
              <a:rPr kumimoji="0" lang="de-DE" altLang="en-US" sz="900" b="0" i="0" u="none" strike="noStrike" kern="1200" cap="none" spc="0" normalizeH="0" baseline="0" noProof="0" dirty="0">
                <a:ln>
                  <a:noFill/>
                </a:ln>
                <a:solidFill>
                  <a:srgbClr val="005294"/>
                </a:solidFill>
                <a:effectLst/>
                <a:uLnTx/>
                <a:uFillTx/>
                <a:latin typeface="Poppins Light"/>
                <a:ea typeface="+mn-ea"/>
                <a:cs typeface="+mn-cs"/>
              </a:rPr>
            </a:br>
            <a:r>
              <a:rPr kumimoji="0" lang="de-DE" altLang="en-US" sz="900" b="0" i="0" u="none" strike="noStrike" kern="1200" cap="none" spc="0" normalizeH="0" baseline="0" noProof="0" dirty="0">
                <a:ln>
                  <a:noFill/>
                </a:ln>
                <a:solidFill>
                  <a:srgbClr val="005294"/>
                </a:solidFill>
                <a:effectLst/>
                <a:uLnTx/>
                <a:uFillTx/>
                <a:latin typeface="Poppins Light"/>
                <a:ea typeface="+mn-ea"/>
                <a:cs typeface="+mn-cs"/>
              </a:rPr>
              <a:t>IHH, idiopathic hypogonadotropic hypogonadism; LH, luteinising hormone; MRI, magnetic resonance imaging; TSH, thyroid-stimulating hormone.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dirty="0" err="1">
                <a:ln>
                  <a:noFill/>
                </a:ln>
                <a:solidFill>
                  <a:srgbClr val="005294"/>
                </a:solidFill>
                <a:effectLst/>
                <a:uLnTx/>
                <a:uFillTx/>
                <a:latin typeface="Poppins Light"/>
                <a:ea typeface="+mn-ea"/>
                <a:cs typeface="+mn-cs"/>
              </a:rPr>
              <a:t>Nieschlag</a:t>
            </a:r>
            <a:r>
              <a:rPr kumimoji="0" lang="en-GB" altLang="en-US" sz="900" b="0" i="0" u="none" strike="noStrike" kern="1200" cap="none" spc="0" normalizeH="0" baseline="0" noProof="0" dirty="0">
                <a:ln>
                  <a:noFill/>
                </a:ln>
                <a:solidFill>
                  <a:srgbClr val="005294"/>
                </a:solidFill>
                <a:effectLst/>
                <a:uLnTx/>
                <a:uFillTx/>
                <a:latin typeface="Poppins Light"/>
                <a:ea typeface="+mn-ea"/>
                <a:cs typeface="+mn-cs"/>
              </a:rPr>
              <a:t> E </a:t>
            </a:r>
            <a:r>
              <a:rPr kumimoji="0" lang="en-GB" altLang="en-US" sz="900" b="0" i="1" u="none" strike="noStrike" kern="1200" cap="none" spc="0" normalizeH="0" baseline="0" noProof="0" dirty="0">
                <a:ln>
                  <a:noFill/>
                </a:ln>
                <a:solidFill>
                  <a:srgbClr val="005294"/>
                </a:solidFill>
                <a:effectLst/>
                <a:uLnTx/>
                <a:uFillTx/>
                <a:latin typeface="Poppins Light"/>
                <a:ea typeface="+mn-ea"/>
                <a:cs typeface="+mn-cs"/>
              </a:rPr>
              <a:t>et al.</a:t>
            </a:r>
            <a:r>
              <a:rPr kumimoji="0" lang="en-GB" altLang="en-US" sz="900" b="0" i="0" u="none" strike="noStrike" kern="1200" cap="none" spc="0" normalizeH="0" baseline="0" noProof="0" dirty="0">
                <a:ln>
                  <a:noFill/>
                </a:ln>
                <a:solidFill>
                  <a:srgbClr val="005294"/>
                </a:solidFill>
                <a:effectLst/>
                <a:uLnTx/>
                <a:uFillTx/>
                <a:latin typeface="Poppins Light"/>
                <a:ea typeface="+mn-ea"/>
                <a:cs typeface="+mn-cs"/>
              </a:rPr>
              <a:t> Andrology: Male reproductive health and dysfunction, 3rd edition, Springer, 2010.</a:t>
            </a:r>
            <a:r>
              <a:rPr kumimoji="0" lang="de-DE" altLang="en-US" sz="900" b="0" i="0" u="none" strike="noStrike" kern="1200" cap="none" spc="0" normalizeH="0" baseline="0" noProof="0" dirty="0">
                <a:ln>
                  <a:noFill/>
                </a:ln>
                <a:solidFill>
                  <a:srgbClr val="005294"/>
                </a:solidFill>
                <a:effectLst/>
                <a:uLnTx/>
                <a:uFillTx/>
                <a:latin typeface="Poppins Light"/>
                <a:ea typeface="+mn-ea"/>
                <a:cs typeface="+mn-cs"/>
              </a:rPr>
              <a:t> </a:t>
            </a:r>
            <a:endParaRPr kumimoji="0" lang="da-DK" altLang="en-US" sz="900" b="0" i="0" u="none" strike="noStrike" kern="1200" cap="none" spc="0" normalizeH="0" baseline="0" noProof="0" dirty="0">
              <a:ln>
                <a:noFill/>
              </a:ln>
              <a:solidFill>
                <a:srgbClr val="005294"/>
              </a:solidFill>
              <a:effectLst/>
              <a:uLnTx/>
              <a:uFillTx/>
              <a:latin typeface="Poppins Light"/>
              <a:ea typeface="+mn-ea"/>
              <a:cs typeface="+mn-cs"/>
            </a:endParaRP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43" name="Group 42">
            <a:extLst>
              <a:ext uri="{FF2B5EF4-FFF2-40B4-BE49-F238E27FC236}">
                <a16:creationId xmlns:a16="http://schemas.microsoft.com/office/drawing/2014/main" id="{E9DFB368-B056-14AA-9B4A-4FA36C3CF9D3}"/>
              </a:ext>
            </a:extLst>
          </p:cNvPr>
          <p:cNvGrpSpPr/>
          <p:nvPr/>
        </p:nvGrpSpPr>
        <p:grpSpPr>
          <a:xfrm>
            <a:off x="748641" y="4796908"/>
            <a:ext cx="9078905" cy="942035"/>
            <a:chOff x="748641" y="4914892"/>
            <a:chExt cx="9078905" cy="942035"/>
          </a:xfrm>
        </p:grpSpPr>
        <p:sp>
          <p:nvSpPr>
            <p:cNvPr id="30" name="Rectangle: Rounded Corners 29">
              <a:extLst>
                <a:ext uri="{FF2B5EF4-FFF2-40B4-BE49-F238E27FC236}">
                  <a16:creationId xmlns:a16="http://schemas.microsoft.com/office/drawing/2014/main" id="{91FC9F21-6081-2C6A-F554-BA117A678D92}"/>
                </a:ext>
              </a:extLst>
            </p:cNvPr>
            <p:cNvSpPr/>
            <p:nvPr/>
          </p:nvSpPr>
          <p:spPr>
            <a:xfrm rot="16200000">
              <a:off x="5124858" y="1270831"/>
              <a:ext cx="942031" cy="8230161"/>
            </a:xfrm>
            <a:prstGeom prst="roundRect">
              <a:avLst>
                <a:gd name="adj" fmla="val 16599"/>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a:extLst>
                <a:ext uri="{FF2B5EF4-FFF2-40B4-BE49-F238E27FC236}">
                  <a16:creationId xmlns:a16="http://schemas.microsoft.com/office/drawing/2014/main" id="{C05CB38D-65CD-15DB-3C3C-14EC156FF463}"/>
                </a:ext>
              </a:extLst>
            </p:cNvPr>
            <p:cNvSpPr txBox="1">
              <a:spLocks/>
            </p:cNvSpPr>
            <p:nvPr/>
          </p:nvSpPr>
          <p:spPr>
            <a:xfrm>
              <a:off x="1639891" y="4987855"/>
              <a:ext cx="8187655" cy="79611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700"/>
                </a:spcBef>
                <a:buClr>
                  <a:srgbClr val="006EAB"/>
                </a:buClr>
                <a:defRPr/>
              </a:pPr>
              <a:r>
                <a:rPr lang="en-GB" sz="1400" dirty="0">
                  <a:solidFill>
                    <a:srgbClr val="E7E6E6">
                      <a:lumMod val="25000"/>
                    </a:srgbClr>
                  </a:solidFill>
                </a:rPr>
                <a:t>Imaging procedures should include </a:t>
              </a:r>
              <a:r>
                <a:rPr lang="en-GB" sz="1400" b="1" dirty="0">
                  <a:solidFill>
                    <a:schemeClr val="tx1"/>
                  </a:solidFill>
                </a:rPr>
                <a:t>testicular and renal ultrasound</a:t>
              </a:r>
              <a:r>
                <a:rPr lang="en-GB" sz="1400" dirty="0">
                  <a:solidFill>
                    <a:srgbClr val="E7E6E6">
                      <a:lumMod val="25000"/>
                    </a:srgbClr>
                  </a:solidFill>
                </a:rPr>
                <a:t>, and </a:t>
              </a:r>
              <a:r>
                <a:rPr lang="en-GB" sz="1400" b="1" dirty="0">
                  <a:solidFill>
                    <a:schemeClr val="tx1"/>
                  </a:solidFill>
                </a:rPr>
                <a:t>MRI of the hypothalamic-pituitary region</a:t>
              </a:r>
            </a:p>
            <a:p>
              <a:pPr>
                <a:lnSpc>
                  <a:spcPct val="95000"/>
                </a:lnSpc>
                <a:spcBef>
                  <a:spcPts val="700"/>
                </a:spcBef>
                <a:buClr>
                  <a:srgbClr val="006EAB"/>
                </a:buClr>
                <a:defRPr/>
              </a:pPr>
              <a:r>
                <a:rPr lang="en-GB" sz="1400" b="1" dirty="0">
                  <a:solidFill>
                    <a:schemeClr val="tx1"/>
                  </a:solidFill>
                </a:rPr>
                <a:t>Bone density measurement</a:t>
              </a:r>
              <a:r>
                <a:rPr lang="en-GB" sz="1400" dirty="0">
                  <a:solidFill>
                    <a:srgbClr val="E7E6E6">
                      <a:lumMod val="25000"/>
                    </a:srgbClr>
                  </a:solidFill>
                </a:rPr>
                <a:t> should also be included in the routine diagnostic workup</a:t>
              </a:r>
            </a:p>
          </p:txBody>
        </p:sp>
        <p:sp>
          <p:nvSpPr>
            <p:cNvPr id="31" name="Rectangle: Top Corners Rounded 30">
              <a:extLst>
                <a:ext uri="{FF2B5EF4-FFF2-40B4-BE49-F238E27FC236}">
                  <a16:creationId xmlns:a16="http://schemas.microsoft.com/office/drawing/2014/main" id="{9298BD6F-99F7-3A0E-23DF-8ED97EDFDC52}"/>
                </a:ext>
              </a:extLst>
            </p:cNvPr>
            <p:cNvSpPr/>
            <p:nvPr/>
          </p:nvSpPr>
          <p:spPr>
            <a:xfrm rot="16200000">
              <a:off x="723251" y="4940282"/>
              <a:ext cx="942031" cy="891251"/>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Graphic 23">
            <a:extLst>
              <a:ext uri="{FF2B5EF4-FFF2-40B4-BE49-F238E27FC236}">
                <a16:creationId xmlns:a16="http://schemas.microsoft.com/office/drawing/2014/main" id="{37A40EAB-0DFC-7582-00BF-78213FE1D27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1850" y="4840087"/>
            <a:ext cx="770975" cy="770975"/>
          </a:xfrm>
          <a:prstGeom prst="rect">
            <a:avLst/>
          </a:prstGeom>
        </p:spPr>
      </p:pic>
      <p:grpSp>
        <p:nvGrpSpPr>
          <p:cNvPr id="42" name="Group 41">
            <a:extLst>
              <a:ext uri="{FF2B5EF4-FFF2-40B4-BE49-F238E27FC236}">
                <a16:creationId xmlns:a16="http://schemas.microsoft.com/office/drawing/2014/main" id="{06B62537-A66C-9358-90BA-0DCC12D44B9F}"/>
              </a:ext>
            </a:extLst>
          </p:cNvPr>
          <p:cNvGrpSpPr/>
          <p:nvPr/>
        </p:nvGrpSpPr>
        <p:grpSpPr>
          <a:xfrm>
            <a:off x="748642" y="1728510"/>
            <a:ext cx="9078904" cy="2007985"/>
            <a:chOff x="748642" y="1767838"/>
            <a:chExt cx="9078904" cy="2007985"/>
          </a:xfrm>
        </p:grpSpPr>
        <p:sp>
          <p:nvSpPr>
            <p:cNvPr id="28" name="Rectangle: Rounded Corners 27">
              <a:extLst>
                <a:ext uri="{FF2B5EF4-FFF2-40B4-BE49-F238E27FC236}">
                  <a16:creationId xmlns:a16="http://schemas.microsoft.com/office/drawing/2014/main" id="{F23C6094-C365-154F-AD97-61441818041D}"/>
                </a:ext>
              </a:extLst>
            </p:cNvPr>
            <p:cNvSpPr/>
            <p:nvPr/>
          </p:nvSpPr>
          <p:spPr>
            <a:xfrm rot="16200000">
              <a:off x="4592132" y="-1342999"/>
              <a:ext cx="2007484" cy="8230159"/>
            </a:xfrm>
            <a:prstGeom prst="roundRect">
              <a:avLst>
                <a:gd name="adj" fmla="val 7701"/>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AF8C5F69-A639-100C-B367-46B3C24490B2}"/>
                </a:ext>
              </a:extLst>
            </p:cNvPr>
            <p:cNvSpPr txBox="1">
              <a:spLocks/>
            </p:cNvSpPr>
            <p:nvPr/>
          </p:nvSpPr>
          <p:spPr>
            <a:xfrm>
              <a:off x="1639891" y="1815611"/>
              <a:ext cx="8187655" cy="192770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700"/>
                </a:spcBef>
                <a:buClr>
                  <a:srgbClr val="006EAB"/>
                </a:buClr>
                <a:defRPr/>
              </a:pPr>
              <a:r>
                <a:rPr lang="en-GB" sz="1400" dirty="0">
                  <a:solidFill>
                    <a:srgbClr val="E7E6E6">
                      <a:lumMod val="25000"/>
                    </a:srgbClr>
                  </a:solidFill>
                </a:rPr>
                <a:t>The most important endocrine parameters to check are </a:t>
              </a:r>
              <a:r>
                <a:rPr lang="en-GB" sz="1400" b="1" dirty="0">
                  <a:solidFill>
                    <a:schemeClr val="tx1"/>
                  </a:solidFill>
                </a:rPr>
                <a:t>basal serum levels of LH, FSH, testosterone and oestradiol</a:t>
              </a:r>
            </a:p>
            <a:p>
              <a:pPr marL="685800" lvl="2">
                <a:lnSpc>
                  <a:spcPct val="95000"/>
                </a:lnSpc>
                <a:spcBef>
                  <a:spcPts val="300"/>
                </a:spcBef>
                <a:buClr>
                  <a:srgbClr val="006EAB"/>
                </a:buClr>
                <a:defRPr/>
              </a:pPr>
              <a:r>
                <a:rPr lang="en-GB" sz="1200" dirty="0">
                  <a:solidFill>
                    <a:srgbClr val="E7E6E6">
                      <a:lumMod val="25000"/>
                    </a:srgbClr>
                  </a:solidFill>
                </a:rPr>
                <a:t>Individuals with IHH typically have markedly subnormal basal levels of LH, FSH and testosterone</a:t>
              </a:r>
            </a:p>
            <a:p>
              <a:pPr>
                <a:lnSpc>
                  <a:spcPct val="95000"/>
                </a:lnSpc>
                <a:spcBef>
                  <a:spcPts val="700"/>
                </a:spcBef>
                <a:buClr>
                  <a:srgbClr val="006EAB"/>
                </a:buClr>
                <a:defRPr/>
              </a:pPr>
              <a:r>
                <a:rPr lang="en-GB" sz="1400" dirty="0">
                  <a:solidFill>
                    <a:srgbClr val="E7E6E6">
                      <a:lumMod val="25000"/>
                    </a:srgbClr>
                  </a:solidFill>
                </a:rPr>
                <a:t>Measurement of prolactin, TSH, ACTH, IGF-1, growth and thyroid hormones </a:t>
              </a:r>
              <a:br>
                <a:rPr lang="en-GB" sz="1400" dirty="0">
                  <a:solidFill>
                    <a:srgbClr val="E7E6E6">
                      <a:lumMod val="25000"/>
                    </a:srgbClr>
                  </a:solidFill>
                </a:rPr>
              </a:br>
              <a:r>
                <a:rPr lang="en-GB" sz="1400" dirty="0">
                  <a:solidFill>
                    <a:srgbClr val="E7E6E6">
                      <a:lumMod val="25000"/>
                    </a:srgbClr>
                  </a:solidFill>
                </a:rPr>
                <a:t>to evaluate whether other hypothalamic-pituitary axes are involved</a:t>
              </a:r>
            </a:p>
            <a:p>
              <a:pPr>
                <a:lnSpc>
                  <a:spcPct val="95000"/>
                </a:lnSpc>
                <a:spcBef>
                  <a:spcPts val="700"/>
                </a:spcBef>
                <a:buClr>
                  <a:srgbClr val="006EAB"/>
                </a:buClr>
                <a:defRPr/>
              </a:pPr>
              <a:r>
                <a:rPr lang="en-GB" sz="1400" dirty="0">
                  <a:solidFill>
                    <a:srgbClr val="E7E6E6">
                      <a:lumMod val="25000"/>
                    </a:srgbClr>
                  </a:solidFill>
                </a:rPr>
                <a:t>In unclear cases, a GnRH test is mandatory, performed both before </a:t>
              </a:r>
              <a:br>
                <a:rPr lang="en-GB" sz="1400" dirty="0">
                  <a:solidFill>
                    <a:srgbClr val="E7E6E6">
                      <a:lumMod val="25000"/>
                    </a:srgbClr>
                  </a:solidFill>
                </a:rPr>
              </a:br>
              <a:r>
                <a:rPr lang="en-GB" sz="1400" dirty="0">
                  <a:solidFill>
                    <a:srgbClr val="E7E6E6">
                      <a:lumMod val="25000"/>
                    </a:srgbClr>
                  </a:solidFill>
                </a:rPr>
                <a:t>and after a period of pulsatile GnRH stimulation</a:t>
              </a:r>
            </a:p>
            <a:p>
              <a:pPr marL="685800" lvl="2">
                <a:lnSpc>
                  <a:spcPct val="95000"/>
                </a:lnSpc>
                <a:spcBef>
                  <a:spcPts val="300"/>
                </a:spcBef>
                <a:buClr>
                  <a:srgbClr val="006EAB"/>
                </a:buClr>
                <a:defRPr/>
              </a:pPr>
              <a:r>
                <a:rPr lang="en-GB" sz="1200" dirty="0">
                  <a:solidFill>
                    <a:srgbClr val="E7E6E6">
                      <a:lumMod val="25000"/>
                    </a:srgbClr>
                  </a:solidFill>
                </a:rPr>
                <a:t>In individuals with IHH, responsiveness of gonadotropins to GnRH stimulation is poor or absent</a:t>
              </a:r>
            </a:p>
          </p:txBody>
        </p:sp>
        <p:sp>
          <p:nvSpPr>
            <p:cNvPr id="29" name="Rectangle: Top Corners Rounded 28">
              <a:extLst>
                <a:ext uri="{FF2B5EF4-FFF2-40B4-BE49-F238E27FC236}">
                  <a16:creationId xmlns:a16="http://schemas.microsoft.com/office/drawing/2014/main" id="{704B2B1F-42FE-3B48-EA9E-D037ACAE7FEF}"/>
                </a:ext>
              </a:extLst>
            </p:cNvPr>
            <p:cNvSpPr/>
            <p:nvPr/>
          </p:nvSpPr>
          <p:spPr>
            <a:xfrm rot="16200000">
              <a:off x="190333" y="2326147"/>
              <a:ext cx="2007871" cy="891253"/>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Graphic 20">
            <a:extLst>
              <a:ext uri="{FF2B5EF4-FFF2-40B4-BE49-F238E27FC236}">
                <a16:creationId xmlns:a16="http://schemas.microsoft.com/office/drawing/2014/main" id="{713378EE-950C-F650-1670-23144DC4C9A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8755" y="2394424"/>
            <a:ext cx="676157" cy="676157"/>
          </a:xfrm>
          <a:prstGeom prst="rect">
            <a:avLst/>
          </a:prstGeom>
        </p:spPr>
      </p:pic>
      <p:grpSp>
        <p:nvGrpSpPr>
          <p:cNvPr id="39" name="Group 38">
            <a:extLst>
              <a:ext uri="{FF2B5EF4-FFF2-40B4-BE49-F238E27FC236}">
                <a16:creationId xmlns:a16="http://schemas.microsoft.com/office/drawing/2014/main" id="{E1AC197A-6C42-98E7-D5D2-9AD92E6B53C0}"/>
              </a:ext>
            </a:extLst>
          </p:cNvPr>
          <p:cNvGrpSpPr/>
          <p:nvPr/>
        </p:nvGrpSpPr>
        <p:grpSpPr>
          <a:xfrm>
            <a:off x="748639" y="3911898"/>
            <a:ext cx="9078907" cy="709607"/>
            <a:chOff x="901039" y="5126082"/>
            <a:chExt cx="9078907" cy="709607"/>
          </a:xfrm>
        </p:grpSpPr>
        <p:sp>
          <p:nvSpPr>
            <p:cNvPr id="34" name="Rectangle: Rounded Corners 33">
              <a:extLst>
                <a:ext uri="{FF2B5EF4-FFF2-40B4-BE49-F238E27FC236}">
                  <a16:creationId xmlns:a16="http://schemas.microsoft.com/office/drawing/2014/main" id="{CFEE2715-4C44-A683-B1AC-ECEAC09BA58B}"/>
                </a:ext>
              </a:extLst>
            </p:cNvPr>
            <p:cNvSpPr/>
            <p:nvPr/>
          </p:nvSpPr>
          <p:spPr>
            <a:xfrm rot="16200000">
              <a:off x="5393473" y="1365805"/>
              <a:ext cx="709606" cy="8230162"/>
            </a:xfrm>
            <a:prstGeom prst="roundRect">
              <a:avLst>
                <a:gd name="adj" fmla="val 16599"/>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ontent Placeholder 2">
              <a:extLst>
                <a:ext uri="{FF2B5EF4-FFF2-40B4-BE49-F238E27FC236}">
                  <a16:creationId xmlns:a16="http://schemas.microsoft.com/office/drawing/2014/main" id="{E68E5CFF-54EB-22FF-E89A-7D3FF87D3A42}"/>
                </a:ext>
              </a:extLst>
            </p:cNvPr>
            <p:cNvSpPr txBox="1">
              <a:spLocks/>
            </p:cNvSpPr>
            <p:nvPr/>
          </p:nvSpPr>
          <p:spPr>
            <a:xfrm>
              <a:off x="1792291" y="5332383"/>
              <a:ext cx="8187655" cy="297004"/>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700"/>
                </a:spcBef>
                <a:buClr>
                  <a:srgbClr val="006EAB"/>
                </a:buClr>
                <a:defRPr/>
              </a:pPr>
              <a:r>
                <a:rPr lang="en-GB" sz="1400" dirty="0">
                  <a:solidFill>
                    <a:srgbClr val="E7E6E6">
                      <a:lumMod val="25000"/>
                    </a:srgbClr>
                  </a:solidFill>
                </a:rPr>
                <a:t>Olfactometry is used to identify </a:t>
              </a:r>
              <a:r>
                <a:rPr lang="en-GB" sz="1400" b="1" dirty="0">
                  <a:solidFill>
                    <a:schemeClr val="tx1"/>
                  </a:solidFill>
                </a:rPr>
                <a:t>anosmia</a:t>
              </a:r>
              <a:r>
                <a:rPr lang="en-GB" sz="1400" dirty="0">
                  <a:solidFill>
                    <a:srgbClr val="E7E6E6">
                      <a:lumMod val="25000"/>
                    </a:srgbClr>
                  </a:solidFill>
                </a:rPr>
                <a:t> and confirm </a:t>
              </a:r>
              <a:r>
                <a:rPr lang="en-GB" sz="1400" dirty="0" err="1">
                  <a:solidFill>
                    <a:srgbClr val="E7E6E6">
                      <a:lumMod val="25000"/>
                    </a:srgbClr>
                  </a:solidFill>
                </a:rPr>
                <a:t>Kallmann</a:t>
              </a:r>
              <a:r>
                <a:rPr lang="en-GB" sz="1400" dirty="0">
                  <a:solidFill>
                    <a:srgbClr val="E7E6E6">
                      <a:lumMod val="25000"/>
                    </a:srgbClr>
                  </a:solidFill>
                </a:rPr>
                <a:t> syndrome</a:t>
              </a:r>
            </a:p>
          </p:txBody>
        </p:sp>
        <p:sp>
          <p:nvSpPr>
            <p:cNvPr id="37" name="Rectangle: Top Corners Rounded 36">
              <a:extLst>
                <a:ext uri="{FF2B5EF4-FFF2-40B4-BE49-F238E27FC236}">
                  <a16:creationId xmlns:a16="http://schemas.microsoft.com/office/drawing/2014/main" id="{A7103055-0D9B-FA0E-86C7-E20806BD6415}"/>
                </a:ext>
              </a:extLst>
            </p:cNvPr>
            <p:cNvSpPr/>
            <p:nvPr/>
          </p:nvSpPr>
          <p:spPr>
            <a:xfrm rot="16200000">
              <a:off x="991862" y="5035259"/>
              <a:ext cx="709607" cy="891254"/>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Graphic 40">
            <a:extLst>
              <a:ext uri="{FF2B5EF4-FFF2-40B4-BE49-F238E27FC236}">
                <a16:creationId xmlns:a16="http://schemas.microsoft.com/office/drawing/2014/main" id="{B56F9917-9491-067E-EFA7-4E527E66C5D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901216" y="3957957"/>
            <a:ext cx="651571" cy="651571"/>
          </a:xfrm>
          <a:prstGeom prst="rect">
            <a:avLst/>
          </a:prstGeom>
        </p:spPr>
      </p:pic>
      <p:grpSp>
        <p:nvGrpSpPr>
          <p:cNvPr id="548" name="Group 547">
            <a:extLst>
              <a:ext uri="{FF2B5EF4-FFF2-40B4-BE49-F238E27FC236}">
                <a16:creationId xmlns:a16="http://schemas.microsoft.com/office/drawing/2014/main" id="{36D8EEDE-4C72-9775-16DA-DCA24434A507}"/>
              </a:ext>
            </a:extLst>
          </p:cNvPr>
          <p:cNvGrpSpPr/>
          <p:nvPr/>
        </p:nvGrpSpPr>
        <p:grpSpPr>
          <a:xfrm>
            <a:off x="9611110" y="1161437"/>
            <a:ext cx="1475125" cy="4499629"/>
            <a:chOff x="9326430" y="1568670"/>
            <a:chExt cx="1582860" cy="4828260"/>
          </a:xfrm>
          <a:effectLst>
            <a:outerShdw blurRad="76200" dir="18900000" sy="23000" kx="-1200000" algn="bl" rotWithShape="0">
              <a:prstClr val="black">
                <a:alpha val="20000"/>
              </a:prstClr>
            </a:outerShdw>
          </a:effectLst>
        </p:grpSpPr>
        <p:sp>
          <p:nvSpPr>
            <p:cNvPr id="549" name="Freeform: Shape 548">
              <a:extLst>
                <a:ext uri="{FF2B5EF4-FFF2-40B4-BE49-F238E27FC236}">
                  <a16:creationId xmlns:a16="http://schemas.microsoft.com/office/drawing/2014/main" id="{6BF50A1D-7CAD-B39A-C2EC-8452B43C1A53}"/>
                </a:ext>
              </a:extLst>
            </p:cNvPr>
            <p:cNvSpPr/>
            <p:nvPr/>
          </p:nvSpPr>
          <p:spPr>
            <a:xfrm>
              <a:off x="9330690" y="1594626"/>
              <a:ext cx="1573530" cy="4800459"/>
            </a:xfrm>
            <a:custGeom>
              <a:avLst/>
              <a:gdLst>
                <a:gd name="connsiteX0" fmla="*/ 253312 w 1573530"/>
                <a:gd name="connsiteY0" fmla="*/ 1806546 h 4800459"/>
                <a:gd name="connsiteX1" fmla="*/ 241935 w 1573530"/>
                <a:gd name="connsiteY1" fmla="*/ 1864854 h 4800459"/>
                <a:gd name="connsiteX2" fmla="*/ 226695 w 1573530"/>
                <a:gd name="connsiteY2" fmla="*/ 1906764 h 4800459"/>
                <a:gd name="connsiteX3" fmla="*/ 219075 w 1573530"/>
                <a:gd name="connsiteY3" fmla="*/ 1965819 h 4800459"/>
                <a:gd name="connsiteX4" fmla="*/ 219075 w 1573530"/>
                <a:gd name="connsiteY4" fmla="*/ 2015349 h 4800459"/>
                <a:gd name="connsiteX5" fmla="*/ 205740 w 1573530"/>
                <a:gd name="connsiteY5" fmla="*/ 2068689 h 4800459"/>
                <a:gd name="connsiteX6" fmla="*/ 194310 w 1573530"/>
                <a:gd name="connsiteY6" fmla="*/ 2142984 h 4800459"/>
                <a:gd name="connsiteX7" fmla="*/ 193294 w 1573530"/>
                <a:gd name="connsiteY7" fmla="*/ 2142984 h 4800459"/>
                <a:gd name="connsiteX8" fmla="*/ 156210 w 1573530"/>
                <a:gd name="connsiteY8" fmla="*/ 2282049 h 4800459"/>
                <a:gd name="connsiteX9" fmla="*/ 146685 w 1573530"/>
                <a:gd name="connsiteY9" fmla="*/ 2312529 h 4800459"/>
                <a:gd name="connsiteX10" fmla="*/ 150495 w 1573530"/>
                <a:gd name="connsiteY10" fmla="*/ 2407779 h 4800459"/>
                <a:gd name="connsiteX11" fmla="*/ 152400 w 1573530"/>
                <a:gd name="connsiteY11" fmla="*/ 2457309 h 4800459"/>
                <a:gd name="connsiteX12" fmla="*/ 173355 w 1573530"/>
                <a:gd name="connsiteY12" fmla="*/ 2516364 h 4800459"/>
                <a:gd name="connsiteX13" fmla="*/ 196215 w 1573530"/>
                <a:gd name="connsiteY13" fmla="*/ 2546844 h 4800459"/>
                <a:gd name="connsiteX14" fmla="*/ 226695 w 1573530"/>
                <a:gd name="connsiteY14" fmla="*/ 2598279 h 4800459"/>
                <a:gd name="connsiteX15" fmla="*/ 220980 w 1573530"/>
                <a:gd name="connsiteY15" fmla="*/ 2516364 h 4800459"/>
                <a:gd name="connsiteX16" fmla="*/ 220980 w 1573530"/>
                <a:gd name="connsiteY16" fmla="*/ 2480169 h 4800459"/>
                <a:gd name="connsiteX17" fmla="*/ 209550 w 1573530"/>
                <a:gd name="connsiteY17" fmla="*/ 2442069 h 4800459"/>
                <a:gd name="connsiteX18" fmla="*/ 209550 w 1573530"/>
                <a:gd name="connsiteY18" fmla="*/ 2392539 h 4800459"/>
                <a:gd name="connsiteX19" fmla="*/ 213360 w 1573530"/>
                <a:gd name="connsiteY19" fmla="*/ 2365869 h 4800459"/>
                <a:gd name="connsiteX20" fmla="*/ 213360 w 1573530"/>
                <a:gd name="connsiteY20" fmla="*/ 2308719 h 4800459"/>
                <a:gd name="connsiteX21" fmla="*/ 217170 w 1573530"/>
                <a:gd name="connsiteY21" fmla="*/ 2215374 h 4800459"/>
                <a:gd name="connsiteX22" fmla="*/ 228600 w 1573530"/>
                <a:gd name="connsiteY22" fmla="*/ 2148699 h 4800459"/>
                <a:gd name="connsiteX23" fmla="*/ 231394 w 1573530"/>
                <a:gd name="connsiteY23" fmla="*/ 2144889 h 4800459"/>
                <a:gd name="connsiteX24" fmla="*/ 228600 w 1573530"/>
                <a:gd name="connsiteY24" fmla="*/ 2144889 h 4800459"/>
                <a:gd name="connsiteX25" fmla="*/ 243840 w 1573530"/>
                <a:gd name="connsiteY25" fmla="*/ 2040114 h 4800459"/>
                <a:gd name="connsiteX26" fmla="*/ 253365 w 1573530"/>
                <a:gd name="connsiteY26" fmla="*/ 1977249 h 4800459"/>
                <a:gd name="connsiteX27" fmla="*/ 262890 w 1573530"/>
                <a:gd name="connsiteY27" fmla="*/ 1918194 h 4800459"/>
                <a:gd name="connsiteX28" fmla="*/ 262890 w 1573530"/>
                <a:gd name="connsiteY28" fmla="*/ 1872474 h 4800459"/>
                <a:gd name="connsiteX29" fmla="*/ 258951 w 1573530"/>
                <a:gd name="connsiteY29" fmla="*/ 1813384 h 4800459"/>
                <a:gd name="connsiteX30" fmla="*/ 257175 w 1573530"/>
                <a:gd name="connsiteY30" fmla="*/ 1786749 h 4800459"/>
                <a:gd name="connsiteX31" fmla="*/ 254176 w 1573530"/>
                <a:gd name="connsiteY31" fmla="*/ 1802120 h 4800459"/>
                <a:gd name="connsiteX32" fmla="*/ 258207 w 1573530"/>
                <a:gd name="connsiteY32" fmla="*/ 1802234 h 4800459"/>
                <a:gd name="connsiteX33" fmla="*/ 688304 w 1573530"/>
                <a:gd name="connsiteY33" fmla="*/ 0 h 4800459"/>
                <a:gd name="connsiteX34" fmla="*/ 927780 w 1573530"/>
                <a:gd name="connsiteY34" fmla="*/ 188262 h 4800459"/>
                <a:gd name="connsiteX35" fmla="*/ 926388 w 1573530"/>
                <a:gd name="connsiteY35" fmla="*/ 199121 h 4800459"/>
                <a:gd name="connsiteX36" fmla="*/ 928845 w 1573530"/>
                <a:gd name="connsiteY36" fmla="*/ 204062 h 4800459"/>
                <a:gd name="connsiteX37" fmla="*/ 933840 w 1573530"/>
                <a:gd name="connsiteY37" fmla="*/ 234984 h 4800459"/>
                <a:gd name="connsiteX38" fmla="*/ 928845 w 1573530"/>
                <a:gd name="connsiteY38" fmla="*/ 265907 h 4800459"/>
                <a:gd name="connsiteX39" fmla="*/ 926106 w 1573530"/>
                <a:gd name="connsiteY39" fmla="*/ 271414 h 4800459"/>
                <a:gd name="connsiteX40" fmla="*/ 934606 w 1573530"/>
                <a:gd name="connsiteY40" fmla="*/ 360654 h 4800459"/>
                <a:gd name="connsiteX41" fmla="*/ 930174 w 1573530"/>
                <a:gd name="connsiteY41" fmla="*/ 407182 h 4800459"/>
                <a:gd name="connsiteX42" fmla="*/ 933795 w 1573530"/>
                <a:gd name="connsiteY42" fmla="*/ 430486 h 4800459"/>
                <a:gd name="connsiteX43" fmla="*/ 915212 w 1573530"/>
                <a:gd name="connsiteY43" fmla="*/ 490210 h 4800459"/>
                <a:gd name="connsiteX44" fmla="*/ 914725 w 1573530"/>
                <a:gd name="connsiteY44" fmla="*/ 490793 h 4800459"/>
                <a:gd name="connsiteX45" fmla="*/ 883920 w 1573530"/>
                <a:gd name="connsiteY45" fmla="*/ 554214 h 4800459"/>
                <a:gd name="connsiteX46" fmla="*/ 862965 w 1573530"/>
                <a:gd name="connsiteY46" fmla="*/ 575169 h 4800459"/>
                <a:gd name="connsiteX47" fmla="*/ 868680 w 1573530"/>
                <a:gd name="connsiteY47" fmla="*/ 605649 h 4800459"/>
                <a:gd name="connsiteX48" fmla="*/ 918210 w 1573530"/>
                <a:gd name="connsiteY48" fmla="*/ 651369 h 4800459"/>
                <a:gd name="connsiteX49" fmla="*/ 954405 w 1573530"/>
                <a:gd name="connsiteY49" fmla="*/ 678039 h 4800459"/>
                <a:gd name="connsiteX50" fmla="*/ 977265 w 1573530"/>
                <a:gd name="connsiteY50" fmla="*/ 693279 h 4800459"/>
                <a:gd name="connsiteX51" fmla="*/ 1022985 w 1573530"/>
                <a:gd name="connsiteY51" fmla="*/ 716139 h 4800459"/>
                <a:gd name="connsiteX52" fmla="*/ 1036320 w 1573530"/>
                <a:gd name="connsiteY52" fmla="*/ 723759 h 4800459"/>
                <a:gd name="connsiteX53" fmla="*/ 1074420 w 1573530"/>
                <a:gd name="connsiteY53" fmla="*/ 723759 h 4800459"/>
                <a:gd name="connsiteX54" fmla="*/ 1104900 w 1573530"/>
                <a:gd name="connsiteY54" fmla="*/ 738999 h 4800459"/>
                <a:gd name="connsiteX55" fmla="*/ 1148715 w 1573530"/>
                <a:gd name="connsiteY55" fmla="*/ 754239 h 4800459"/>
                <a:gd name="connsiteX56" fmla="*/ 1209675 w 1573530"/>
                <a:gd name="connsiteY56" fmla="*/ 758049 h 4800459"/>
                <a:gd name="connsiteX57" fmla="*/ 1240155 w 1573530"/>
                <a:gd name="connsiteY57" fmla="*/ 782814 h 4800459"/>
                <a:gd name="connsiteX58" fmla="*/ 1280160 w 1573530"/>
                <a:gd name="connsiteY58" fmla="*/ 805674 h 4800459"/>
                <a:gd name="connsiteX59" fmla="*/ 1306830 w 1573530"/>
                <a:gd name="connsiteY59" fmla="*/ 849489 h 4800459"/>
                <a:gd name="connsiteX60" fmla="*/ 1325880 w 1573530"/>
                <a:gd name="connsiteY60" fmla="*/ 889494 h 4800459"/>
                <a:gd name="connsiteX61" fmla="*/ 1341120 w 1573530"/>
                <a:gd name="connsiteY61" fmla="*/ 940929 h 4800459"/>
                <a:gd name="connsiteX62" fmla="*/ 1346835 w 1573530"/>
                <a:gd name="connsiteY62" fmla="*/ 994269 h 4800459"/>
                <a:gd name="connsiteX63" fmla="*/ 1348740 w 1573530"/>
                <a:gd name="connsiteY63" fmla="*/ 1043799 h 4800459"/>
                <a:gd name="connsiteX64" fmla="*/ 1356360 w 1573530"/>
                <a:gd name="connsiteY64" fmla="*/ 1093329 h 4800459"/>
                <a:gd name="connsiteX65" fmla="*/ 1352464 w 1573530"/>
                <a:gd name="connsiteY65" fmla="*/ 1093335 h 4800459"/>
                <a:gd name="connsiteX66" fmla="*/ 1371600 w 1573530"/>
                <a:gd name="connsiteY66" fmla="*/ 1144764 h 4800459"/>
                <a:gd name="connsiteX67" fmla="*/ 1373505 w 1573530"/>
                <a:gd name="connsiteY67" fmla="*/ 1177149 h 4800459"/>
                <a:gd name="connsiteX68" fmla="*/ 1377315 w 1573530"/>
                <a:gd name="connsiteY68" fmla="*/ 1249539 h 4800459"/>
                <a:gd name="connsiteX69" fmla="*/ 1383030 w 1573530"/>
                <a:gd name="connsiteY69" fmla="*/ 1361934 h 4800459"/>
                <a:gd name="connsiteX70" fmla="*/ 1384935 w 1573530"/>
                <a:gd name="connsiteY70" fmla="*/ 1434324 h 4800459"/>
                <a:gd name="connsiteX71" fmla="*/ 1390650 w 1573530"/>
                <a:gd name="connsiteY71" fmla="*/ 1512429 h 4800459"/>
                <a:gd name="connsiteX72" fmla="*/ 1392555 w 1573530"/>
                <a:gd name="connsiteY72" fmla="*/ 1573389 h 4800459"/>
                <a:gd name="connsiteX73" fmla="*/ 1411605 w 1573530"/>
                <a:gd name="connsiteY73" fmla="*/ 1626729 h 4800459"/>
                <a:gd name="connsiteX74" fmla="*/ 1423035 w 1573530"/>
                <a:gd name="connsiteY74" fmla="*/ 1680069 h 4800459"/>
                <a:gd name="connsiteX75" fmla="*/ 1445895 w 1573530"/>
                <a:gd name="connsiteY75" fmla="*/ 1733409 h 4800459"/>
                <a:gd name="connsiteX76" fmla="*/ 1455420 w 1573530"/>
                <a:gd name="connsiteY76" fmla="*/ 1756269 h 4800459"/>
                <a:gd name="connsiteX77" fmla="*/ 1464945 w 1573530"/>
                <a:gd name="connsiteY77" fmla="*/ 1815324 h 4800459"/>
                <a:gd name="connsiteX78" fmla="*/ 1464945 w 1573530"/>
                <a:gd name="connsiteY78" fmla="*/ 1870569 h 4800459"/>
                <a:gd name="connsiteX79" fmla="*/ 1466850 w 1573530"/>
                <a:gd name="connsiteY79" fmla="*/ 1935339 h 4800459"/>
                <a:gd name="connsiteX80" fmla="*/ 1463040 w 1573530"/>
                <a:gd name="connsiteY80" fmla="*/ 2019159 h 4800459"/>
                <a:gd name="connsiteX81" fmla="*/ 1463040 w 1573530"/>
                <a:gd name="connsiteY81" fmla="*/ 2104884 h 4800459"/>
                <a:gd name="connsiteX82" fmla="*/ 1466850 w 1573530"/>
                <a:gd name="connsiteY82" fmla="*/ 2114409 h 4800459"/>
                <a:gd name="connsiteX83" fmla="*/ 1463040 w 1573530"/>
                <a:gd name="connsiteY83" fmla="*/ 2131554 h 4800459"/>
                <a:gd name="connsiteX84" fmla="*/ 1463040 w 1573530"/>
                <a:gd name="connsiteY84" fmla="*/ 2144889 h 4800459"/>
                <a:gd name="connsiteX85" fmla="*/ 1460077 w 1573530"/>
                <a:gd name="connsiteY85" fmla="*/ 2144889 h 4800459"/>
                <a:gd name="connsiteX86" fmla="*/ 1451610 w 1573530"/>
                <a:gd name="connsiteY86" fmla="*/ 2182989 h 4800459"/>
                <a:gd name="connsiteX87" fmla="*/ 1455420 w 1573530"/>
                <a:gd name="connsiteY87" fmla="*/ 2377299 h 4800459"/>
                <a:gd name="connsiteX88" fmla="*/ 1476375 w 1573530"/>
                <a:gd name="connsiteY88" fmla="*/ 2489694 h 4800459"/>
                <a:gd name="connsiteX89" fmla="*/ 1518285 w 1573530"/>
                <a:gd name="connsiteY89" fmla="*/ 2571609 h 4800459"/>
                <a:gd name="connsiteX90" fmla="*/ 1558290 w 1573530"/>
                <a:gd name="connsiteY90" fmla="*/ 2628759 h 4800459"/>
                <a:gd name="connsiteX91" fmla="*/ 1571625 w 1573530"/>
                <a:gd name="connsiteY91" fmla="*/ 2664954 h 4800459"/>
                <a:gd name="connsiteX92" fmla="*/ 1571625 w 1573530"/>
                <a:gd name="connsiteY92" fmla="*/ 2689719 h 4800459"/>
                <a:gd name="connsiteX93" fmla="*/ 1573530 w 1573530"/>
                <a:gd name="connsiteY93" fmla="*/ 2748774 h 4800459"/>
                <a:gd name="connsiteX94" fmla="*/ 1525905 w 1573530"/>
                <a:gd name="connsiteY94" fmla="*/ 2804019 h 4800459"/>
                <a:gd name="connsiteX95" fmla="*/ 1508760 w 1573530"/>
                <a:gd name="connsiteY95" fmla="*/ 2844024 h 4800459"/>
                <a:gd name="connsiteX96" fmla="*/ 1489710 w 1573530"/>
                <a:gd name="connsiteY96" fmla="*/ 2874504 h 4800459"/>
                <a:gd name="connsiteX97" fmla="*/ 1388745 w 1573530"/>
                <a:gd name="connsiteY97" fmla="*/ 2891649 h 4800459"/>
                <a:gd name="connsiteX98" fmla="*/ 1369695 w 1573530"/>
                <a:gd name="connsiteY98" fmla="*/ 2874504 h 4800459"/>
                <a:gd name="connsiteX99" fmla="*/ 1327785 w 1573530"/>
                <a:gd name="connsiteY99" fmla="*/ 2872599 h 4800459"/>
                <a:gd name="connsiteX100" fmla="*/ 1318260 w 1573530"/>
                <a:gd name="connsiteY100" fmla="*/ 2851644 h 4800459"/>
                <a:gd name="connsiteX101" fmla="*/ 1333500 w 1573530"/>
                <a:gd name="connsiteY101" fmla="*/ 2826879 h 4800459"/>
                <a:gd name="connsiteX102" fmla="*/ 1367790 w 1573530"/>
                <a:gd name="connsiteY102" fmla="*/ 2823069 h 4800459"/>
                <a:gd name="connsiteX103" fmla="*/ 1392555 w 1573530"/>
                <a:gd name="connsiteY103" fmla="*/ 2819259 h 4800459"/>
                <a:gd name="connsiteX104" fmla="*/ 1386840 w 1573530"/>
                <a:gd name="connsiteY104" fmla="*/ 2790684 h 4800459"/>
                <a:gd name="connsiteX105" fmla="*/ 1383030 w 1573530"/>
                <a:gd name="connsiteY105" fmla="*/ 2750679 h 4800459"/>
                <a:gd name="connsiteX106" fmla="*/ 1371600 w 1573530"/>
                <a:gd name="connsiteY106" fmla="*/ 2687814 h 4800459"/>
                <a:gd name="connsiteX107" fmla="*/ 1356360 w 1573530"/>
                <a:gd name="connsiteY107" fmla="*/ 2638284 h 4800459"/>
                <a:gd name="connsiteX108" fmla="*/ 1346835 w 1573530"/>
                <a:gd name="connsiteY108" fmla="*/ 2602089 h 4800459"/>
                <a:gd name="connsiteX109" fmla="*/ 1348740 w 1573530"/>
                <a:gd name="connsiteY109" fmla="*/ 2541129 h 4800459"/>
                <a:gd name="connsiteX110" fmla="*/ 1360170 w 1573530"/>
                <a:gd name="connsiteY110" fmla="*/ 2520174 h 4800459"/>
                <a:gd name="connsiteX111" fmla="*/ 1360170 w 1573530"/>
                <a:gd name="connsiteY111" fmla="*/ 2472549 h 4800459"/>
                <a:gd name="connsiteX112" fmla="*/ 1352550 w 1573530"/>
                <a:gd name="connsiteY112" fmla="*/ 2434449 h 4800459"/>
                <a:gd name="connsiteX113" fmla="*/ 1352550 w 1573530"/>
                <a:gd name="connsiteY113" fmla="*/ 2375394 h 4800459"/>
                <a:gd name="connsiteX114" fmla="*/ 1348740 w 1573530"/>
                <a:gd name="connsiteY114" fmla="*/ 2335389 h 4800459"/>
                <a:gd name="connsiteX115" fmla="*/ 1327785 w 1573530"/>
                <a:gd name="connsiteY115" fmla="*/ 2280144 h 4800459"/>
                <a:gd name="connsiteX116" fmla="*/ 1314450 w 1573530"/>
                <a:gd name="connsiteY116" fmla="*/ 2230614 h 4800459"/>
                <a:gd name="connsiteX117" fmla="*/ 1297305 w 1573530"/>
                <a:gd name="connsiteY117" fmla="*/ 2163939 h 4800459"/>
                <a:gd name="connsiteX118" fmla="*/ 1297305 w 1573530"/>
                <a:gd name="connsiteY118" fmla="*/ 2144889 h 4800459"/>
                <a:gd name="connsiteX119" fmla="*/ 1292994 w 1573530"/>
                <a:gd name="connsiteY119" fmla="*/ 2104654 h 4800459"/>
                <a:gd name="connsiteX120" fmla="*/ 1290566 w 1573530"/>
                <a:gd name="connsiteY120" fmla="*/ 2089500 h 4800459"/>
                <a:gd name="connsiteX121" fmla="*/ 1272540 w 1573530"/>
                <a:gd name="connsiteY121" fmla="*/ 2053449 h 4800459"/>
                <a:gd name="connsiteX122" fmla="*/ 1263015 w 1573530"/>
                <a:gd name="connsiteY122" fmla="*/ 1994394 h 4800459"/>
                <a:gd name="connsiteX123" fmla="*/ 1253490 w 1573530"/>
                <a:gd name="connsiteY123" fmla="*/ 1969629 h 4800459"/>
                <a:gd name="connsiteX124" fmla="*/ 1230630 w 1573530"/>
                <a:gd name="connsiteY124" fmla="*/ 1906764 h 4800459"/>
                <a:gd name="connsiteX125" fmla="*/ 1213485 w 1573530"/>
                <a:gd name="connsiteY125" fmla="*/ 1861044 h 4800459"/>
                <a:gd name="connsiteX126" fmla="*/ 1215390 w 1573530"/>
                <a:gd name="connsiteY126" fmla="*/ 1832469 h 4800459"/>
                <a:gd name="connsiteX127" fmla="*/ 1205415 w 1573530"/>
                <a:gd name="connsiteY127" fmla="*/ 1792568 h 4800459"/>
                <a:gd name="connsiteX128" fmla="*/ 1202450 w 1573530"/>
                <a:gd name="connsiteY128" fmla="*/ 1789768 h 4800459"/>
                <a:gd name="connsiteX129" fmla="*/ 1190625 w 1573530"/>
                <a:gd name="connsiteY129" fmla="*/ 1813419 h 4800459"/>
                <a:gd name="connsiteX130" fmla="*/ 1190625 w 1573530"/>
                <a:gd name="connsiteY130" fmla="*/ 1853424 h 4800459"/>
                <a:gd name="connsiteX131" fmla="*/ 1198245 w 1573530"/>
                <a:gd name="connsiteY131" fmla="*/ 1880094 h 4800459"/>
                <a:gd name="connsiteX132" fmla="*/ 1198245 w 1573530"/>
                <a:gd name="connsiteY132" fmla="*/ 1910574 h 4800459"/>
                <a:gd name="connsiteX133" fmla="*/ 1205865 w 1573530"/>
                <a:gd name="connsiteY133" fmla="*/ 1971534 h 4800459"/>
                <a:gd name="connsiteX134" fmla="*/ 1213485 w 1573530"/>
                <a:gd name="connsiteY134" fmla="*/ 2002014 h 4800459"/>
                <a:gd name="connsiteX135" fmla="*/ 1234440 w 1573530"/>
                <a:gd name="connsiteY135" fmla="*/ 2032494 h 4800459"/>
                <a:gd name="connsiteX136" fmla="*/ 1249680 w 1573530"/>
                <a:gd name="connsiteY136" fmla="*/ 2074404 h 4800459"/>
                <a:gd name="connsiteX137" fmla="*/ 1259205 w 1573530"/>
                <a:gd name="connsiteY137" fmla="*/ 2144889 h 4800459"/>
                <a:gd name="connsiteX138" fmla="*/ 1253966 w 1573530"/>
                <a:gd name="connsiteY138" fmla="*/ 2144889 h 4800459"/>
                <a:gd name="connsiteX139" fmla="*/ 1261110 w 1573530"/>
                <a:gd name="connsiteY139" fmla="*/ 2173464 h 4800459"/>
                <a:gd name="connsiteX140" fmla="*/ 1268730 w 1573530"/>
                <a:gd name="connsiteY140" fmla="*/ 2262999 h 4800459"/>
                <a:gd name="connsiteX141" fmla="*/ 1274445 w 1573530"/>
                <a:gd name="connsiteY141" fmla="*/ 2323959 h 4800459"/>
                <a:gd name="connsiteX142" fmla="*/ 1278255 w 1573530"/>
                <a:gd name="connsiteY142" fmla="*/ 2365869 h 4800459"/>
                <a:gd name="connsiteX143" fmla="*/ 1278255 w 1573530"/>
                <a:gd name="connsiteY143" fmla="*/ 2432544 h 4800459"/>
                <a:gd name="connsiteX144" fmla="*/ 1276350 w 1573530"/>
                <a:gd name="connsiteY144" fmla="*/ 2539224 h 4800459"/>
                <a:gd name="connsiteX145" fmla="*/ 1259205 w 1573530"/>
                <a:gd name="connsiteY145" fmla="*/ 2647809 h 4800459"/>
                <a:gd name="connsiteX146" fmla="*/ 1240155 w 1573530"/>
                <a:gd name="connsiteY146" fmla="*/ 2729724 h 4800459"/>
                <a:gd name="connsiteX147" fmla="*/ 1228725 w 1573530"/>
                <a:gd name="connsiteY147" fmla="*/ 2798304 h 4800459"/>
                <a:gd name="connsiteX148" fmla="*/ 1202055 w 1573530"/>
                <a:gd name="connsiteY148" fmla="*/ 2918319 h 4800459"/>
                <a:gd name="connsiteX149" fmla="*/ 1192530 w 1573530"/>
                <a:gd name="connsiteY149" fmla="*/ 2977374 h 4800459"/>
                <a:gd name="connsiteX150" fmla="*/ 1179195 w 1573530"/>
                <a:gd name="connsiteY150" fmla="*/ 3051669 h 4800459"/>
                <a:gd name="connsiteX151" fmla="*/ 1173068 w 1573530"/>
                <a:gd name="connsiteY151" fmla="*/ 3051669 h 4800459"/>
                <a:gd name="connsiteX152" fmla="*/ 1163955 w 1573530"/>
                <a:gd name="connsiteY152" fmla="*/ 3164064 h 4800459"/>
                <a:gd name="connsiteX153" fmla="*/ 1160145 w 1573530"/>
                <a:gd name="connsiteY153" fmla="*/ 3263124 h 4800459"/>
                <a:gd name="connsiteX154" fmla="*/ 1152525 w 1573530"/>
                <a:gd name="connsiteY154" fmla="*/ 3335514 h 4800459"/>
                <a:gd name="connsiteX155" fmla="*/ 1154430 w 1573530"/>
                <a:gd name="connsiteY155" fmla="*/ 3388854 h 4800459"/>
                <a:gd name="connsiteX156" fmla="*/ 1181100 w 1573530"/>
                <a:gd name="connsiteY156" fmla="*/ 3495534 h 4800459"/>
                <a:gd name="connsiteX157" fmla="*/ 1221105 w 1573530"/>
                <a:gd name="connsiteY157" fmla="*/ 3609834 h 4800459"/>
                <a:gd name="connsiteX158" fmla="*/ 1228725 w 1573530"/>
                <a:gd name="connsiteY158" fmla="*/ 3689844 h 4800459"/>
                <a:gd name="connsiteX159" fmla="*/ 1230630 w 1573530"/>
                <a:gd name="connsiteY159" fmla="*/ 3771759 h 4800459"/>
                <a:gd name="connsiteX160" fmla="*/ 1230630 w 1573530"/>
                <a:gd name="connsiteY160" fmla="*/ 3947019 h 4800459"/>
                <a:gd name="connsiteX161" fmla="*/ 1223010 w 1573530"/>
                <a:gd name="connsiteY161" fmla="*/ 3996549 h 4800459"/>
                <a:gd name="connsiteX162" fmla="*/ 1223010 w 1573530"/>
                <a:gd name="connsiteY162" fmla="*/ 4118469 h 4800459"/>
                <a:gd name="connsiteX163" fmla="*/ 1224915 w 1573530"/>
                <a:gd name="connsiteY163" fmla="*/ 4188954 h 4800459"/>
                <a:gd name="connsiteX164" fmla="*/ 1226820 w 1573530"/>
                <a:gd name="connsiteY164" fmla="*/ 4282299 h 4800459"/>
                <a:gd name="connsiteX165" fmla="*/ 1230630 w 1573530"/>
                <a:gd name="connsiteY165" fmla="*/ 4379454 h 4800459"/>
                <a:gd name="connsiteX166" fmla="*/ 1245870 w 1573530"/>
                <a:gd name="connsiteY166" fmla="*/ 4493754 h 4800459"/>
                <a:gd name="connsiteX167" fmla="*/ 1280160 w 1573530"/>
                <a:gd name="connsiteY167" fmla="*/ 4535664 h 4800459"/>
                <a:gd name="connsiteX168" fmla="*/ 1320165 w 1573530"/>
                <a:gd name="connsiteY168" fmla="*/ 4581384 h 4800459"/>
                <a:gd name="connsiteX169" fmla="*/ 1375410 w 1573530"/>
                <a:gd name="connsiteY169" fmla="*/ 4619484 h 4800459"/>
                <a:gd name="connsiteX170" fmla="*/ 1415415 w 1573530"/>
                <a:gd name="connsiteY170" fmla="*/ 4634724 h 4800459"/>
                <a:gd name="connsiteX171" fmla="*/ 1459230 w 1573530"/>
                <a:gd name="connsiteY171" fmla="*/ 4682349 h 4800459"/>
                <a:gd name="connsiteX172" fmla="*/ 1464945 w 1573530"/>
                <a:gd name="connsiteY172" fmla="*/ 4709019 h 4800459"/>
                <a:gd name="connsiteX173" fmla="*/ 1461135 w 1573530"/>
                <a:gd name="connsiteY173" fmla="*/ 4733784 h 4800459"/>
                <a:gd name="connsiteX174" fmla="*/ 1455420 w 1573530"/>
                <a:gd name="connsiteY174" fmla="*/ 4758549 h 4800459"/>
                <a:gd name="connsiteX175" fmla="*/ 1426845 w 1573530"/>
                <a:gd name="connsiteY175" fmla="*/ 4764264 h 4800459"/>
                <a:gd name="connsiteX176" fmla="*/ 1405890 w 1573530"/>
                <a:gd name="connsiteY176" fmla="*/ 4752834 h 4800459"/>
                <a:gd name="connsiteX177" fmla="*/ 1343025 w 1573530"/>
                <a:gd name="connsiteY177" fmla="*/ 4754739 h 4800459"/>
                <a:gd name="connsiteX178" fmla="*/ 1331595 w 1573530"/>
                <a:gd name="connsiteY178" fmla="*/ 4768074 h 4800459"/>
                <a:gd name="connsiteX179" fmla="*/ 1285875 w 1573530"/>
                <a:gd name="connsiteY179" fmla="*/ 4781409 h 4800459"/>
                <a:gd name="connsiteX180" fmla="*/ 1217295 w 1573530"/>
                <a:gd name="connsiteY180" fmla="*/ 4729974 h 4800459"/>
                <a:gd name="connsiteX181" fmla="*/ 1144905 w 1573530"/>
                <a:gd name="connsiteY181" fmla="*/ 4674729 h 4800459"/>
                <a:gd name="connsiteX182" fmla="*/ 1095375 w 1573530"/>
                <a:gd name="connsiteY182" fmla="*/ 4672824 h 4800459"/>
                <a:gd name="connsiteX183" fmla="*/ 1062990 w 1573530"/>
                <a:gd name="connsiteY183" fmla="*/ 4640439 h 4800459"/>
                <a:gd name="connsiteX184" fmla="*/ 1076325 w 1573530"/>
                <a:gd name="connsiteY184" fmla="*/ 4550904 h 4800459"/>
                <a:gd name="connsiteX185" fmla="*/ 1080135 w 1573530"/>
                <a:gd name="connsiteY185" fmla="*/ 4467084 h 4800459"/>
                <a:gd name="connsiteX186" fmla="*/ 1078230 w 1573530"/>
                <a:gd name="connsiteY186" fmla="*/ 4413744 h 4800459"/>
                <a:gd name="connsiteX187" fmla="*/ 1087755 w 1573530"/>
                <a:gd name="connsiteY187" fmla="*/ 4358499 h 4800459"/>
                <a:gd name="connsiteX188" fmla="*/ 1076325 w 1573530"/>
                <a:gd name="connsiteY188" fmla="*/ 4322304 h 4800459"/>
                <a:gd name="connsiteX189" fmla="*/ 1049655 w 1573530"/>
                <a:gd name="connsiteY189" fmla="*/ 4265154 h 4800459"/>
                <a:gd name="connsiteX190" fmla="*/ 1015365 w 1573530"/>
                <a:gd name="connsiteY190" fmla="*/ 4135614 h 4800459"/>
                <a:gd name="connsiteX191" fmla="*/ 994410 w 1573530"/>
                <a:gd name="connsiteY191" fmla="*/ 4076559 h 4800459"/>
                <a:gd name="connsiteX192" fmla="*/ 962025 w 1573530"/>
                <a:gd name="connsiteY192" fmla="*/ 3948924 h 4800459"/>
                <a:gd name="connsiteX193" fmla="*/ 925830 w 1573530"/>
                <a:gd name="connsiteY193" fmla="*/ 3815574 h 4800459"/>
                <a:gd name="connsiteX194" fmla="*/ 904875 w 1573530"/>
                <a:gd name="connsiteY194" fmla="*/ 3769854 h 4800459"/>
                <a:gd name="connsiteX195" fmla="*/ 887730 w 1573530"/>
                <a:gd name="connsiteY195" fmla="*/ 3682224 h 4800459"/>
                <a:gd name="connsiteX196" fmla="*/ 889635 w 1573530"/>
                <a:gd name="connsiteY196" fmla="*/ 3640314 h 4800459"/>
                <a:gd name="connsiteX197" fmla="*/ 878205 w 1573530"/>
                <a:gd name="connsiteY197" fmla="*/ 3606024 h 4800459"/>
                <a:gd name="connsiteX198" fmla="*/ 870585 w 1573530"/>
                <a:gd name="connsiteY198" fmla="*/ 3518394 h 4800459"/>
                <a:gd name="connsiteX199" fmla="*/ 847725 w 1573530"/>
                <a:gd name="connsiteY199" fmla="*/ 3463149 h 4800459"/>
                <a:gd name="connsiteX200" fmla="*/ 847725 w 1573530"/>
                <a:gd name="connsiteY200" fmla="*/ 3425049 h 4800459"/>
                <a:gd name="connsiteX201" fmla="*/ 838200 w 1573530"/>
                <a:gd name="connsiteY201" fmla="*/ 3386949 h 4800459"/>
                <a:gd name="connsiteX202" fmla="*/ 819150 w 1573530"/>
                <a:gd name="connsiteY202" fmla="*/ 3320274 h 4800459"/>
                <a:gd name="connsiteX203" fmla="*/ 809625 w 1573530"/>
                <a:gd name="connsiteY203" fmla="*/ 3268839 h 4800459"/>
                <a:gd name="connsiteX204" fmla="*/ 813435 w 1573530"/>
                <a:gd name="connsiteY204" fmla="*/ 3209784 h 4800459"/>
                <a:gd name="connsiteX205" fmla="*/ 809625 w 1573530"/>
                <a:gd name="connsiteY205" fmla="*/ 3156444 h 4800459"/>
                <a:gd name="connsiteX206" fmla="*/ 811371 w 1573530"/>
                <a:gd name="connsiteY206" fmla="*/ 3051669 h 4800459"/>
                <a:gd name="connsiteX207" fmla="*/ 805815 w 1573530"/>
                <a:gd name="connsiteY207" fmla="*/ 3051669 h 4800459"/>
                <a:gd name="connsiteX208" fmla="*/ 805815 w 1573530"/>
                <a:gd name="connsiteY208" fmla="*/ 2998329 h 4800459"/>
                <a:gd name="connsiteX209" fmla="*/ 790575 w 1573530"/>
                <a:gd name="connsiteY209" fmla="*/ 2891649 h 4800459"/>
                <a:gd name="connsiteX210" fmla="*/ 781050 w 1573530"/>
                <a:gd name="connsiteY210" fmla="*/ 2838309 h 4800459"/>
                <a:gd name="connsiteX211" fmla="*/ 781050 w 1573530"/>
                <a:gd name="connsiteY211" fmla="*/ 2804019 h 4800459"/>
                <a:gd name="connsiteX212" fmla="*/ 773430 w 1573530"/>
                <a:gd name="connsiteY212" fmla="*/ 2735439 h 4800459"/>
                <a:gd name="connsiteX213" fmla="*/ 760095 w 1573530"/>
                <a:gd name="connsiteY213" fmla="*/ 2645904 h 4800459"/>
                <a:gd name="connsiteX214" fmla="*/ 756285 w 1573530"/>
                <a:gd name="connsiteY214" fmla="*/ 2571609 h 4800459"/>
                <a:gd name="connsiteX215" fmla="*/ 744855 w 1573530"/>
                <a:gd name="connsiteY215" fmla="*/ 2468739 h 4800459"/>
                <a:gd name="connsiteX216" fmla="*/ 733425 w 1573530"/>
                <a:gd name="connsiteY216" fmla="*/ 2584944 h 4800459"/>
                <a:gd name="connsiteX217" fmla="*/ 720090 w 1573530"/>
                <a:gd name="connsiteY217" fmla="*/ 2638284 h 4800459"/>
                <a:gd name="connsiteX218" fmla="*/ 706755 w 1573530"/>
                <a:gd name="connsiteY218" fmla="*/ 2720199 h 4800459"/>
                <a:gd name="connsiteX219" fmla="*/ 681990 w 1573530"/>
                <a:gd name="connsiteY219" fmla="*/ 2885934 h 4800459"/>
                <a:gd name="connsiteX220" fmla="*/ 670560 w 1573530"/>
                <a:gd name="connsiteY220" fmla="*/ 2964039 h 4800459"/>
                <a:gd name="connsiteX221" fmla="*/ 678180 w 1573530"/>
                <a:gd name="connsiteY221" fmla="*/ 3055479 h 4800459"/>
                <a:gd name="connsiteX222" fmla="*/ 674370 w 1573530"/>
                <a:gd name="connsiteY222" fmla="*/ 3055479 h 4800459"/>
                <a:gd name="connsiteX223" fmla="*/ 674370 w 1573530"/>
                <a:gd name="connsiteY223" fmla="*/ 3156444 h 4800459"/>
                <a:gd name="connsiteX224" fmla="*/ 674370 w 1573530"/>
                <a:gd name="connsiteY224" fmla="*/ 3242169 h 4800459"/>
                <a:gd name="connsiteX225" fmla="*/ 664845 w 1573530"/>
                <a:gd name="connsiteY225" fmla="*/ 3364089 h 4800459"/>
                <a:gd name="connsiteX226" fmla="*/ 641985 w 1573530"/>
                <a:gd name="connsiteY226" fmla="*/ 3394569 h 4800459"/>
                <a:gd name="connsiteX227" fmla="*/ 622935 w 1573530"/>
                <a:gd name="connsiteY227" fmla="*/ 3436479 h 4800459"/>
                <a:gd name="connsiteX228" fmla="*/ 617220 w 1573530"/>
                <a:gd name="connsiteY228" fmla="*/ 3468864 h 4800459"/>
                <a:gd name="connsiteX229" fmla="*/ 592455 w 1573530"/>
                <a:gd name="connsiteY229" fmla="*/ 3514584 h 4800459"/>
                <a:gd name="connsiteX230" fmla="*/ 581025 w 1573530"/>
                <a:gd name="connsiteY230" fmla="*/ 3586974 h 4800459"/>
                <a:gd name="connsiteX231" fmla="*/ 582930 w 1573530"/>
                <a:gd name="connsiteY231" fmla="*/ 3617454 h 4800459"/>
                <a:gd name="connsiteX232" fmla="*/ 573405 w 1573530"/>
                <a:gd name="connsiteY232" fmla="*/ 3745089 h 4800459"/>
                <a:gd name="connsiteX233" fmla="*/ 561975 w 1573530"/>
                <a:gd name="connsiteY233" fmla="*/ 3813669 h 4800459"/>
                <a:gd name="connsiteX234" fmla="*/ 535305 w 1573530"/>
                <a:gd name="connsiteY234" fmla="*/ 3905109 h 4800459"/>
                <a:gd name="connsiteX235" fmla="*/ 525780 w 1573530"/>
                <a:gd name="connsiteY235" fmla="*/ 3954639 h 4800459"/>
                <a:gd name="connsiteX236" fmla="*/ 506730 w 1573530"/>
                <a:gd name="connsiteY236" fmla="*/ 4004169 h 4800459"/>
                <a:gd name="connsiteX237" fmla="*/ 480060 w 1573530"/>
                <a:gd name="connsiteY237" fmla="*/ 4086084 h 4800459"/>
                <a:gd name="connsiteX238" fmla="*/ 462915 w 1573530"/>
                <a:gd name="connsiteY238" fmla="*/ 4164189 h 4800459"/>
                <a:gd name="connsiteX239" fmla="*/ 434340 w 1573530"/>
                <a:gd name="connsiteY239" fmla="*/ 4284204 h 4800459"/>
                <a:gd name="connsiteX240" fmla="*/ 403860 w 1573530"/>
                <a:gd name="connsiteY240" fmla="*/ 4388979 h 4800459"/>
                <a:gd name="connsiteX241" fmla="*/ 415290 w 1573530"/>
                <a:gd name="connsiteY241" fmla="*/ 4425174 h 4800459"/>
                <a:gd name="connsiteX242" fmla="*/ 413385 w 1573530"/>
                <a:gd name="connsiteY242" fmla="*/ 4465179 h 4800459"/>
                <a:gd name="connsiteX243" fmla="*/ 409575 w 1573530"/>
                <a:gd name="connsiteY243" fmla="*/ 4512804 h 4800459"/>
                <a:gd name="connsiteX244" fmla="*/ 421005 w 1573530"/>
                <a:gd name="connsiteY244" fmla="*/ 4569954 h 4800459"/>
                <a:gd name="connsiteX245" fmla="*/ 438150 w 1573530"/>
                <a:gd name="connsiteY245" fmla="*/ 4619484 h 4800459"/>
                <a:gd name="connsiteX246" fmla="*/ 438150 w 1573530"/>
                <a:gd name="connsiteY246" fmla="*/ 4678539 h 4800459"/>
                <a:gd name="connsiteX247" fmla="*/ 405765 w 1573530"/>
                <a:gd name="connsiteY247" fmla="*/ 4691874 h 4800459"/>
                <a:gd name="connsiteX248" fmla="*/ 375285 w 1573530"/>
                <a:gd name="connsiteY248" fmla="*/ 4691874 h 4800459"/>
                <a:gd name="connsiteX249" fmla="*/ 308610 w 1573530"/>
                <a:gd name="connsiteY249" fmla="*/ 4750929 h 4800459"/>
                <a:gd name="connsiteX250" fmla="*/ 274320 w 1573530"/>
                <a:gd name="connsiteY250" fmla="*/ 4777599 h 4800459"/>
                <a:gd name="connsiteX251" fmla="*/ 230505 w 1573530"/>
                <a:gd name="connsiteY251" fmla="*/ 4800459 h 4800459"/>
                <a:gd name="connsiteX252" fmla="*/ 192405 w 1573530"/>
                <a:gd name="connsiteY252" fmla="*/ 4796649 h 4800459"/>
                <a:gd name="connsiteX253" fmla="*/ 156210 w 1573530"/>
                <a:gd name="connsiteY253" fmla="*/ 4794744 h 4800459"/>
                <a:gd name="connsiteX254" fmla="*/ 123825 w 1573530"/>
                <a:gd name="connsiteY254" fmla="*/ 4781409 h 4800459"/>
                <a:gd name="connsiteX255" fmla="*/ 110490 w 1573530"/>
                <a:gd name="connsiteY255" fmla="*/ 4789029 h 4800459"/>
                <a:gd name="connsiteX256" fmla="*/ 72390 w 1573530"/>
                <a:gd name="connsiteY256" fmla="*/ 4789029 h 4800459"/>
                <a:gd name="connsiteX257" fmla="*/ 53340 w 1573530"/>
                <a:gd name="connsiteY257" fmla="*/ 4775694 h 4800459"/>
                <a:gd name="connsiteX258" fmla="*/ 34290 w 1573530"/>
                <a:gd name="connsiteY258" fmla="*/ 4771884 h 4800459"/>
                <a:gd name="connsiteX259" fmla="*/ 36195 w 1573530"/>
                <a:gd name="connsiteY259" fmla="*/ 4729974 h 4800459"/>
                <a:gd name="connsiteX260" fmla="*/ 47625 w 1573530"/>
                <a:gd name="connsiteY260" fmla="*/ 4695684 h 4800459"/>
                <a:gd name="connsiteX261" fmla="*/ 68580 w 1573530"/>
                <a:gd name="connsiteY261" fmla="*/ 4672824 h 4800459"/>
                <a:gd name="connsiteX262" fmla="*/ 89535 w 1573530"/>
                <a:gd name="connsiteY262" fmla="*/ 4669014 h 4800459"/>
                <a:gd name="connsiteX263" fmla="*/ 120015 w 1573530"/>
                <a:gd name="connsiteY263" fmla="*/ 4640439 h 4800459"/>
                <a:gd name="connsiteX264" fmla="*/ 161925 w 1573530"/>
                <a:gd name="connsiteY264" fmla="*/ 4617579 h 4800459"/>
                <a:gd name="connsiteX265" fmla="*/ 171450 w 1573530"/>
                <a:gd name="connsiteY265" fmla="*/ 4583289 h 4800459"/>
                <a:gd name="connsiteX266" fmla="*/ 222885 w 1573530"/>
                <a:gd name="connsiteY266" fmla="*/ 4533759 h 4800459"/>
                <a:gd name="connsiteX267" fmla="*/ 245745 w 1573530"/>
                <a:gd name="connsiteY267" fmla="*/ 4474704 h 4800459"/>
                <a:gd name="connsiteX268" fmla="*/ 247650 w 1573530"/>
                <a:gd name="connsiteY268" fmla="*/ 4428984 h 4800459"/>
                <a:gd name="connsiteX269" fmla="*/ 255270 w 1573530"/>
                <a:gd name="connsiteY269" fmla="*/ 4394694 h 4800459"/>
                <a:gd name="connsiteX270" fmla="*/ 249555 w 1573530"/>
                <a:gd name="connsiteY270" fmla="*/ 4364214 h 4800459"/>
                <a:gd name="connsiteX271" fmla="*/ 249555 w 1573530"/>
                <a:gd name="connsiteY271" fmla="*/ 4328019 h 4800459"/>
                <a:gd name="connsiteX272" fmla="*/ 247650 w 1573530"/>
                <a:gd name="connsiteY272" fmla="*/ 4190859 h 4800459"/>
                <a:gd name="connsiteX273" fmla="*/ 245745 w 1573530"/>
                <a:gd name="connsiteY273" fmla="*/ 4091799 h 4800459"/>
                <a:gd name="connsiteX274" fmla="*/ 243840 w 1573530"/>
                <a:gd name="connsiteY274" fmla="*/ 3967974 h 4800459"/>
                <a:gd name="connsiteX275" fmla="*/ 249555 w 1573530"/>
                <a:gd name="connsiteY275" fmla="*/ 3889869 h 4800459"/>
                <a:gd name="connsiteX276" fmla="*/ 245745 w 1573530"/>
                <a:gd name="connsiteY276" fmla="*/ 3771759 h 4800459"/>
                <a:gd name="connsiteX277" fmla="*/ 247650 w 1573530"/>
                <a:gd name="connsiteY277" fmla="*/ 3659364 h 4800459"/>
                <a:gd name="connsiteX278" fmla="*/ 251460 w 1573530"/>
                <a:gd name="connsiteY278" fmla="*/ 3590784 h 4800459"/>
                <a:gd name="connsiteX279" fmla="*/ 264795 w 1573530"/>
                <a:gd name="connsiteY279" fmla="*/ 3537444 h 4800459"/>
                <a:gd name="connsiteX280" fmla="*/ 278130 w 1573530"/>
                <a:gd name="connsiteY280" fmla="*/ 3526014 h 4800459"/>
                <a:gd name="connsiteX281" fmla="*/ 300990 w 1573530"/>
                <a:gd name="connsiteY281" fmla="*/ 3457434 h 4800459"/>
                <a:gd name="connsiteX282" fmla="*/ 299085 w 1573530"/>
                <a:gd name="connsiteY282" fmla="*/ 3322179 h 4800459"/>
                <a:gd name="connsiteX283" fmla="*/ 299085 w 1573530"/>
                <a:gd name="connsiteY283" fmla="*/ 3200259 h 4800459"/>
                <a:gd name="connsiteX284" fmla="*/ 293370 w 1573530"/>
                <a:gd name="connsiteY284" fmla="*/ 3061194 h 4800459"/>
                <a:gd name="connsiteX285" fmla="*/ 308118 w 1573530"/>
                <a:gd name="connsiteY285" fmla="*/ 3055479 h 4800459"/>
                <a:gd name="connsiteX286" fmla="*/ 291465 w 1573530"/>
                <a:gd name="connsiteY286" fmla="*/ 3055479 h 4800459"/>
                <a:gd name="connsiteX287" fmla="*/ 291465 w 1573530"/>
                <a:gd name="connsiteY287" fmla="*/ 2996424 h 4800459"/>
                <a:gd name="connsiteX288" fmla="*/ 281940 w 1573530"/>
                <a:gd name="connsiteY288" fmla="*/ 2939274 h 4800459"/>
                <a:gd name="connsiteX289" fmla="*/ 270510 w 1573530"/>
                <a:gd name="connsiteY289" fmla="*/ 2845929 h 4800459"/>
                <a:gd name="connsiteX290" fmla="*/ 247650 w 1573530"/>
                <a:gd name="connsiteY290" fmla="*/ 2870694 h 4800459"/>
                <a:gd name="connsiteX291" fmla="*/ 226695 w 1573530"/>
                <a:gd name="connsiteY291" fmla="*/ 2872599 h 4800459"/>
                <a:gd name="connsiteX292" fmla="*/ 200025 w 1573530"/>
                <a:gd name="connsiteY292" fmla="*/ 2824974 h 4800459"/>
                <a:gd name="connsiteX293" fmla="*/ 198120 w 1573530"/>
                <a:gd name="connsiteY293" fmla="*/ 2769729 h 4800459"/>
                <a:gd name="connsiteX294" fmla="*/ 188595 w 1573530"/>
                <a:gd name="connsiteY294" fmla="*/ 2724009 h 4800459"/>
                <a:gd name="connsiteX295" fmla="*/ 156210 w 1573530"/>
                <a:gd name="connsiteY295" fmla="*/ 2653524 h 4800459"/>
                <a:gd name="connsiteX296" fmla="*/ 160020 w 1573530"/>
                <a:gd name="connsiteY296" fmla="*/ 2754489 h 4800459"/>
                <a:gd name="connsiteX297" fmla="*/ 190500 w 1573530"/>
                <a:gd name="connsiteY297" fmla="*/ 2823069 h 4800459"/>
                <a:gd name="connsiteX298" fmla="*/ 226695 w 1573530"/>
                <a:gd name="connsiteY298" fmla="*/ 2874504 h 4800459"/>
                <a:gd name="connsiteX299" fmla="*/ 243840 w 1573530"/>
                <a:gd name="connsiteY299" fmla="*/ 2908794 h 4800459"/>
                <a:gd name="connsiteX300" fmla="*/ 213360 w 1573530"/>
                <a:gd name="connsiteY300" fmla="*/ 2908794 h 4800459"/>
                <a:gd name="connsiteX301" fmla="*/ 188595 w 1573530"/>
                <a:gd name="connsiteY301" fmla="*/ 2922129 h 4800459"/>
                <a:gd name="connsiteX302" fmla="*/ 163830 w 1573530"/>
                <a:gd name="connsiteY302" fmla="*/ 2922129 h 4800459"/>
                <a:gd name="connsiteX303" fmla="*/ 100965 w 1573530"/>
                <a:gd name="connsiteY303" fmla="*/ 2912604 h 4800459"/>
                <a:gd name="connsiteX304" fmla="*/ 62865 w 1573530"/>
                <a:gd name="connsiteY304" fmla="*/ 2878314 h 4800459"/>
                <a:gd name="connsiteX305" fmla="*/ 28575 w 1573530"/>
                <a:gd name="connsiteY305" fmla="*/ 2819259 h 4800459"/>
                <a:gd name="connsiteX306" fmla="*/ 0 w 1573530"/>
                <a:gd name="connsiteY306" fmla="*/ 2750679 h 4800459"/>
                <a:gd name="connsiteX307" fmla="*/ 0 w 1573530"/>
                <a:gd name="connsiteY307" fmla="*/ 2714484 h 4800459"/>
                <a:gd name="connsiteX308" fmla="*/ 19050 w 1573530"/>
                <a:gd name="connsiteY308" fmla="*/ 2670669 h 4800459"/>
                <a:gd name="connsiteX309" fmla="*/ 38100 w 1573530"/>
                <a:gd name="connsiteY309" fmla="*/ 2586849 h 4800459"/>
                <a:gd name="connsiteX310" fmla="*/ 38100 w 1573530"/>
                <a:gd name="connsiteY310" fmla="*/ 2516364 h 4800459"/>
                <a:gd name="connsiteX311" fmla="*/ 26670 w 1573530"/>
                <a:gd name="connsiteY311" fmla="*/ 2482074 h 4800459"/>
                <a:gd name="connsiteX312" fmla="*/ 24765 w 1573530"/>
                <a:gd name="connsiteY312" fmla="*/ 2400159 h 4800459"/>
                <a:gd name="connsiteX313" fmla="*/ 24765 w 1573530"/>
                <a:gd name="connsiteY313" fmla="*/ 2287764 h 4800459"/>
                <a:gd name="connsiteX314" fmla="*/ 24765 w 1573530"/>
                <a:gd name="connsiteY314" fmla="*/ 2243949 h 4800459"/>
                <a:gd name="connsiteX315" fmla="*/ 11430 w 1573530"/>
                <a:gd name="connsiteY315" fmla="*/ 2190609 h 4800459"/>
                <a:gd name="connsiteX316" fmla="*/ 14901 w 1573530"/>
                <a:gd name="connsiteY316" fmla="*/ 2140275 h 4800459"/>
                <a:gd name="connsiteX317" fmla="*/ 3810 w 1573530"/>
                <a:gd name="connsiteY317" fmla="*/ 2051544 h 4800459"/>
                <a:gd name="connsiteX318" fmla="*/ 0 w 1573530"/>
                <a:gd name="connsiteY318" fmla="*/ 2002014 h 4800459"/>
                <a:gd name="connsiteX319" fmla="*/ 0 w 1573530"/>
                <a:gd name="connsiteY319" fmla="*/ 1920099 h 4800459"/>
                <a:gd name="connsiteX320" fmla="*/ 3810 w 1573530"/>
                <a:gd name="connsiteY320" fmla="*/ 1861044 h 4800459"/>
                <a:gd name="connsiteX321" fmla="*/ 7620 w 1573530"/>
                <a:gd name="connsiteY321" fmla="*/ 1779129 h 4800459"/>
                <a:gd name="connsiteX322" fmla="*/ 19050 w 1573530"/>
                <a:gd name="connsiteY322" fmla="*/ 1716264 h 4800459"/>
                <a:gd name="connsiteX323" fmla="*/ 38100 w 1573530"/>
                <a:gd name="connsiteY323" fmla="*/ 1666734 h 4800459"/>
                <a:gd name="connsiteX324" fmla="*/ 53340 w 1573530"/>
                <a:gd name="connsiteY324" fmla="*/ 1626729 h 4800459"/>
                <a:gd name="connsiteX325" fmla="*/ 59055 w 1573530"/>
                <a:gd name="connsiteY325" fmla="*/ 1592439 h 4800459"/>
                <a:gd name="connsiteX326" fmla="*/ 60960 w 1573530"/>
                <a:gd name="connsiteY326" fmla="*/ 1539099 h 4800459"/>
                <a:gd name="connsiteX327" fmla="*/ 57150 w 1573530"/>
                <a:gd name="connsiteY327" fmla="*/ 1474329 h 4800459"/>
                <a:gd name="connsiteX328" fmla="*/ 57150 w 1573530"/>
                <a:gd name="connsiteY328" fmla="*/ 1394319 h 4800459"/>
                <a:gd name="connsiteX329" fmla="*/ 57150 w 1573530"/>
                <a:gd name="connsiteY329" fmla="*/ 1308594 h 4800459"/>
                <a:gd name="connsiteX330" fmla="*/ 66675 w 1573530"/>
                <a:gd name="connsiteY330" fmla="*/ 1211439 h 4800459"/>
                <a:gd name="connsiteX331" fmla="*/ 87292 w 1573530"/>
                <a:gd name="connsiteY331" fmla="*/ 1095232 h 4800459"/>
                <a:gd name="connsiteX332" fmla="*/ 85725 w 1573530"/>
                <a:gd name="connsiteY332" fmla="*/ 1095234 h 4800459"/>
                <a:gd name="connsiteX333" fmla="*/ 104775 w 1573530"/>
                <a:gd name="connsiteY333" fmla="*/ 1047609 h 4800459"/>
                <a:gd name="connsiteX334" fmla="*/ 121920 w 1573530"/>
                <a:gd name="connsiteY334" fmla="*/ 998079 h 4800459"/>
                <a:gd name="connsiteX335" fmla="*/ 137160 w 1573530"/>
                <a:gd name="connsiteY335" fmla="*/ 956169 h 4800459"/>
                <a:gd name="connsiteX336" fmla="*/ 148590 w 1573530"/>
                <a:gd name="connsiteY336" fmla="*/ 910449 h 4800459"/>
                <a:gd name="connsiteX337" fmla="*/ 163830 w 1573530"/>
                <a:gd name="connsiteY337" fmla="*/ 862824 h 4800459"/>
                <a:gd name="connsiteX338" fmla="*/ 186690 w 1573530"/>
                <a:gd name="connsiteY338" fmla="*/ 824724 h 4800459"/>
                <a:gd name="connsiteX339" fmla="*/ 220980 w 1573530"/>
                <a:gd name="connsiteY339" fmla="*/ 799959 h 4800459"/>
                <a:gd name="connsiteX340" fmla="*/ 255270 w 1573530"/>
                <a:gd name="connsiteY340" fmla="*/ 792339 h 4800459"/>
                <a:gd name="connsiteX341" fmla="*/ 289560 w 1573530"/>
                <a:gd name="connsiteY341" fmla="*/ 773289 h 4800459"/>
                <a:gd name="connsiteX342" fmla="*/ 327660 w 1573530"/>
                <a:gd name="connsiteY342" fmla="*/ 752334 h 4800459"/>
                <a:gd name="connsiteX343" fmla="*/ 379095 w 1573530"/>
                <a:gd name="connsiteY343" fmla="*/ 744714 h 4800459"/>
                <a:gd name="connsiteX344" fmla="*/ 430530 w 1573530"/>
                <a:gd name="connsiteY344" fmla="*/ 719949 h 4800459"/>
                <a:gd name="connsiteX345" fmla="*/ 501015 w 1573530"/>
                <a:gd name="connsiteY345" fmla="*/ 698994 h 4800459"/>
                <a:gd name="connsiteX346" fmla="*/ 548640 w 1573530"/>
                <a:gd name="connsiteY346" fmla="*/ 668514 h 4800459"/>
                <a:gd name="connsiteX347" fmla="*/ 569595 w 1573530"/>
                <a:gd name="connsiteY347" fmla="*/ 641844 h 4800459"/>
                <a:gd name="connsiteX348" fmla="*/ 569595 w 1573530"/>
                <a:gd name="connsiteY348" fmla="*/ 613269 h 4800459"/>
                <a:gd name="connsiteX349" fmla="*/ 537210 w 1573530"/>
                <a:gd name="connsiteY349" fmla="*/ 601839 h 4800459"/>
                <a:gd name="connsiteX350" fmla="*/ 497205 w 1573530"/>
                <a:gd name="connsiteY350" fmla="*/ 518019 h 4800459"/>
                <a:gd name="connsiteX351" fmla="*/ 501466 w 1573530"/>
                <a:gd name="connsiteY351" fmla="*/ 516451 h 4800459"/>
                <a:gd name="connsiteX352" fmla="*/ 501229 w 1573530"/>
                <a:gd name="connsiteY352" fmla="*/ 516273 h 4800459"/>
                <a:gd name="connsiteX353" fmla="*/ 482102 w 1573530"/>
                <a:gd name="connsiteY353" fmla="*/ 493408 h 4800459"/>
                <a:gd name="connsiteX354" fmla="*/ 475846 w 1573530"/>
                <a:gd name="connsiteY354" fmla="*/ 504676 h 4800459"/>
                <a:gd name="connsiteX355" fmla="*/ 450898 w 1573530"/>
                <a:gd name="connsiteY355" fmla="*/ 459736 h 4800459"/>
                <a:gd name="connsiteX356" fmla="*/ 448468 w 1573530"/>
                <a:gd name="connsiteY356" fmla="*/ 434230 h 4800459"/>
                <a:gd name="connsiteX357" fmla="*/ 439727 w 1573530"/>
                <a:gd name="connsiteY357" fmla="*/ 415960 h 4800459"/>
                <a:gd name="connsiteX358" fmla="*/ 434923 w 1573530"/>
                <a:gd name="connsiteY358" fmla="*/ 385037 h 4800459"/>
                <a:gd name="connsiteX359" fmla="*/ 439727 w 1573530"/>
                <a:gd name="connsiteY359" fmla="*/ 354115 h 4800459"/>
                <a:gd name="connsiteX360" fmla="*/ 440653 w 1573530"/>
                <a:gd name="connsiteY360" fmla="*/ 352179 h 4800459"/>
                <a:gd name="connsiteX361" fmla="*/ 440564 w 1573530"/>
                <a:gd name="connsiteY361" fmla="*/ 351241 h 4800459"/>
                <a:gd name="connsiteX362" fmla="*/ 448440 w 1573530"/>
                <a:gd name="connsiteY362" fmla="*/ 268551 h 4800459"/>
                <a:gd name="connsiteX363" fmla="*/ 447125 w 1573530"/>
                <a:gd name="connsiteY363" fmla="*/ 265907 h 4800459"/>
                <a:gd name="connsiteX364" fmla="*/ 442130 w 1573530"/>
                <a:gd name="connsiteY364" fmla="*/ 234984 h 4800459"/>
                <a:gd name="connsiteX365" fmla="*/ 447125 w 1573530"/>
                <a:gd name="connsiteY365" fmla="*/ 204062 h 4800459"/>
                <a:gd name="connsiteX366" fmla="*/ 450090 w 1573530"/>
                <a:gd name="connsiteY366" fmla="*/ 198101 h 4800459"/>
                <a:gd name="connsiteX367" fmla="*/ 448828 w 1573530"/>
                <a:gd name="connsiteY367" fmla="*/ 188262 h 4800459"/>
                <a:gd name="connsiteX368" fmla="*/ 688304 w 1573530"/>
                <a:gd name="connsiteY368" fmla="*/ 0 h 48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573530" h="4800459">
                  <a:moveTo>
                    <a:pt x="253312" y="1806546"/>
                  </a:moveTo>
                  <a:lnTo>
                    <a:pt x="241935" y="1864854"/>
                  </a:lnTo>
                  <a:lnTo>
                    <a:pt x="226695" y="1906764"/>
                  </a:lnTo>
                  <a:lnTo>
                    <a:pt x="219075" y="1965819"/>
                  </a:lnTo>
                  <a:lnTo>
                    <a:pt x="219075" y="2015349"/>
                  </a:lnTo>
                  <a:lnTo>
                    <a:pt x="205740" y="2068689"/>
                  </a:lnTo>
                  <a:lnTo>
                    <a:pt x="194310" y="2142984"/>
                  </a:lnTo>
                  <a:lnTo>
                    <a:pt x="193294" y="2142984"/>
                  </a:lnTo>
                  <a:lnTo>
                    <a:pt x="156210" y="2282049"/>
                  </a:lnTo>
                  <a:lnTo>
                    <a:pt x="146685" y="2312529"/>
                  </a:lnTo>
                  <a:lnTo>
                    <a:pt x="150495" y="2407779"/>
                  </a:lnTo>
                  <a:lnTo>
                    <a:pt x="152400" y="2457309"/>
                  </a:lnTo>
                  <a:lnTo>
                    <a:pt x="173355" y="2516364"/>
                  </a:lnTo>
                  <a:lnTo>
                    <a:pt x="196215" y="2546844"/>
                  </a:lnTo>
                  <a:lnTo>
                    <a:pt x="226695" y="2598279"/>
                  </a:lnTo>
                  <a:lnTo>
                    <a:pt x="220980" y="2516364"/>
                  </a:lnTo>
                  <a:lnTo>
                    <a:pt x="220980" y="2480169"/>
                  </a:lnTo>
                  <a:lnTo>
                    <a:pt x="209550" y="2442069"/>
                  </a:lnTo>
                  <a:lnTo>
                    <a:pt x="209550" y="2392539"/>
                  </a:lnTo>
                  <a:lnTo>
                    <a:pt x="213360" y="2365869"/>
                  </a:lnTo>
                  <a:lnTo>
                    <a:pt x="213360" y="2308719"/>
                  </a:lnTo>
                  <a:lnTo>
                    <a:pt x="217170" y="2215374"/>
                  </a:lnTo>
                  <a:lnTo>
                    <a:pt x="228600" y="2148699"/>
                  </a:lnTo>
                  <a:lnTo>
                    <a:pt x="231394" y="2144889"/>
                  </a:lnTo>
                  <a:lnTo>
                    <a:pt x="228600" y="2144889"/>
                  </a:lnTo>
                  <a:lnTo>
                    <a:pt x="243840" y="2040114"/>
                  </a:lnTo>
                  <a:lnTo>
                    <a:pt x="253365" y="1977249"/>
                  </a:lnTo>
                  <a:lnTo>
                    <a:pt x="262890" y="1918194"/>
                  </a:lnTo>
                  <a:lnTo>
                    <a:pt x="262890" y="1872474"/>
                  </a:lnTo>
                  <a:lnTo>
                    <a:pt x="258951" y="1813384"/>
                  </a:lnTo>
                  <a:close/>
                  <a:moveTo>
                    <a:pt x="257175" y="1786749"/>
                  </a:moveTo>
                  <a:lnTo>
                    <a:pt x="254176" y="1802120"/>
                  </a:lnTo>
                  <a:lnTo>
                    <a:pt x="258207" y="1802234"/>
                  </a:lnTo>
                  <a:close/>
                  <a:moveTo>
                    <a:pt x="688304" y="0"/>
                  </a:moveTo>
                  <a:cubicBezTo>
                    <a:pt x="820563" y="0"/>
                    <a:pt x="927780" y="84288"/>
                    <a:pt x="927780" y="188262"/>
                  </a:cubicBezTo>
                  <a:lnTo>
                    <a:pt x="926388" y="199121"/>
                  </a:lnTo>
                  <a:lnTo>
                    <a:pt x="928845" y="204062"/>
                  </a:lnTo>
                  <a:cubicBezTo>
                    <a:pt x="932120" y="214050"/>
                    <a:pt x="933840" y="224392"/>
                    <a:pt x="933840" y="234984"/>
                  </a:cubicBezTo>
                  <a:cubicBezTo>
                    <a:pt x="933840" y="245577"/>
                    <a:pt x="932120" y="255919"/>
                    <a:pt x="928845" y="265907"/>
                  </a:cubicBezTo>
                  <a:lnTo>
                    <a:pt x="926106" y="271414"/>
                  </a:lnTo>
                  <a:lnTo>
                    <a:pt x="934606" y="360654"/>
                  </a:lnTo>
                  <a:lnTo>
                    <a:pt x="930174" y="407182"/>
                  </a:lnTo>
                  <a:lnTo>
                    <a:pt x="933795" y="430486"/>
                  </a:lnTo>
                  <a:cubicBezTo>
                    <a:pt x="933795" y="451671"/>
                    <a:pt x="927178" y="471853"/>
                    <a:pt x="915212" y="490210"/>
                  </a:cubicBezTo>
                  <a:lnTo>
                    <a:pt x="914725" y="490793"/>
                  </a:lnTo>
                  <a:lnTo>
                    <a:pt x="883920" y="554214"/>
                  </a:lnTo>
                  <a:lnTo>
                    <a:pt x="862965" y="575169"/>
                  </a:lnTo>
                  <a:lnTo>
                    <a:pt x="868680" y="605649"/>
                  </a:lnTo>
                  <a:lnTo>
                    <a:pt x="918210" y="651369"/>
                  </a:lnTo>
                  <a:lnTo>
                    <a:pt x="954405" y="678039"/>
                  </a:lnTo>
                  <a:lnTo>
                    <a:pt x="977265" y="693279"/>
                  </a:lnTo>
                  <a:lnTo>
                    <a:pt x="1022985" y="716139"/>
                  </a:lnTo>
                  <a:lnTo>
                    <a:pt x="1036320" y="723759"/>
                  </a:lnTo>
                  <a:lnTo>
                    <a:pt x="1074420" y="723759"/>
                  </a:lnTo>
                  <a:lnTo>
                    <a:pt x="1104900" y="738999"/>
                  </a:lnTo>
                  <a:lnTo>
                    <a:pt x="1148715" y="754239"/>
                  </a:lnTo>
                  <a:lnTo>
                    <a:pt x="1209675" y="758049"/>
                  </a:lnTo>
                  <a:lnTo>
                    <a:pt x="1240155" y="782814"/>
                  </a:lnTo>
                  <a:lnTo>
                    <a:pt x="1280160" y="805674"/>
                  </a:lnTo>
                  <a:lnTo>
                    <a:pt x="1306830" y="849489"/>
                  </a:lnTo>
                  <a:lnTo>
                    <a:pt x="1325880" y="889494"/>
                  </a:lnTo>
                  <a:lnTo>
                    <a:pt x="1341120" y="940929"/>
                  </a:lnTo>
                  <a:lnTo>
                    <a:pt x="1346835" y="994269"/>
                  </a:lnTo>
                  <a:lnTo>
                    <a:pt x="1348740" y="1043799"/>
                  </a:lnTo>
                  <a:lnTo>
                    <a:pt x="1356360" y="1093329"/>
                  </a:lnTo>
                  <a:lnTo>
                    <a:pt x="1352464" y="1093335"/>
                  </a:lnTo>
                  <a:lnTo>
                    <a:pt x="1371600" y="1144764"/>
                  </a:lnTo>
                  <a:lnTo>
                    <a:pt x="1373505" y="1177149"/>
                  </a:lnTo>
                  <a:lnTo>
                    <a:pt x="1377315" y="1249539"/>
                  </a:lnTo>
                  <a:lnTo>
                    <a:pt x="1383030" y="1361934"/>
                  </a:lnTo>
                  <a:lnTo>
                    <a:pt x="1384935" y="1434324"/>
                  </a:lnTo>
                  <a:lnTo>
                    <a:pt x="1390650" y="1512429"/>
                  </a:lnTo>
                  <a:lnTo>
                    <a:pt x="1392555" y="1573389"/>
                  </a:lnTo>
                  <a:lnTo>
                    <a:pt x="1411605" y="1626729"/>
                  </a:lnTo>
                  <a:lnTo>
                    <a:pt x="1423035" y="1680069"/>
                  </a:lnTo>
                  <a:lnTo>
                    <a:pt x="1445895" y="1733409"/>
                  </a:lnTo>
                  <a:lnTo>
                    <a:pt x="1455420" y="1756269"/>
                  </a:lnTo>
                  <a:lnTo>
                    <a:pt x="1464945" y="1815324"/>
                  </a:lnTo>
                  <a:lnTo>
                    <a:pt x="1464945" y="1870569"/>
                  </a:lnTo>
                  <a:lnTo>
                    <a:pt x="1466850" y="1935339"/>
                  </a:lnTo>
                  <a:lnTo>
                    <a:pt x="1463040" y="2019159"/>
                  </a:lnTo>
                  <a:lnTo>
                    <a:pt x="1463040" y="2104884"/>
                  </a:lnTo>
                  <a:lnTo>
                    <a:pt x="1466850" y="2114409"/>
                  </a:lnTo>
                  <a:lnTo>
                    <a:pt x="1463040" y="2131554"/>
                  </a:lnTo>
                  <a:lnTo>
                    <a:pt x="1463040" y="2144889"/>
                  </a:lnTo>
                  <a:lnTo>
                    <a:pt x="1460077" y="2144889"/>
                  </a:lnTo>
                  <a:lnTo>
                    <a:pt x="1451610" y="2182989"/>
                  </a:lnTo>
                  <a:lnTo>
                    <a:pt x="1455420" y="2377299"/>
                  </a:lnTo>
                  <a:lnTo>
                    <a:pt x="1476375" y="2489694"/>
                  </a:lnTo>
                  <a:lnTo>
                    <a:pt x="1518285" y="2571609"/>
                  </a:lnTo>
                  <a:lnTo>
                    <a:pt x="1558290" y="2628759"/>
                  </a:lnTo>
                  <a:lnTo>
                    <a:pt x="1571625" y="2664954"/>
                  </a:lnTo>
                  <a:lnTo>
                    <a:pt x="1571625" y="2689719"/>
                  </a:lnTo>
                  <a:lnTo>
                    <a:pt x="1573530" y="2748774"/>
                  </a:lnTo>
                  <a:lnTo>
                    <a:pt x="1525905" y="2804019"/>
                  </a:lnTo>
                  <a:lnTo>
                    <a:pt x="1508760" y="2844024"/>
                  </a:lnTo>
                  <a:lnTo>
                    <a:pt x="1489710" y="2874504"/>
                  </a:lnTo>
                  <a:lnTo>
                    <a:pt x="1388745" y="2891649"/>
                  </a:lnTo>
                  <a:lnTo>
                    <a:pt x="1369695" y="2874504"/>
                  </a:lnTo>
                  <a:lnTo>
                    <a:pt x="1327785" y="2872599"/>
                  </a:lnTo>
                  <a:lnTo>
                    <a:pt x="1318260" y="2851644"/>
                  </a:lnTo>
                  <a:lnTo>
                    <a:pt x="1333500" y="2826879"/>
                  </a:lnTo>
                  <a:lnTo>
                    <a:pt x="1367790" y="2823069"/>
                  </a:lnTo>
                  <a:lnTo>
                    <a:pt x="1392555" y="2819259"/>
                  </a:lnTo>
                  <a:lnTo>
                    <a:pt x="1386840" y="2790684"/>
                  </a:lnTo>
                  <a:lnTo>
                    <a:pt x="1383030" y="2750679"/>
                  </a:lnTo>
                  <a:lnTo>
                    <a:pt x="1371600" y="2687814"/>
                  </a:lnTo>
                  <a:lnTo>
                    <a:pt x="1356360" y="2638284"/>
                  </a:lnTo>
                  <a:lnTo>
                    <a:pt x="1346835" y="2602089"/>
                  </a:lnTo>
                  <a:lnTo>
                    <a:pt x="1348740" y="2541129"/>
                  </a:lnTo>
                  <a:lnTo>
                    <a:pt x="1360170" y="2520174"/>
                  </a:lnTo>
                  <a:lnTo>
                    <a:pt x="1360170" y="2472549"/>
                  </a:lnTo>
                  <a:lnTo>
                    <a:pt x="1352550" y="2434449"/>
                  </a:lnTo>
                  <a:lnTo>
                    <a:pt x="1352550" y="2375394"/>
                  </a:lnTo>
                  <a:lnTo>
                    <a:pt x="1348740" y="2335389"/>
                  </a:lnTo>
                  <a:lnTo>
                    <a:pt x="1327785" y="2280144"/>
                  </a:lnTo>
                  <a:lnTo>
                    <a:pt x="1314450" y="2230614"/>
                  </a:lnTo>
                  <a:lnTo>
                    <a:pt x="1297305" y="2163939"/>
                  </a:lnTo>
                  <a:lnTo>
                    <a:pt x="1297305" y="2144889"/>
                  </a:lnTo>
                  <a:lnTo>
                    <a:pt x="1292994" y="2104654"/>
                  </a:lnTo>
                  <a:lnTo>
                    <a:pt x="1290566" y="2089500"/>
                  </a:lnTo>
                  <a:lnTo>
                    <a:pt x="1272540" y="2053449"/>
                  </a:lnTo>
                  <a:lnTo>
                    <a:pt x="1263015" y="1994394"/>
                  </a:lnTo>
                  <a:lnTo>
                    <a:pt x="1253490" y="1969629"/>
                  </a:lnTo>
                  <a:lnTo>
                    <a:pt x="1230630" y="1906764"/>
                  </a:lnTo>
                  <a:lnTo>
                    <a:pt x="1213485" y="1861044"/>
                  </a:lnTo>
                  <a:lnTo>
                    <a:pt x="1215390" y="1832469"/>
                  </a:lnTo>
                  <a:lnTo>
                    <a:pt x="1205415" y="1792568"/>
                  </a:lnTo>
                  <a:lnTo>
                    <a:pt x="1202450" y="1789768"/>
                  </a:lnTo>
                  <a:lnTo>
                    <a:pt x="1190625" y="1813419"/>
                  </a:lnTo>
                  <a:lnTo>
                    <a:pt x="1190625" y="1853424"/>
                  </a:lnTo>
                  <a:lnTo>
                    <a:pt x="1198245" y="1880094"/>
                  </a:lnTo>
                  <a:lnTo>
                    <a:pt x="1198245" y="1910574"/>
                  </a:lnTo>
                  <a:lnTo>
                    <a:pt x="1205865" y="1971534"/>
                  </a:lnTo>
                  <a:lnTo>
                    <a:pt x="1213485" y="2002014"/>
                  </a:lnTo>
                  <a:lnTo>
                    <a:pt x="1234440" y="2032494"/>
                  </a:lnTo>
                  <a:lnTo>
                    <a:pt x="1249680" y="2074404"/>
                  </a:lnTo>
                  <a:lnTo>
                    <a:pt x="1259205" y="2144889"/>
                  </a:lnTo>
                  <a:lnTo>
                    <a:pt x="1253966" y="2144889"/>
                  </a:lnTo>
                  <a:lnTo>
                    <a:pt x="1261110" y="2173464"/>
                  </a:lnTo>
                  <a:lnTo>
                    <a:pt x="1268730" y="2262999"/>
                  </a:lnTo>
                  <a:lnTo>
                    <a:pt x="1274445" y="2323959"/>
                  </a:lnTo>
                  <a:lnTo>
                    <a:pt x="1278255" y="2365869"/>
                  </a:lnTo>
                  <a:lnTo>
                    <a:pt x="1278255" y="2432544"/>
                  </a:lnTo>
                  <a:lnTo>
                    <a:pt x="1276350" y="2539224"/>
                  </a:lnTo>
                  <a:lnTo>
                    <a:pt x="1259205" y="2647809"/>
                  </a:lnTo>
                  <a:lnTo>
                    <a:pt x="1240155" y="2729724"/>
                  </a:lnTo>
                  <a:lnTo>
                    <a:pt x="1228725" y="2798304"/>
                  </a:lnTo>
                  <a:lnTo>
                    <a:pt x="1202055" y="2918319"/>
                  </a:lnTo>
                  <a:lnTo>
                    <a:pt x="1192530" y="2977374"/>
                  </a:lnTo>
                  <a:lnTo>
                    <a:pt x="1179195" y="3051669"/>
                  </a:lnTo>
                  <a:lnTo>
                    <a:pt x="1173068" y="3051669"/>
                  </a:lnTo>
                  <a:lnTo>
                    <a:pt x="1163955" y="3164064"/>
                  </a:lnTo>
                  <a:lnTo>
                    <a:pt x="1160145" y="3263124"/>
                  </a:lnTo>
                  <a:lnTo>
                    <a:pt x="1152525" y="3335514"/>
                  </a:lnTo>
                  <a:lnTo>
                    <a:pt x="1154430" y="3388854"/>
                  </a:lnTo>
                  <a:lnTo>
                    <a:pt x="1181100" y="3495534"/>
                  </a:lnTo>
                  <a:lnTo>
                    <a:pt x="1221105" y="3609834"/>
                  </a:lnTo>
                  <a:lnTo>
                    <a:pt x="1228725" y="3689844"/>
                  </a:lnTo>
                  <a:lnTo>
                    <a:pt x="1230630" y="3771759"/>
                  </a:lnTo>
                  <a:lnTo>
                    <a:pt x="1230630" y="3947019"/>
                  </a:lnTo>
                  <a:lnTo>
                    <a:pt x="1223010" y="3996549"/>
                  </a:lnTo>
                  <a:lnTo>
                    <a:pt x="1223010" y="4118469"/>
                  </a:lnTo>
                  <a:lnTo>
                    <a:pt x="1224915" y="4188954"/>
                  </a:lnTo>
                  <a:lnTo>
                    <a:pt x="1226820" y="4282299"/>
                  </a:lnTo>
                  <a:lnTo>
                    <a:pt x="1230630" y="4379454"/>
                  </a:lnTo>
                  <a:lnTo>
                    <a:pt x="1245870" y="4493754"/>
                  </a:lnTo>
                  <a:lnTo>
                    <a:pt x="1280160" y="4535664"/>
                  </a:lnTo>
                  <a:lnTo>
                    <a:pt x="1320165" y="4581384"/>
                  </a:lnTo>
                  <a:lnTo>
                    <a:pt x="1375410" y="4619484"/>
                  </a:lnTo>
                  <a:lnTo>
                    <a:pt x="1415415" y="4634724"/>
                  </a:lnTo>
                  <a:lnTo>
                    <a:pt x="1459230" y="4682349"/>
                  </a:lnTo>
                  <a:lnTo>
                    <a:pt x="1464945" y="4709019"/>
                  </a:lnTo>
                  <a:lnTo>
                    <a:pt x="1461135" y="4733784"/>
                  </a:lnTo>
                  <a:lnTo>
                    <a:pt x="1455420" y="4758549"/>
                  </a:lnTo>
                  <a:lnTo>
                    <a:pt x="1426845" y="4764264"/>
                  </a:lnTo>
                  <a:lnTo>
                    <a:pt x="1405890" y="4752834"/>
                  </a:lnTo>
                  <a:lnTo>
                    <a:pt x="1343025" y="4754739"/>
                  </a:lnTo>
                  <a:lnTo>
                    <a:pt x="1331595" y="4768074"/>
                  </a:lnTo>
                  <a:lnTo>
                    <a:pt x="1285875" y="4781409"/>
                  </a:lnTo>
                  <a:lnTo>
                    <a:pt x="1217295" y="4729974"/>
                  </a:lnTo>
                  <a:lnTo>
                    <a:pt x="1144905" y="4674729"/>
                  </a:lnTo>
                  <a:lnTo>
                    <a:pt x="1095375" y="4672824"/>
                  </a:lnTo>
                  <a:lnTo>
                    <a:pt x="1062990" y="4640439"/>
                  </a:lnTo>
                  <a:lnTo>
                    <a:pt x="1076325" y="4550904"/>
                  </a:lnTo>
                  <a:lnTo>
                    <a:pt x="1080135" y="4467084"/>
                  </a:lnTo>
                  <a:lnTo>
                    <a:pt x="1078230" y="4413744"/>
                  </a:lnTo>
                  <a:lnTo>
                    <a:pt x="1087755" y="4358499"/>
                  </a:lnTo>
                  <a:lnTo>
                    <a:pt x="1076325" y="4322304"/>
                  </a:lnTo>
                  <a:lnTo>
                    <a:pt x="1049655" y="4265154"/>
                  </a:lnTo>
                  <a:lnTo>
                    <a:pt x="1015365" y="4135614"/>
                  </a:lnTo>
                  <a:lnTo>
                    <a:pt x="994410" y="4076559"/>
                  </a:lnTo>
                  <a:lnTo>
                    <a:pt x="962025" y="3948924"/>
                  </a:lnTo>
                  <a:lnTo>
                    <a:pt x="925830" y="3815574"/>
                  </a:lnTo>
                  <a:lnTo>
                    <a:pt x="904875" y="3769854"/>
                  </a:lnTo>
                  <a:lnTo>
                    <a:pt x="887730" y="3682224"/>
                  </a:lnTo>
                  <a:lnTo>
                    <a:pt x="889635" y="3640314"/>
                  </a:lnTo>
                  <a:lnTo>
                    <a:pt x="878205" y="3606024"/>
                  </a:lnTo>
                  <a:lnTo>
                    <a:pt x="870585" y="3518394"/>
                  </a:lnTo>
                  <a:lnTo>
                    <a:pt x="847725" y="3463149"/>
                  </a:lnTo>
                  <a:lnTo>
                    <a:pt x="847725" y="3425049"/>
                  </a:lnTo>
                  <a:lnTo>
                    <a:pt x="838200" y="3386949"/>
                  </a:lnTo>
                  <a:lnTo>
                    <a:pt x="819150" y="3320274"/>
                  </a:lnTo>
                  <a:lnTo>
                    <a:pt x="809625" y="3268839"/>
                  </a:lnTo>
                  <a:lnTo>
                    <a:pt x="813435" y="3209784"/>
                  </a:lnTo>
                  <a:lnTo>
                    <a:pt x="809625" y="3156444"/>
                  </a:lnTo>
                  <a:lnTo>
                    <a:pt x="811371" y="3051669"/>
                  </a:lnTo>
                  <a:lnTo>
                    <a:pt x="805815" y="3051669"/>
                  </a:lnTo>
                  <a:lnTo>
                    <a:pt x="805815" y="2998329"/>
                  </a:lnTo>
                  <a:lnTo>
                    <a:pt x="790575" y="2891649"/>
                  </a:lnTo>
                  <a:lnTo>
                    <a:pt x="781050" y="2838309"/>
                  </a:lnTo>
                  <a:lnTo>
                    <a:pt x="781050" y="2804019"/>
                  </a:lnTo>
                  <a:lnTo>
                    <a:pt x="773430" y="2735439"/>
                  </a:lnTo>
                  <a:lnTo>
                    <a:pt x="760095" y="2645904"/>
                  </a:lnTo>
                  <a:lnTo>
                    <a:pt x="756285" y="2571609"/>
                  </a:lnTo>
                  <a:lnTo>
                    <a:pt x="744855" y="2468739"/>
                  </a:lnTo>
                  <a:lnTo>
                    <a:pt x="733425" y="2584944"/>
                  </a:lnTo>
                  <a:lnTo>
                    <a:pt x="720090" y="2638284"/>
                  </a:lnTo>
                  <a:lnTo>
                    <a:pt x="706755" y="2720199"/>
                  </a:lnTo>
                  <a:lnTo>
                    <a:pt x="681990" y="2885934"/>
                  </a:lnTo>
                  <a:lnTo>
                    <a:pt x="670560" y="2964039"/>
                  </a:lnTo>
                  <a:lnTo>
                    <a:pt x="678180" y="3055479"/>
                  </a:lnTo>
                  <a:lnTo>
                    <a:pt x="674370" y="3055479"/>
                  </a:lnTo>
                  <a:lnTo>
                    <a:pt x="674370" y="3156444"/>
                  </a:lnTo>
                  <a:lnTo>
                    <a:pt x="674370" y="3242169"/>
                  </a:lnTo>
                  <a:lnTo>
                    <a:pt x="664845" y="3364089"/>
                  </a:lnTo>
                  <a:lnTo>
                    <a:pt x="641985" y="3394569"/>
                  </a:lnTo>
                  <a:lnTo>
                    <a:pt x="622935" y="3436479"/>
                  </a:lnTo>
                  <a:lnTo>
                    <a:pt x="617220" y="3468864"/>
                  </a:lnTo>
                  <a:lnTo>
                    <a:pt x="592455" y="3514584"/>
                  </a:lnTo>
                  <a:lnTo>
                    <a:pt x="581025" y="3586974"/>
                  </a:lnTo>
                  <a:lnTo>
                    <a:pt x="582930" y="3617454"/>
                  </a:lnTo>
                  <a:lnTo>
                    <a:pt x="573405" y="3745089"/>
                  </a:lnTo>
                  <a:lnTo>
                    <a:pt x="561975" y="3813669"/>
                  </a:lnTo>
                  <a:lnTo>
                    <a:pt x="535305" y="3905109"/>
                  </a:lnTo>
                  <a:lnTo>
                    <a:pt x="525780" y="3954639"/>
                  </a:lnTo>
                  <a:lnTo>
                    <a:pt x="506730" y="4004169"/>
                  </a:lnTo>
                  <a:lnTo>
                    <a:pt x="480060" y="4086084"/>
                  </a:lnTo>
                  <a:lnTo>
                    <a:pt x="462915" y="4164189"/>
                  </a:lnTo>
                  <a:lnTo>
                    <a:pt x="434340" y="4284204"/>
                  </a:lnTo>
                  <a:lnTo>
                    <a:pt x="403860" y="4388979"/>
                  </a:lnTo>
                  <a:lnTo>
                    <a:pt x="415290" y="4425174"/>
                  </a:lnTo>
                  <a:lnTo>
                    <a:pt x="413385" y="4465179"/>
                  </a:lnTo>
                  <a:lnTo>
                    <a:pt x="409575" y="4512804"/>
                  </a:lnTo>
                  <a:lnTo>
                    <a:pt x="421005" y="4569954"/>
                  </a:lnTo>
                  <a:lnTo>
                    <a:pt x="438150" y="4619484"/>
                  </a:lnTo>
                  <a:lnTo>
                    <a:pt x="438150" y="4678539"/>
                  </a:lnTo>
                  <a:lnTo>
                    <a:pt x="405765" y="4691874"/>
                  </a:lnTo>
                  <a:lnTo>
                    <a:pt x="375285" y="4691874"/>
                  </a:lnTo>
                  <a:lnTo>
                    <a:pt x="308610" y="4750929"/>
                  </a:lnTo>
                  <a:lnTo>
                    <a:pt x="274320" y="4777599"/>
                  </a:lnTo>
                  <a:lnTo>
                    <a:pt x="230505" y="4800459"/>
                  </a:lnTo>
                  <a:lnTo>
                    <a:pt x="192405" y="4796649"/>
                  </a:lnTo>
                  <a:lnTo>
                    <a:pt x="156210" y="4794744"/>
                  </a:lnTo>
                  <a:lnTo>
                    <a:pt x="123825" y="4781409"/>
                  </a:lnTo>
                  <a:lnTo>
                    <a:pt x="110490" y="4789029"/>
                  </a:lnTo>
                  <a:lnTo>
                    <a:pt x="72390" y="4789029"/>
                  </a:lnTo>
                  <a:lnTo>
                    <a:pt x="53340" y="4775694"/>
                  </a:lnTo>
                  <a:lnTo>
                    <a:pt x="34290" y="4771884"/>
                  </a:lnTo>
                  <a:lnTo>
                    <a:pt x="36195" y="4729974"/>
                  </a:lnTo>
                  <a:lnTo>
                    <a:pt x="47625" y="4695684"/>
                  </a:lnTo>
                  <a:lnTo>
                    <a:pt x="68580" y="4672824"/>
                  </a:lnTo>
                  <a:lnTo>
                    <a:pt x="89535" y="4669014"/>
                  </a:lnTo>
                  <a:lnTo>
                    <a:pt x="120015" y="4640439"/>
                  </a:lnTo>
                  <a:lnTo>
                    <a:pt x="161925" y="4617579"/>
                  </a:lnTo>
                  <a:lnTo>
                    <a:pt x="171450" y="4583289"/>
                  </a:lnTo>
                  <a:lnTo>
                    <a:pt x="222885" y="4533759"/>
                  </a:lnTo>
                  <a:lnTo>
                    <a:pt x="245745" y="4474704"/>
                  </a:lnTo>
                  <a:lnTo>
                    <a:pt x="247650" y="4428984"/>
                  </a:lnTo>
                  <a:lnTo>
                    <a:pt x="255270" y="4394694"/>
                  </a:lnTo>
                  <a:lnTo>
                    <a:pt x="249555" y="4364214"/>
                  </a:lnTo>
                  <a:lnTo>
                    <a:pt x="249555" y="4328019"/>
                  </a:lnTo>
                  <a:lnTo>
                    <a:pt x="247650" y="4190859"/>
                  </a:lnTo>
                  <a:lnTo>
                    <a:pt x="245745" y="4091799"/>
                  </a:lnTo>
                  <a:lnTo>
                    <a:pt x="243840" y="3967974"/>
                  </a:lnTo>
                  <a:lnTo>
                    <a:pt x="249555" y="3889869"/>
                  </a:lnTo>
                  <a:lnTo>
                    <a:pt x="245745" y="3771759"/>
                  </a:lnTo>
                  <a:lnTo>
                    <a:pt x="247650" y="3659364"/>
                  </a:lnTo>
                  <a:lnTo>
                    <a:pt x="251460" y="3590784"/>
                  </a:lnTo>
                  <a:lnTo>
                    <a:pt x="264795" y="3537444"/>
                  </a:lnTo>
                  <a:lnTo>
                    <a:pt x="278130" y="3526014"/>
                  </a:lnTo>
                  <a:lnTo>
                    <a:pt x="300990" y="3457434"/>
                  </a:lnTo>
                  <a:lnTo>
                    <a:pt x="299085" y="3322179"/>
                  </a:lnTo>
                  <a:lnTo>
                    <a:pt x="299085" y="3200259"/>
                  </a:lnTo>
                  <a:lnTo>
                    <a:pt x="293370" y="3061194"/>
                  </a:lnTo>
                  <a:lnTo>
                    <a:pt x="308118" y="3055479"/>
                  </a:lnTo>
                  <a:lnTo>
                    <a:pt x="291465" y="3055479"/>
                  </a:lnTo>
                  <a:lnTo>
                    <a:pt x="291465" y="2996424"/>
                  </a:lnTo>
                  <a:lnTo>
                    <a:pt x="281940" y="2939274"/>
                  </a:lnTo>
                  <a:lnTo>
                    <a:pt x="270510" y="2845929"/>
                  </a:lnTo>
                  <a:lnTo>
                    <a:pt x="247650" y="2870694"/>
                  </a:lnTo>
                  <a:lnTo>
                    <a:pt x="226695" y="2872599"/>
                  </a:lnTo>
                  <a:lnTo>
                    <a:pt x="200025" y="2824974"/>
                  </a:lnTo>
                  <a:lnTo>
                    <a:pt x="198120" y="2769729"/>
                  </a:lnTo>
                  <a:lnTo>
                    <a:pt x="188595" y="2724009"/>
                  </a:lnTo>
                  <a:lnTo>
                    <a:pt x="156210" y="2653524"/>
                  </a:lnTo>
                  <a:lnTo>
                    <a:pt x="160020" y="2754489"/>
                  </a:lnTo>
                  <a:lnTo>
                    <a:pt x="190500" y="2823069"/>
                  </a:lnTo>
                  <a:lnTo>
                    <a:pt x="226695" y="2874504"/>
                  </a:lnTo>
                  <a:lnTo>
                    <a:pt x="243840" y="2908794"/>
                  </a:lnTo>
                  <a:lnTo>
                    <a:pt x="213360" y="2908794"/>
                  </a:lnTo>
                  <a:lnTo>
                    <a:pt x="188595" y="2922129"/>
                  </a:lnTo>
                  <a:lnTo>
                    <a:pt x="163830" y="2922129"/>
                  </a:lnTo>
                  <a:lnTo>
                    <a:pt x="100965" y="2912604"/>
                  </a:lnTo>
                  <a:lnTo>
                    <a:pt x="62865" y="2878314"/>
                  </a:lnTo>
                  <a:lnTo>
                    <a:pt x="28575" y="2819259"/>
                  </a:lnTo>
                  <a:lnTo>
                    <a:pt x="0" y="2750679"/>
                  </a:lnTo>
                  <a:lnTo>
                    <a:pt x="0" y="2714484"/>
                  </a:lnTo>
                  <a:lnTo>
                    <a:pt x="19050" y="2670669"/>
                  </a:lnTo>
                  <a:lnTo>
                    <a:pt x="38100" y="2586849"/>
                  </a:lnTo>
                  <a:lnTo>
                    <a:pt x="38100" y="2516364"/>
                  </a:lnTo>
                  <a:lnTo>
                    <a:pt x="26670" y="2482074"/>
                  </a:lnTo>
                  <a:lnTo>
                    <a:pt x="24765" y="2400159"/>
                  </a:lnTo>
                  <a:lnTo>
                    <a:pt x="24765" y="2287764"/>
                  </a:lnTo>
                  <a:lnTo>
                    <a:pt x="24765" y="2243949"/>
                  </a:lnTo>
                  <a:lnTo>
                    <a:pt x="11430" y="2190609"/>
                  </a:lnTo>
                  <a:lnTo>
                    <a:pt x="14901" y="2140275"/>
                  </a:lnTo>
                  <a:lnTo>
                    <a:pt x="3810" y="2051544"/>
                  </a:lnTo>
                  <a:lnTo>
                    <a:pt x="0" y="2002014"/>
                  </a:lnTo>
                  <a:lnTo>
                    <a:pt x="0" y="1920099"/>
                  </a:lnTo>
                  <a:lnTo>
                    <a:pt x="3810" y="1861044"/>
                  </a:lnTo>
                  <a:lnTo>
                    <a:pt x="7620" y="1779129"/>
                  </a:lnTo>
                  <a:lnTo>
                    <a:pt x="19050" y="1716264"/>
                  </a:lnTo>
                  <a:lnTo>
                    <a:pt x="38100" y="1666734"/>
                  </a:lnTo>
                  <a:lnTo>
                    <a:pt x="53340" y="1626729"/>
                  </a:lnTo>
                  <a:lnTo>
                    <a:pt x="59055" y="1592439"/>
                  </a:lnTo>
                  <a:lnTo>
                    <a:pt x="60960" y="1539099"/>
                  </a:lnTo>
                  <a:lnTo>
                    <a:pt x="57150" y="1474329"/>
                  </a:lnTo>
                  <a:lnTo>
                    <a:pt x="57150" y="1394319"/>
                  </a:lnTo>
                  <a:lnTo>
                    <a:pt x="57150" y="1308594"/>
                  </a:lnTo>
                  <a:lnTo>
                    <a:pt x="66675" y="1211439"/>
                  </a:lnTo>
                  <a:lnTo>
                    <a:pt x="87292" y="1095232"/>
                  </a:lnTo>
                  <a:lnTo>
                    <a:pt x="85725" y="1095234"/>
                  </a:lnTo>
                  <a:lnTo>
                    <a:pt x="104775" y="1047609"/>
                  </a:lnTo>
                  <a:lnTo>
                    <a:pt x="121920" y="998079"/>
                  </a:lnTo>
                  <a:lnTo>
                    <a:pt x="137160" y="956169"/>
                  </a:lnTo>
                  <a:lnTo>
                    <a:pt x="148590" y="910449"/>
                  </a:lnTo>
                  <a:lnTo>
                    <a:pt x="163830" y="862824"/>
                  </a:lnTo>
                  <a:lnTo>
                    <a:pt x="186690" y="824724"/>
                  </a:lnTo>
                  <a:lnTo>
                    <a:pt x="220980" y="799959"/>
                  </a:lnTo>
                  <a:lnTo>
                    <a:pt x="255270" y="792339"/>
                  </a:lnTo>
                  <a:lnTo>
                    <a:pt x="289560" y="773289"/>
                  </a:lnTo>
                  <a:lnTo>
                    <a:pt x="327660" y="752334"/>
                  </a:lnTo>
                  <a:lnTo>
                    <a:pt x="379095" y="744714"/>
                  </a:lnTo>
                  <a:lnTo>
                    <a:pt x="430530" y="719949"/>
                  </a:lnTo>
                  <a:lnTo>
                    <a:pt x="501015" y="698994"/>
                  </a:lnTo>
                  <a:lnTo>
                    <a:pt x="548640" y="668514"/>
                  </a:lnTo>
                  <a:lnTo>
                    <a:pt x="569595" y="641844"/>
                  </a:lnTo>
                  <a:lnTo>
                    <a:pt x="569595" y="613269"/>
                  </a:lnTo>
                  <a:lnTo>
                    <a:pt x="537210" y="601839"/>
                  </a:lnTo>
                  <a:lnTo>
                    <a:pt x="497205" y="518019"/>
                  </a:lnTo>
                  <a:lnTo>
                    <a:pt x="501466" y="516451"/>
                  </a:lnTo>
                  <a:lnTo>
                    <a:pt x="501229" y="516273"/>
                  </a:lnTo>
                  <a:lnTo>
                    <a:pt x="482102" y="493408"/>
                  </a:lnTo>
                  <a:lnTo>
                    <a:pt x="475846" y="504676"/>
                  </a:lnTo>
                  <a:cubicBezTo>
                    <a:pt x="466103" y="504676"/>
                    <a:pt x="457283" y="487503"/>
                    <a:pt x="450898" y="459736"/>
                  </a:cubicBezTo>
                  <a:lnTo>
                    <a:pt x="448468" y="434230"/>
                  </a:lnTo>
                  <a:lnTo>
                    <a:pt x="439727" y="415960"/>
                  </a:lnTo>
                  <a:cubicBezTo>
                    <a:pt x="436577" y="405972"/>
                    <a:pt x="434923" y="395630"/>
                    <a:pt x="434923" y="385037"/>
                  </a:cubicBezTo>
                  <a:cubicBezTo>
                    <a:pt x="434923" y="374445"/>
                    <a:pt x="436577" y="364103"/>
                    <a:pt x="439727" y="354115"/>
                  </a:cubicBezTo>
                  <a:lnTo>
                    <a:pt x="440653" y="352179"/>
                  </a:lnTo>
                  <a:lnTo>
                    <a:pt x="440564" y="351241"/>
                  </a:lnTo>
                  <a:lnTo>
                    <a:pt x="448440" y="268551"/>
                  </a:lnTo>
                  <a:lnTo>
                    <a:pt x="447125" y="265907"/>
                  </a:lnTo>
                  <a:cubicBezTo>
                    <a:pt x="443850" y="255919"/>
                    <a:pt x="442130" y="245577"/>
                    <a:pt x="442130" y="234984"/>
                  </a:cubicBezTo>
                  <a:cubicBezTo>
                    <a:pt x="442130" y="224392"/>
                    <a:pt x="443850" y="214050"/>
                    <a:pt x="447125" y="204062"/>
                  </a:cubicBezTo>
                  <a:lnTo>
                    <a:pt x="450090" y="198101"/>
                  </a:lnTo>
                  <a:lnTo>
                    <a:pt x="448828" y="188262"/>
                  </a:lnTo>
                  <a:cubicBezTo>
                    <a:pt x="448828" y="84288"/>
                    <a:pt x="556045" y="0"/>
                    <a:pt x="688304" y="0"/>
                  </a:cubicBezTo>
                  <a:close/>
                </a:path>
              </a:pathLst>
            </a:cu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50" name="Group 549">
              <a:extLst>
                <a:ext uri="{FF2B5EF4-FFF2-40B4-BE49-F238E27FC236}">
                  <a16:creationId xmlns:a16="http://schemas.microsoft.com/office/drawing/2014/main" id="{3F79AC82-F8CE-C8F9-1123-580C0CBAAB10}"/>
                </a:ext>
              </a:extLst>
            </p:cNvPr>
            <p:cNvGrpSpPr/>
            <p:nvPr/>
          </p:nvGrpSpPr>
          <p:grpSpPr>
            <a:xfrm>
              <a:off x="9326430" y="1568670"/>
              <a:ext cx="1582860" cy="4828260"/>
              <a:chOff x="9326430" y="1568670"/>
              <a:chExt cx="1582860" cy="4828260"/>
            </a:xfrm>
          </p:grpSpPr>
          <mc:AlternateContent xmlns:mc="http://schemas.openxmlformats.org/markup-compatibility/2006" xmlns:p14="http://schemas.microsoft.com/office/powerpoint/2010/main">
            <mc:Choice Requires="p14">
              <p:contentPart p14:bwMode="auto" r:id="rId10">
                <p14:nvContentPartPr>
                  <p14:cNvPr id="551" name="Ink 550">
                    <a:extLst>
                      <a:ext uri="{FF2B5EF4-FFF2-40B4-BE49-F238E27FC236}">
                        <a16:creationId xmlns:a16="http://schemas.microsoft.com/office/drawing/2014/main" id="{3205F088-A56E-B256-E892-376954673550}"/>
                      </a:ext>
                    </a:extLst>
                  </p14:cNvPr>
                  <p14:cNvContentPartPr/>
                  <p14:nvPr/>
                </p14:nvContentPartPr>
                <p14:xfrm>
                  <a:off x="9765870" y="1587210"/>
                  <a:ext cx="206640" cy="509760"/>
                </p14:xfrm>
              </p:contentPart>
            </mc:Choice>
            <mc:Fallback xmlns="">
              <p:pic>
                <p:nvPicPr>
                  <p:cNvPr id="738" name="Ink 737">
                    <a:extLst>
                      <a:ext uri="{FF2B5EF4-FFF2-40B4-BE49-F238E27FC236}">
                        <a16:creationId xmlns:a16="http://schemas.microsoft.com/office/drawing/2014/main" id="{5C5FB5D8-B800-40D7-6FC6-7F351A6E4074}"/>
                      </a:ext>
                    </a:extLst>
                  </p:cNvPr>
                  <p:cNvPicPr/>
                  <p:nvPr/>
                </p:nvPicPr>
                <p:blipFill>
                  <a:blip r:embed="rId161"/>
                  <a:stretch>
                    <a:fillRect/>
                  </a:stretch>
                </p:blipFill>
                <p:spPr>
                  <a:xfrm>
                    <a:off x="9761550" y="1582890"/>
                    <a:ext cx="2152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52" name="Ink 551">
                    <a:extLst>
                      <a:ext uri="{FF2B5EF4-FFF2-40B4-BE49-F238E27FC236}">
                        <a16:creationId xmlns:a16="http://schemas.microsoft.com/office/drawing/2014/main" id="{2361DD8D-D254-7666-AA0B-EDD891E35BEC}"/>
                      </a:ext>
                    </a:extLst>
                  </p14:cNvPr>
                  <p14:cNvContentPartPr/>
                  <p14:nvPr/>
                </p14:nvContentPartPr>
                <p14:xfrm>
                  <a:off x="9386070" y="2460570"/>
                  <a:ext cx="106920" cy="647280"/>
                </p14:xfrm>
              </p:contentPart>
            </mc:Choice>
            <mc:Fallback xmlns="">
              <p:pic>
                <p:nvPicPr>
                  <p:cNvPr id="739" name="Ink 738">
                    <a:extLst>
                      <a:ext uri="{FF2B5EF4-FFF2-40B4-BE49-F238E27FC236}">
                        <a16:creationId xmlns:a16="http://schemas.microsoft.com/office/drawing/2014/main" id="{F98E12A6-7D32-563B-5105-30C6DA1EA429}"/>
                      </a:ext>
                    </a:extLst>
                  </p:cNvPr>
                  <p:cNvPicPr/>
                  <p:nvPr/>
                </p:nvPicPr>
                <p:blipFill>
                  <a:blip r:embed="rId163"/>
                  <a:stretch>
                    <a:fillRect/>
                  </a:stretch>
                </p:blipFill>
                <p:spPr>
                  <a:xfrm>
                    <a:off x="9381750" y="2456250"/>
                    <a:ext cx="11556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53" name="Ink 552">
                    <a:extLst>
                      <a:ext uri="{FF2B5EF4-FFF2-40B4-BE49-F238E27FC236}">
                        <a16:creationId xmlns:a16="http://schemas.microsoft.com/office/drawing/2014/main" id="{E7D767DF-71D8-A4AA-951C-93000EA6DC56}"/>
                      </a:ext>
                    </a:extLst>
                  </p14:cNvPr>
                  <p14:cNvContentPartPr/>
                  <p14:nvPr/>
                </p14:nvContentPartPr>
                <p14:xfrm>
                  <a:off x="9343200" y="3744090"/>
                  <a:ext cx="251280" cy="664920"/>
                </p14:xfrm>
              </p:contentPart>
            </mc:Choice>
            <mc:Fallback xmlns="">
              <p:pic>
                <p:nvPicPr>
                  <p:cNvPr id="740" name="Ink 739">
                    <a:extLst>
                      <a:ext uri="{FF2B5EF4-FFF2-40B4-BE49-F238E27FC236}">
                        <a16:creationId xmlns:a16="http://schemas.microsoft.com/office/drawing/2014/main" id="{4D79E97A-C93D-A590-DAED-E64D85034F5A}"/>
                      </a:ext>
                    </a:extLst>
                  </p:cNvPr>
                  <p:cNvPicPr/>
                  <p:nvPr/>
                </p:nvPicPr>
                <p:blipFill>
                  <a:blip r:embed="rId165"/>
                  <a:stretch>
                    <a:fillRect/>
                  </a:stretch>
                </p:blipFill>
                <p:spPr>
                  <a:xfrm>
                    <a:off x="9338880" y="3739770"/>
                    <a:ext cx="2599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4" name="Ink 553">
                    <a:extLst>
                      <a:ext uri="{FF2B5EF4-FFF2-40B4-BE49-F238E27FC236}">
                        <a16:creationId xmlns:a16="http://schemas.microsoft.com/office/drawing/2014/main" id="{27DD69EB-74E3-D5E7-C76D-4A17CF6ABE37}"/>
                      </a:ext>
                    </a:extLst>
                  </p14:cNvPr>
                  <p14:cNvContentPartPr/>
                  <p14:nvPr/>
                </p14:nvContentPartPr>
                <p14:xfrm>
                  <a:off x="9538680" y="3814650"/>
                  <a:ext cx="20520" cy="369360"/>
                </p14:xfrm>
              </p:contentPart>
            </mc:Choice>
            <mc:Fallback xmlns="">
              <p:pic>
                <p:nvPicPr>
                  <p:cNvPr id="741" name="Ink 740">
                    <a:extLst>
                      <a:ext uri="{FF2B5EF4-FFF2-40B4-BE49-F238E27FC236}">
                        <a16:creationId xmlns:a16="http://schemas.microsoft.com/office/drawing/2014/main" id="{7E1F838C-37E7-C0DD-096D-A591ECDA0825}"/>
                      </a:ext>
                    </a:extLst>
                  </p:cNvPr>
                  <p:cNvPicPr/>
                  <p:nvPr/>
                </p:nvPicPr>
                <p:blipFill>
                  <a:blip r:embed="rId167"/>
                  <a:stretch>
                    <a:fillRect/>
                  </a:stretch>
                </p:blipFill>
                <p:spPr>
                  <a:xfrm>
                    <a:off x="9534360" y="3810330"/>
                    <a:ext cx="29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5" name="Ink 554">
                    <a:extLst>
                      <a:ext uri="{FF2B5EF4-FFF2-40B4-BE49-F238E27FC236}">
                        <a16:creationId xmlns:a16="http://schemas.microsoft.com/office/drawing/2014/main" id="{77380A86-6112-7458-CADB-082903FE4499}"/>
                      </a:ext>
                    </a:extLst>
                  </p14:cNvPr>
                  <p14:cNvContentPartPr/>
                  <p14:nvPr/>
                </p14:nvContentPartPr>
                <p14:xfrm>
                  <a:off x="9573630" y="4542930"/>
                  <a:ext cx="58320" cy="1527840"/>
                </p14:xfrm>
              </p:contentPart>
            </mc:Choice>
            <mc:Fallback xmlns="">
              <p:pic>
                <p:nvPicPr>
                  <p:cNvPr id="742" name="Ink 741">
                    <a:extLst>
                      <a:ext uri="{FF2B5EF4-FFF2-40B4-BE49-F238E27FC236}">
                        <a16:creationId xmlns:a16="http://schemas.microsoft.com/office/drawing/2014/main" id="{5DECA4CD-72B8-E81B-F166-33ECA9CEF20F}"/>
                      </a:ext>
                    </a:extLst>
                  </p:cNvPr>
                  <p:cNvPicPr/>
                  <p:nvPr/>
                </p:nvPicPr>
                <p:blipFill>
                  <a:blip r:embed="rId169"/>
                  <a:stretch>
                    <a:fillRect/>
                  </a:stretch>
                </p:blipFill>
                <p:spPr>
                  <a:xfrm>
                    <a:off x="9569310" y="4538610"/>
                    <a:ext cx="669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56" name="Ink 555">
                    <a:extLst>
                      <a:ext uri="{FF2B5EF4-FFF2-40B4-BE49-F238E27FC236}">
                        <a16:creationId xmlns:a16="http://schemas.microsoft.com/office/drawing/2014/main" id="{AC3F124A-33BE-537A-B96B-4A73879A882B}"/>
                      </a:ext>
                    </a:extLst>
                  </p14:cNvPr>
                  <p14:cNvContentPartPr/>
                  <p14:nvPr/>
                </p14:nvContentPartPr>
                <p14:xfrm>
                  <a:off x="9363780" y="5990130"/>
                  <a:ext cx="408960" cy="406800"/>
                </p14:xfrm>
              </p:contentPart>
            </mc:Choice>
            <mc:Fallback xmlns="">
              <p:pic>
                <p:nvPicPr>
                  <p:cNvPr id="743" name="Ink 742">
                    <a:extLst>
                      <a:ext uri="{FF2B5EF4-FFF2-40B4-BE49-F238E27FC236}">
                        <a16:creationId xmlns:a16="http://schemas.microsoft.com/office/drawing/2014/main" id="{6B644C01-3443-BACF-9CA7-B64BB028FBA5}"/>
                      </a:ext>
                    </a:extLst>
                  </p:cNvPr>
                  <p:cNvPicPr/>
                  <p:nvPr/>
                </p:nvPicPr>
                <p:blipFill>
                  <a:blip r:embed="rId171"/>
                  <a:stretch>
                    <a:fillRect/>
                  </a:stretch>
                </p:blipFill>
                <p:spPr>
                  <a:xfrm>
                    <a:off x="9359460" y="5985810"/>
                    <a:ext cx="4176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57" name="Ink 556">
                    <a:extLst>
                      <a:ext uri="{FF2B5EF4-FFF2-40B4-BE49-F238E27FC236}">
                        <a16:creationId xmlns:a16="http://schemas.microsoft.com/office/drawing/2014/main" id="{CAA624D9-B582-A805-8ED9-95BBAE62701B}"/>
                      </a:ext>
                    </a:extLst>
                  </p14:cNvPr>
                  <p14:cNvContentPartPr/>
                  <p14:nvPr/>
                </p14:nvContentPartPr>
                <p14:xfrm>
                  <a:off x="10000620" y="4036050"/>
                  <a:ext cx="72360" cy="890640"/>
                </p14:xfrm>
              </p:contentPart>
            </mc:Choice>
            <mc:Fallback xmlns="">
              <p:pic>
                <p:nvPicPr>
                  <p:cNvPr id="744" name="Ink 743">
                    <a:extLst>
                      <a:ext uri="{FF2B5EF4-FFF2-40B4-BE49-F238E27FC236}">
                        <a16:creationId xmlns:a16="http://schemas.microsoft.com/office/drawing/2014/main" id="{11284EF0-0DE7-5C32-C0C1-58F26AB3CD2F}"/>
                      </a:ext>
                    </a:extLst>
                  </p:cNvPr>
                  <p:cNvPicPr/>
                  <p:nvPr/>
                </p:nvPicPr>
                <p:blipFill>
                  <a:blip r:embed="rId173"/>
                  <a:stretch>
                    <a:fillRect/>
                  </a:stretch>
                </p:blipFill>
                <p:spPr>
                  <a:xfrm>
                    <a:off x="9996300" y="4031730"/>
                    <a:ext cx="8100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58" name="Ink 557">
                    <a:extLst>
                      <a:ext uri="{FF2B5EF4-FFF2-40B4-BE49-F238E27FC236}">
                        <a16:creationId xmlns:a16="http://schemas.microsoft.com/office/drawing/2014/main" id="{086B5F1F-4A8F-6B0D-7FB7-EDB579AD1899}"/>
                      </a:ext>
                    </a:extLst>
                  </p14:cNvPr>
                  <p14:cNvContentPartPr/>
                  <p14:nvPr/>
                </p14:nvContentPartPr>
                <p14:xfrm>
                  <a:off x="10015020" y="3926250"/>
                  <a:ext cx="124200" cy="105120"/>
                </p14:xfrm>
              </p:contentPart>
            </mc:Choice>
            <mc:Fallback xmlns="">
              <p:pic>
                <p:nvPicPr>
                  <p:cNvPr id="745" name="Ink 744">
                    <a:extLst>
                      <a:ext uri="{FF2B5EF4-FFF2-40B4-BE49-F238E27FC236}">
                        <a16:creationId xmlns:a16="http://schemas.microsoft.com/office/drawing/2014/main" id="{B9AB953A-4463-B5C4-07CF-459B6624457A}"/>
                      </a:ext>
                    </a:extLst>
                  </p:cNvPr>
                  <p:cNvPicPr/>
                  <p:nvPr/>
                </p:nvPicPr>
                <p:blipFill>
                  <a:blip r:embed="rId175"/>
                  <a:stretch>
                    <a:fillRect/>
                  </a:stretch>
                </p:blipFill>
                <p:spPr>
                  <a:xfrm>
                    <a:off x="10010700" y="3921930"/>
                    <a:ext cx="13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59" name="Ink 558">
                    <a:extLst>
                      <a:ext uri="{FF2B5EF4-FFF2-40B4-BE49-F238E27FC236}">
                        <a16:creationId xmlns:a16="http://schemas.microsoft.com/office/drawing/2014/main" id="{FD56DC5F-67E2-2DEC-881E-DC050FB64E71}"/>
                      </a:ext>
                    </a:extLst>
                  </p14:cNvPr>
                  <p14:cNvContentPartPr/>
                  <p14:nvPr/>
                </p14:nvContentPartPr>
                <p14:xfrm>
                  <a:off x="10057500" y="3911130"/>
                  <a:ext cx="61200" cy="91800"/>
                </p14:xfrm>
              </p:contentPart>
            </mc:Choice>
            <mc:Fallback xmlns="">
              <p:pic>
                <p:nvPicPr>
                  <p:cNvPr id="746" name="Ink 745">
                    <a:extLst>
                      <a:ext uri="{FF2B5EF4-FFF2-40B4-BE49-F238E27FC236}">
                        <a16:creationId xmlns:a16="http://schemas.microsoft.com/office/drawing/2014/main" id="{863247B2-AB51-7CF4-0BFE-9FE31FC6AB14}"/>
                      </a:ext>
                    </a:extLst>
                  </p:cNvPr>
                  <p:cNvPicPr/>
                  <p:nvPr/>
                </p:nvPicPr>
                <p:blipFill>
                  <a:blip r:embed="rId177"/>
                  <a:stretch>
                    <a:fillRect/>
                  </a:stretch>
                </p:blipFill>
                <p:spPr>
                  <a:xfrm>
                    <a:off x="10053180" y="3906810"/>
                    <a:ext cx="69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0" name="Ink 559">
                    <a:extLst>
                      <a:ext uri="{FF2B5EF4-FFF2-40B4-BE49-F238E27FC236}">
                        <a16:creationId xmlns:a16="http://schemas.microsoft.com/office/drawing/2014/main" id="{54845292-01E9-9579-DD03-56C027BE7DEB}"/>
                      </a:ext>
                    </a:extLst>
                  </p14:cNvPr>
                  <p14:cNvContentPartPr/>
                  <p14:nvPr/>
                </p14:nvContentPartPr>
                <p14:xfrm>
                  <a:off x="9844080" y="3810150"/>
                  <a:ext cx="168120" cy="175680"/>
                </p14:xfrm>
              </p:contentPart>
            </mc:Choice>
            <mc:Fallback xmlns="">
              <p:pic>
                <p:nvPicPr>
                  <p:cNvPr id="747" name="Ink 746">
                    <a:extLst>
                      <a:ext uri="{FF2B5EF4-FFF2-40B4-BE49-F238E27FC236}">
                        <a16:creationId xmlns:a16="http://schemas.microsoft.com/office/drawing/2014/main" id="{AA491807-60F9-1DFE-0950-EA370D8856D4}"/>
                      </a:ext>
                    </a:extLst>
                  </p:cNvPr>
                  <p:cNvPicPr/>
                  <p:nvPr/>
                </p:nvPicPr>
                <p:blipFill>
                  <a:blip r:embed="rId179"/>
                  <a:stretch>
                    <a:fillRect/>
                  </a:stretch>
                </p:blipFill>
                <p:spPr>
                  <a:xfrm>
                    <a:off x="9839760" y="3805830"/>
                    <a:ext cx="176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1" name="Ink 560">
                    <a:extLst>
                      <a:ext uri="{FF2B5EF4-FFF2-40B4-BE49-F238E27FC236}">
                        <a16:creationId xmlns:a16="http://schemas.microsoft.com/office/drawing/2014/main" id="{AC2BFEC1-37C4-EBCB-8B52-103E57789429}"/>
                      </a:ext>
                    </a:extLst>
                  </p14:cNvPr>
                  <p14:cNvContentPartPr/>
                  <p14:nvPr/>
                </p14:nvContentPartPr>
                <p14:xfrm>
                  <a:off x="10132800" y="3821310"/>
                  <a:ext cx="172440" cy="158400"/>
                </p14:xfrm>
              </p:contentPart>
            </mc:Choice>
            <mc:Fallback xmlns="">
              <p:pic>
                <p:nvPicPr>
                  <p:cNvPr id="748" name="Ink 747">
                    <a:extLst>
                      <a:ext uri="{FF2B5EF4-FFF2-40B4-BE49-F238E27FC236}">
                        <a16:creationId xmlns:a16="http://schemas.microsoft.com/office/drawing/2014/main" id="{DDD1201F-A605-D17B-A512-6BDDD0A7E732}"/>
                      </a:ext>
                    </a:extLst>
                  </p:cNvPr>
                  <p:cNvPicPr/>
                  <p:nvPr/>
                </p:nvPicPr>
                <p:blipFill>
                  <a:blip r:embed="rId181"/>
                  <a:stretch>
                    <a:fillRect/>
                  </a:stretch>
                </p:blipFill>
                <p:spPr>
                  <a:xfrm>
                    <a:off x="10128480" y="3816990"/>
                    <a:ext cx="18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2" name="Ink 561">
                    <a:extLst>
                      <a:ext uri="{FF2B5EF4-FFF2-40B4-BE49-F238E27FC236}">
                        <a16:creationId xmlns:a16="http://schemas.microsoft.com/office/drawing/2014/main" id="{5D639496-92E6-42FA-E75B-9E1DD2EF281D}"/>
                      </a:ext>
                    </a:extLst>
                  </p14:cNvPr>
                  <p14:cNvContentPartPr/>
                  <p14:nvPr/>
                </p14:nvContentPartPr>
                <p14:xfrm>
                  <a:off x="10076250" y="4059990"/>
                  <a:ext cx="337320" cy="1877760"/>
                </p14:xfrm>
              </p:contentPart>
            </mc:Choice>
            <mc:Fallback xmlns="">
              <p:pic>
                <p:nvPicPr>
                  <p:cNvPr id="749" name="Ink 748">
                    <a:extLst>
                      <a:ext uri="{FF2B5EF4-FFF2-40B4-BE49-F238E27FC236}">
                        <a16:creationId xmlns:a16="http://schemas.microsoft.com/office/drawing/2014/main" id="{B45AF06A-EC64-4CF0-9A99-B2667E70DA26}"/>
                      </a:ext>
                    </a:extLst>
                  </p:cNvPr>
                  <p:cNvPicPr/>
                  <p:nvPr/>
                </p:nvPicPr>
                <p:blipFill>
                  <a:blip r:embed="rId183"/>
                  <a:stretch>
                    <a:fillRect/>
                  </a:stretch>
                </p:blipFill>
                <p:spPr>
                  <a:xfrm>
                    <a:off x="10071930" y="4055670"/>
                    <a:ext cx="345960" cy="1886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 name="Ink 562">
                    <a:extLst>
                      <a:ext uri="{FF2B5EF4-FFF2-40B4-BE49-F238E27FC236}">
                        <a16:creationId xmlns:a16="http://schemas.microsoft.com/office/drawing/2014/main" id="{DAC08805-E378-8413-7110-547FC227832A}"/>
                      </a:ext>
                    </a:extLst>
                  </p14:cNvPr>
                  <p14:cNvContentPartPr/>
                  <p14:nvPr/>
                </p14:nvContentPartPr>
                <p14:xfrm>
                  <a:off x="10391970" y="5798790"/>
                  <a:ext cx="410400" cy="573840"/>
                </p14:xfrm>
              </p:contentPart>
            </mc:Choice>
            <mc:Fallback xmlns="">
              <p:pic>
                <p:nvPicPr>
                  <p:cNvPr id="750" name="Ink 749">
                    <a:extLst>
                      <a:ext uri="{FF2B5EF4-FFF2-40B4-BE49-F238E27FC236}">
                        <a16:creationId xmlns:a16="http://schemas.microsoft.com/office/drawing/2014/main" id="{63A74DFA-BB49-40D2-0E8A-B7E83D6BAB55}"/>
                      </a:ext>
                    </a:extLst>
                  </p:cNvPr>
                  <p:cNvPicPr/>
                  <p:nvPr/>
                </p:nvPicPr>
                <p:blipFill>
                  <a:blip r:embed="rId185"/>
                  <a:stretch>
                    <a:fillRect/>
                  </a:stretch>
                </p:blipFill>
                <p:spPr>
                  <a:xfrm>
                    <a:off x="10387650" y="5794470"/>
                    <a:ext cx="4190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4" name="Ink 563">
                    <a:extLst>
                      <a:ext uri="{FF2B5EF4-FFF2-40B4-BE49-F238E27FC236}">
                        <a16:creationId xmlns:a16="http://schemas.microsoft.com/office/drawing/2014/main" id="{EE58C0FC-F4C0-623B-6D94-FFC36B33E8C9}"/>
                      </a:ext>
                    </a:extLst>
                  </p14:cNvPr>
                  <p14:cNvContentPartPr/>
                  <p14:nvPr/>
                </p14:nvContentPartPr>
                <p14:xfrm>
                  <a:off x="10554690" y="3691350"/>
                  <a:ext cx="59040" cy="2098440"/>
                </p14:xfrm>
              </p:contentPart>
            </mc:Choice>
            <mc:Fallback xmlns="">
              <p:pic>
                <p:nvPicPr>
                  <p:cNvPr id="751" name="Ink 750">
                    <a:extLst>
                      <a:ext uri="{FF2B5EF4-FFF2-40B4-BE49-F238E27FC236}">
                        <a16:creationId xmlns:a16="http://schemas.microsoft.com/office/drawing/2014/main" id="{5D586583-9CE9-B0DF-2D1F-453897610FA6}"/>
                      </a:ext>
                    </a:extLst>
                  </p:cNvPr>
                  <p:cNvPicPr/>
                  <p:nvPr/>
                </p:nvPicPr>
                <p:blipFill>
                  <a:blip r:embed="rId187"/>
                  <a:stretch>
                    <a:fillRect/>
                  </a:stretch>
                </p:blipFill>
                <p:spPr>
                  <a:xfrm>
                    <a:off x="10550370" y="3687030"/>
                    <a:ext cx="67680" cy="2107080"/>
                  </a:xfrm>
                  <a:prstGeom prst="rect">
                    <a:avLst/>
                  </a:prstGeom>
                </p:spPr>
              </p:pic>
            </mc:Fallback>
          </mc:AlternateContent>
          <p:grpSp>
            <p:nvGrpSpPr>
              <p:cNvPr id="565" name="Group 564">
                <a:extLst>
                  <a:ext uri="{FF2B5EF4-FFF2-40B4-BE49-F238E27FC236}">
                    <a16:creationId xmlns:a16="http://schemas.microsoft.com/office/drawing/2014/main" id="{DEA20004-388C-7D02-C0AA-6292620176E3}"/>
                  </a:ext>
                </a:extLst>
              </p:cNvPr>
              <p:cNvGrpSpPr/>
              <p:nvPr/>
            </p:nvGrpSpPr>
            <p:grpSpPr>
              <a:xfrm>
                <a:off x="9888360" y="3793230"/>
                <a:ext cx="376170" cy="159120"/>
                <a:chOff x="9888360" y="3793230"/>
                <a:chExt cx="376170" cy="159120"/>
              </a:xfrm>
            </p:grpSpPr>
            <mc:AlternateContent xmlns:mc="http://schemas.openxmlformats.org/markup-compatibility/2006" xmlns:p14="http://schemas.microsoft.com/office/powerpoint/2010/main">
              <mc:Choice Requires="p14">
                <p:contentPart p14:bwMode="auto" r:id="rId188">
                  <p14:nvContentPartPr>
                    <p14:cNvPr id="869" name="Ink 868">
                      <a:extLst>
                        <a:ext uri="{FF2B5EF4-FFF2-40B4-BE49-F238E27FC236}">
                          <a16:creationId xmlns:a16="http://schemas.microsoft.com/office/drawing/2014/main" id="{D529D370-3BBF-28A2-DF7F-76E35EE5FE76}"/>
                        </a:ext>
                      </a:extLst>
                    </p14:cNvPr>
                    <p14:cNvContentPartPr/>
                    <p14:nvPr/>
                  </p14:nvContentPartPr>
                  <p14:xfrm>
                    <a:off x="9888360" y="3794310"/>
                    <a:ext cx="54000" cy="43200"/>
                  </p14:xfrm>
                </p:contentPart>
              </mc:Choice>
              <mc:Fallback xmlns="">
                <p:pic>
                  <p:nvPicPr>
                    <p:cNvPr id="1018" name="Ink 1017">
                      <a:extLst>
                        <a:ext uri="{FF2B5EF4-FFF2-40B4-BE49-F238E27FC236}">
                          <a16:creationId xmlns:a16="http://schemas.microsoft.com/office/drawing/2014/main" id="{B479866A-0658-F909-6EDB-24AD2CC3A095}"/>
                        </a:ext>
                      </a:extLst>
                    </p:cNvPr>
                    <p:cNvPicPr/>
                    <p:nvPr/>
                  </p:nvPicPr>
                  <p:blipFill>
                    <a:blip r:embed="rId189"/>
                    <a:stretch>
                      <a:fillRect/>
                    </a:stretch>
                  </p:blipFill>
                  <p:spPr>
                    <a:xfrm>
                      <a:off x="9884040" y="3789990"/>
                      <a:ext cx="6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70" name="Ink 869">
                      <a:extLst>
                        <a:ext uri="{FF2B5EF4-FFF2-40B4-BE49-F238E27FC236}">
                          <a16:creationId xmlns:a16="http://schemas.microsoft.com/office/drawing/2014/main" id="{736D3B7F-C192-722E-9F68-5115FB1E1E48}"/>
                        </a:ext>
                      </a:extLst>
                    </p14:cNvPr>
                    <p14:cNvContentPartPr/>
                    <p14:nvPr/>
                  </p14:nvContentPartPr>
                  <p14:xfrm>
                    <a:off x="9938040" y="3823110"/>
                    <a:ext cx="52200" cy="44640"/>
                  </p14:xfrm>
                </p:contentPart>
              </mc:Choice>
              <mc:Fallback xmlns="">
                <p:pic>
                  <p:nvPicPr>
                    <p:cNvPr id="1019" name="Ink 1018">
                      <a:extLst>
                        <a:ext uri="{FF2B5EF4-FFF2-40B4-BE49-F238E27FC236}">
                          <a16:creationId xmlns:a16="http://schemas.microsoft.com/office/drawing/2014/main" id="{1CE3E885-24CD-F163-4EB5-91CBDA03960A}"/>
                        </a:ext>
                      </a:extLst>
                    </p:cNvPr>
                    <p:cNvPicPr/>
                    <p:nvPr/>
                  </p:nvPicPr>
                  <p:blipFill>
                    <a:blip r:embed="rId191"/>
                    <a:stretch>
                      <a:fillRect/>
                    </a:stretch>
                  </p:blipFill>
                  <p:spPr>
                    <a:xfrm>
                      <a:off x="9933720" y="3818790"/>
                      <a:ext cx="60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71" name="Ink 870">
                      <a:extLst>
                        <a:ext uri="{FF2B5EF4-FFF2-40B4-BE49-F238E27FC236}">
                          <a16:creationId xmlns:a16="http://schemas.microsoft.com/office/drawing/2014/main" id="{1EE5E211-E18C-AD27-6511-2D6C45D2B630}"/>
                        </a:ext>
                      </a:extLst>
                    </p14:cNvPr>
                    <p14:cNvContentPartPr/>
                    <p14:nvPr/>
                  </p14:nvContentPartPr>
                  <p14:xfrm>
                    <a:off x="9930090" y="3820230"/>
                    <a:ext cx="36720" cy="41040"/>
                  </p14:xfrm>
                </p:contentPart>
              </mc:Choice>
              <mc:Fallback xmlns="">
                <p:pic>
                  <p:nvPicPr>
                    <p:cNvPr id="1020" name="Ink 1019">
                      <a:extLst>
                        <a:ext uri="{FF2B5EF4-FFF2-40B4-BE49-F238E27FC236}">
                          <a16:creationId xmlns:a16="http://schemas.microsoft.com/office/drawing/2014/main" id="{527C1878-A063-4E7A-82AD-33BBAC9A5EF5}"/>
                        </a:ext>
                      </a:extLst>
                    </p:cNvPr>
                    <p:cNvPicPr/>
                    <p:nvPr/>
                  </p:nvPicPr>
                  <p:blipFill>
                    <a:blip r:embed="rId193"/>
                    <a:stretch>
                      <a:fillRect/>
                    </a:stretch>
                  </p:blipFill>
                  <p:spPr>
                    <a:xfrm>
                      <a:off x="9925770" y="3815910"/>
                      <a:ext cx="4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72" name="Ink 871">
                      <a:extLst>
                        <a:ext uri="{FF2B5EF4-FFF2-40B4-BE49-F238E27FC236}">
                          <a16:creationId xmlns:a16="http://schemas.microsoft.com/office/drawing/2014/main" id="{358AC7FB-5FE9-C34C-99DB-65C96E641B3C}"/>
                        </a:ext>
                      </a:extLst>
                    </p14:cNvPr>
                    <p14:cNvContentPartPr/>
                    <p14:nvPr/>
                  </p14:nvContentPartPr>
                  <p14:xfrm>
                    <a:off x="9935490" y="3813030"/>
                    <a:ext cx="25560" cy="36360"/>
                  </p14:xfrm>
                </p:contentPart>
              </mc:Choice>
              <mc:Fallback xmlns="">
                <p:pic>
                  <p:nvPicPr>
                    <p:cNvPr id="1021" name="Ink 1020">
                      <a:extLst>
                        <a:ext uri="{FF2B5EF4-FFF2-40B4-BE49-F238E27FC236}">
                          <a16:creationId xmlns:a16="http://schemas.microsoft.com/office/drawing/2014/main" id="{8FFB402D-D55A-07DD-78AF-62ACA9A2F1BC}"/>
                        </a:ext>
                      </a:extLst>
                    </p:cNvPr>
                    <p:cNvPicPr/>
                    <p:nvPr/>
                  </p:nvPicPr>
                  <p:blipFill>
                    <a:blip r:embed="rId195"/>
                    <a:stretch>
                      <a:fillRect/>
                    </a:stretch>
                  </p:blipFill>
                  <p:spPr>
                    <a:xfrm>
                      <a:off x="9931170" y="3808710"/>
                      <a:ext cx="3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3" name="Ink 872">
                      <a:extLst>
                        <a:ext uri="{FF2B5EF4-FFF2-40B4-BE49-F238E27FC236}">
                          <a16:creationId xmlns:a16="http://schemas.microsoft.com/office/drawing/2014/main" id="{87784791-9A47-3FF9-63E1-74E7557EAC53}"/>
                        </a:ext>
                      </a:extLst>
                    </p14:cNvPr>
                    <p14:cNvContentPartPr/>
                    <p14:nvPr/>
                  </p14:nvContentPartPr>
                  <p14:xfrm>
                    <a:off x="9965370" y="3820950"/>
                    <a:ext cx="18360" cy="36000"/>
                  </p14:xfrm>
                </p:contentPart>
              </mc:Choice>
              <mc:Fallback xmlns="">
                <p:pic>
                  <p:nvPicPr>
                    <p:cNvPr id="1022" name="Ink 1021">
                      <a:extLst>
                        <a:ext uri="{FF2B5EF4-FFF2-40B4-BE49-F238E27FC236}">
                          <a16:creationId xmlns:a16="http://schemas.microsoft.com/office/drawing/2014/main" id="{E8A7D684-0AC0-990E-906B-76E3531E6224}"/>
                        </a:ext>
                      </a:extLst>
                    </p:cNvPr>
                    <p:cNvPicPr/>
                    <p:nvPr/>
                  </p:nvPicPr>
                  <p:blipFill>
                    <a:blip r:embed="rId197"/>
                    <a:stretch>
                      <a:fillRect/>
                    </a:stretch>
                  </p:blipFill>
                  <p:spPr>
                    <a:xfrm>
                      <a:off x="9961050" y="381663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74" name="Ink 873">
                      <a:extLst>
                        <a:ext uri="{FF2B5EF4-FFF2-40B4-BE49-F238E27FC236}">
                          <a16:creationId xmlns:a16="http://schemas.microsoft.com/office/drawing/2014/main" id="{DB57B067-CA7B-B7F7-7E2F-8E7BDC8815D4}"/>
                        </a:ext>
                      </a:extLst>
                    </p14:cNvPr>
                    <p14:cNvContentPartPr/>
                    <p14:nvPr/>
                  </p14:nvContentPartPr>
                  <p14:xfrm>
                    <a:off x="9986610" y="3815550"/>
                    <a:ext cx="18720" cy="41760"/>
                  </p14:xfrm>
                </p:contentPart>
              </mc:Choice>
              <mc:Fallback xmlns="">
                <p:pic>
                  <p:nvPicPr>
                    <p:cNvPr id="1023" name="Ink 1022">
                      <a:extLst>
                        <a:ext uri="{FF2B5EF4-FFF2-40B4-BE49-F238E27FC236}">
                          <a16:creationId xmlns:a16="http://schemas.microsoft.com/office/drawing/2014/main" id="{23A8133A-BC38-840F-ACF7-683DDB086FF7}"/>
                        </a:ext>
                      </a:extLst>
                    </p:cNvPr>
                    <p:cNvPicPr/>
                    <p:nvPr/>
                  </p:nvPicPr>
                  <p:blipFill>
                    <a:blip r:embed="rId199"/>
                    <a:stretch>
                      <a:fillRect/>
                    </a:stretch>
                  </p:blipFill>
                  <p:spPr>
                    <a:xfrm>
                      <a:off x="9982290" y="3811230"/>
                      <a:ext cx="27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75" name="Ink 874">
                      <a:extLst>
                        <a:ext uri="{FF2B5EF4-FFF2-40B4-BE49-F238E27FC236}">
                          <a16:creationId xmlns:a16="http://schemas.microsoft.com/office/drawing/2014/main" id="{D0987DC2-6CD6-97D5-7310-1F75EA57485E}"/>
                        </a:ext>
                      </a:extLst>
                    </p14:cNvPr>
                    <p14:cNvContentPartPr/>
                    <p14:nvPr/>
                  </p14:nvContentPartPr>
                  <p14:xfrm>
                    <a:off x="9990570" y="3813390"/>
                    <a:ext cx="24480" cy="57960"/>
                  </p14:xfrm>
                </p:contentPart>
              </mc:Choice>
              <mc:Fallback xmlns="">
                <p:pic>
                  <p:nvPicPr>
                    <p:cNvPr id="1024" name="Ink 1023">
                      <a:extLst>
                        <a:ext uri="{FF2B5EF4-FFF2-40B4-BE49-F238E27FC236}">
                          <a16:creationId xmlns:a16="http://schemas.microsoft.com/office/drawing/2014/main" id="{87CA97A7-C394-B913-826E-61C28FFDD47F}"/>
                        </a:ext>
                      </a:extLst>
                    </p:cNvPr>
                    <p:cNvPicPr/>
                    <p:nvPr/>
                  </p:nvPicPr>
                  <p:blipFill>
                    <a:blip r:embed="rId201"/>
                    <a:stretch>
                      <a:fillRect/>
                    </a:stretch>
                  </p:blipFill>
                  <p:spPr>
                    <a:xfrm>
                      <a:off x="9986250" y="3809070"/>
                      <a:ext cx="3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76" name="Ink 875">
                      <a:extLst>
                        <a:ext uri="{FF2B5EF4-FFF2-40B4-BE49-F238E27FC236}">
                          <a16:creationId xmlns:a16="http://schemas.microsoft.com/office/drawing/2014/main" id="{39FB830D-848E-235A-5218-1DB14E7EC286}"/>
                        </a:ext>
                      </a:extLst>
                    </p14:cNvPr>
                    <p14:cNvContentPartPr/>
                    <p14:nvPr/>
                  </p14:nvContentPartPr>
                  <p14:xfrm>
                    <a:off x="10017570" y="3819870"/>
                    <a:ext cx="16560" cy="34920"/>
                  </p14:xfrm>
                </p:contentPart>
              </mc:Choice>
              <mc:Fallback xmlns="">
                <p:pic>
                  <p:nvPicPr>
                    <p:cNvPr id="1025" name="Ink 1024">
                      <a:extLst>
                        <a:ext uri="{FF2B5EF4-FFF2-40B4-BE49-F238E27FC236}">
                          <a16:creationId xmlns:a16="http://schemas.microsoft.com/office/drawing/2014/main" id="{48BC9BB9-4432-99E7-E31A-47B174BA6CB0}"/>
                        </a:ext>
                      </a:extLst>
                    </p:cNvPr>
                    <p:cNvPicPr/>
                    <p:nvPr/>
                  </p:nvPicPr>
                  <p:blipFill>
                    <a:blip r:embed="rId203"/>
                    <a:stretch>
                      <a:fillRect/>
                    </a:stretch>
                  </p:blipFill>
                  <p:spPr>
                    <a:xfrm>
                      <a:off x="10013250" y="3815550"/>
                      <a:ext cx="2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7" name="Ink 876">
                      <a:extLst>
                        <a:ext uri="{FF2B5EF4-FFF2-40B4-BE49-F238E27FC236}">
                          <a16:creationId xmlns:a16="http://schemas.microsoft.com/office/drawing/2014/main" id="{49C491DB-6F4B-D4AE-DB12-073AC96DCF0D}"/>
                        </a:ext>
                      </a:extLst>
                    </p14:cNvPr>
                    <p14:cNvContentPartPr/>
                    <p14:nvPr/>
                  </p14:nvContentPartPr>
                  <p14:xfrm>
                    <a:off x="10009650" y="3816630"/>
                    <a:ext cx="23760" cy="44280"/>
                  </p14:xfrm>
                </p:contentPart>
              </mc:Choice>
              <mc:Fallback xmlns="">
                <p:pic>
                  <p:nvPicPr>
                    <p:cNvPr id="1026" name="Ink 1025">
                      <a:extLst>
                        <a:ext uri="{FF2B5EF4-FFF2-40B4-BE49-F238E27FC236}">
                          <a16:creationId xmlns:a16="http://schemas.microsoft.com/office/drawing/2014/main" id="{29CC0EFE-FC8F-0C8E-EB37-803EDB5AD03B}"/>
                        </a:ext>
                      </a:extLst>
                    </p:cNvPr>
                    <p:cNvPicPr/>
                    <p:nvPr/>
                  </p:nvPicPr>
                  <p:blipFill>
                    <a:blip r:embed="rId205"/>
                    <a:stretch>
                      <a:fillRect/>
                    </a:stretch>
                  </p:blipFill>
                  <p:spPr>
                    <a:xfrm>
                      <a:off x="10005330" y="3812310"/>
                      <a:ext cx="32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8" name="Ink 877">
                      <a:extLst>
                        <a:ext uri="{FF2B5EF4-FFF2-40B4-BE49-F238E27FC236}">
                          <a16:creationId xmlns:a16="http://schemas.microsoft.com/office/drawing/2014/main" id="{EDE745CB-33E4-48B1-FA60-86AB49B6850F}"/>
                        </a:ext>
                      </a:extLst>
                    </p14:cNvPr>
                    <p14:cNvContentPartPr/>
                    <p14:nvPr/>
                  </p14:nvContentPartPr>
                  <p14:xfrm>
                    <a:off x="10009650" y="3821310"/>
                    <a:ext cx="15480" cy="41400"/>
                  </p14:xfrm>
                </p:contentPart>
              </mc:Choice>
              <mc:Fallback xmlns="">
                <p:pic>
                  <p:nvPicPr>
                    <p:cNvPr id="1027" name="Ink 1026">
                      <a:extLst>
                        <a:ext uri="{FF2B5EF4-FFF2-40B4-BE49-F238E27FC236}">
                          <a16:creationId xmlns:a16="http://schemas.microsoft.com/office/drawing/2014/main" id="{A92279F9-1FE0-491F-EF74-64673A3FA776}"/>
                        </a:ext>
                      </a:extLst>
                    </p:cNvPr>
                    <p:cNvPicPr/>
                    <p:nvPr/>
                  </p:nvPicPr>
                  <p:blipFill>
                    <a:blip r:embed="rId207"/>
                    <a:stretch>
                      <a:fillRect/>
                    </a:stretch>
                  </p:blipFill>
                  <p:spPr>
                    <a:xfrm>
                      <a:off x="10005330" y="3816990"/>
                      <a:ext cx="2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79" name="Ink 878">
                      <a:extLst>
                        <a:ext uri="{FF2B5EF4-FFF2-40B4-BE49-F238E27FC236}">
                          <a16:creationId xmlns:a16="http://schemas.microsoft.com/office/drawing/2014/main" id="{33F6C78B-09D9-C634-9DD9-7023834F56E9}"/>
                        </a:ext>
                      </a:extLst>
                    </p14:cNvPr>
                    <p14:cNvContentPartPr/>
                    <p14:nvPr/>
                  </p14:nvContentPartPr>
                  <p14:xfrm>
                    <a:off x="10034130" y="3814830"/>
                    <a:ext cx="20880" cy="43560"/>
                  </p14:xfrm>
                </p:contentPart>
              </mc:Choice>
              <mc:Fallback xmlns="">
                <p:pic>
                  <p:nvPicPr>
                    <p:cNvPr id="1028" name="Ink 1027">
                      <a:extLst>
                        <a:ext uri="{FF2B5EF4-FFF2-40B4-BE49-F238E27FC236}">
                          <a16:creationId xmlns:a16="http://schemas.microsoft.com/office/drawing/2014/main" id="{620E1261-0F26-678A-4C15-D4745A8FD446}"/>
                        </a:ext>
                      </a:extLst>
                    </p:cNvPr>
                    <p:cNvPicPr/>
                    <p:nvPr/>
                  </p:nvPicPr>
                  <p:blipFill>
                    <a:blip r:embed="rId209"/>
                    <a:stretch>
                      <a:fillRect/>
                    </a:stretch>
                  </p:blipFill>
                  <p:spPr>
                    <a:xfrm>
                      <a:off x="10029810" y="3810510"/>
                      <a:ext cx="2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80" name="Ink 879">
                      <a:extLst>
                        <a:ext uri="{FF2B5EF4-FFF2-40B4-BE49-F238E27FC236}">
                          <a16:creationId xmlns:a16="http://schemas.microsoft.com/office/drawing/2014/main" id="{11359B68-7439-4E65-6244-32666FF2975B}"/>
                        </a:ext>
                      </a:extLst>
                    </p14:cNvPr>
                    <p14:cNvContentPartPr/>
                    <p14:nvPr/>
                  </p14:nvContentPartPr>
                  <p14:xfrm>
                    <a:off x="10048170" y="3824190"/>
                    <a:ext cx="14040" cy="36720"/>
                  </p14:xfrm>
                </p:contentPart>
              </mc:Choice>
              <mc:Fallback xmlns="">
                <p:pic>
                  <p:nvPicPr>
                    <p:cNvPr id="1029" name="Ink 1028">
                      <a:extLst>
                        <a:ext uri="{FF2B5EF4-FFF2-40B4-BE49-F238E27FC236}">
                          <a16:creationId xmlns:a16="http://schemas.microsoft.com/office/drawing/2014/main" id="{C8D373AD-46EE-D135-FE22-2B53C6E02196}"/>
                        </a:ext>
                      </a:extLst>
                    </p:cNvPr>
                    <p:cNvPicPr/>
                    <p:nvPr/>
                  </p:nvPicPr>
                  <p:blipFill>
                    <a:blip r:embed="rId211"/>
                    <a:stretch>
                      <a:fillRect/>
                    </a:stretch>
                  </p:blipFill>
                  <p:spPr>
                    <a:xfrm>
                      <a:off x="10043850" y="3819870"/>
                      <a:ext cx="22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81" name="Ink 880">
                      <a:extLst>
                        <a:ext uri="{FF2B5EF4-FFF2-40B4-BE49-F238E27FC236}">
                          <a16:creationId xmlns:a16="http://schemas.microsoft.com/office/drawing/2014/main" id="{6BBC5C99-BAF7-4288-DE61-03D82F7C3AAC}"/>
                        </a:ext>
                      </a:extLst>
                    </p14:cNvPr>
                    <p14:cNvContentPartPr/>
                    <p14:nvPr/>
                  </p14:nvContentPartPr>
                  <p14:xfrm>
                    <a:off x="10070850" y="3816630"/>
                    <a:ext cx="9720" cy="49320"/>
                  </p14:xfrm>
                </p:contentPart>
              </mc:Choice>
              <mc:Fallback xmlns="">
                <p:pic>
                  <p:nvPicPr>
                    <p:cNvPr id="1030" name="Ink 1029">
                      <a:extLst>
                        <a:ext uri="{FF2B5EF4-FFF2-40B4-BE49-F238E27FC236}">
                          <a16:creationId xmlns:a16="http://schemas.microsoft.com/office/drawing/2014/main" id="{A59B15BB-B2BF-41A4-1720-38C1C3BC5618}"/>
                        </a:ext>
                      </a:extLst>
                    </p:cNvPr>
                    <p:cNvPicPr/>
                    <p:nvPr/>
                  </p:nvPicPr>
                  <p:blipFill>
                    <a:blip r:embed="rId213"/>
                    <a:stretch>
                      <a:fillRect/>
                    </a:stretch>
                  </p:blipFill>
                  <p:spPr>
                    <a:xfrm>
                      <a:off x="10066530" y="3812310"/>
                      <a:ext cx="18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2" name="Ink 881">
                      <a:extLst>
                        <a:ext uri="{FF2B5EF4-FFF2-40B4-BE49-F238E27FC236}">
                          <a16:creationId xmlns:a16="http://schemas.microsoft.com/office/drawing/2014/main" id="{6FF0CABF-5041-A60D-7BBF-2A8A1586E07D}"/>
                        </a:ext>
                      </a:extLst>
                    </p14:cNvPr>
                    <p14:cNvContentPartPr/>
                    <p14:nvPr/>
                  </p14:nvContentPartPr>
                  <p14:xfrm>
                    <a:off x="10089930" y="3816990"/>
                    <a:ext cx="9360" cy="54720"/>
                  </p14:xfrm>
                </p:contentPart>
              </mc:Choice>
              <mc:Fallback xmlns="">
                <p:pic>
                  <p:nvPicPr>
                    <p:cNvPr id="1031" name="Ink 1030">
                      <a:extLst>
                        <a:ext uri="{FF2B5EF4-FFF2-40B4-BE49-F238E27FC236}">
                          <a16:creationId xmlns:a16="http://schemas.microsoft.com/office/drawing/2014/main" id="{6E7CF2EA-D70F-5E05-B8CD-055B7ADFBF45}"/>
                        </a:ext>
                      </a:extLst>
                    </p:cNvPr>
                    <p:cNvPicPr/>
                    <p:nvPr/>
                  </p:nvPicPr>
                  <p:blipFill>
                    <a:blip r:embed="rId215"/>
                    <a:stretch>
                      <a:fillRect/>
                    </a:stretch>
                  </p:blipFill>
                  <p:spPr>
                    <a:xfrm>
                      <a:off x="10085610" y="3812670"/>
                      <a:ext cx="18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83" name="Ink 882">
                      <a:extLst>
                        <a:ext uri="{FF2B5EF4-FFF2-40B4-BE49-F238E27FC236}">
                          <a16:creationId xmlns:a16="http://schemas.microsoft.com/office/drawing/2014/main" id="{D11DBF3A-D331-8EF3-BCDE-C565B9AE6472}"/>
                        </a:ext>
                      </a:extLst>
                    </p14:cNvPr>
                    <p14:cNvContentPartPr/>
                    <p14:nvPr/>
                  </p14:nvContentPartPr>
                  <p14:xfrm>
                    <a:off x="10104690" y="3818790"/>
                    <a:ext cx="11520" cy="45360"/>
                  </p14:xfrm>
                </p:contentPart>
              </mc:Choice>
              <mc:Fallback xmlns="">
                <p:pic>
                  <p:nvPicPr>
                    <p:cNvPr id="1032" name="Ink 1031">
                      <a:extLst>
                        <a:ext uri="{FF2B5EF4-FFF2-40B4-BE49-F238E27FC236}">
                          <a16:creationId xmlns:a16="http://schemas.microsoft.com/office/drawing/2014/main" id="{C320F117-AA4B-2BD8-C05B-1ACD8FD14460}"/>
                        </a:ext>
                      </a:extLst>
                    </p:cNvPr>
                    <p:cNvPicPr/>
                    <p:nvPr/>
                  </p:nvPicPr>
                  <p:blipFill>
                    <a:blip r:embed="rId217"/>
                    <a:stretch>
                      <a:fillRect/>
                    </a:stretch>
                  </p:blipFill>
                  <p:spPr>
                    <a:xfrm>
                      <a:off x="10100370" y="3814470"/>
                      <a:ext cx="20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84" name="Ink 883">
                      <a:extLst>
                        <a:ext uri="{FF2B5EF4-FFF2-40B4-BE49-F238E27FC236}">
                          <a16:creationId xmlns:a16="http://schemas.microsoft.com/office/drawing/2014/main" id="{B7B48617-7DF6-1FA5-852C-1DF56DC6E041}"/>
                        </a:ext>
                      </a:extLst>
                    </p14:cNvPr>
                    <p14:cNvContentPartPr/>
                    <p14:nvPr/>
                  </p14:nvContentPartPr>
                  <p14:xfrm>
                    <a:off x="10124130" y="3809430"/>
                    <a:ext cx="13680" cy="50760"/>
                  </p14:xfrm>
                </p:contentPart>
              </mc:Choice>
              <mc:Fallback xmlns="">
                <p:pic>
                  <p:nvPicPr>
                    <p:cNvPr id="1033" name="Ink 1032">
                      <a:extLst>
                        <a:ext uri="{FF2B5EF4-FFF2-40B4-BE49-F238E27FC236}">
                          <a16:creationId xmlns:a16="http://schemas.microsoft.com/office/drawing/2014/main" id="{BD2708DA-EAA9-356A-B09B-98EA7BFF6D30}"/>
                        </a:ext>
                      </a:extLst>
                    </p:cNvPr>
                    <p:cNvPicPr/>
                    <p:nvPr/>
                  </p:nvPicPr>
                  <p:blipFill>
                    <a:blip r:embed="rId219"/>
                    <a:stretch>
                      <a:fillRect/>
                    </a:stretch>
                  </p:blipFill>
                  <p:spPr>
                    <a:xfrm>
                      <a:off x="10119810" y="3805110"/>
                      <a:ext cx="2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85" name="Ink 884">
                      <a:extLst>
                        <a:ext uri="{FF2B5EF4-FFF2-40B4-BE49-F238E27FC236}">
                          <a16:creationId xmlns:a16="http://schemas.microsoft.com/office/drawing/2014/main" id="{631D5F4D-3EA6-D531-178A-14467CB679E4}"/>
                        </a:ext>
                      </a:extLst>
                    </p14:cNvPr>
                    <p14:cNvContentPartPr/>
                    <p14:nvPr/>
                  </p14:nvContentPartPr>
                  <p14:xfrm>
                    <a:off x="10148250" y="3813390"/>
                    <a:ext cx="16200" cy="42120"/>
                  </p14:xfrm>
                </p:contentPart>
              </mc:Choice>
              <mc:Fallback xmlns="">
                <p:pic>
                  <p:nvPicPr>
                    <p:cNvPr id="1034" name="Ink 1033">
                      <a:extLst>
                        <a:ext uri="{FF2B5EF4-FFF2-40B4-BE49-F238E27FC236}">
                          <a16:creationId xmlns:a16="http://schemas.microsoft.com/office/drawing/2014/main" id="{FA639107-C126-4F75-F3E7-B4B629D8D08D}"/>
                        </a:ext>
                      </a:extLst>
                    </p:cNvPr>
                    <p:cNvPicPr/>
                    <p:nvPr/>
                  </p:nvPicPr>
                  <p:blipFill>
                    <a:blip r:embed="rId221"/>
                    <a:stretch>
                      <a:fillRect/>
                    </a:stretch>
                  </p:blipFill>
                  <p:spPr>
                    <a:xfrm>
                      <a:off x="10143930" y="3809070"/>
                      <a:ext cx="24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86" name="Ink 885">
                      <a:extLst>
                        <a:ext uri="{FF2B5EF4-FFF2-40B4-BE49-F238E27FC236}">
                          <a16:creationId xmlns:a16="http://schemas.microsoft.com/office/drawing/2014/main" id="{60A80CAC-3F5E-7D46-2851-3045E1EC628F}"/>
                        </a:ext>
                      </a:extLst>
                    </p14:cNvPr>
                    <p14:cNvContentPartPr/>
                    <p14:nvPr/>
                  </p14:nvContentPartPr>
                  <p14:xfrm>
                    <a:off x="10166250" y="3811590"/>
                    <a:ext cx="15120" cy="34560"/>
                  </p14:xfrm>
                </p:contentPart>
              </mc:Choice>
              <mc:Fallback xmlns="">
                <p:pic>
                  <p:nvPicPr>
                    <p:cNvPr id="1035" name="Ink 1034">
                      <a:extLst>
                        <a:ext uri="{FF2B5EF4-FFF2-40B4-BE49-F238E27FC236}">
                          <a16:creationId xmlns:a16="http://schemas.microsoft.com/office/drawing/2014/main" id="{7701CE24-F776-3F7A-A346-3427612E08F6}"/>
                        </a:ext>
                      </a:extLst>
                    </p:cNvPr>
                    <p:cNvPicPr/>
                    <p:nvPr/>
                  </p:nvPicPr>
                  <p:blipFill>
                    <a:blip r:embed="rId223"/>
                    <a:stretch>
                      <a:fillRect/>
                    </a:stretch>
                  </p:blipFill>
                  <p:spPr>
                    <a:xfrm>
                      <a:off x="10161930" y="3807270"/>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87" name="Ink 886">
                      <a:extLst>
                        <a:ext uri="{FF2B5EF4-FFF2-40B4-BE49-F238E27FC236}">
                          <a16:creationId xmlns:a16="http://schemas.microsoft.com/office/drawing/2014/main" id="{8BFD0204-6423-3DFF-7613-16E23F931059}"/>
                        </a:ext>
                      </a:extLst>
                    </p14:cNvPr>
                    <p14:cNvContentPartPr/>
                    <p14:nvPr/>
                  </p14:nvContentPartPr>
                  <p14:xfrm>
                    <a:off x="10180650" y="3793230"/>
                    <a:ext cx="24840" cy="51840"/>
                  </p14:xfrm>
                </p:contentPart>
              </mc:Choice>
              <mc:Fallback xmlns="">
                <p:pic>
                  <p:nvPicPr>
                    <p:cNvPr id="1036" name="Ink 1035">
                      <a:extLst>
                        <a:ext uri="{FF2B5EF4-FFF2-40B4-BE49-F238E27FC236}">
                          <a16:creationId xmlns:a16="http://schemas.microsoft.com/office/drawing/2014/main" id="{8AF1922E-A3D2-39F1-D376-CDE47874C485}"/>
                        </a:ext>
                      </a:extLst>
                    </p:cNvPr>
                    <p:cNvPicPr/>
                    <p:nvPr/>
                  </p:nvPicPr>
                  <p:blipFill>
                    <a:blip r:embed="rId225"/>
                    <a:stretch>
                      <a:fillRect/>
                    </a:stretch>
                  </p:blipFill>
                  <p:spPr>
                    <a:xfrm>
                      <a:off x="10176330" y="3788910"/>
                      <a:ext cx="33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88" name="Ink 887">
                      <a:extLst>
                        <a:ext uri="{FF2B5EF4-FFF2-40B4-BE49-F238E27FC236}">
                          <a16:creationId xmlns:a16="http://schemas.microsoft.com/office/drawing/2014/main" id="{FD489727-0C28-EC6A-7683-6C35FF14BBA6}"/>
                        </a:ext>
                      </a:extLst>
                    </p14:cNvPr>
                    <p14:cNvContentPartPr/>
                    <p14:nvPr/>
                  </p14:nvContentPartPr>
                  <p14:xfrm>
                    <a:off x="10196130" y="3805110"/>
                    <a:ext cx="28080" cy="35280"/>
                  </p14:xfrm>
                </p:contentPart>
              </mc:Choice>
              <mc:Fallback xmlns="">
                <p:pic>
                  <p:nvPicPr>
                    <p:cNvPr id="1037" name="Ink 1036">
                      <a:extLst>
                        <a:ext uri="{FF2B5EF4-FFF2-40B4-BE49-F238E27FC236}">
                          <a16:creationId xmlns:a16="http://schemas.microsoft.com/office/drawing/2014/main" id="{21E24369-3D1B-7E3D-BDA1-838868746FA1}"/>
                        </a:ext>
                      </a:extLst>
                    </p:cNvPr>
                    <p:cNvPicPr/>
                    <p:nvPr/>
                  </p:nvPicPr>
                  <p:blipFill>
                    <a:blip r:embed="rId227"/>
                    <a:stretch>
                      <a:fillRect/>
                    </a:stretch>
                  </p:blipFill>
                  <p:spPr>
                    <a:xfrm>
                      <a:off x="10191810" y="3800790"/>
                      <a:ext cx="3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89" name="Ink 888">
                      <a:extLst>
                        <a:ext uri="{FF2B5EF4-FFF2-40B4-BE49-F238E27FC236}">
                          <a16:creationId xmlns:a16="http://schemas.microsoft.com/office/drawing/2014/main" id="{0B4A76F9-6D43-2335-6933-B0CBC5084795}"/>
                        </a:ext>
                      </a:extLst>
                    </p14:cNvPr>
                    <p14:cNvContentPartPr/>
                    <p14:nvPr/>
                  </p14:nvContentPartPr>
                  <p14:xfrm>
                    <a:off x="10210530" y="3804390"/>
                    <a:ext cx="34200" cy="38520"/>
                  </p14:xfrm>
                </p:contentPart>
              </mc:Choice>
              <mc:Fallback xmlns="">
                <p:pic>
                  <p:nvPicPr>
                    <p:cNvPr id="1038" name="Ink 1037">
                      <a:extLst>
                        <a:ext uri="{FF2B5EF4-FFF2-40B4-BE49-F238E27FC236}">
                          <a16:creationId xmlns:a16="http://schemas.microsoft.com/office/drawing/2014/main" id="{B2065068-DDB6-7FE4-411F-947B22D27C1C}"/>
                        </a:ext>
                      </a:extLst>
                    </p:cNvPr>
                    <p:cNvPicPr/>
                    <p:nvPr/>
                  </p:nvPicPr>
                  <p:blipFill>
                    <a:blip r:embed="rId229"/>
                    <a:stretch>
                      <a:fillRect/>
                    </a:stretch>
                  </p:blipFill>
                  <p:spPr>
                    <a:xfrm>
                      <a:off x="10206210" y="3800070"/>
                      <a:ext cx="4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90" name="Ink 889">
                      <a:extLst>
                        <a:ext uri="{FF2B5EF4-FFF2-40B4-BE49-F238E27FC236}">
                          <a16:creationId xmlns:a16="http://schemas.microsoft.com/office/drawing/2014/main" id="{567554AC-26AA-2BA2-B0BC-190C6BA987DF}"/>
                        </a:ext>
                      </a:extLst>
                    </p14:cNvPr>
                    <p14:cNvContentPartPr/>
                    <p14:nvPr/>
                  </p14:nvContentPartPr>
                  <p14:xfrm>
                    <a:off x="10229970" y="3810150"/>
                    <a:ext cx="34560" cy="32760"/>
                  </p14:xfrm>
                </p:contentPart>
              </mc:Choice>
              <mc:Fallback xmlns="">
                <p:pic>
                  <p:nvPicPr>
                    <p:cNvPr id="1039" name="Ink 1038">
                      <a:extLst>
                        <a:ext uri="{FF2B5EF4-FFF2-40B4-BE49-F238E27FC236}">
                          <a16:creationId xmlns:a16="http://schemas.microsoft.com/office/drawing/2014/main" id="{7FC6FD99-8494-F106-8B87-5B5F133440B8}"/>
                        </a:ext>
                      </a:extLst>
                    </p:cNvPr>
                    <p:cNvPicPr/>
                    <p:nvPr/>
                  </p:nvPicPr>
                  <p:blipFill>
                    <a:blip r:embed="rId231"/>
                    <a:stretch>
                      <a:fillRect/>
                    </a:stretch>
                  </p:blipFill>
                  <p:spPr>
                    <a:xfrm>
                      <a:off x="10225650" y="3805830"/>
                      <a:ext cx="43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91" name="Ink 890">
                      <a:extLst>
                        <a:ext uri="{FF2B5EF4-FFF2-40B4-BE49-F238E27FC236}">
                          <a16:creationId xmlns:a16="http://schemas.microsoft.com/office/drawing/2014/main" id="{A7918CC2-310D-E3A0-7A76-38820780AAA3}"/>
                        </a:ext>
                      </a:extLst>
                    </p14:cNvPr>
                    <p14:cNvContentPartPr/>
                    <p14:nvPr/>
                  </p14:nvContentPartPr>
                  <p14:xfrm>
                    <a:off x="10177050" y="3840030"/>
                    <a:ext cx="65160" cy="83520"/>
                  </p14:xfrm>
                </p:contentPart>
              </mc:Choice>
              <mc:Fallback xmlns="">
                <p:pic>
                  <p:nvPicPr>
                    <p:cNvPr id="1040" name="Ink 1039">
                      <a:extLst>
                        <a:ext uri="{FF2B5EF4-FFF2-40B4-BE49-F238E27FC236}">
                          <a16:creationId xmlns:a16="http://schemas.microsoft.com/office/drawing/2014/main" id="{B31FB369-C222-FDCC-90DE-D0ADEBF25356}"/>
                        </a:ext>
                      </a:extLst>
                    </p:cNvPr>
                    <p:cNvPicPr/>
                    <p:nvPr/>
                  </p:nvPicPr>
                  <p:blipFill>
                    <a:blip r:embed="rId233"/>
                    <a:stretch>
                      <a:fillRect/>
                    </a:stretch>
                  </p:blipFill>
                  <p:spPr>
                    <a:xfrm>
                      <a:off x="10172730" y="3835710"/>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92" name="Ink 891">
                      <a:extLst>
                        <a:ext uri="{FF2B5EF4-FFF2-40B4-BE49-F238E27FC236}">
                          <a16:creationId xmlns:a16="http://schemas.microsoft.com/office/drawing/2014/main" id="{ACDA0A15-1B9F-8029-D384-862157D10A72}"/>
                        </a:ext>
                      </a:extLst>
                    </p14:cNvPr>
                    <p14:cNvContentPartPr/>
                    <p14:nvPr/>
                  </p14:nvContentPartPr>
                  <p14:xfrm>
                    <a:off x="10141770" y="3912750"/>
                    <a:ext cx="39600" cy="39600"/>
                  </p14:xfrm>
                </p:contentPart>
              </mc:Choice>
              <mc:Fallback xmlns="">
                <p:pic>
                  <p:nvPicPr>
                    <p:cNvPr id="1041" name="Ink 1040">
                      <a:extLst>
                        <a:ext uri="{FF2B5EF4-FFF2-40B4-BE49-F238E27FC236}">
                          <a16:creationId xmlns:a16="http://schemas.microsoft.com/office/drawing/2014/main" id="{1AA87421-8995-9105-ADF6-6DA526345F50}"/>
                        </a:ext>
                      </a:extLst>
                    </p:cNvPr>
                    <p:cNvPicPr/>
                    <p:nvPr/>
                  </p:nvPicPr>
                  <p:blipFill>
                    <a:blip r:embed="rId235"/>
                    <a:stretch>
                      <a:fillRect/>
                    </a:stretch>
                  </p:blipFill>
                  <p:spPr>
                    <a:xfrm>
                      <a:off x="10137450" y="3908430"/>
                      <a:ext cx="4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93" name="Ink 892">
                      <a:extLst>
                        <a:ext uri="{FF2B5EF4-FFF2-40B4-BE49-F238E27FC236}">
                          <a16:creationId xmlns:a16="http://schemas.microsoft.com/office/drawing/2014/main" id="{061527FC-9D92-C473-F0BC-538127F05209}"/>
                        </a:ext>
                      </a:extLst>
                    </p14:cNvPr>
                    <p14:cNvContentPartPr/>
                    <p14:nvPr/>
                  </p14:nvContentPartPr>
                  <p14:xfrm>
                    <a:off x="10127370" y="3915630"/>
                    <a:ext cx="37800" cy="33480"/>
                  </p14:xfrm>
                </p:contentPart>
              </mc:Choice>
              <mc:Fallback xmlns="">
                <p:pic>
                  <p:nvPicPr>
                    <p:cNvPr id="1042" name="Ink 1041">
                      <a:extLst>
                        <a:ext uri="{FF2B5EF4-FFF2-40B4-BE49-F238E27FC236}">
                          <a16:creationId xmlns:a16="http://schemas.microsoft.com/office/drawing/2014/main" id="{D6BE866D-2AA2-B200-1B40-AC5F58A17848}"/>
                        </a:ext>
                      </a:extLst>
                    </p:cNvPr>
                    <p:cNvPicPr/>
                    <p:nvPr/>
                  </p:nvPicPr>
                  <p:blipFill>
                    <a:blip r:embed="rId237"/>
                    <a:stretch>
                      <a:fillRect/>
                    </a:stretch>
                  </p:blipFill>
                  <p:spPr>
                    <a:xfrm>
                      <a:off x="10123050" y="3911310"/>
                      <a:ext cx="4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94" name="Ink 893">
                      <a:extLst>
                        <a:ext uri="{FF2B5EF4-FFF2-40B4-BE49-F238E27FC236}">
                          <a16:creationId xmlns:a16="http://schemas.microsoft.com/office/drawing/2014/main" id="{DCBF41D9-01BF-79B7-CA6A-9686306C1308}"/>
                        </a:ext>
                      </a:extLst>
                    </p14:cNvPr>
                    <p14:cNvContentPartPr/>
                    <p14:nvPr/>
                  </p14:nvContentPartPr>
                  <p14:xfrm>
                    <a:off x="10142850" y="3893670"/>
                    <a:ext cx="33840" cy="39960"/>
                  </p14:xfrm>
                </p:contentPart>
              </mc:Choice>
              <mc:Fallback xmlns="">
                <p:pic>
                  <p:nvPicPr>
                    <p:cNvPr id="1043" name="Ink 1042">
                      <a:extLst>
                        <a:ext uri="{FF2B5EF4-FFF2-40B4-BE49-F238E27FC236}">
                          <a16:creationId xmlns:a16="http://schemas.microsoft.com/office/drawing/2014/main" id="{BF1DD514-A0F0-6EBA-9C82-8ED0E3FAF65A}"/>
                        </a:ext>
                      </a:extLst>
                    </p:cNvPr>
                    <p:cNvPicPr/>
                    <p:nvPr/>
                  </p:nvPicPr>
                  <p:blipFill>
                    <a:blip r:embed="rId239"/>
                    <a:stretch>
                      <a:fillRect/>
                    </a:stretch>
                  </p:blipFill>
                  <p:spPr>
                    <a:xfrm>
                      <a:off x="10138530" y="3889350"/>
                      <a:ext cx="4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5" name="Ink 894">
                      <a:extLst>
                        <a:ext uri="{FF2B5EF4-FFF2-40B4-BE49-F238E27FC236}">
                          <a16:creationId xmlns:a16="http://schemas.microsoft.com/office/drawing/2014/main" id="{E10E3541-485E-9704-52E1-29DC9BC7801A}"/>
                        </a:ext>
                      </a:extLst>
                    </p14:cNvPr>
                    <p14:cNvContentPartPr/>
                    <p14:nvPr/>
                  </p14:nvContentPartPr>
                  <p14:xfrm>
                    <a:off x="10135650" y="3879270"/>
                    <a:ext cx="32760" cy="46800"/>
                  </p14:xfrm>
                </p:contentPart>
              </mc:Choice>
              <mc:Fallback xmlns="">
                <p:pic>
                  <p:nvPicPr>
                    <p:cNvPr id="1044" name="Ink 1043">
                      <a:extLst>
                        <a:ext uri="{FF2B5EF4-FFF2-40B4-BE49-F238E27FC236}">
                          <a16:creationId xmlns:a16="http://schemas.microsoft.com/office/drawing/2014/main" id="{01A7DB5A-40C2-BFC2-D8A2-A1D5887266C0}"/>
                        </a:ext>
                      </a:extLst>
                    </p:cNvPr>
                    <p:cNvPicPr/>
                    <p:nvPr/>
                  </p:nvPicPr>
                  <p:blipFill>
                    <a:blip r:embed="rId241"/>
                    <a:stretch>
                      <a:fillRect/>
                    </a:stretch>
                  </p:blipFill>
                  <p:spPr>
                    <a:xfrm>
                      <a:off x="10131330" y="3874950"/>
                      <a:ext cx="4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96" name="Ink 895">
                      <a:extLst>
                        <a:ext uri="{FF2B5EF4-FFF2-40B4-BE49-F238E27FC236}">
                          <a16:creationId xmlns:a16="http://schemas.microsoft.com/office/drawing/2014/main" id="{206BBF03-9834-80D1-906E-565E40D61B2A}"/>
                        </a:ext>
                      </a:extLst>
                    </p14:cNvPr>
                    <p14:cNvContentPartPr/>
                    <p14:nvPr/>
                  </p14:nvContentPartPr>
                  <p14:xfrm>
                    <a:off x="10125210" y="3871350"/>
                    <a:ext cx="32040" cy="63720"/>
                  </p14:xfrm>
                </p:contentPart>
              </mc:Choice>
              <mc:Fallback xmlns="">
                <p:pic>
                  <p:nvPicPr>
                    <p:cNvPr id="1045" name="Ink 1044">
                      <a:extLst>
                        <a:ext uri="{FF2B5EF4-FFF2-40B4-BE49-F238E27FC236}">
                          <a16:creationId xmlns:a16="http://schemas.microsoft.com/office/drawing/2014/main" id="{1B3F3BA6-E94A-9E0D-430E-E663FC671347}"/>
                        </a:ext>
                      </a:extLst>
                    </p:cNvPr>
                    <p:cNvPicPr/>
                    <p:nvPr/>
                  </p:nvPicPr>
                  <p:blipFill>
                    <a:blip r:embed="rId243"/>
                    <a:stretch>
                      <a:fillRect/>
                    </a:stretch>
                  </p:blipFill>
                  <p:spPr>
                    <a:xfrm>
                      <a:off x="10120890" y="3867030"/>
                      <a:ext cx="4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97" name="Ink 896">
                      <a:extLst>
                        <a:ext uri="{FF2B5EF4-FFF2-40B4-BE49-F238E27FC236}">
                          <a16:creationId xmlns:a16="http://schemas.microsoft.com/office/drawing/2014/main" id="{759342E8-848A-D2B7-DCE4-B634D8FA43B7}"/>
                        </a:ext>
                      </a:extLst>
                    </p14:cNvPr>
                    <p14:cNvContentPartPr/>
                    <p14:nvPr/>
                  </p14:nvContentPartPr>
                  <p14:xfrm>
                    <a:off x="10119810" y="3858750"/>
                    <a:ext cx="26640" cy="59040"/>
                  </p14:xfrm>
                </p:contentPart>
              </mc:Choice>
              <mc:Fallback xmlns="">
                <p:pic>
                  <p:nvPicPr>
                    <p:cNvPr id="1046" name="Ink 1045">
                      <a:extLst>
                        <a:ext uri="{FF2B5EF4-FFF2-40B4-BE49-F238E27FC236}">
                          <a16:creationId xmlns:a16="http://schemas.microsoft.com/office/drawing/2014/main" id="{01CE4C60-41C0-D858-97BC-A8733727EBA7}"/>
                        </a:ext>
                      </a:extLst>
                    </p:cNvPr>
                    <p:cNvPicPr/>
                    <p:nvPr/>
                  </p:nvPicPr>
                  <p:blipFill>
                    <a:blip r:embed="rId245"/>
                    <a:stretch>
                      <a:fillRect/>
                    </a:stretch>
                  </p:blipFill>
                  <p:spPr>
                    <a:xfrm>
                      <a:off x="10115490" y="3854430"/>
                      <a:ext cx="3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98" name="Ink 897">
                      <a:extLst>
                        <a:ext uri="{FF2B5EF4-FFF2-40B4-BE49-F238E27FC236}">
                          <a16:creationId xmlns:a16="http://schemas.microsoft.com/office/drawing/2014/main" id="{BE456D65-D945-A657-4E65-70C5AD769199}"/>
                        </a:ext>
                      </a:extLst>
                    </p14:cNvPr>
                    <p14:cNvContentPartPr/>
                    <p14:nvPr/>
                  </p14:nvContentPartPr>
                  <p14:xfrm>
                    <a:off x="10137090" y="3855510"/>
                    <a:ext cx="19800" cy="67680"/>
                  </p14:xfrm>
                </p:contentPart>
              </mc:Choice>
              <mc:Fallback xmlns="">
                <p:pic>
                  <p:nvPicPr>
                    <p:cNvPr id="1047" name="Ink 1046">
                      <a:extLst>
                        <a:ext uri="{FF2B5EF4-FFF2-40B4-BE49-F238E27FC236}">
                          <a16:creationId xmlns:a16="http://schemas.microsoft.com/office/drawing/2014/main" id="{9F0218CD-2E90-E59B-2C2D-9305316C472E}"/>
                        </a:ext>
                      </a:extLst>
                    </p:cNvPr>
                    <p:cNvPicPr/>
                    <p:nvPr/>
                  </p:nvPicPr>
                  <p:blipFill>
                    <a:blip r:embed="rId247"/>
                    <a:stretch>
                      <a:fillRect/>
                    </a:stretch>
                  </p:blipFill>
                  <p:spPr>
                    <a:xfrm>
                      <a:off x="10132770" y="3851190"/>
                      <a:ext cx="2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9" name="Ink 898">
                      <a:extLst>
                        <a:ext uri="{FF2B5EF4-FFF2-40B4-BE49-F238E27FC236}">
                          <a16:creationId xmlns:a16="http://schemas.microsoft.com/office/drawing/2014/main" id="{B608E3DF-7899-AE35-8A64-A3F5EF2329C3}"/>
                        </a:ext>
                      </a:extLst>
                    </p14:cNvPr>
                    <p14:cNvContentPartPr/>
                    <p14:nvPr/>
                  </p14:nvContentPartPr>
                  <p14:xfrm>
                    <a:off x="10159770" y="3847590"/>
                    <a:ext cx="20880" cy="47880"/>
                  </p14:xfrm>
                </p:contentPart>
              </mc:Choice>
              <mc:Fallback xmlns="">
                <p:pic>
                  <p:nvPicPr>
                    <p:cNvPr id="1048" name="Ink 1047">
                      <a:extLst>
                        <a:ext uri="{FF2B5EF4-FFF2-40B4-BE49-F238E27FC236}">
                          <a16:creationId xmlns:a16="http://schemas.microsoft.com/office/drawing/2014/main" id="{6CB586C0-14BF-6189-F604-E8B2A9945D4F}"/>
                        </a:ext>
                      </a:extLst>
                    </p:cNvPr>
                    <p:cNvPicPr/>
                    <p:nvPr/>
                  </p:nvPicPr>
                  <p:blipFill>
                    <a:blip r:embed="rId249"/>
                    <a:stretch>
                      <a:fillRect/>
                    </a:stretch>
                  </p:blipFill>
                  <p:spPr>
                    <a:xfrm>
                      <a:off x="10155450" y="3843270"/>
                      <a:ext cx="29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0" name="Ink 899">
                      <a:extLst>
                        <a:ext uri="{FF2B5EF4-FFF2-40B4-BE49-F238E27FC236}">
                          <a16:creationId xmlns:a16="http://schemas.microsoft.com/office/drawing/2014/main" id="{5CAA62EA-3F61-5002-8FC1-DFB40C6CC3F4}"/>
                        </a:ext>
                      </a:extLst>
                    </p14:cNvPr>
                    <p14:cNvContentPartPr/>
                    <p14:nvPr/>
                  </p14:nvContentPartPr>
                  <p14:xfrm>
                    <a:off x="10173810" y="3839310"/>
                    <a:ext cx="31320" cy="61200"/>
                  </p14:xfrm>
                </p:contentPart>
              </mc:Choice>
              <mc:Fallback xmlns="">
                <p:pic>
                  <p:nvPicPr>
                    <p:cNvPr id="1049" name="Ink 1048">
                      <a:extLst>
                        <a:ext uri="{FF2B5EF4-FFF2-40B4-BE49-F238E27FC236}">
                          <a16:creationId xmlns:a16="http://schemas.microsoft.com/office/drawing/2014/main" id="{5E1E892A-2DBC-D91F-7A12-6A1F46DFBAC3}"/>
                        </a:ext>
                      </a:extLst>
                    </p:cNvPr>
                    <p:cNvPicPr/>
                    <p:nvPr/>
                  </p:nvPicPr>
                  <p:blipFill>
                    <a:blip r:embed="rId251"/>
                    <a:stretch>
                      <a:fillRect/>
                    </a:stretch>
                  </p:blipFill>
                  <p:spPr>
                    <a:xfrm>
                      <a:off x="10169490" y="3834990"/>
                      <a:ext cx="39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01" name="Ink 900">
                      <a:extLst>
                        <a:ext uri="{FF2B5EF4-FFF2-40B4-BE49-F238E27FC236}">
                          <a16:creationId xmlns:a16="http://schemas.microsoft.com/office/drawing/2014/main" id="{3D8FDFBA-7A22-E3C7-B7D4-DFEB3E4B488B}"/>
                        </a:ext>
                      </a:extLst>
                    </p14:cNvPr>
                    <p14:cNvContentPartPr/>
                    <p14:nvPr/>
                  </p14:nvContentPartPr>
                  <p14:xfrm>
                    <a:off x="10175250" y="3843270"/>
                    <a:ext cx="51120" cy="56880"/>
                  </p14:xfrm>
                </p:contentPart>
              </mc:Choice>
              <mc:Fallback xmlns="">
                <p:pic>
                  <p:nvPicPr>
                    <p:cNvPr id="1050" name="Ink 1049">
                      <a:extLst>
                        <a:ext uri="{FF2B5EF4-FFF2-40B4-BE49-F238E27FC236}">
                          <a16:creationId xmlns:a16="http://schemas.microsoft.com/office/drawing/2014/main" id="{DBDF4333-6A8A-940D-34B2-A674C867F4CF}"/>
                        </a:ext>
                      </a:extLst>
                    </p:cNvPr>
                    <p:cNvPicPr/>
                    <p:nvPr/>
                  </p:nvPicPr>
                  <p:blipFill>
                    <a:blip r:embed="rId253"/>
                    <a:stretch>
                      <a:fillRect/>
                    </a:stretch>
                  </p:blipFill>
                  <p:spPr>
                    <a:xfrm>
                      <a:off x="10170930" y="3838950"/>
                      <a:ext cx="59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02" name="Ink 901">
                      <a:extLst>
                        <a:ext uri="{FF2B5EF4-FFF2-40B4-BE49-F238E27FC236}">
                          <a16:creationId xmlns:a16="http://schemas.microsoft.com/office/drawing/2014/main" id="{7F9208DF-9387-15FA-E888-E9308A88CCB8}"/>
                        </a:ext>
                      </a:extLst>
                    </p14:cNvPr>
                    <p14:cNvContentPartPr/>
                    <p14:nvPr/>
                  </p14:nvContentPartPr>
                  <p14:xfrm>
                    <a:off x="10156530" y="3828870"/>
                    <a:ext cx="48240" cy="68760"/>
                  </p14:xfrm>
                </p:contentPart>
              </mc:Choice>
              <mc:Fallback xmlns="">
                <p:pic>
                  <p:nvPicPr>
                    <p:cNvPr id="1051" name="Ink 1050">
                      <a:extLst>
                        <a:ext uri="{FF2B5EF4-FFF2-40B4-BE49-F238E27FC236}">
                          <a16:creationId xmlns:a16="http://schemas.microsoft.com/office/drawing/2014/main" id="{965675F6-DD2B-4E01-267C-B67EDFE6BB32}"/>
                        </a:ext>
                      </a:extLst>
                    </p:cNvPr>
                    <p:cNvPicPr/>
                    <p:nvPr/>
                  </p:nvPicPr>
                  <p:blipFill>
                    <a:blip r:embed="rId255"/>
                    <a:stretch>
                      <a:fillRect/>
                    </a:stretch>
                  </p:blipFill>
                  <p:spPr>
                    <a:xfrm>
                      <a:off x="10152210" y="3824550"/>
                      <a:ext cx="56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03" name="Ink 902">
                      <a:extLst>
                        <a:ext uri="{FF2B5EF4-FFF2-40B4-BE49-F238E27FC236}">
                          <a16:creationId xmlns:a16="http://schemas.microsoft.com/office/drawing/2014/main" id="{5FA2D3C0-A6AE-5A93-D9B9-F603F193D75A}"/>
                        </a:ext>
                      </a:extLst>
                    </p14:cNvPr>
                    <p14:cNvContentPartPr/>
                    <p14:nvPr/>
                  </p14:nvContentPartPr>
                  <p14:xfrm>
                    <a:off x="10131690" y="3834270"/>
                    <a:ext cx="38160" cy="70200"/>
                  </p14:xfrm>
                </p:contentPart>
              </mc:Choice>
              <mc:Fallback xmlns="">
                <p:pic>
                  <p:nvPicPr>
                    <p:cNvPr id="1052" name="Ink 1051">
                      <a:extLst>
                        <a:ext uri="{FF2B5EF4-FFF2-40B4-BE49-F238E27FC236}">
                          <a16:creationId xmlns:a16="http://schemas.microsoft.com/office/drawing/2014/main" id="{03D7C4B0-581E-5A26-4BCB-2103AD04A02E}"/>
                        </a:ext>
                      </a:extLst>
                    </p:cNvPr>
                    <p:cNvPicPr/>
                    <p:nvPr/>
                  </p:nvPicPr>
                  <p:blipFill>
                    <a:blip r:embed="rId257"/>
                    <a:stretch>
                      <a:fillRect/>
                    </a:stretch>
                  </p:blipFill>
                  <p:spPr>
                    <a:xfrm>
                      <a:off x="10127370" y="3829950"/>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04" name="Ink 903">
                      <a:extLst>
                        <a:ext uri="{FF2B5EF4-FFF2-40B4-BE49-F238E27FC236}">
                          <a16:creationId xmlns:a16="http://schemas.microsoft.com/office/drawing/2014/main" id="{52CB7E2D-9623-94F2-6855-D66099A09348}"/>
                        </a:ext>
                      </a:extLst>
                    </p14:cNvPr>
                    <p14:cNvContentPartPr/>
                    <p14:nvPr/>
                  </p14:nvContentPartPr>
                  <p14:xfrm>
                    <a:off x="10120170" y="3822030"/>
                    <a:ext cx="40680" cy="65880"/>
                  </p14:xfrm>
                </p:contentPart>
              </mc:Choice>
              <mc:Fallback xmlns="">
                <p:pic>
                  <p:nvPicPr>
                    <p:cNvPr id="1053" name="Ink 1052">
                      <a:extLst>
                        <a:ext uri="{FF2B5EF4-FFF2-40B4-BE49-F238E27FC236}">
                          <a16:creationId xmlns:a16="http://schemas.microsoft.com/office/drawing/2014/main" id="{34D06A85-36D5-3A41-31F4-B9514F50AB66}"/>
                        </a:ext>
                      </a:extLst>
                    </p:cNvPr>
                    <p:cNvPicPr/>
                    <p:nvPr/>
                  </p:nvPicPr>
                  <p:blipFill>
                    <a:blip r:embed="rId259"/>
                    <a:stretch>
                      <a:fillRect/>
                    </a:stretch>
                  </p:blipFill>
                  <p:spPr>
                    <a:xfrm>
                      <a:off x="10115850" y="3817710"/>
                      <a:ext cx="49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05" name="Ink 904">
                      <a:extLst>
                        <a:ext uri="{FF2B5EF4-FFF2-40B4-BE49-F238E27FC236}">
                          <a16:creationId xmlns:a16="http://schemas.microsoft.com/office/drawing/2014/main" id="{EC409436-D0B8-8992-44A4-133D255E532B}"/>
                        </a:ext>
                      </a:extLst>
                    </p14:cNvPr>
                    <p14:cNvContentPartPr/>
                    <p14:nvPr/>
                  </p14:nvContentPartPr>
                  <p14:xfrm>
                    <a:off x="10098210" y="3829590"/>
                    <a:ext cx="20160" cy="81720"/>
                  </p14:xfrm>
                </p:contentPart>
              </mc:Choice>
              <mc:Fallback xmlns="">
                <p:pic>
                  <p:nvPicPr>
                    <p:cNvPr id="1054" name="Ink 1053">
                      <a:extLst>
                        <a:ext uri="{FF2B5EF4-FFF2-40B4-BE49-F238E27FC236}">
                          <a16:creationId xmlns:a16="http://schemas.microsoft.com/office/drawing/2014/main" id="{F2856CD9-BB52-61CB-92F2-1026EAF88646}"/>
                        </a:ext>
                      </a:extLst>
                    </p:cNvPr>
                    <p:cNvPicPr/>
                    <p:nvPr/>
                  </p:nvPicPr>
                  <p:blipFill>
                    <a:blip r:embed="rId261"/>
                    <a:stretch>
                      <a:fillRect/>
                    </a:stretch>
                  </p:blipFill>
                  <p:spPr>
                    <a:xfrm>
                      <a:off x="10093890" y="3825270"/>
                      <a:ext cx="28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06" name="Ink 905">
                      <a:extLst>
                        <a:ext uri="{FF2B5EF4-FFF2-40B4-BE49-F238E27FC236}">
                          <a16:creationId xmlns:a16="http://schemas.microsoft.com/office/drawing/2014/main" id="{DF94428A-3C26-0892-57E7-DE867EE1F3A0}"/>
                        </a:ext>
                      </a:extLst>
                    </p14:cNvPr>
                    <p14:cNvContentPartPr/>
                    <p14:nvPr/>
                  </p14:nvContentPartPr>
                  <p14:xfrm>
                    <a:off x="10080570" y="3852990"/>
                    <a:ext cx="7200" cy="54000"/>
                  </p14:xfrm>
                </p:contentPart>
              </mc:Choice>
              <mc:Fallback xmlns="">
                <p:pic>
                  <p:nvPicPr>
                    <p:cNvPr id="1055" name="Ink 1054">
                      <a:extLst>
                        <a:ext uri="{FF2B5EF4-FFF2-40B4-BE49-F238E27FC236}">
                          <a16:creationId xmlns:a16="http://schemas.microsoft.com/office/drawing/2014/main" id="{F591B781-CED8-B3BC-4BBF-E3B567DF7677}"/>
                        </a:ext>
                      </a:extLst>
                    </p:cNvPr>
                    <p:cNvPicPr/>
                    <p:nvPr/>
                  </p:nvPicPr>
                  <p:blipFill>
                    <a:blip r:embed="rId263"/>
                    <a:stretch>
                      <a:fillRect/>
                    </a:stretch>
                  </p:blipFill>
                  <p:spPr>
                    <a:xfrm>
                      <a:off x="10076250" y="384867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07" name="Ink 906">
                      <a:extLst>
                        <a:ext uri="{FF2B5EF4-FFF2-40B4-BE49-F238E27FC236}">
                          <a16:creationId xmlns:a16="http://schemas.microsoft.com/office/drawing/2014/main" id="{2DA8883E-6450-9546-F807-7777E5F4BCA5}"/>
                        </a:ext>
                      </a:extLst>
                    </p14:cNvPr>
                    <p14:cNvContentPartPr/>
                    <p14:nvPr/>
                  </p14:nvContentPartPr>
                  <p14:xfrm>
                    <a:off x="10069770" y="3856230"/>
                    <a:ext cx="7920" cy="45720"/>
                  </p14:xfrm>
                </p:contentPart>
              </mc:Choice>
              <mc:Fallback xmlns="">
                <p:pic>
                  <p:nvPicPr>
                    <p:cNvPr id="1056" name="Ink 1055">
                      <a:extLst>
                        <a:ext uri="{FF2B5EF4-FFF2-40B4-BE49-F238E27FC236}">
                          <a16:creationId xmlns:a16="http://schemas.microsoft.com/office/drawing/2014/main" id="{AD4AD941-317E-8DBD-4BCE-B8A3EC825B96}"/>
                        </a:ext>
                      </a:extLst>
                    </p:cNvPr>
                    <p:cNvPicPr/>
                    <p:nvPr/>
                  </p:nvPicPr>
                  <p:blipFill>
                    <a:blip r:embed="rId265"/>
                    <a:stretch>
                      <a:fillRect/>
                    </a:stretch>
                  </p:blipFill>
                  <p:spPr>
                    <a:xfrm>
                      <a:off x="10065450" y="3851910"/>
                      <a:ext cx="16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08" name="Ink 907">
                      <a:extLst>
                        <a:ext uri="{FF2B5EF4-FFF2-40B4-BE49-F238E27FC236}">
                          <a16:creationId xmlns:a16="http://schemas.microsoft.com/office/drawing/2014/main" id="{74E4BA58-3C43-EAF9-CECD-9B5598777289}"/>
                        </a:ext>
                      </a:extLst>
                    </p14:cNvPr>
                    <p14:cNvContentPartPr/>
                    <p14:nvPr/>
                  </p14:nvContentPartPr>
                  <p14:xfrm>
                    <a:off x="10042050" y="3855510"/>
                    <a:ext cx="16200" cy="73800"/>
                  </p14:xfrm>
                </p:contentPart>
              </mc:Choice>
              <mc:Fallback xmlns="">
                <p:pic>
                  <p:nvPicPr>
                    <p:cNvPr id="1057" name="Ink 1056">
                      <a:extLst>
                        <a:ext uri="{FF2B5EF4-FFF2-40B4-BE49-F238E27FC236}">
                          <a16:creationId xmlns:a16="http://schemas.microsoft.com/office/drawing/2014/main" id="{C8FE8F1A-E8B5-F1A2-0231-ED85E81A81D9}"/>
                        </a:ext>
                      </a:extLst>
                    </p:cNvPr>
                    <p:cNvPicPr/>
                    <p:nvPr/>
                  </p:nvPicPr>
                  <p:blipFill>
                    <a:blip r:embed="rId267"/>
                    <a:stretch>
                      <a:fillRect/>
                    </a:stretch>
                  </p:blipFill>
                  <p:spPr>
                    <a:xfrm>
                      <a:off x="10037730" y="3851190"/>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09" name="Ink 908">
                      <a:extLst>
                        <a:ext uri="{FF2B5EF4-FFF2-40B4-BE49-F238E27FC236}">
                          <a16:creationId xmlns:a16="http://schemas.microsoft.com/office/drawing/2014/main" id="{AD2499F8-6430-32A5-AB78-E4DC0B0B4C68}"/>
                        </a:ext>
                      </a:extLst>
                    </p14:cNvPr>
                    <p14:cNvContentPartPr/>
                    <p14:nvPr/>
                  </p14:nvContentPartPr>
                  <p14:xfrm>
                    <a:off x="10037730" y="3859470"/>
                    <a:ext cx="14040" cy="66960"/>
                  </p14:xfrm>
                </p:contentPart>
              </mc:Choice>
              <mc:Fallback xmlns="">
                <p:pic>
                  <p:nvPicPr>
                    <p:cNvPr id="1058" name="Ink 1057">
                      <a:extLst>
                        <a:ext uri="{FF2B5EF4-FFF2-40B4-BE49-F238E27FC236}">
                          <a16:creationId xmlns:a16="http://schemas.microsoft.com/office/drawing/2014/main" id="{62E3029A-6C7E-1260-895E-E2F4ACD557EC}"/>
                        </a:ext>
                      </a:extLst>
                    </p:cNvPr>
                    <p:cNvPicPr/>
                    <p:nvPr/>
                  </p:nvPicPr>
                  <p:blipFill>
                    <a:blip r:embed="rId269"/>
                    <a:stretch>
                      <a:fillRect/>
                    </a:stretch>
                  </p:blipFill>
                  <p:spPr>
                    <a:xfrm>
                      <a:off x="10033410" y="3855150"/>
                      <a:ext cx="2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10" name="Ink 909">
                      <a:extLst>
                        <a:ext uri="{FF2B5EF4-FFF2-40B4-BE49-F238E27FC236}">
                          <a16:creationId xmlns:a16="http://schemas.microsoft.com/office/drawing/2014/main" id="{EEA579B2-29C3-16FF-0FBA-24ED898BFFB7}"/>
                        </a:ext>
                      </a:extLst>
                    </p14:cNvPr>
                    <p14:cNvContentPartPr/>
                    <p14:nvPr/>
                  </p14:nvContentPartPr>
                  <p14:xfrm>
                    <a:off x="10017570" y="3862710"/>
                    <a:ext cx="19440" cy="61920"/>
                  </p14:xfrm>
                </p:contentPart>
              </mc:Choice>
              <mc:Fallback xmlns="">
                <p:pic>
                  <p:nvPicPr>
                    <p:cNvPr id="1059" name="Ink 1058">
                      <a:extLst>
                        <a:ext uri="{FF2B5EF4-FFF2-40B4-BE49-F238E27FC236}">
                          <a16:creationId xmlns:a16="http://schemas.microsoft.com/office/drawing/2014/main" id="{E023E03B-A4BF-7346-E37E-DE61006DE41A}"/>
                        </a:ext>
                      </a:extLst>
                    </p:cNvPr>
                    <p:cNvPicPr/>
                    <p:nvPr/>
                  </p:nvPicPr>
                  <p:blipFill>
                    <a:blip r:embed="rId271"/>
                    <a:stretch>
                      <a:fillRect/>
                    </a:stretch>
                  </p:blipFill>
                  <p:spPr>
                    <a:xfrm>
                      <a:off x="10013250" y="3858390"/>
                      <a:ext cx="2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11" name="Ink 910">
                      <a:extLst>
                        <a:ext uri="{FF2B5EF4-FFF2-40B4-BE49-F238E27FC236}">
                          <a16:creationId xmlns:a16="http://schemas.microsoft.com/office/drawing/2014/main" id="{2A54A4F9-BED0-EA8A-A52C-BC381738E3A2}"/>
                        </a:ext>
                      </a:extLst>
                    </p14:cNvPr>
                    <p14:cNvContentPartPr/>
                    <p14:nvPr/>
                  </p14:nvContentPartPr>
                  <p14:xfrm>
                    <a:off x="9999930" y="3870990"/>
                    <a:ext cx="37080" cy="58320"/>
                  </p14:xfrm>
                </p:contentPart>
              </mc:Choice>
              <mc:Fallback xmlns="">
                <p:pic>
                  <p:nvPicPr>
                    <p:cNvPr id="1060" name="Ink 1059">
                      <a:extLst>
                        <a:ext uri="{FF2B5EF4-FFF2-40B4-BE49-F238E27FC236}">
                          <a16:creationId xmlns:a16="http://schemas.microsoft.com/office/drawing/2014/main" id="{1FAA3141-D3C6-D90A-1C6E-62115FBFA52E}"/>
                        </a:ext>
                      </a:extLst>
                    </p:cNvPr>
                    <p:cNvPicPr/>
                    <p:nvPr/>
                  </p:nvPicPr>
                  <p:blipFill>
                    <a:blip r:embed="rId273"/>
                    <a:stretch>
                      <a:fillRect/>
                    </a:stretch>
                  </p:blipFill>
                  <p:spPr>
                    <a:xfrm>
                      <a:off x="9995610" y="3866670"/>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12" name="Ink 911">
                      <a:extLst>
                        <a:ext uri="{FF2B5EF4-FFF2-40B4-BE49-F238E27FC236}">
                          <a16:creationId xmlns:a16="http://schemas.microsoft.com/office/drawing/2014/main" id="{6A02C649-7065-8F16-279B-453B44855B55}"/>
                        </a:ext>
                      </a:extLst>
                    </p14:cNvPr>
                    <p14:cNvContentPartPr/>
                    <p14:nvPr/>
                  </p14:nvContentPartPr>
                  <p14:xfrm>
                    <a:off x="9980850" y="3873150"/>
                    <a:ext cx="32040" cy="58680"/>
                  </p14:xfrm>
                </p:contentPart>
              </mc:Choice>
              <mc:Fallback xmlns="">
                <p:pic>
                  <p:nvPicPr>
                    <p:cNvPr id="1061" name="Ink 1060">
                      <a:extLst>
                        <a:ext uri="{FF2B5EF4-FFF2-40B4-BE49-F238E27FC236}">
                          <a16:creationId xmlns:a16="http://schemas.microsoft.com/office/drawing/2014/main" id="{3CA0A945-F282-162C-D8A6-E71F5B80B38D}"/>
                        </a:ext>
                      </a:extLst>
                    </p:cNvPr>
                    <p:cNvPicPr/>
                    <p:nvPr/>
                  </p:nvPicPr>
                  <p:blipFill>
                    <a:blip r:embed="rId275"/>
                    <a:stretch>
                      <a:fillRect/>
                    </a:stretch>
                  </p:blipFill>
                  <p:spPr>
                    <a:xfrm>
                      <a:off x="9976530" y="3868830"/>
                      <a:ext cx="40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13" name="Ink 912">
                      <a:extLst>
                        <a:ext uri="{FF2B5EF4-FFF2-40B4-BE49-F238E27FC236}">
                          <a16:creationId xmlns:a16="http://schemas.microsoft.com/office/drawing/2014/main" id="{BD310C08-86F6-D173-0CB7-76601BB1C8D5}"/>
                        </a:ext>
                      </a:extLst>
                    </p14:cNvPr>
                    <p14:cNvContentPartPr/>
                    <p14:nvPr/>
                  </p14:nvContentPartPr>
                  <p14:xfrm>
                    <a:off x="10053210" y="3851550"/>
                    <a:ext cx="18720" cy="54720"/>
                  </p14:xfrm>
                </p:contentPart>
              </mc:Choice>
              <mc:Fallback xmlns="">
                <p:pic>
                  <p:nvPicPr>
                    <p:cNvPr id="1062" name="Ink 1061">
                      <a:extLst>
                        <a:ext uri="{FF2B5EF4-FFF2-40B4-BE49-F238E27FC236}">
                          <a16:creationId xmlns:a16="http://schemas.microsoft.com/office/drawing/2014/main" id="{1F1A9996-78A7-DCFC-C695-A1EA3824DEAF}"/>
                        </a:ext>
                      </a:extLst>
                    </p:cNvPr>
                    <p:cNvPicPr/>
                    <p:nvPr/>
                  </p:nvPicPr>
                  <p:blipFill>
                    <a:blip r:embed="rId277"/>
                    <a:stretch>
                      <a:fillRect/>
                    </a:stretch>
                  </p:blipFill>
                  <p:spPr>
                    <a:xfrm>
                      <a:off x="10048890" y="3847230"/>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14" name="Ink 913">
                      <a:extLst>
                        <a:ext uri="{FF2B5EF4-FFF2-40B4-BE49-F238E27FC236}">
                          <a16:creationId xmlns:a16="http://schemas.microsoft.com/office/drawing/2014/main" id="{9E8D3476-0906-22DF-62CC-89E315DEA502}"/>
                        </a:ext>
                      </a:extLst>
                    </p14:cNvPr>
                    <p14:cNvContentPartPr/>
                    <p14:nvPr/>
                  </p14:nvContentPartPr>
                  <p14:xfrm>
                    <a:off x="10006050" y="3841830"/>
                    <a:ext cx="43920" cy="57960"/>
                  </p14:xfrm>
                </p:contentPart>
              </mc:Choice>
              <mc:Fallback xmlns="">
                <p:pic>
                  <p:nvPicPr>
                    <p:cNvPr id="1063" name="Ink 1062">
                      <a:extLst>
                        <a:ext uri="{FF2B5EF4-FFF2-40B4-BE49-F238E27FC236}">
                          <a16:creationId xmlns:a16="http://schemas.microsoft.com/office/drawing/2014/main" id="{87824BFE-4FDF-0866-6B2A-EA111AD70EA5}"/>
                        </a:ext>
                      </a:extLst>
                    </p:cNvPr>
                    <p:cNvPicPr/>
                    <p:nvPr/>
                  </p:nvPicPr>
                  <p:blipFill>
                    <a:blip r:embed="rId279"/>
                    <a:stretch>
                      <a:fillRect/>
                    </a:stretch>
                  </p:blipFill>
                  <p:spPr>
                    <a:xfrm>
                      <a:off x="10001730" y="3837510"/>
                      <a:ext cx="5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15" name="Ink 914">
                      <a:extLst>
                        <a:ext uri="{FF2B5EF4-FFF2-40B4-BE49-F238E27FC236}">
                          <a16:creationId xmlns:a16="http://schemas.microsoft.com/office/drawing/2014/main" id="{331F8A21-6D00-683F-1E85-AA0BB8D63C89}"/>
                        </a:ext>
                      </a:extLst>
                    </p14:cNvPr>
                    <p14:cNvContentPartPr/>
                    <p14:nvPr/>
                  </p14:nvContentPartPr>
                  <p14:xfrm>
                    <a:off x="9976890" y="3846510"/>
                    <a:ext cx="48960" cy="52560"/>
                  </p14:xfrm>
                </p:contentPart>
              </mc:Choice>
              <mc:Fallback xmlns="">
                <p:pic>
                  <p:nvPicPr>
                    <p:cNvPr id="1064" name="Ink 1063">
                      <a:extLst>
                        <a:ext uri="{FF2B5EF4-FFF2-40B4-BE49-F238E27FC236}">
                          <a16:creationId xmlns:a16="http://schemas.microsoft.com/office/drawing/2014/main" id="{974FE62B-66EB-675B-F6A8-454FFE049742}"/>
                        </a:ext>
                      </a:extLst>
                    </p:cNvPr>
                    <p:cNvPicPr/>
                    <p:nvPr/>
                  </p:nvPicPr>
                  <p:blipFill>
                    <a:blip r:embed="rId281"/>
                    <a:stretch>
                      <a:fillRect/>
                    </a:stretch>
                  </p:blipFill>
                  <p:spPr>
                    <a:xfrm>
                      <a:off x="9972570" y="3842190"/>
                      <a:ext cx="57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16" name="Ink 915">
                      <a:extLst>
                        <a:ext uri="{FF2B5EF4-FFF2-40B4-BE49-F238E27FC236}">
                          <a16:creationId xmlns:a16="http://schemas.microsoft.com/office/drawing/2014/main" id="{F9998C3E-7B8B-6F44-7630-48265D3455B3}"/>
                        </a:ext>
                      </a:extLst>
                    </p14:cNvPr>
                    <p14:cNvContentPartPr/>
                    <p14:nvPr/>
                  </p14:nvContentPartPr>
                  <p14:xfrm>
                    <a:off x="9967530" y="3858390"/>
                    <a:ext cx="53640" cy="57600"/>
                  </p14:xfrm>
                </p:contentPart>
              </mc:Choice>
              <mc:Fallback xmlns="">
                <p:pic>
                  <p:nvPicPr>
                    <p:cNvPr id="1065" name="Ink 1064">
                      <a:extLst>
                        <a:ext uri="{FF2B5EF4-FFF2-40B4-BE49-F238E27FC236}">
                          <a16:creationId xmlns:a16="http://schemas.microsoft.com/office/drawing/2014/main" id="{F3F08EB1-5385-28E5-11BE-B47B481C0FD8}"/>
                        </a:ext>
                      </a:extLst>
                    </p:cNvPr>
                    <p:cNvPicPr/>
                    <p:nvPr/>
                  </p:nvPicPr>
                  <p:blipFill>
                    <a:blip r:embed="rId283"/>
                    <a:stretch>
                      <a:fillRect/>
                    </a:stretch>
                  </p:blipFill>
                  <p:spPr>
                    <a:xfrm>
                      <a:off x="9963210" y="3854070"/>
                      <a:ext cx="62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17" name="Ink 916">
                      <a:extLst>
                        <a:ext uri="{FF2B5EF4-FFF2-40B4-BE49-F238E27FC236}">
                          <a16:creationId xmlns:a16="http://schemas.microsoft.com/office/drawing/2014/main" id="{845109B5-A137-433A-7D0D-906AE26399E9}"/>
                        </a:ext>
                      </a:extLst>
                    </p14:cNvPr>
                    <p14:cNvContentPartPr/>
                    <p14:nvPr/>
                  </p14:nvContentPartPr>
                  <p14:xfrm>
                    <a:off x="10003890" y="3888630"/>
                    <a:ext cx="26280" cy="38520"/>
                  </p14:xfrm>
                </p:contentPart>
              </mc:Choice>
              <mc:Fallback xmlns="">
                <p:pic>
                  <p:nvPicPr>
                    <p:cNvPr id="1066" name="Ink 1065">
                      <a:extLst>
                        <a:ext uri="{FF2B5EF4-FFF2-40B4-BE49-F238E27FC236}">
                          <a16:creationId xmlns:a16="http://schemas.microsoft.com/office/drawing/2014/main" id="{D760FB06-6740-9C89-8EDF-B495F0D522D5}"/>
                        </a:ext>
                      </a:extLst>
                    </p:cNvPr>
                    <p:cNvPicPr/>
                    <p:nvPr/>
                  </p:nvPicPr>
                  <p:blipFill>
                    <a:blip r:embed="rId285"/>
                    <a:stretch>
                      <a:fillRect/>
                    </a:stretch>
                  </p:blipFill>
                  <p:spPr>
                    <a:xfrm>
                      <a:off x="9999570" y="3884310"/>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18" name="Ink 917">
                      <a:extLst>
                        <a:ext uri="{FF2B5EF4-FFF2-40B4-BE49-F238E27FC236}">
                          <a16:creationId xmlns:a16="http://schemas.microsoft.com/office/drawing/2014/main" id="{BDF5D7F5-0D84-F445-99DD-5BAE07F753AF}"/>
                        </a:ext>
                      </a:extLst>
                    </p14:cNvPr>
                    <p14:cNvContentPartPr/>
                    <p14:nvPr/>
                  </p14:nvContentPartPr>
                  <p14:xfrm>
                    <a:off x="9997410" y="3833910"/>
                    <a:ext cx="37800" cy="52920"/>
                  </p14:xfrm>
                </p:contentPart>
              </mc:Choice>
              <mc:Fallback xmlns="">
                <p:pic>
                  <p:nvPicPr>
                    <p:cNvPr id="1067" name="Ink 1066">
                      <a:extLst>
                        <a:ext uri="{FF2B5EF4-FFF2-40B4-BE49-F238E27FC236}">
                          <a16:creationId xmlns:a16="http://schemas.microsoft.com/office/drawing/2014/main" id="{D995272E-D0E1-EB59-5850-8869C22635A1}"/>
                        </a:ext>
                      </a:extLst>
                    </p:cNvPr>
                    <p:cNvPicPr/>
                    <p:nvPr/>
                  </p:nvPicPr>
                  <p:blipFill>
                    <a:blip r:embed="rId287"/>
                    <a:stretch>
                      <a:fillRect/>
                    </a:stretch>
                  </p:blipFill>
                  <p:spPr>
                    <a:xfrm>
                      <a:off x="9993090" y="3829590"/>
                      <a:ext cx="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19" name="Ink 918">
                      <a:extLst>
                        <a:ext uri="{FF2B5EF4-FFF2-40B4-BE49-F238E27FC236}">
                          <a16:creationId xmlns:a16="http://schemas.microsoft.com/office/drawing/2014/main" id="{0947458F-627B-AE8C-6D83-6DF322A2D610}"/>
                        </a:ext>
                      </a:extLst>
                    </p14:cNvPr>
                    <p14:cNvContentPartPr/>
                    <p14:nvPr/>
                  </p14:nvContentPartPr>
                  <p14:xfrm>
                    <a:off x="9990570" y="3831750"/>
                    <a:ext cx="37440" cy="43920"/>
                  </p14:xfrm>
                </p:contentPart>
              </mc:Choice>
              <mc:Fallback xmlns="">
                <p:pic>
                  <p:nvPicPr>
                    <p:cNvPr id="1068" name="Ink 1067">
                      <a:extLst>
                        <a:ext uri="{FF2B5EF4-FFF2-40B4-BE49-F238E27FC236}">
                          <a16:creationId xmlns:a16="http://schemas.microsoft.com/office/drawing/2014/main" id="{7525161A-82D7-DA64-E7D2-5F5822C4B45C}"/>
                        </a:ext>
                      </a:extLst>
                    </p:cNvPr>
                    <p:cNvPicPr/>
                    <p:nvPr/>
                  </p:nvPicPr>
                  <p:blipFill>
                    <a:blip r:embed="rId289"/>
                    <a:stretch>
                      <a:fillRect/>
                    </a:stretch>
                  </p:blipFill>
                  <p:spPr>
                    <a:xfrm>
                      <a:off x="9986250" y="3827430"/>
                      <a:ext cx="46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920" name="Ink 919">
                      <a:extLst>
                        <a:ext uri="{FF2B5EF4-FFF2-40B4-BE49-F238E27FC236}">
                          <a16:creationId xmlns:a16="http://schemas.microsoft.com/office/drawing/2014/main" id="{E975008D-E03E-3DA5-C1B9-C1A0E82D4FE8}"/>
                        </a:ext>
                      </a:extLst>
                    </p14:cNvPr>
                    <p14:cNvContentPartPr/>
                    <p14:nvPr/>
                  </p14:nvContentPartPr>
                  <p14:xfrm>
                    <a:off x="10024770" y="3825990"/>
                    <a:ext cx="20520" cy="52200"/>
                  </p14:xfrm>
                </p:contentPart>
              </mc:Choice>
              <mc:Fallback xmlns="">
                <p:pic>
                  <p:nvPicPr>
                    <p:cNvPr id="1069" name="Ink 1068">
                      <a:extLst>
                        <a:ext uri="{FF2B5EF4-FFF2-40B4-BE49-F238E27FC236}">
                          <a16:creationId xmlns:a16="http://schemas.microsoft.com/office/drawing/2014/main" id="{A2294191-C1AC-B6E6-67B3-04FD0A396D85}"/>
                        </a:ext>
                      </a:extLst>
                    </p:cNvPr>
                    <p:cNvPicPr/>
                    <p:nvPr/>
                  </p:nvPicPr>
                  <p:blipFill>
                    <a:blip r:embed="rId291"/>
                    <a:stretch>
                      <a:fillRect/>
                    </a:stretch>
                  </p:blipFill>
                  <p:spPr>
                    <a:xfrm>
                      <a:off x="10020450" y="3821670"/>
                      <a:ext cx="29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921" name="Ink 920">
                      <a:extLst>
                        <a:ext uri="{FF2B5EF4-FFF2-40B4-BE49-F238E27FC236}">
                          <a16:creationId xmlns:a16="http://schemas.microsoft.com/office/drawing/2014/main" id="{2D51F2EE-926A-C44E-8BD9-8BF52B511403}"/>
                        </a:ext>
                      </a:extLst>
                    </p14:cNvPr>
                    <p14:cNvContentPartPr/>
                    <p14:nvPr/>
                  </p14:nvContentPartPr>
                  <p14:xfrm>
                    <a:off x="10036290" y="3830310"/>
                    <a:ext cx="36000" cy="42480"/>
                  </p14:xfrm>
                </p:contentPart>
              </mc:Choice>
              <mc:Fallback xmlns="">
                <p:pic>
                  <p:nvPicPr>
                    <p:cNvPr id="1070" name="Ink 1069">
                      <a:extLst>
                        <a:ext uri="{FF2B5EF4-FFF2-40B4-BE49-F238E27FC236}">
                          <a16:creationId xmlns:a16="http://schemas.microsoft.com/office/drawing/2014/main" id="{824D9BB2-B8E9-416C-0615-07AA1D47C425}"/>
                        </a:ext>
                      </a:extLst>
                    </p:cNvPr>
                    <p:cNvPicPr/>
                    <p:nvPr/>
                  </p:nvPicPr>
                  <p:blipFill>
                    <a:blip r:embed="rId293"/>
                    <a:stretch>
                      <a:fillRect/>
                    </a:stretch>
                  </p:blipFill>
                  <p:spPr>
                    <a:xfrm>
                      <a:off x="10031970" y="3825990"/>
                      <a:ext cx="44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22" name="Ink 921">
                      <a:extLst>
                        <a:ext uri="{FF2B5EF4-FFF2-40B4-BE49-F238E27FC236}">
                          <a16:creationId xmlns:a16="http://schemas.microsoft.com/office/drawing/2014/main" id="{8F0727FA-7DF2-3AC9-A1E3-3494ACA5964E}"/>
                        </a:ext>
                      </a:extLst>
                    </p14:cNvPr>
                    <p14:cNvContentPartPr/>
                    <p14:nvPr/>
                  </p14:nvContentPartPr>
                  <p14:xfrm>
                    <a:off x="10079490" y="3833190"/>
                    <a:ext cx="6840" cy="45000"/>
                  </p14:xfrm>
                </p:contentPart>
              </mc:Choice>
              <mc:Fallback xmlns="">
                <p:pic>
                  <p:nvPicPr>
                    <p:cNvPr id="1071" name="Ink 1070">
                      <a:extLst>
                        <a:ext uri="{FF2B5EF4-FFF2-40B4-BE49-F238E27FC236}">
                          <a16:creationId xmlns:a16="http://schemas.microsoft.com/office/drawing/2014/main" id="{5959C179-73FA-5F07-3308-FB1D3D137E9C}"/>
                        </a:ext>
                      </a:extLst>
                    </p:cNvPr>
                    <p:cNvPicPr/>
                    <p:nvPr/>
                  </p:nvPicPr>
                  <p:blipFill>
                    <a:blip r:embed="rId295"/>
                    <a:stretch>
                      <a:fillRect/>
                    </a:stretch>
                  </p:blipFill>
                  <p:spPr>
                    <a:xfrm>
                      <a:off x="10075170" y="3828870"/>
                      <a:ext cx="1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23" name="Ink 922">
                      <a:extLst>
                        <a:ext uri="{FF2B5EF4-FFF2-40B4-BE49-F238E27FC236}">
                          <a16:creationId xmlns:a16="http://schemas.microsoft.com/office/drawing/2014/main" id="{924AAB2F-3C39-EF36-89F5-D1BCF565F327}"/>
                        </a:ext>
                      </a:extLst>
                    </p14:cNvPr>
                    <p14:cNvContentPartPr/>
                    <p14:nvPr/>
                  </p14:nvContentPartPr>
                  <p14:xfrm>
                    <a:off x="10109010" y="3823830"/>
                    <a:ext cx="8640" cy="54720"/>
                  </p14:xfrm>
                </p:contentPart>
              </mc:Choice>
              <mc:Fallback xmlns="">
                <p:pic>
                  <p:nvPicPr>
                    <p:cNvPr id="1072" name="Ink 1071">
                      <a:extLst>
                        <a:ext uri="{FF2B5EF4-FFF2-40B4-BE49-F238E27FC236}">
                          <a16:creationId xmlns:a16="http://schemas.microsoft.com/office/drawing/2014/main" id="{94EBA9CD-2352-52D8-1338-E631EC4F078A}"/>
                        </a:ext>
                      </a:extLst>
                    </p:cNvPr>
                    <p:cNvPicPr/>
                    <p:nvPr/>
                  </p:nvPicPr>
                  <p:blipFill>
                    <a:blip r:embed="rId297"/>
                    <a:stretch>
                      <a:fillRect/>
                    </a:stretch>
                  </p:blipFill>
                  <p:spPr>
                    <a:xfrm>
                      <a:off x="10104690" y="3819510"/>
                      <a:ext cx="1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24" name="Ink 923">
                      <a:extLst>
                        <a:ext uri="{FF2B5EF4-FFF2-40B4-BE49-F238E27FC236}">
                          <a16:creationId xmlns:a16="http://schemas.microsoft.com/office/drawing/2014/main" id="{0468C2C2-F967-9A17-488E-6C6F688D4392}"/>
                        </a:ext>
                      </a:extLst>
                    </p14:cNvPr>
                    <p14:cNvContentPartPr/>
                    <p14:nvPr/>
                  </p14:nvContentPartPr>
                  <p14:xfrm>
                    <a:off x="10144290" y="3860550"/>
                    <a:ext cx="3240" cy="19080"/>
                  </p14:xfrm>
                </p:contentPart>
              </mc:Choice>
              <mc:Fallback xmlns="">
                <p:pic>
                  <p:nvPicPr>
                    <p:cNvPr id="1073" name="Ink 1072">
                      <a:extLst>
                        <a:ext uri="{FF2B5EF4-FFF2-40B4-BE49-F238E27FC236}">
                          <a16:creationId xmlns:a16="http://schemas.microsoft.com/office/drawing/2014/main" id="{76230BB2-1635-578D-8AFD-84A9CCC52F01}"/>
                        </a:ext>
                      </a:extLst>
                    </p:cNvPr>
                    <p:cNvPicPr/>
                    <p:nvPr/>
                  </p:nvPicPr>
                  <p:blipFill>
                    <a:blip r:embed="rId299"/>
                    <a:stretch>
                      <a:fillRect/>
                    </a:stretch>
                  </p:blipFill>
                  <p:spPr>
                    <a:xfrm>
                      <a:off x="10139970" y="3856230"/>
                      <a:ext cx="11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25" name="Ink 924">
                      <a:extLst>
                        <a:ext uri="{FF2B5EF4-FFF2-40B4-BE49-F238E27FC236}">
                          <a16:creationId xmlns:a16="http://schemas.microsoft.com/office/drawing/2014/main" id="{84B44365-3256-A7DE-EC63-B2BACFD016B6}"/>
                        </a:ext>
                      </a:extLst>
                    </p14:cNvPr>
                    <p14:cNvContentPartPr/>
                    <p14:nvPr/>
                  </p14:nvContentPartPr>
                  <p14:xfrm>
                    <a:off x="10119810" y="3869190"/>
                    <a:ext cx="11880" cy="33480"/>
                  </p14:xfrm>
                </p:contentPart>
              </mc:Choice>
              <mc:Fallback xmlns="">
                <p:pic>
                  <p:nvPicPr>
                    <p:cNvPr id="1074" name="Ink 1073">
                      <a:extLst>
                        <a:ext uri="{FF2B5EF4-FFF2-40B4-BE49-F238E27FC236}">
                          <a16:creationId xmlns:a16="http://schemas.microsoft.com/office/drawing/2014/main" id="{E1A60536-1505-95AE-7BE3-D0D6DF85C600}"/>
                        </a:ext>
                      </a:extLst>
                    </p:cNvPr>
                    <p:cNvPicPr/>
                    <p:nvPr/>
                  </p:nvPicPr>
                  <p:blipFill>
                    <a:blip r:embed="rId301"/>
                    <a:stretch>
                      <a:fillRect/>
                    </a:stretch>
                  </p:blipFill>
                  <p:spPr>
                    <a:xfrm>
                      <a:off x="10115490" y="3864870"/>
                      <a:ext cx="2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26" name="Ink 925">
                      <a:extLst>
                        <a:ext uri="{FF2B5EF4-FFF2-40B4-BE49-F238E27FC236}">
                          <a16:creationId xmlns:a16="http://schemas.microsoft.com/office/drawing/2014/main" id="{831138F9-4611-2387-0718-6734D40EE73E}"/>
                        </a:ext>
                      </a:extLst>
                    </p14:cNvPr>
                    <p14:cNvContentPartPr/>
                    <p14:nvPr/>
                  </p14:nvContentPartPr>
                  <p14:xfrm>
                    <a:off x="10116570" y="3876030"/>
                    <a:ext cx="2520" cy="12600"/>
                  </p14:xfrm>
                </p:contentPart>
              </mc:Choice>
              <mc:Fallback xmlns="">
                <p:pic>
                  <p:nvPicPr>
                    <p:cNvPr id="1075" name="Ink 1074">
                      <a:extLst>
                        <a:ext uri="{FF2B5EF4-FFF2-40B4-BE49-F238E27FC236}">
                          <a16:creationId xmlns:a16="http://schemas.microsoft.com/office/drawing/2014/main" id="{2C605F6A-34CF-48E3-59AE-3C6639C557FE}"/>
                        </a:ext>
                      </a:extLst>
                    </p:cNvPr>
                    <p:cNvPicPr/>
                    <p:nvPr/>
                  </p:nvPicPr>
                  <p:blipFill>
                    <a:blip r:embed="rId303"/>
                    <a:stretch>
                      <a:fillRect/>
                    </a:stretch>
                  </p:blipFill>
                  <p:spPr>
                    <a:xfrm>
                      <a:off x="10112250" y="3871710"/>
                      <a:ext cx="11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27" name="Ink 926">
                      <a:extLst>
                        <a:ext uri="{FF2B5EF4-FFF2-40B4-BE49-F238E27FC236}">
                          <a16:creationId xmlns:a16="http://schemas.microsoft.com/office/drawing/2014/main" id="{AD62B376-537A-40C3-25A7-6D3F356CC3E4}"/>
                        </a:ext>
                      </a:extLst>
                    </p14:cNvPr>
                    <p14:cNvContentPartPr/>
                    <p14:nvPr/>
                  </p14:nvContentPartPr>
                  <p14:xfrm>
                    <a:off x="10062930" y="3874230"/>
                    <a:ext cx="6120" cy="20160"/>
                  </p14:xfrm>
                </p:contentPart>
              </mc:Choice>
              <mc:Fallback xmlns="">
                <p:pic>
                  <p:nvPicPr>
                    <p:cNvPr id="1076" name="Ink 1075">
                      <a:extLst>
                        <a:ext uri="{FF2B5EF4-FFF2-40B4-BE49-F238E27FC236}">
                          <a16:creationId xmlns:a16="http://schemas.microsoft.com/office/drawing/2014/main" id="{771057F7-8C59-56B1-DD5B-F8FFAC21B97E}"/>
                        </a:ext>
                      </a:extLst>
                    </p:cNvPr>
                    <p:cNvPicPr/>
                    <p:nvPr/>
                  </p:nvPicPr>
                  <p:blipFill>
                    <a:blip r:embed="rId305"/>
                    <a:stretch>
                      <a:fillRect/>
                    </a:stretch>
                  </p:blipFill>
                  <p:spPr>
                    <a:xfrm>
                      <a:off x="10058610" y="3869910"/>
                      <a:ext cx="14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28" name="Ink 927">
                      <a:extLst>
                        <a:ext uri="{FF2B5EF4-FFF2-40B4-BE49-F238E27FC236}">
                          <a16:creationId xmlns:a16="http://schemas.microsoft.com/office/drawing/2014/main" id="{CE095DFD-68C5-33EE-6AB6-7106CE4E12AF}"/>
                        </a:ext>
                      </a:extLst>
                    </p14:cNvPr>
                    <p14:cNvContentPartPr/>
                    <p14:nvPr/>
                  </p14:nvContentPartPr>
                  <p14:xfrm>
                    <a:off x="10062930" y="3820590"/>
                    <a:ext cx="15480" cy="37440"/>
                  </p14:xfrm>
                </p:contentPart>
              </mc:Choice>
              <mc:Fallback xmlns="">
                <p:pic>
                  <p:nvPicPr>
                    <p:cNvPr id="1077" name="Ink 1076">
                      <a:extLst>
                        <a:ext uri="{FF2B5EF4-FFF2-40B4-BE49-F238E27FC236}">
                          <a16:creationId xmlns:a16="http://schemas.microsoft.com/office/drawing/2014/main" id="{7E9687BB-300F-3C63-99F7-D82FFEB5D47E}"/>
                        </a:ext>
                      </a:extLst>
                    </p:cNvPr>
                    <p:cNvPicPr/>
                    <p:nvPr/>
                  </p:nvPicPr>
                  <p:blipFill>
                    <a:blip r:embed="rId307"/>
                    <a:stretch>
                      <a:fillRect/>
                    </a:stretch>
                  </p:blipFill>
                  <p:spPr>
                    <a:xfrm>
                      <a:off x="10058610" y="3816270"/>
                      <a:ext cx="24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29" name="Ink 928">
                      <a:extLst>
                        <a:ext uri="{FF2B5EF4-FFF2-40B4-BE49-F238E27FC236}">
                          <a16:creationId xmlns:a16="http://schemas.microsoft.com/office/drawing/2014/main" id="{29320876-66AB-9CAE-BA40-2F4C468DF219}"/>
                        </a:ext>
                      </a:extLst>
                    </p14:cNvPr>
                    <p14:cNvContentPartPr/>
                    <p14:nvPr/>
                  </p14:nvContentPartPr>
                  <p14:xfrm>
                    <a:off x="10083810" y="3818070"/>
                    <a:ext cx="13680" cy="39600"/>
                  </p14:xfrm>
                </p:contentPart>
              </mc:Choice>
              <mc:Fallback xmlns="">
                <p:pic>
                  <p:nvPicPr>
                    <p:cNvPr id="1078" name="Ink 1077">
                      <a:extLst>
                        <a:ext uri="{FF2B5EF4-FFF2-40B4-BE49-F238E27FC236}">
                          <a16:creationId xmlns:a16="http://schemas.microsoft.com/office/drawing/2014/main" id="{ACE48B99-CF03-0C1A-98C8-9BD123DED257}"/>
                        </a:ext>
                      </a:extLst>
                    </p:cNvPr>
                    <p:cNvPicPr/>
                    <p:nvPr/>
                  </p:nvPicPr>
                  <p:blipFill>
                    <a:blip r:embed="rId309"/>
                    <a:stretch>
                      <a:fillRect/>
                    </a:stretch>
                  </p:blipFill>
                  <p:spPr>
                    <a:xfrm>
                      <a:off x="10079490" y="3813750"/>
                      <a:ext cx="22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30" name="Ink 929">
                      <a:extLst>
                        <a:ext uri="{FF2B5EF4-FFF2-40B4-BE49-F238E27FC236}">
                          <a16:creationId xmlns:a16="http://schemas.microsoft.com/office/drawing/2014/main" id="{FED510B6-4C33-A904-E791-BFFEC6D3806D}"/>
                        </a:ext>
                      </a:extLst>
                    </p14:cNvPr>
                    <p14:cNvContentPartPr/>
                    <p14:nvPr/>
                  </p14:nvContentPartPr>
                  <p14:xfrm>
                    <a:off x="10076970" y="3817710"/>
                    <a:ext cx="6840" cy="32760"/>
                  </p14:xfrm>
                </p:contentPart>
              </mc:Choice>
              <mc:Fallback xmlns="">
                <p:pic>
                  <p:nvPicPr>
                    <p:cNvPr id="1079" name="Ink 1078">
                      <a:extLst>
                        <a:ext uri="{FF2B5EF4-FFF2-40B4-BE49-F238E27FC236}">
                          <a16:creationId xmlns:a16="http://schemas.microsoft.com/office/drawing/2014/main" id="{6D8D6A7D-F728-F672-5B02-622BFD5E5B2D}"/>
                        </a:ext>
                      </a:extLst>
                    </p:cNvPr>
                    <p:cNvPicPr/>
                    <p:nvPr/>
                  </p:nvPicPr>
                  <p:blipFill>
                    <a:blip r:embed="rId311"/>
                    <a:stretch>
                      <a:fillRect/>
                    </a:stretch>
                  </p:blipFill>
                  <p:spPr>
                    <a:xfrm>
                      <a:off x="10072650" y="3813390"/>
                      <a:ext cx="15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931" name="Ink 930">
                      <a:extLst>
                        <a:ext uri="{FF2B5EF4-FFF2-40B4-BE49-F238E27FC236}">
                          <a16:creationId xmlns:a16="http://schemas.microsoft.com/office/drawing/2014/main" id="{4309302E-BC27-4DFB-A1B9-42740C36A06D}"/>
                        </a:ext>
                      </a:extLst>
                    </p14:cNvPr>
                    <p14:cNvContentPartPr/>
                    <p14:nvPr/>
                  </p14:nvContentPartPr>
                  <p14:xfrm>
                    <a:off x="10082010" y="3819510"/>
                    <a:ext cx="15120" cy="35280"/>
                  </p14:xfrm>
                </p:contentPart>
              </mc:Choice>
              <mc:Fallback xmlns="">
                <p:pic>
                  <p:nvPicPr>
                    <p:cNvPr id="1080" name="Ink 1079">
                      <a:extLst>
                        <a:ext uri="{FF2B5EF4-FFF2-40B4-BE49-F238E27FC236}">
                          <a16:creationId xmlns:a16="http://schemas.microsoft.com/office/drawing/2014/main" id="{7250FF4E-4771-EBB7-4DE0-CAD05E5CE90C}"/>
                        </a:ext>
                      </a:extLst>
                    </p:cNvPr>
                    <p:cNvPicPr/>
                    <p:nvPr/>
                  </p:nvPicPr>
                  <p:blipFill>
                    <a:blip r:embed="rId313"/>
                    <a:stretch>
                      <a:fillRect/>
                    </a:stretch>
                  </p:blipFill>
                  <p:spPr>
                    <a:xfrm>
                      <a:off x="10077690" y="3815190"/>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32" name="Ink 931">
                      <a:extLst>
                        <a:ext uri="{FF2B5EF4-FFF2-40B4-BE49-F238E27FC236}">
                          <a16:creationId xmlns:a16="http://schemas.microsoft.com/office/drawing/2014/main" id="{528EE3EF-6090-2B66-FA44-5F0C8814FC34}"/>
                        </a:ext>
                      </a:extLst>
                    </p14:cNvPr>
                    <p14:cNvContentPartPr/>
                    <p14:nvPr/>
                  </p14:nvContentPartPr>
                  <p14:xfrm>
                    <a:off x="10100010" y="3808710"/>
                    <a:ext cx="8640" cy="51480"/>
                  </p14:xfrm>
                </p:contentPart>
              </mc:Choice>
              <mc:Fallback xmlns="">
                <p:pic>
                  <p:nvPicPr>
                    <p:cNvPr id="1081" name="Ink 1080">
                      <a:extLst>
                        <a:ext uri="{FF2B5EF4-FFF2-40B4-BE49-F238E27FC236}">
                          <a16:creationId xmlns:a16="http://schemas.microsoft.com/office/drawing/2014/main" id="{9EF422F0-7152-D1E6-4823-94155D4DDE3F}"/>
                        </a:ext>
                      </a:extLst>
                    </p:cNvPr>
                    <p:cNvPicPr/>
                    <p:nvPr/>
                  </p:nvPicPr>
                  <p:blipFill>
                    <a:blip r:embed="rId315"/>
                    <a:stretch>
                      <a:fillRect/>
                    </a:stretch>
                  </p:blipFill>
                  <p:spPr>
                    <a:xfrm>
                      <a:off x="10095690" y="3804390"/>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33" name="Ink 932">
                      <a:extLst>
                        <a:ext uri="{FF2B5EF4-FFF2-40B4-BE49-F238E27FC236}">
                          <a16:creationId xmlns:a16="http://schemas.microsoft.com/office/drawing/2014/main" id="{397154E6-59EF-E342-D065-26B729371E93}"/>
                        </a:ext>
                      </a:extLst>
                    </p14:cNvPr>
                    <p14:cNvContentPartPr/>
                    <p14:nvPr/>
                  </p14:nvContentPartPr>
                  <p14:xfrm>
                    <a:off x="10113690" y="3804750"/>
                    <a:ext cx="12960" cy="53280"/>
                  </p14:xfrm>
                </p:contentPart>
              </mc:Choice>
              <mc:Fallback xmlns="">
                <p:pic>
                  <p:nvPicPr>
                    <p:cNvPr id="1082" name="Ink 1081">
                      <a:extLst>
                        <a:ext uri="{FF2B5EF4-FFF2-40B4-BE49-F238E27FC236}">
                          <a16:creationId xmlns:a16="http://schemas.microsoft.com/office/drawing/2014/main" id="{A6E02BD8-C484-86B9-A4BA-1E591EB8FCAB}"/>
                        </a:ext>
                      </a:extLst>
                    </p:cNvPr>
                    <p:cNvPicPr/>
                    <p:nvPr/>
                  </p:nvPicPr>
                  <p:blipFill>
                    <a:blip r:embed="rId317"/>
                    <a:stretch>
                      <a:fillRect/>
                    </a:stretch>
                  </p:blipFill>
                  <p:spPr>
                    <a:xfrm>
                      <a:off x="10109370" y="3800430"/>
                      <a:ext cx="21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34" name="Ink 933">
                      <a:extLst>
                        <a:ext uri="{FF2B5EF4-FFF2-40B4-BE49-F238E27FC236}">
                          <a16:creationId xmlns:a16="http://schemas.microsoft.com/office/drawing/2014/main" id="{A3E2885C-91E6-E047-55A9-EB326BBDA881}"/>
                        </a:ext>
                      </a:extLst>
                    </p14:cNvPr>
                    <p14:cNvContentPartPr/>
                    <p14:nvPr/>
                  </p14:nvContentPartPr>
                  <p14:xfrm>
                    <a:off x="10124850" y="3809430"/>
                    <a:ext cx="23400" cy="48960"/>
                  </p14:xfrm>
                </p:contentPart>
              </mc:Choice>
              <mc:Fallback xmlns="">
                <p:pic>
                  <p:nvPicPr>
                    <p:cNvPr id="1083" name="Ink 1082">
                      <a:extLst>
                        <a:ext uri="{FF2B5EF4-FFF2-40B4-BE49-F238E27FC236}">
                          <a16:creationId xmlns:a16="http://schemas.microsoft.com/office/drawing/2014/main" id="{F7DE63FB-A751-0E4C-32DC-BCB107338DE8}"/>
                        </a:ext>
                      </a:extLst>
                    </p:cNvPr>
                    <p:cNvPicPr/>
                    <p:nvPr/>
                  </p:nvPicPr>
                  <p:blipFill>
                    <a:blip r:embed="rId319"/>
                    <a:stretch>
                      <a:fillRect/>
                    </a:stretch>
                  </p:blipFill>
                  <p:spPr>
                    <a:xfrm>
                      <a:off x="10120530" y="3805110"/>
                      <a:ext cx="32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35" name="Ink 934">
                      <a:extLst>
                        <a:ext uri="{FF2B5EF4-FFF2-40B4-BE49-F238E27FC236}">
                          <a16:creationId xmlns:a16="http://schemas.microsoft.com/office/drawing/2014/main" id="{12A7B996-25CD-CA55-FC50-81861AF04723}"/>
                        </a:ext>
                      </a:extLst>
                    </p14:cNvPr>
                    <p14:cNvContentPartPr/>
                    <p14:nvPr/>
                  </p14:nvContentPartPr>
                  <p14:xfrm>
                    <a:off x="10149690" y="3808350"/>
                    <a:ext cx="11520" cy="31320"/>
                  </p14:xfrm>
                </p:contentPart>
              </mc:Choice>
              <mc:Fallback xmlns="">
                <p:pic>
                  <p:nvPicPr>
                    <p:cNvPr id="1084" name="Ink 1083">
                      <a:extLst>
                        <a:ext uri="{FF2B5EF4-FFF2-40B4-BE49-F238E27FC236}">
                          <a16:creationId xmlns:a16="http://schemas.microsoft.com/office/drawing/2014/main" id="{9E8DE494-AD17-A4AF-15C2-17AAAB36046B}"/>
                        </a:ext>
                      </a:extLst>
                    </p:cNvPr>
                    <p:cNvPicPr/>
                    <p:nvPr/>
                  </p:nvPicPr>
                  <p:blipFill>
                    <a:blip r:embed="rId321"/>
                    <a:stretch>
                      <a:fillRect/>
                    </a:stretch>
                  </p:blipFill>
                  <p:spPr>
                    <a:xfrm>
                      <a:off x="10145370" y="3804030"/>
                      <a:ext cx="20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36" name="Ink 935">
                      <a:extLst>
                        <a:ext uri="{FF2B5EF4-FFF2-40B4-BE49-F238E27FC236}">
                          <a16:creationId xmlns:a16="http://schemas.microsoft.com/office/drawing/2014/main" id="{AC2CDA79-2506-10DC-4A94-A8C6BADCAF67}"/>
                        </a:ext>
                      </a:extLst>
                    </p14:cNvPr>
                    <p14:cNvContentPartPr/>
                    <p14:nvPr/>
                  </p14:nvContentPartPr>
                  <p14:xfrm>
                    <a:off x="10171290" y="3809430"/>
                    <a:ext cx="10080" cy="39960"/>
                  </p14:xfrm>
                </p:contentPart>
              </mc:Choice>
              <mc:Fallback xmlns="">
                <p:pic>
                  <p:nvPicPr>
                    <p:cNvPr id="1085" name="Ink 1084">
                      <a:extLst>
                        <a:ext uri="{FF2B5EF4-FFF2-40B4-BE49-F238E27FC236}">
                          <a16:creationId xmlns:a16="http://schemas.microsoft.com/office/drawing/2014/main" id="{C4853A98-6BF9-487A-3CBE-370951471D9A}"/>
                        </a:ext>
                      </a:extLst>
                    </p:cNvPr>
                    <p:cNvPicPr/>
                    <p:nvPr/>
                  </p:nvPicPr>
                  <p:blipFill>
                    <a:blip r:embed="rId323"/>
                    <a:stretch>
                      <a:fillRect/>
                    </a:stretch>
                  </p:blipFill>
                  <p:spPr>
                    <a:xfrm>
                      <a:off x="10166970" y="3805110"/>
                      <a:ext cx="1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37" name="Ink 936">
                      <a:extLst>
                        <a:ext uri="{FF2B5EF4-FFF2-40B4-BE49-F238E27FC236}">
                          <a16:creationId xmlns:a16="http://schemas.microsoft.com/office/drawing/2014/main" id="{85FF4018-F60F-1435-871D-4C554DC09A48}"/>
                        </a:ext>
                      </a:extLst>
                    </p14:cNvPr>
                    <p14:cNvContentPartPr/>
                    <p14:nvPr/>
                  </p14:nvContentPartPr>
                  <p14:xfrm>
                    <a:off x="10183530" y="3804750"/>
                    <a:ext cx="15480" cy="34200"/>
                  </p14:xfrm>
                </p:contentPart>
              </mc:Choice>
              <mc:Fallback xmlns="">
                <p:pic>
                  <p:nvPicPr>
                    <p:cNvPr id="1086" name="Ink 1085">
                      <a:extLst>
                        <a:ext uri="{FF2B5EF4-FFF2-40B4-BE49-F238E27FC236}">
                          <a16:creationId xmlns:a16="http://schemas.microsoft.com/office/drawing/2014/main" id="{C0C9F434-E401-9970-774E-05D8B9343A7E}"/>
                        </a:ext>
                      </a:extLst>
                    </p:cNvPr>
                    <p:cNvPicPr/>
                    <p:nvPr/>
                  </p:nvPicPr>
                  <p:blipFill>
                    <a:blip r:embed="rId325"/>
                    <a:stretch>
                      <a:fillRect/>
                    </a:stretch>
                  </p:blipFill>
                  <p:spPr>
                    <a:xfrm>
                      <a:off x="10179210" y="3800430"/>
                      <a:ext cx="24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38" name="Ink 937">
                      <a:extLst>
                        <a:ext uri="{FF2B5EF4-FFF2-40B4-BE49-F238E27FC236}">
                          <a16:creationId xmlns:a16="http://schemas.microsoft.com/office/drawing/2014/main" id="{0AD871C3-48D3-5422-88CB-B0DDFADF426C}"/>
                        </a:ext>
                      </a:extLst>
                    </p14:cNvPr>
                    <p14:cNvContentPartPr/>
                    <p14:nvPr/>
                  </p14:nvContentPartPr>
                  <p14:xfrm>
                    <a:off x="10168410" y="3815910"/>
                    <a:ext cx="5760" cy="25560"/>
                  </p14:xfrm>
                </p:contentPart>
              </mc:Choice>
              <mc:Fallback xmlns="">
                <p:pic>
                  <p:nvPicPr>
                    <p:cNvPr id="1087" name="Ink 1086">
                      <a:extLst>
                        <a:ext uri="{FF2B5EF4-FFF2-40B4-BE49-F238E27FC236}">
                          <a16:creationId xmlns:a16="http://schemas.microsoft.com/office/drawing/2014/main" id="{68A6E3A0-4BCC-8119-8497-C69F09682A15}"/>
                        </a:ext>
                      </a:extLst>
                    </p:cNvPr>
                    <p:cNvPicPr/>
                    <p:nvPr/>
                  </p:nvPicPr>
                  <p:blipFill>
                    <a:blip r:embed="rId327"/>
                    <a:stretch>
                      <a:fillRect/>
                    </a:stretch>
                  </p:blipFill>
                  <p:spPr>
                    <a:xfrm>
                      <a:off x="10164090" y="3811590"/>
                      <a:ext cx="1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39" name="Ink 938">
                      <a:extLst>
                        <a:ext uri="{FF2B5EF4-FFF2-40B4-BE49-F238E27FC236}">
                          <a16:creationId xmlns:a16="http://schemas.microsoft.com/office/drawing/2014/main" id="{C2A7E341-56CB-87AB-7C48-7B10564B978D}"/>
                        </a:ext>
                      </a:extLst>
                    </p14:cNvPr>
                    <p14:cNvContentPartPr/>
                    <p14:nvPr/>
                  </p14:nvContentPartPr>
                  <p14:xfrm>
                    <a:off x="10165530" y="3801510"/>
                    <a:ext cx="14040" cy="30240"/>
                  </p14:xfrm>
                </p:contentPart>
              </mc:Choice>
              <mc:Fallback xmlns="">
                <p:pic>
                  <p:nvPicPr>
                    <p:cNvPr id="1088" name="Ink 1087">
                      <a:extLst>
                        <a:ext uri="{FF2B5EF4-FFF2-40B4-BE49-F238E27FC236}">
                          <a16:creationId xmlns:a16="http://schemas.microsoft.com/office/drawing/2014/main" id="{793488EC-424C-3EC5-A6DD-7AC1DE4F625F}"/>
                        </a:ext>
                      </a:extLst>
                    </p:cNvPr>
                    <p:cNvPicPr/>
                    <p:nvPr/>
                  </p:nvPicPr>
                  <p:blipFill>
                    <a:blip r:embed="rId329"/>
                    <a:stretch>
                      <a:fillRect/>
                    </a:stretch>
                  </p:blipFill>
                  <p:spPr>
                    <a:xfrm>
                      <a:off x="10161210" y="3797190"/>
                      <a:ext cx="2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40" name="Ink 939">
                      <a:extLst>
                        <a:ext uri="{FF2B5EF4-FFF2-40B4-BE49-F238E27FC236}">
                          <a16:creationId xmlns:a16="http://schemas.microsoft.com/office/drawing/2014/main" id="{7E9BFB33-5374-E19F-EE08-783E641E9B4A}"/>
                        </a:ext>
                      </a:extLst>
                    </p14:cNvPr>
                    <p14:cNvContentPartPr/>
                    <p14:nvPr/>
                  </p14:nvContentPartPr>
                  <p14:xfrm>
                    <a:off x="10089210" y="3826350"/>
                    <a:ext cx="4320" cy="29880"/>
                  </p14:xfrm>
                </p:contentPart>
              </mc:Choice>
              <mc:Fallback xmlns="">
                <p:pic>
                  <p:nvPicPr>
                    <p:cNvPr id="1089" name="Ink 1088">
                      <a:extLst>
                        <a:ext uri="{FF2B5EF4-FFF2-40B4-BE49-F238E27FC236}">
                          <a16:creationId xmlns:a16="http://schemas.microsoft.com/office/drawing/2014/main" id="{FF7F7370-5237-2142-40D4-6A2E9BC2C148}"/>
                        </a:ext>
                      </a:extLst>
                    </p:cNvPr>
                    <p:cNvPicPr/>
                    <p:nvPr/>
                  </p:nvPicPr>
                  <p:blipFill>
                    <a:blip r:embed="rId331"/>
                    <a:stretch>
                      <a:fillRect/>
                    </a:stretch>
                  </p:blipFill>
                  <p:spPr>
                    <a:xfrm>
                      <a:off x="10084890" y="3822030"/>
                      <a:ext cx="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41" name="Ink 940">
                      <a:extLst>
                        <a:ext uri="{FF2B5EF4-FFF2-40B4-BE49-F238E27FC236}">
                          <a16:creationId xmlns:a16="http://schemas.microsoft.com/office/drawing/2014/main" id="{25F51726-71A5-DFD9-CEFE-6E33F7B0A53E}"/>
                        </a:ext>
                      </a:extLst>
                    </p14:cNvPr>
                    <p14:cNvContentPartPr/>
                    <p14:nvPr/>
                  </p14:nvContentPartPr>
                  <p14:xfrm>
                    <a:off x="10053210" y="3823470"/>
                    <a:ext cx="6480" cy="38160"/>
                  </p14:xfrm>
                </p:contentPart>
              </mc:Choice>
              <mc:Fallback xmlns="">
                <p:pic>
                  <p:nvPicPr>
                    <p:cNvPr id="1090" name="Ink 1089">
                      <a:extLst>
                        <a:ext uri="{FF2B5EF4-FFF2-40B4-BE49-F238E27FC236}">
                          <a16:creationId xmlns:a16="http://schemas.microsoft.com/office/drawing/2014/main" id="{07DCC0C1-EAC7-DD0C-8874-8043C4C180BD}"/>
                        </a:ext>
                      </a:extLst>
                    </p:cNvPr>
                    <p:cNvPicPr/>
                    <p:nvPr/>
                  </p:nvPicPr>
                  <p:blipFill>
                    <a:blip r:embed="rId333"/>
                    <a:stretch>
                      <a:fillRect/>
                    </a:stretch>
                  </p:blipFill>
                  <p:spPr>
                    <a:xfrm>
                      <a:off x="10048890" y="3819150"/>
                      <a:ext cx="15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42" name="Ink 941">
                      <a:extLst>
                        <a:ext uri="{FF2B5EF4-FFF2-40B4-BE49-F238E27FC236}">
                          <a16:creationId xmlns:a16="http://schemas.microsoft.com/office/drawing/2014/main" id="{2BDC4061-733A-1EAC-0034-E7D358A6E5CD}"/>
                        </a:ext>
                      </a:extLst>
                    </p14:cNvPr>
                    <p14:cNvContentPartPr/>
                    <p14:nvPr/>
                  </p14:nvContentPartPr>
                  <p14:xfrm>
                    <a:off x="10049610" y="3821670"/>
                    <a:ext cx="8640" cy="20160"/>
                  </p14:xfrm>
                </p:contentPart>
              </mc:Choice>
              <mc:Fallback xmlns="">
                <p:pic>
                  <p:nvPicPr>
                    <p:cNvPr id="1091" name="Ink 1090">
                      <a:extLst>
                        <a:ext uri="{FF2B5EF4-FFF2-40B4-BE49-F238E27FC236}">
                          <a16:creationId xmlns:a16="http://schemas.microsoft.com/office/drawing/2014/main" id="{C85EA224-E227-2140-CAA2-98451F8595B7}"/>
                        </a:ext>
                      </a:extLst>
                    </p:cNvPr>
                    <p:cNvPicPr/>
                    <p:nvPr/>
                  </p:nvPicPr>
                  <p:blipFill>
                    <a:blip r:embed="rId335"/>
                    <a:stretch>
                      <a:fillRect/>
                    </a:stretch>
                  </p:blipFill>
                  <p:spPr>
                    <a:xfrm>
                      <a:off x="10045290" y="3817350"/>
                      <a:ext cx="17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43" name="Ink 942">
                      <a:extLst>
                        <a:ext uri="{FF2B5EF4-FFF2-40B4-BE49-F238E27FC236}">
                          <a16:creationId xmlns:a16="http://schemas.microsoft.com/office/drawing/2014/main" id="{50D793EF-FACF-5272-D967-5660877B5E23}"/>
                        </a:ext>
                      </a:extLst>
                    </p14:cNvPr>
                    <p14:cNvContentPartPr/>
                    <p14:nvPr/>
                  </p14:nvContentPartPr>
                  <p14:xfrm>
                    <a:off x="10015050" y="3809430"/>
                    <a:ext cx="17640" cy="32040"/>
                  </p14:xfrm>
                </p:contentPart>
              </mc:Choice>
              <mc:Fallback xmlns="">
                <p:pic>
                  <p:nvPicPr>
                    <p:cNvPr id="1092" name="Ink 1091">
                      <a:extLst>
                        <a:ext uri="{FF2B5EF4-FFF2-40B4-BE49-F238E27FC236}">
                          <a16:creationId xmlns:a16="http://schemas.microsoft.com/office/drawing/2014/main" id="{024E5E1F-9210-ABCD-C638-AABD6CDD718E}"/>
                        </a:ext>
                      </a:extLst>
                    </p:cNvPr>
                    <p:cNvPicPr/>
                    <p:nvPr/>
                  </p:nvPicPr>
                  <p:blipFill>
                    <a:blip r:embed="rId337"/>
                    <a:stretch>
                      <a:fillRect/>
                    </a:stretch>
                  </p:blipFill>
                  <p:spPr>
                    <a:xfrm>
                      <a:off x="10010730" y="3805110"/>
                      <a:ext cx="26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44" name="Ink 943">
                      <a:extLst>
                        <a:ext uri="{FF2B5EF4-FFF2-40B4-BE49-F238E27FC236}">
                          <a16:creationId xmlns:a16="http://schemas.microsoft.com/office/drawing/2014/main" id="{683EE534-32B5-CE9C-005A-0DDA7D24983B}"/>
                        </a:ext>
                      </a:extLst>
                    </p14:cNvPr>
                    <p14:cNvContentPartPr/>
                    <p14:nvPr/>
                  </p14:nvContentPartPr>
                  <p14:xfrm>
                    <a:off x="9986250" y="3814830"/>
                    <a:ext cx="6120" cy="27720"/>
                  </p14:xfrm>
                </p:contentPart>
              </mc:Choice>
              <mc:Fallback xmlns="">
                <p:pic>
                  <p:nvPicPr>
                    <p:cNvPr id="1093" name="Ink 1092">
                      <a:extLst>
                        <a:ext uri="{FF2B5EF4-FFF2-40B4-BE49-F238E27FC236}">
                          <a16:creationId xmlns:a16="http://schemas.microsoft.com/office/drawing/2014/main" id="{C68312DA-7387-E9C2-640E-3F863A6DD12C}"/>
                        </a:ext>
                      </a:extLst>
                    </p:cNvPr>
                    <p:cNvPicPr/>
                    <p:nvPr/>
                  </p:nvPicPr>
                  <p:blipFill>
                    <a:blip r:embed="rId339"/>
                    <a:stretch>
                      <a:fillRect/>
                    </a:stretch>
                  </p:blipFill>
                  <p:spPr>
                    <a:xfrm>
                      <a:off x="9981930" y="3810510"/>
                      <a:ext cx="1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45" name="Ink 944">
                      <a:extLst>
                        <a:ext uri="{FF2B5EF4-FFF2-40B4-BE49-F238E27FC236}">
                          <a16:creationId xmlns:a16="http://schemas.microsoft.com/office/drawing/2014/main" id="{A5AFA8B4-C0BF-9EF3-F972-4EBC31C81D80}"/>
                        </a:ext>
                      </a:extLst>
                    </p14:cNvPr>
                    <p14:cNvContentPartPr/>
                    <p14:nvPr/>
                  </p14:nvContentPartPr>
                  <p14:xfrm>
                    <a:off x="9973650" y="3828510"/>
                    <a:ext cx="6840" cy="24480"/>
                  </p14:xfrm>
                </p:contentPart>
              </mc:Choice>
              <mc:Fallback xmlns="">
                <p:pic>
                  <p:nvPicPr>
                    <p:cNvPr id="1094" name="Ink 1093">
                      <a:extLst>
                        <a:ext uri="{FF2B5EF4-FFF2-40B4-BE49-F238E27FC236}">
                          <a16:creationId xmlns:a16="http://schemas.microsoft.com/office/drawing/2014/main" id="{7DFF1C46-C8A3-9173-BAF2-1EE34CFA8C88}"/>
                        </a:ext>
                      </a:extLst>
                    </p:cNvPr>
                    <p:cNvPicPr/>
                    <p:nvPr/>
                  </p:nvPicPr>
                  <p:blipFill>
                    <a:blip r:embed="rId341"/>
                    <a:stretch>
                      <a:fillRect/>
                    </a:stretch>
                  </p:blipFill>
                  <p:spPr>
                    <a:xfrm>
                      <a:off x="9969330" y="3824190"/>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46" name="Ink 945">
                      <a:extLst>
                        <a:ext uri="{FF2B5EF4-FFF2-40B4-BE49-F238E27FC236}">
                          <a16:creationId xmlns:a16="http://schemas.microsoft.com/office/drawing/2014/main" id="{5BAAB584-C526-A27A-FA8D-25E46CC5E404}"/>
                        </a:ext>
                      </a:extLst>
                    </p14:cNvPr>
                    <p14:cNvContentPartPr/>
                    <p14:nvPr/>
                  </p14:nvContentPartPr>
                  <p14:xfrm>
                    <a:off x="9923610" y="3834630"/>
                    <a:ext cx="55080" cy="42840"/>
                  </p14:xfrm>
                </p:contentPart>
              </mc:Choice>
              <mc:Fallback xmlns="">
                <p:pic>
                  <p:nvPicPr>
                    <p:cNvPr id="1095" name="Ink 1094">
                      <a:extLst>
                        <a:ext uri="{FF2B5EF4-FFF2-40B4-BE49-F238E27FC236}">
                          <a16:creationId xmlns:a16="http://schemas.microsoft.com/office/drawing/2014/main" id="{E008A2EA-5E50-D10F-C45D-9F183AC8F3F1}"/>
                        </a:ext>
                      </a:extLst>
                    </p:cNvPr>
                    <p:cNvPicPr/>
                    <p:nvPr/>
                  </p:nvPicPr>
                  <p:blipFill>
                    <a:blip r:embed="rId343"/>
                    <a:stretch>
                      <a:fillRect/>
                    </a:stretch>
                  </p:blipFill>
                  <p:spPr>
                    <a:xfrm>
                      <a:off x="9919290" y="3830310"/>
                      <a:ext cx="637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566" name="Ink 565">
                    <a:extLst>
                      <a:ext uri="{FF2B5EF4-FFF2-40B4-BE49-F238E27FC236}">
                        <a16:creationId xmlns:a16="http://schemas.microsoft.com/office/drawing/2014/main" id="{CCBEBD4F-A349-859B-44B1-B688332BF378}"/>
                      </a:ext>
                    </a:extLst>
                  </p14:cNvPr>
                  <p14:cNvContentPartPr/>
                  <p14:nvPr/>
                </p14:nvContentPartPr>
                <p14:xfrm>
                  <a:off x="10489530" y="2683710"/>
                  <a:ext cx="48240" cy="826200"/>
                </p14:xfrm>
              </p:contentPart>
            </mc:Choice>
            <mc:Fallback xmlns="">
              <p:pic>
                <p:nvPicPr>
                  <p:cNvPr id="753" name="Ink 752">
                    <a:extLst>
                      <a:ext uri="{FF2B5EF4-FFF2-40B4-BE49-F238E27FC236}">
                        <a16:creationId xmlns:a16="http://schemas.microsoft.com/office/drawing/2014/main" id="{CA26575C-FD99-EE38-2EB6-58E18F3AF2A4}"/>
                      </a:ext>
                    </a:extLst>
                  </p:cNvPr>
                  <p:cNvPicPr/>
                  <p:nvPr/>
                </p:nvPicPr>
                <p:blipFill>
                  <a:blip r:embed="rId345"/>
                  <a:stretch>
                    <a:fillRect/>
                  </a:stretch>
                </p:blipFill>
                <p:spPr>
                  <a:xfrm>
                    <a:off x="10485210" y="2679390"/>
                    <a:ext cx="5688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67" name="Ink 566">
                    <a:extLst>
                      <a:ext uri="{FF2B5EF4-FFF2-40B4-BE49-F238E27FC236}">
                        <a16:creationId xmlns:a16="http://schemas.microsoft.com/office/drawing/2014/main" id="{2CC875AD-1061-0053-8920-62C4C927E220}"/>
                      </a:ext>
                    </a:extLst>
                  </p14:cNvPr>
                  <p14:cNvContentPartPr/>
                  <p14:nvPr/>
                </p14:nvContentPartPr>
                <p14:xfrm>
                  <a:off x="10537050" y="3407670"/>
                  <a:ext cx="255960" cy="1019880"/>
                </p14:xfrm>
              </p:contentPart>
            </mc:Choice>
            <mc:Fallback xmlns="">
              <p:pic>
                <p:nvPicPr>
                  <p:cNvPr id="754" name="Ink 753">
                    <a:extLst>
                      <a:ext uri="{FF2B5EF4-FFF2-40B4-BE49-F238E27FC236}">
                        <a16:creationId xmlns:a16="http://schemas.microsoft.com/office/drawing/2014/main" id="{E6629ECF-E366-81DF-6657-C01498061FEA}"/>
                      </a:ext>
                    </a:extLst>
                  </p:cNvPr>
                  <p:cNvPicPr/>
                  <p:nvPr/>
                </p:nvPicPr>
                <p:blipFill>
                  <a:blip r:embed="rId347"/>
                  <a:stretch>
                    <a:fillRect/>
                  </a:stretch>
                </p:blipFill>
                <p:spPr>
                  <a:xfrm>
                    <a:off x="10532730" y="3403350"/>
                    <a:ext cx="26460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68" name="Ink 567">
                    <a:extLst>
                      <a:ext uri="{FF2B5EF4-FFF2-40B4-BE49-F238E27FC236}">
                        <a16:creationId xmlns:a16="http://schemas.microsoft.com/office/drawing/2014/main" id="{1B72E77D-39D5-8014-658F-816F2517EF44}"/>
                      </a:ext>
                    </a:extLst>
                  </p14:cNvPr>
                  <p14:cNvContentPartPr/>
                  <p14:nvPr/>
                </p14:nvContentPartPr>
                <p14:xfrm>
                  <a:off x="10740810" y="3224430"/>
                  <a:ext cx="168480" cy="1076400"/>
                </p14:xfrm>
              </p:contentPart>
            </mc:Choice>
            <mc:Fallback xmlns="">
              <p:pic>
                <p:nvPicPr>
                  <p:cNvPr id="755" name="Ink 754">
                    <a:extLst>
                      <a:ext uri="{FF2B5EF4-FFF2-40B4-BE49-F238E27FC236}">
                        <a16:creationId xmlns:a16="http://schemas.microsoft.com/office/drawing/2014/main" id="{6E722042-4BF7-30F0-AB47-9A0BC694DB70}"/>
                      </a:ext>
                    </a:extLst>
                  </p:cNvPr>
                  <p:cNvPicPr/>
                  <p:nvPr/>
                </p:nvPicPr>
                <p:blipFill>
                  <a:blip r:embed="rId349"/>
                  <a:stretch>
                    <a:fillRect/>
                  </a:stretch>
                </p:blipFill>
                <p:spPr>
                  <a:xfrm>
                    <a:off x="10736490" y="3220110"/>
                    <a:ext cx="1771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69" name="Ink 568">
                    <a:extLst>
                      <a:ext uri="{FF2B5EF4-FFF2-40B4-BE49-F238E27FC236}">
                        <a16:creationId xmlns:a16="http://schemas.microsoft.com/office/drawing/2014/main" id="{929F8EDE-E5DB-18B9-269B-7BD63EBF6926}"/>
                      </a:ext>
                    </a:extLst>
                  </p14:cNvPr>
                  <p14:cNvContentPartPr/>
                  <p14:nvPr/>
                </p14:nvContentPartPr>
                <p14:xfrm>
                  <a:off x="10632810" y="3279510"/>
                  <a:ext cx="8640" cy="96840"/>
                </p14:xfrm>
              </p:contentPart>
            </mc:Choice>
            <mc:Fallback xmlns="">
              <p:pic>
                <p:nvPicPr>
                  <p:cNvPr id="756" name="Ink 755">
                    <a:extLst>
                      <a:ext uri="{FF2B5EF4-FFF2-40B4-BE49-F238E27FC236}">
                        <a16:creationId xmlns:a16="http://schemas.microsoft.com/office/drawing/2014/main" id="{1DA82874-02E0-0F3A-A5A5-F84AA65C8C1C}"/>
                      </a:ext>
                    </a:extLst>
                  </p:cNvPr>
                  <p:cNvPicPr/>
                  <p:nvPr/>
                </p:nvPicPr>
                <p:blipFill>
                  <a:blip r:embed="rId351"/>
                  <a:stretch>
                    <a:fillRect/>
                  </a:stretch>
                </p:blipFill>
                <p:spPr>
                  <a:xfrm>
                    <a:off x="10628490" y="3275190"/>
                    <a:ext cx="1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70" name="Ink 569">
                    <a:extLst>
                      <a:ext uri="{FF2B5EF4-FFF2-40B4-BE49-F238E27FC236}">
                        <a16:creationId xmlns:a16="http://schemas.microsoft.com/office/drawing/2014/main" id="{653857FF-0364-1C32-04E1-0836809C75B2}"/>
                      </a:ext>
                    </a:extLst>
                  </p14:cNvPr>
                  <p14:cNvContentPartPr/>
                  <p14:nvPr/>
                </p14:nvContentPartPr>
                <p14:xfrm>
                  <a:off x="10065810" y="3410550"/>
                  <a:ext cx="36720" cy="18720"/>
                </p14:xfrm>
              </p:contentPart>
            </mc:Choice>
            <mc:Fallback xmlns="">
              <p:pic>
                <p:nvPicPr>
                  <p:cNvPr id="757" name="Ink 756">
                    <a:extLst>
                      <a:ext uri="{FF2B5EF4-FFF2-40B4-BE49-F238E27FC236}">
                        <a16:creationId xmlns:a16="http://schemas.microsoft.com/office/drawing/2014/main" id="{E58184C8-C915-BDCB-C16A-366403AFFAC4}"/>
                      </a:ext>
                    </a:extLst>
                  </p:cNvPr>
                  <p:cNvPicPr/>
                  <p:nvPr/>
                </p:nvPicPr>
                <p:blipFill>
                  <a:blip r:embed="rId353"/>
                  <a:stretch>
                    <a:fillRect/>
                  </a:stretch>
                </p:blipFill>
                <p:spPr>
                  <a:xfrm>
                    <a:off x="10061490" y="3406230"/>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71" name="Ink 570">
                    <a:extLst>
                      <a:ext uri="{FF2B5EF4-FFF2-40B4-BE49-F238E27FC236}">
                        <a16:creationId xmlns:a16="http://schemas.microsoft.com/office/drawing/2014/main" id="{7906EBAE-F52F-6D56-B917-EDA5710F86A8}"/>
                      </a:ext>
                    </a:extLst>
                  </p14:cNvPr>
                  <p14:cNvContentPartPr/>
                  <p14:nvPr/>
                </p14:nvContentPartPr>
                <p14:xfrm>
                  <a:off x="9655050" y="4998870"/>
                  <a:ext cx="178200" cy="40680"/>
                </p14:xfrm>
              </p:contentPart>
            </mc:Choice>
            <mc:Fallback xmlns="">
              <p:pic>
                <p:nvPicPr>
                  <p:cNvPr id="758" name="Ink 757">
                    <a:extLst>
                      <a:ext uri="{FF2B5EF4-FFF2-40B4-BE49-F238E27FC236}">
                        <a16:creationId xmlns:a16="http://schemas.microsoft.com/office/drawing/2014/main" id="{4741D41F-1283-A03A-1598-888AC7037F12}"/>
                      </a:ext>
                    </a:extLst>
                  </p:cNvPr>
                  <p:cNvPicPr/>
                  <p:nvPr/>
                </p:nvPicPr>
                <p:blipFill>
                  <a:blip r:embed="rId355"/>
                  <a:stretch>
                    <a:fillRect/>
                  </a:stretch>
                </p:blipFill>
                <p:spPr>
                  <a:xfrm>
                    <a:off x="9650730" y="4994550"/>
                    <a:ext cx="186840" cy="49320"/>
                  </a:xfrm>
                  <a:prstGeom prst="rect">
                    <a:avLst/>
                  </a:prstGeom>
                </p:spPr>
              </p:pic>
            </mc:Fallback>
          </mc:AlternateContent>
          <p:grpSp>
            <p:nvGrpSpPr>
              <p:cNvPr id="572" name="Group 571">
                <a:extLst>
                  <a:ext uri="{FF2B5EF4-FFF2-40B4-BE49-F238E27FC236}">
                    <a16:creationId xmlns:a16="http://schemas.microsoft.com/office/drawing/2014/main" id="{CCF37635-74FD-D539-300E-5533916C284E}"/>
                  </a:ext>
                </a:extLst>
              </p:cNvPr>
              <p:cNvGrpSpPr/>
              <p:nvPr/>
            </p:nvGrpSpPr>
            <p:grpSpPr>
              <a:xfrm>
                <a:off x="9745410" y="4875030"/>
                <a:ext cx="65880" cy="59040"/>
                <a:chOff x="9745410" y="4875030"/>
                <a:chExt cx="65880" cy="59040"/>
              </a:xfrm>
            </p:grpSpPr>
            <mc:AlternateContent xmlns:mc="http://schemas.openxmlformats.org/markup-compatibility/2006" xmlns:p14="http://schemas.microsoft.com/office/powerpoint/2010/main">
              <mc:Choice Requires="p14">
                <p:contentPart p14:bwMode="auto" r:id="rId356">
                  <p14:nvContentPartPr>
                    <p14:cNvPr id="867" name="Ink 866">
                      <a:extLst>
                        <a:ext uri="{FF2B5EF4-FFF2-40B4-BE49-F238E27FC236}">
                          <a16:creationId xmlns:a16="http://schemas.microsoft.com/office/drawing/2014/main" id="{07A8FC60-647C-BD29-C6BD-B2B423903E81}"/>
                        </a:ext>
                      </a:extLst>
                    </p14:cNvPr>
                    <p14:cNvContentPartPr/>
                    <p14:nvPr/>
                  </p14:nvContentPartPr>
                  <p14:xfrm>
                    <a:off x="9759450" y="4875030"/>
                    <a:ext cx="51840" cy="19080"/>
                  </p14:xfrm>
                </p:contentPart>
              </mc:Choice>
              <mc:Fallback xmlns="">
                <p:pic>
                  <p:nvPicPr>
                    <p:cNvPr id="1016" name="Ink 1015">
                      <a:extLst>
                        <a:ext uri="{FF2B5EF4-FFF2-40B4-BE49-F238E27FC236}">
                          <a16:creationId xmlns:a16="http://schemas.microsoft.com/office/drawing/2014/main" id="{57DBC724-0B69-70FC-48D0-E5FD7E398498}"/>
                        </a:ext>
                      </a:extLst>
                    </p:cNvPr>
                    <p:cNvPicPr/>
                    <p:nvPr/>
                  </p:nvPicPr>
                  <p:blipFill>
                    <a:blip r:embed="rId357"/>
                    <a:stretch>
                      <a:fillRect/>
                    </a:stretch>
                  </p:blipFill>
                  <p:spPr>
                    <a:xfrm>
                      <a:off x="9755130" y="4870710"/>
                      <a:ext cx="6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68" name="Ink 867">
                      <a:extLst>
                        <a:ext uri="{FF2B5EF4-FFF2-40B4-BE49-F238E27FC236}">
                          <a16:creationId xmlns:a16="http://schemas.microsoft.com/office/drawing/2014/main" id="{CCB71E63-D42C-6210-B048-475AD3440F10}"/>
                        </a:ext>
                      </a:extLst>
                    </p14:cNvPr>
                    <p14:cNvContentPartPr/>
                    <p14:nvPr/>
                  </p14:nvContentPartPr>
                  <p14:xfrm>
                    <a:off x="9745410" y="4930110"/>
                    <a:ext cx="40320" cy="3960"/>
                  </p14:xfrm>
                </p:contentPart>
              </mc:Choice>
              <mc:Fallback xmlns="">
                <p:pic>
                  <p:nvPicPr>
                    <p:cNvPr id="1017" name="Ink 1016">
                      <a:extLst>
                        <a:ext uri="{FF2B5EF4-FFF2-40B4-BE49-F238E27FC236}">
                          <a16:creationId xmlns:a16="http://schemas.microsoft.com/office/drawing/2014/main" id="{9983F528-4E07-CF69-D3A0-D0515A10DEA9}"/>
                        </a:ext>
                      </a:extLst>
                    </p:cNvPr>
                    <p:cNvPicPr/>
                    <p:nvPr/>
                  </p:nvPicPr>
                  <p:blipFill>
                    <a:blip r:embed="rId359"/>
                    <a:stretch>
                      <a:fillRect/>
                    </a:stretch>
                  </p:blipFill>
                  <p:spPr>
                    <a:xfrm>
                      <a:off x="9741090" y="4925790"/>
                      <a:ext cx="4896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573" name="Ink 572">
                    <a:extLst>
                      <a:ext uri="{FF2B5EF4-FFF2-40B4-BE49-F238E27FC236}">
                        <a16:creationId xmlns:a16="http://schemas.microsoft.com/office/drawing/2014/main" id="{ECF055F1-F5D0-EAE9-4FC1-6201B94B03BF}"/>
                      </a:ext>
                    </a:extLst>
                  </p14:cNvPr>
                  <p14:cNvContentPartPr/>
                  <p14:nvPr/>
                </p14:nvContentPartPr>
                <p14:xfrm>
                  <a:off x="10647930" y="4418910"/>
                  <a:ext cx="73080" cy="46800"/>
                </p14:xfrm>
              </p:contentPart>
            </mc:Choice>
            <mc:Fallback xmlns="">
              <p:pic>
                <p:nvPicPr>
                  <p:cNvPr id="760" name="Ink 759">
                    <a:extLst>
                      <a:ext uri="{FF2B5EF4-FFF2-40B4-BE49-F238E27FC236}">
                        <a16:creationId xmlns:a16="http://schemas.microsoft.com/office/drawing/2014/main" id="{0C1267C6-3117-2ADF-1388-4C7F9E46F19B}"/>
                      </a:ext>
                    </a:extLst>
                  </p:cNvPr>
                  <p:cNvPicPr/>
                  <p:nvPr/>
                </p:nvPicPr>
                <p:blipFill>
                  <a:blip r:embed="rId361"/>
                  <a:stretch>
                    <a:fillRect/>
                  </a:stretch>
                </p:blipFill>
                <p:spPr>
                  <a:xfrm>
                    <a:off x="10643610" y="4414590"/>
                    <a:ext cx="81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74" name="Ink 573">
                    <a:extLst>
                      <a:ext uri="{FF2B5EF4-FFF2-40B4-BE49-F238E27FC236}">
                        <a16:creationId xmlns:a16="http://schemas.microsoft.com/office/drawing/2014/main" id="{01363840-0FD1-7F7A-7809-E411F1630824}"/>
                      </a:ext>
                    </a:extLst>
                  </p14:cNvPr>
                  <p14:cNvContentPartPr/>
                  <p14:nvPr/>
                </p14:nvContentPartPr>
                <p14:xfrm>
                  <a:off x="10697610" y="4300110"/>
                  <a:ext cx="209520" cy="181080"/>
                </p14:xfrm>
              </p:contentPart>
            </mc:Choice>
            <mc:Fallback xmlns="">
              <p:pic>
                <p:nvPicPr>
                  <p:cNvPr id="761" name="Ink 760">
                    <a:extLst>
                      <a:ext uri="{FF2B5EF4-FFF2-40B4-BE49-F238E27FC236}">
                        <a16:creationId xmlns:a16="http://schemas.microsoft.com/office/drawing/2014/main" id="{FBCE3E96-6330-4C05-61DD-4B793EC9F5DA}"/>
                      </a:ext>
                    </a:extLst>
                  </p:cNvPr>
                  <p:cNvPicPr/>
                  <p:nvPr/>
                </p:nvPicPr>
                <p:blipFill>
                  <a:blip r:embed="rId363"/>
                  <a:stretch>
                    <a:fillRect/>
                  </a:stretch>
                </p:blipFill>
                <p:spPr>
                  <a:xfrm>
                    <a:off x="10693290" y="4295790"/>
                    <a:ext cx="21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75" name="Ink 574">
                    <a:extLst>
                      <a:ext uri="{FF2B5EF4-FFF2-40B4-BE49-F238E27FC236}">
                        <a16:creationId xmlns:a16="http://schemas.microsoft.com/office/drawing/2014/main" id="{686C24A5-601A-1145-AF8D-E20DE42DF024}"/>
                      </a:ext>
                    </a:extLst>
                  </p14:cNvPr>
                  <p14:cNvContentPartPr/>
                  <p14:nvPr/>
                </p14:nvContentPartPr>
                <p14:xfrm>
                  <a:off x="10802730" y="4358430"/>
                  <a:ext cx="57240" cy="107280"/>
                </p14:xfrm>
              </p:contentPart>
            </mc:Choice>
            <mc:Fallback xmlns="">
              <p:pic>
                <p:nvPicPr>
                  <p:cNvPr id="762" name="Ink 761">
                    <a:extLst>
                      <a:ext uri="{FF2B5EF4-FFF2-40B4-BE49-F238E27FC236}">
                        <a16:creationId xmlns:a16="http://schemas.microsoft.com/office/drawing/2014/main" id="{E9320481-34F0-A63A-CEBA-1C05BC9E79B3}"/>
                      </a:ext>
                    </a:extLst>
                  </p:cNvPr>
                  <p:cNvPicPr/>
                  <p:nvPr/>
                </p:nvPicPr>
                <p:blipFill>
                  <a:blip r:embed="rId365"/>
                  <a:stretch>
                    <a:fillRect/>
                  </a:stretch>
                </p:blipFill>
                <p:spPr>
                  <a:xfrm>
                    <a:off x="10798410" y="4354110"/>
                    <a:ext cx="65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76" name="Ink 575">
                    <a:extLst>
                      <a:ext uri="{FF2B5EF4-FFF2-40B4-BE49-F238E27FC236}">
                        <a16:creationId xmlns:a16="http://schemas.microsoft.com/office/drawing/2014/main" id="{C96A68A4-19DE-6DCD-F179-72A7527F8CB8}"/>
                      </a:ext>
                    </a:extLst>
                  </p14:cNvPr>
                  <p14:cNvContentPartPr/>
                  <p14:nvPr/>
                </p14:nvContentPartPr>
                <p14:xfrm>
                  <a:off x="10680210" y="2637600"/>
                  <a:ext cx="45720" cy="491040"/>
                </p14:xfrm>
              </p:contentPart>
            </mc:Choice>
            <mc:Fallback xmlns="">
              <p:pic>
                <p:nvPicPr>
                  <p:cNvPr id="763" name="Ink 762">
                    <a:extLst>
                      <a:ext uri="{FF2B5EF4-FFF2-40B4-BE49-F238E27FC236}">
                        <a16:creationId xmlns:a16="http://schemas.microsoft.com/office/drawing/2014/main" id="{A83F3841-4291-5FCB-1E3A-AE0FBA01EE9B}"/>
                      </a:ext>
                    </a:extLst>
                  </p:cNvPr>
                  <p:cNvPicPr/>
                  <p:nvPr/>
                </p:nvPicPr>
                <p:blipFill>
                  <a:blip r:embed="rId367"/>
                  <a:stretch>
                    <a:fillRect/>
                  </a:stretch>
                </p:blipFill>
                <p:spPr>
                  <a:xfrm>
                    <a:off x="10675890" y="2633280"/>
                    <a:ext cx="543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77" name="Ink 576">
                    <a:extLst>
                      <a:ext uri="{FF2B5EF4-FFF2-40B4-BE49-F238E27FC236}">
                        <a16:creationId xmlns:a16="http://schemas.microsoft.com/office/drawing/2014/main" id="{5989D56A-E997-7AD8-8801-6D691E049C20}"/>
                      </a:ext>
                    </a:extLst>
                  </p14:cNvPr>
                  <p14:cNvContentPartPr/>
                  <p14:nvPr/>
                </p14:nvContentPartPr>
                <p14:xfrm>
                  <a:off x="10205370" y="1649400"/>
                  <a:ext cx="63360" cy="441720"/>
                </p14:xfrm>
              </p:contentPart>
            </mc:Choice>
            <mc:Fallback xmlns="">
              <p:pic>
                <p:nvPicPr>
                  <p:cNvPr id="764" name="Ink 763">
                    <a:extLst>
                      <a:ext uri="{FF2B5EF4-FFF2-40B4-BE49-F238E27FC236}">
                        <a16:creationId xmlns:a16="http://schemas.microsoft.com/office/drawing/2014/main" id="{93E745BB-4D42-F63F-3539-A7CF136770CD}"/>
                      </a:ext>
                    </a:extLst>
                  </p:cNvPr>
                  <p:cNvPicPr/>
                  <p:nvPr/>
                </p:nvPicPr>
                <p:blipFill>
                  <a:blip r:embed="rId369"/>
                  <a:stretch>
                    <a:fillRect/>
                  </a:stretch>
                </p:blipFill>
                <p:spPr>
                  <a:xfrm>
                    <a:off x="10201050" y="1645080"/>
                    <a:ext cx="7200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78" name="Ink 577">
                    <a:extLst>
                      <a:ext uri="{FF2B5EF4-FFF2-40B4-BE49-F238E27FC236}">
                        <a16:creationId xmlns:a16="http://schemas.microsoft.com/office/drawing/2014/main" id="{640DF457-76A7-FAB0-5E1B-CE1C53AC9B19}"/>
                      </a:ext>
                    </a:extLst>
                  </p14:cNvPr>
                  <p14:cNvContentPartPr/>
                  <p14:nvPr/>
                </p14:nvContentPartPr>
                <p14:xfrm>
                  <a:off x="9978870" y="1585260"/>
                  <a:ext cx="238320" cy="84960"/>
                </p14:xfrm>
              </p:contentPart>
            </mc:Choice>
            <mc:Fallback xmlns="">
              <p:pic>
                <p:nvPicPr>
                  <p:cNvPr id="765" name="Ink 764">
                    <a:extLst>
                      <a:ext uri="{FF2B5EF4-FFF2-40B4-BE49-F238E27FC236}">
                        <a16:creationId xmlns:a16="http://schemas.microsoft.com/office/drawing/2014/main" id="{E6AA78B2-487A-56D2-0ECF-0E0AF1FE757C}"/>
                      </a:ext>
                    </a:extLst>
                  </p:cNvPr>
                  <p:cNvPicPr/>
                  <p:nvPr/>
                </p:nvPicPr>
                <p:blipFill>
                  <a:blip r:embed="rId371"/>
                  <a:stretch>
                    <a:fillRect/>
                  </a:stretch>
                </p:blipFill>
                <p:spPr>
                  <a:xfrm>
                    <a:off x="9974550" y="1580940"/>
                    <a:ext cx="246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79" name="Ink 578">
                    <a:extLst>
                      <a:ext uri="{FF2B5EF4-FFF2-40B4-BE49-F238E27FC236}">
                        <a16:creationId xmlns:a16="http://schemas.microsoft.com/office/drawing/2014/main" id="{F802715D-025A-130D-BFCB-98533F00D8DC}"/>
                      </a:ext>
                    </a:extLst>
                  </p14:cNvPr>
                  <p14:cNvContentPartPr/>
                  <p14:nvPr/>
                </p14:nvContentPartPr>
                <p14:xfrm>
                  <a:off x="10234470" y="1909260"/>
                  <a:ext cx="34560" cy="34200"/>
                </p14:xfrm>
              </p:contentPart>
            </mc:Choice>
            <mc:Fallback xmlns="">
              <p:pic>
                <p:nvPicPr>
                  <p:cNvPr id="766" name="Ink 765">
                    <a:extLst>
                      <a:ext uri="{FF2B5EF4-FFF2-40B4-BE49-F238E27FC236}">
                        <a16:creationId xmlns:a16="http://schemas.microsoft.com/office/drawing/2014/main" id="{3C1660DB-4F57-BEF4-E0E6-26FB7D93B122}"/>
                      </a:ext>
                    </a:extLst>
                  </p:cNvPr>
                  <p:cNvPicPr/>
                  <p:nvPr/>
                </p:nvPicPr>
                <p:blipFill>
                  <a:blip r:embed="rId373"/>
                  <a:stretch>
                    <a:fillRect/>
                  </a:stretch>
                </p:blipFill>
                <p:spPr>
                  <a:xfrm>
                    <a:off x="10230150" y="1904940"/>
                    <a:ext cx="43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80" name="Ink 579">
                    <a:extLst>
                      <a:ext uri="{FF2B5EF4-FFF2-40B4-BE49-F238E27FC236}">
                        <a16:creationId xmlns:a16="http://schemas.microsoft.com/office/drawing/2014/main" id="{69ABFD6B-CCBD-44D9-697F-77377D8074BC}"/>
                      </a:ext>
                    </a:extLst>
                  </p14:cNvPr>
                  <p14:cNvContentPartPr/>
                  <p14:nvPr/>
                </p14:nvContentPartPr>
                <p14:xfrm>
                  <a:off x="10209630" y="1989870"/>
                  <a:ext cx="28440" cy="30240"/>
                </p14:xfrm>
              </p:contentPart>
            </mc:Choice>
            <mc:Fallback xmlns="">
              <p:pic>
                <p:nvPicPr>
                  <p:cNvPr id="767" name="Ink 766">
                    <a:extLst>
                      <a:ext uri="{FF2B5EF4-FFF2-40B4-BE49-F238E27FC236}">
                        <a16:creationId xmlns:a16="http://schemas.microsoft.com/office/drawing/2014/main" id="{8AC3EA1D-8288-BC67-2BF5-9EAE75FBA989}"/>
                      </a:ext>
                    </a:extLst>
                  </p:cNvPr>
                  <p:cNvPicPr/>
                  <p:nvPr/>
                </p:nvPicPr>
                <p:blipFill>
                  <a:blip r:embed="rId375"/>
                  <a:stretch>
                    <a:fillRect/>
                  </a:stretch>
                </p:blipFill>
                <p:spPr>
                  <a:xfrm>
                    <a:off x="10205310" y="1985550"/>
                    <a:ext cx="37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81" name="Ink 580">
                    <a:extLst>
                      <a:ext uri="{FF2B5EF4-FFF2-40B4-BE49-F238E27FC236}">
                        <a16:creationId xmlns:a16="http://schemas.microsoft.com/office/drawing/2014/main" id="{33779108-B3BF-B5BA-9381-66E46DE8D193}"/>
                      </a:ext>
                    </a:extLst>
                  </p14:cNvPr>
                  <p14:cNvContentPartPr/>
                  <p14:nvPr/>
                </p14:nvContentPartPr>
                <p14:xfrm>
                  <a:off x="9799950" y="2005710"/>
                  <a:ext cx="8640" cy="29160"/>
                </p14:xfrm>
              </p:contentPart>
            </mc:Choice>
            <mc:Fallback xmlns="">
              <p:pic>
                <p:nvPicPr>
                  <p:cNvPr id="322" name="Ink 321">
                    <a:extLst>
                      <a:ext uri="{FF2B5EF4-FFF2-40B4-BE49-F238E27FC236}">
                        <a16:creationId xmlns:a16="http://schemas.microsoft.com/office/drawing/2014/main" id="{6670707E-58FE-7502-3FD7-DD5B1975D30C}"/>
                      </a:ext>
                    </a:extLst>
                  </p:cNvPr>
                  <p:cNvPicPr/>
                  <p:nvPr/>
                </p:nvPicPr>
                <p:blipFill>
                  <a:blip r:embed="rId377"/>
                  <a:stretch>
                    <a:fillRect/>
                  </a:stretch>
                </p:blipFill>
                <p:spPr>
                  <a:xfrm>
                    <a:off x="9795630" y="2001390"/>
                    <a:ext cx="17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82" name="Ink 581">
                    <a:extLst>
                      <a:ext uri="{FF2B5EF4-FFF2-40B4-BE49-F238E27FC236}">
                        <a16:creationId xmlns:a16="http://schemas.microsoft.com/office/drawing/2014/main" id="{618A1297-413F-FE70-CDA5-4BE654F2843D}"/>
                      </a:ext>
                    </a:extLst>
                  </p14:cNvPr>
                  <p14:cNvContentPartPr/>
                  <p14:nvPr/>
                </p14:nvContentPartPr>
                <p14:xfrm>
                  <a:off x="9990630" y="2089380"/>
                  <a:ext cx="267840" cy="201600"/>
                </p14:xfrm>
              </p:contentPart>
            </mc:Choice>
            <mc:Fallback xmlns="">
              <p:pic>
                <p:nvPicPr>
                  <p:cNvPr id="323" name="Ink 322">
                    <a:extLst>
                      <a:ext uri="{FF2B5EF4-FFF2-40B4-BE49-F238E27FC236}">
                        <a16:creationId xmlns:a16="http://schemas.microsoft.com/office/drawing/2014/main" id="{E02E232A-D353-0357-1E46-3BD1A0EC6B24}"/>
                      </a:ext>
                    </a:extLst>
                  </p:cNvPr>
                  <p:cNvPicPr/>
                  <p:nvPr/>
                </p:nvPicPr>
                <p:blipFill>
                  <a:blip r:embed="rId379"/>
                  <a:stretch>
                    <a:fillRect/>
                  </a:stretch>
                </p:blipFill>
                <p:spPr>
                  <a:xfrm>
                    <a:off x="9986310" y="2085060"/>
                    <a:ext cx="27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83" name="Ink 582">
                    <a:extLst>
                      <a:ext uri="{FF2B5EF4-FFF2-40B4-BE49-F238E27FC236}">
                        <a16:creationId xmlns:a16="http://schemas.microsoft.com/office/drawing/2014/main" id="{744F25E6-B27F-E310-A38C-C8BCF6F05393}"/>
                      </a:ext>
                    </a:extLst>
                  </p14:cNvPr>
                  <p14:cNvContentPartPr/>
                  <p14:nvPr/>
                </p14:nvContentPartPr>
                <p14:xfrm>
                  <a:off x="10463940" y="3103980"/>
                  <a:ext cx="36360" cy="24480"/>
                </p14:xfrm>
              </p:contentPart>
            </mc:Choice>
            <mc:Fallback xmlns="">
              <p:pic>
                <p:nvPicPr>
                  <p:cNvPr id="324" name="Ink 323">
                    <a:extLst>
                      <a:ext uri="{FF2B5EF4-FFF2-40B4-BE49-F238E27FC236}">
                        <a16:creationId xmlns:a16="http://schemas.microsoft.com/office/drawing/2014/main" id="{A288FCA8-125D-A6B0-D76C-7701087ABEEB}"/>
                      </a:ext>
                    </a:extLst>
                  </p:cNvPr>
                  <p:cNvPicPr/>
                  <p:nvPr/>
                </p:nvPicPr>
                <p:blipFill>
                  <a:blip r:embed="rId381"/>
                  <a:stretch>
                    <a:fillRect/>
                  </a:stretch>
                </p:blipFill>
                <p:spPr>
                  <a:xfrm>
                    <a:off x="10459620" y="3099660"/>
                    <a:ext cx="45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84" name="Ink 583">
                    <a:extLst>
                      <a:ext uri="{FF2B5EF4-FFF2-40B4-BE49-F238E27FC236}">
                        <a16:creationId xmlns:a16="http://schemas.microsoft.com/office/drawing/2014/main" id="{559DB4B9-DC13-AAEA-5FFA-9F03434DE0F9}"/>
                      </a:ext>
                    </a:extLst>
                  </p14:cNvPr>
                  <p14:cNvContentPartPr/>
                  <p14:nvPr/>
                </p14:nvContentPartPr>
                <p14:xfrm>
                  <a:off x="10480860" y="3235380"/>
                  <a:ext cx="23040" cy="33480"/>
                </p14:xfrm>
              </p:contentPart>
            </mc:Choice>
            <mc:Fallback xmlns="">
              <p:pic>
                <p:nvPicPr>
                  <p:cNvPr id="328" name="Ink 327">
                    <a:extLst>
                      <a:ext uri="{FF2B5EF4-FFF2-40B4-BE49-F238E27FC236}">
                        <a16:creationId xmlns:a16="http://schemas.microsoft.com/office/drawing/2014/main" id="{28EB0C5F-9E88-57A5-E096-C4145D0918D5}"/>
                      </a:ext>
                    </a:extLst>
                  </p:cNvPr>
                  <p:cNvPicPr/>
                  <p:nvPr/>
                </p:nvPicPr>
                <p:blipFill>
                  <a:blip r:embed="rId383"/>
                  <a:stretch>
                    <a:fillRect/>
                  </a:stretch>
                </p:blipFill>
                <p:spPr>
                  <a:xfrm>
                    <a:off x="10476540" y="3231060"/>
                    <a:ext cx="31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85" name="Ink 584">
                    <a:extLst>
                      <a:ext uri="{FF2B5EF4-FFF2-40B4-BE49-F238E27FC236}">
                        <a16:creationId xmlns:a16="http://schemas.microsoft.com/office/drawing/2014/main" id="{7E7EDF1F-185E-4BA3-E566-76FCD207D5EE}"/>
                      </a:ext>
                    </a:extLst>
                  </p14:cNvPr>
                  <p14:cNvContentPartPr/>
                  <p14:nvPr/>
                </p14:nvContentPartPr>
                <p14:xfrm>
                  <a:off x="10409640" y="6022170"/>
                  <a:ext cx="3600" cy="32040"/>
                </p14:xfrm>
              </p:contentPart>
            </mc:Choice>
            <mc:Fallback xmlns="">
              <p:pic>
                <p:nvPicPr>
                  <p:cNvPr id="329" name="Ink 328">
                    <a:extLst>
                      <a:ext uri="{FF2B5EF4-FFF2-40B4-BE49-F238E27FC236}">
                        <a16:creationId xmlns:a16="http://schemas.microsoft.com/office/drawing/2014/main" id="{0876FEE4-8B46-8956-C828-3BAFCCEA3201}"/>
                      </a:ext>
                    </a:extLst>
                  </p:cNvPr>
                  <p:cNvPicPr/>
                  <p:nvPr/>
                </p:nvPicPr>
                <p:blipFill>
                  <a:blip r:embed="rId385"/>
                  <a:stretch>
                    <a:fillRect/>
                  </a:stretch>
                </p:blipFill>
                <p:spPr>
                  <a:xfrm>
                    <a:off x="10405320" y="6017850"/>
                    <a:ext cx="12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86" name="Ink 585">
                    <a:extLst>
                      <a:ext uri="{FF2B5EF4-FFF2-40B4-BE49-F238E27FC236}">
                        <a16:creationId xmlns:a16="http://schemas.microsoft.com/office/drawing/2014/main" id="{53ABC3FD-03AF-2CAB-4F78-BF200B86E2B5}"/>
                      </a:ext>
                    </a:extLst>
                  </p14:cNvPr>
                  <p14:cNvContentPartPr/>
                  <p14:nvPr/>
                </p14:nvContentPartPr>
                <p14:xfrm>
                  <a:off x="9739680" y="6067530"/>
                  <a:ext cx="9720" cy="48600"/>
                </p14:xfrm>
              </p:contentPart>
            </mc:Choice>
            <mc:Fallback xmlns="">
              <p:pic>
                <p:nvPicPr>
                  <p:cNvPr id="330" name="Ink 329">
                    <a:extLst>
                      <a:ext uri="{FF2B5EF4-FFF2-40B4-BE49-F238E27FC236}">
                        <a16:creationId xmlns:a16="http://schemas.microsoft.com/office/drawing/2014/main" id="{CD5D6CDB-7A32-4341-B712-D673225493E9}"/>
                      </a:ext>
                    </a:extLst>
                  </p:cNvPr>
                  <p:cNvPicPr/>
                  <p:nvPr/>
                </p:nvPicPr>
                <p:blipFill>
                  <a:blip r:embed="rId387"/>
                  <a:stretch>
                    <a:fillRect/>
                  </a:stretch>
                </p:blipFill>
                <p:spPr>
                  <a:xfrm>
                    <a:off x="9735360" y="6063210"/>
                    <a:ext cx="18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87" name="Ink 586">
                    <a:extLst>
                      <a:ext uri="{FF2B5EF4-FFF2-40B4-BE49-F238E27FC236}">
                        <a16:creationId xmlns:a16="http://schemas.microsoft.com/office/drawing/2014/main" id="{50467856-869E-3BF2-7D7F-90B59F573651}"/>
                      </a:ext>
                    </a:extLst>
                  </p14:cNvPr>
                  <p14:cNvContentPartPr/>
                  <p14:nvPr/>
                </p14:nvContentPartPr>
                <p14:xfrm>
                  <a:off x="10621680" y="6355890"/>
                  <a:ext cx="120240" cy="10800"/>
                </p14:xfrm>
              </p:contentPart>
            </mc:Choice>
            <mc:Fallback xmlns="">
              <p:pic>
                <p:nvPicPr>
                  <p:cNvPr id="333" name="Ink 332">
                    <a:extLst>
                      <a:ext uri="{FF2B5EF4-FFF2-40B4-BE49-F238E27FC236}">
                        <a16:creationId xmlns:a16="http://schemas.microsoft.com/office/drawing/2014/main" id="{A4AA45C8-6D11-3761-70A1-C01D5B3491D9}"/>
                      </a:ext>
                    </a:extLst>
                  </p:cNvPr>
                  <p:cNvPicPr/>
                  <p:nvPr/>
                </p:nvPicPr>
                <p:blipFill>
                  <a:blip r:embed="rId389"/>
                  <a:stretch>
                    <a:fillRect/>
                  </a:stretch>
                </p:blipFill>
                <p:spPr>
                  <a:xfrm>
                    <a:off x="10617360" y="6351570"/>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88" name="Ink 587">
                    <a:extLst>
                      <a:ext uri="{FF2B5EF4-FFF2-40B4-BE49-F238E27FC236}">
                        <a16:creationId xmlns:a16="http://schemas.microsoft.com/office/drawing/2014/main" id="{6F690F8C-C205-376F-E151-EF75049DC761}"/>
                      </a:ext>
                    </a:extLst>
                  </p14:cNvPr>
                  <p14:cNvContentPartPr/>
                  <p14:nvPr/>
                </p14:nvContentPartPr>
                <p14:xfrm>
                  <a:off x="9395880" y="6373170"/>
                  <a:ext cx="131760" cy="21960"/>
                </p14:xfrm>
              </p:contentPart>
            </mc:Choice>
            <mc:Fallback xmlns="">
              <p:pic>
                <p:nvPicPr>
                  <p:cNvPr id="334" name="Ink 333">
                    <a:extLst>
                      <a:ext uri="{FF2B5EF4-FFF2-40B4-BE49-F238E27FC236}">
                        <a16:creationId xmlns:a16="http://schemas.microsoft.com/office/drawing/2014/main" id="{DBD61619-8857-B6E6-050D-1F120017CF40}"/>
                      </a:ext>
                    </a:extLst>
                  </p:cNvPr>
                  <p:cNvPicPr/>
                  <p:nvPr/>
                </p:nvPicPr>
                <p:blipFill>
                  <a:blip r:embed="rId391"/>
                  <a:stretch>
                    <a:fillRect/>
                  </a:stretch>
                </p:blipFill>
                <p:spPr>
                  <a:xfrm>
                    <a:off x="9391560" y="6368850"/>
                    <a:ext cx="140400" cy="30600"/>
                  </a:xfrm>
                  <a:prstGeom prst="rect">
                    <a:avLst/>
                  </a:prstGeom>
                </p:spPr>
              </p:pic>
            </mc:Fallback>
          </mc:AlternateContent>
          <p:grpSp>
            <p:nvGrpSpPr>
              <p:cNvPr id="589" name="Group 588">
                <a:extLst>
                  <a:ext uri="{FF2B5EF4-FFF2-40B4-BE49-F238E27FC236}">
                    <a16:creationId xmlns:a16="http://schemas.microsoft.com/office/drawing/2014/main" id="{3C42CEB4-6E97-3C5F-4118-FA61F109E23D}"/>
                  </a:ext>
                </a:extLst>
              </p:cNvPr>
              <p:cNvGrpSpPr/>
              <p:nvPr/>
            </p:nvGrpSpPr>
            <p:grpSpPr>
              <a:xfrm>
                <a:off x="10020330" y="3581970"/>
                <a:ext cx="369720" cy="111960"/>
                <a:chOff x="10020330" y="3581970"/>
                <a:chExt cx="369720" cy="111960"/>
              </a:xfrm>
            </p:grpSpPr>
            <mc:AlternateContent xmlns:mc="http://schemas.openxmlformats.org/markup-compatibility/2006" xmlns:p14="http://schemas.microsoft.com/office/powerpoint/2010/main">
              <mc:Choice Requires="p14">
                <p:contentPart p14:bwMode="auto" r:id="rId392">
                  <p14:nvContentPartPr>
                    <p14:cNvPr id="863" name="Ink 862">
                      <a:extLst>
                        <a:ext uri="{FF2B5EF4-FFF2-40B4-BE49-F238E27FC236}">
                          <a16:creationId xmlns:a16="http://schemas.microsoft.com/office/drawing/2014/main" id="{DBC09FAC-F0DB-BD95-C6D9-9D13CD4AEDE6}"/>
                        </a:ext>
                      </a:extLst>
                    </p14:cNvPr>
                    <p14:cNvContentPartPr/>
                    <p14:nvPr/>
                  </p14:nvContentPartPr>
                  <p14:xfrm>
                    <a:off x="10020330" y="3685650"/>
                    <a:ext cx="207720" cy="8280"/>
                  </p14:xfrm>
                </p:contentPart>
              </mc:Choice>
              <mc:Fallback xmlns="">
                <p:pic>
                  <p:nvPicPr>
                    <p:cNvPr id="1012" name="Ink 1011">
                      <a:extLst>
                        <a:ext uri="{FF2B5EF4-FFF2-40B4-BE49-F238E27FC236}">
                          <a16:creationId xmlns:a16="http://schemas.microsoft.com/office/drawing/2014/main" id="{73A5864D-B7BF-2C37-C533-D48D76997A71}"/>
                        </a:ext>
                      </a:extLst>
                    </p:cNvPr>
                    <p:cNvPicPr/>
                    <p:nvPr/>
                  </p:nvPicPr>
                  <p:blipFill>
                    <a:blip r:embed="rId393"/>
                    <a:stretch>
                      <a:fillRect/>
                    </a:stretch>
                  </p:blipFill>
                  <p:spPr>
                    <a:xfrm>
                      <a:off x="10016010" y="3681330"/>
                      <a:ext cx="21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64" name="Ink 863">
                      <a:extLst>
                        <a:ext uri="{FF2B5EF4-FFF2-40B4-BE49-F238E27FC236}">
                          <a16:creationId xmlns:a16="http://schemas.microsoft.com/office/drawing/2014/main" id="{BA6ACC43-B8DE-3E80-E147-A901A7A7C3A3}"/>
                        </a:ext>
                      </a:extLst>
                    </p14:cNvPr>
                    <p14:cNvContentPartPr/>
                    <p14:nvPr/>
                  </p14:nvContentPartPr>
                  <p14:xfrm>
                    <a:off x="10209330" y="3690330"/>
                    <a:ext cx="360" cy="360"/>
                  </p14:xfrm>
                </p:contentPart>
              </mc:Choice>
              <mc:Fallback xmlns="">
                <p:pic>
                  <p:nvPicPr>
                    <p:cNvPr id="1013" name="Ink 1012">
                      <a:extLst>
                        <a:ext uri="{FF2B5EF4-FFF2-40B4-BE49-F238E27FC236}">
                          <a16:creationId xmlns:a16="http://schemas.microsoft.com/office/drawing/2014/main" id="{76FAE213-750C-F759-D1EB-48080E5AC171}"/>
                        </a:ext>
                      </a:extLst>
                    </p:cNvPr>
                    <p:cNvPicPr/>
                    <p:nvPr/>
                  </p:nvPicPr>
                  <p:blipFill>
                    <a:blip r:embed="rId395"/>
                    <a:stretch>
                      <a:fillRect/>
                    </a:stretch>
                  </p:blipFill>
                  <p:spPr>
                    <a:xfrm>
                      <a:off x="10205010" y="36860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65" name="Ink 864">
                      <a:extLst>
                        <a:ext uri="{FF2B5EF4-FFF2-40B4-BE49-F238E27FC236}">
                          <a16:creationId xmlns:a16="http://schemas.microsoft.com/office/drawing/2014/main" id="{18A64F22-618B-0A13-F0DE-01DAAF870DCC}"/>
                        </a:ext>
                      </a:extLst>
                    </p14:cNvPr>
                    <p14:cNvContentPartPr/>
                    <p14:nvPr/>
                  </p14:nvContentPartPr>
                  <p14:xfrm>
                    <a:off x="10214370" y="3624090"/>
                    <a:ext cx="115560" cy="63720"/>
                  </p14:xfrm>
                </p:contentPart>
              </mc:Choice>
              <mc:Fallback xmlns="">
                <p:pic>
                  <p:nvPicPr>
                    <p:cNvPr id="1014" name="Ink 1013">
                      <a:extLst>
                        <a:ext uri="{FF2B5EF4-FFF2-40B4-BE49-F238E27FC236}">
                          <a16:creationId xmlns:a16="http://schemas.microsoft.com/office/drawing/2014/main" id="{FD00457E-DA78-4DB6-8523-6C79D4114FA8}"/>
                        </a:ext>
                      </a:extLst>
                    </p:cNvPr>
                    <p:cNvPicPr/>
                    <p:nvPr/>
                  </p:nvPicPr>
                  <p:blipFill>
                    <a:blip r:embed="rId397"/>
                    <a:stretch>
                      <a:fillRect/>
                    </a:stretch>
                  </p:blipFill>
                  <p:spPr>
                    <a:xfrm>
                      <a:off x="10210050" y="361977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866" name="Ink 865">
                      <a:extLst>
                        <a:ext uri="{FF2B5EF4-FFF2-40B4-BE49-F238E27FC236}">
                          <a16:creationId xmlns:a16="http://schemas.microsoft.com/office/drawing/2014/main" id="{0CEBDFF5-1B8F-5FCE-8D0E-C89FB12D619D}"/>
                        </a:ext>
                      </a:extLst>
                    </p14:cNvPr>
                    <p14:cNvContentPartPr/>
                    <p14:nvPr/>
                  </p14:nvContentPartPr>
                  <p14:xfrm>
                    <a:off x="10309410" y="3581970"/>
                    <a:ext cx="80640" cy="55080"/>
                  </p14:xfrm>
                </p:contentPart>
              </mc:Choice>
              <mc:Fallback xmlns="">
                <p:pic>
                  <p:nvPicPr>
                    <p:cNvPr id="1015" name="Ink 1014">
                      <a:extLst>
                        <a:ext uri="{FF2B5EF4-FFF2-40B4-BE49-F238E27FC236}">
                          <a16:creationId xmlns:a16="http://schemas.microsoft.com/office/drawing/2014/main" id="{E7A9FB5F-696C-403B-9F0F-328C4630F51A}"/>
                        </a:ext>
                      </a:extLst>
                    </p:cNvPr>
                    <p:cNvPicPr/>
                    <p:nvPr/>
                  </p:nvPicPr>
                  <p:blipFill>
                    <a:blip r:embed="rId399"/>
                    <a:stretch>
                      <a:fillRect/>
                    </a:stretch>
                  </p:blipFill>
                  <p:spPr>
                    <a:xfrm>
                      <a:off x="10305090" y="3577650"/>
                      <a:ext cx="8928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0">
                <p14:nvContentPartPr>
                  <p14:cNvPr id="590" name="Ink 589">
                    <a:extLst>
                      <a:ext uri="{FF2B5EF4-FFF2-40B4-BE49-F238E27FC236}">
                        <a16:creationId xmlns:a16="http://schemas.microsoft.com/office/drawing/2014/main" id="{990F9A3C-9447-D79B-021F-D2FE40D8805A}"/>
                      </a:ext>
                    </a:extLst>
                  </p14:cNvPr>
                  <p14:cNvContentPartPr/>
                  <p14:nvPr/>
                </p14:nvContentPartPr>
                <p14:xfrm>
                  <a:off x="9767850" y="2380260"/>
                  <a:ext cx="236160" cy="36000"/>
                </p14:xfrm>
              </p:contentPart>
            </mc:Choice>
            <mc:Fallback xmlns="">
              <p:pic>
                <p:nvPicPr>
                  <p:cNvPr id="336" name="Ink 335">
                    <a:extLst>
                      <a:ext uri="{FF2B5EF4-FFF2-40B4-BE49-F238E27FC236}">
                        <a16:creationId xmlns:a16="http://schemas.microsoft.com/office/drawing/2014/main" id="{775000D3-7A1D-0CDE-152B-CD106535AB5C}"/>
                      </a:ext>
                    </a:extLst>
                  </p:cNvPr>
                  <p:cNvPicPr/>
                  <p:nvPr/>
                </p:nvPicPr>
                <p:blipFill>
                  <a:blip r:embed="rId401"/>
                  <a:stretch>
                    <a:fillRect/>
                  </a:stretch>
                </p:blipFill>
                <p:spPr>
                  <a:xfrm>
                    <a:off x="9763530" y="2375940"/>
                    <a:ext cx="244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91" name="Ink 590">
                    <a:extLst>
                      <a:ext uri="{FF2B5EF4-FFF2-40B4-BE49-F238E27FC236}">
                        <a16:creationId xmlns:a16="http://schemas.microsoft.com/office/drawing/2014/main" id="{5D30E78A-F854-D9FB-A320-0090E823A89E}"/>
                      </a:ext>
                    </a:extLst>
                  </p14:cNvPr>
                  <p14:cNvContentPartPr/>
                  <p14:nvPr/>
                </p14:nvContentPartPr>
                <p14:xfrm>
                  <a:off x="9988285" y="2198954"/>
                  <a:ext cx="52560" cy="7560"/>
                </p14:xfrm>
              </p:contentPart>
            </mc:Choice>
            <mc:Fallback xmlns="">
              <p:pic>
                <p:nvPicPr>
                  <p:cNvPr id="337" name="Ink 336">
                    <a:extLst>
                      <a:ext uri="{FF2B5EF4-FFF2-40B4-BE49-F238E27FC236}">
                        <a16:creationId xmlns:a16="http://schemas.microsoft.com/office/drawing/2014/main" id="{14D96602-C6ED-04FB-31CE-7888BC3CB400}"/>
                      </a:ext>
                    </a:extLst>
                  </p:cNvPr>
                  <p:cNvPicPr/>
                  <p:nvPr/>
                </p:nvPicPr>
                <p:blipFill>
                  <a:blip r:embed="rId403"/>
                  <a:stretch>
                    <a:fillRect/>
                  </a:stretch>
                </p:blipFill>
                <p:spPr>
                  <a:xfrm>
                    <a:off x="9983965" y="2194634"/>
                    <a:ext cx="61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92" name="Ink 591">
                    <a:extLst>
                      <a:ext uri="{FF2B5EF4-FFF2-40B4-BE49-F238E27FC236}">
                        <a16:creationId xmlns:a16="http://schemas.microsoft.com/office/drawing/2014/main" id="{64534B47-95DE-A4E9-6199-113E6C3AA79B}"/>
                      </a:ext>
                    </a:extLst>
                  </p14:cNvPr>
                  <p14:cNvContentPartPr/>
                  <p14:nvPr/>
                </p14:nvContentPartPr>
                <p14:xfrm>
                  <a:off x="10066002" y="1940977"/>
                  <a:ext cx="62640" cy="8640"/>
                </p14:xfrm>
              </p:contentPart>
            </mc:Choice>
            <mc:Fallback xmlns="">
              <p:pic>
                <p:nvPicPr>
                  <p:cNvPr id="338" name="Ink 337">
                    <a:extLst>
                      <a:ext uri="{FF2B5EF4-FFF2-40B4-BE49-F238E27FC236}">
                        <a16:creationId xmlns:a16="http://schemas.microsoft.com/office/drawing/2014/main" id="{1CB38AC5-AEC3-111D-CCBE-7608AA1D5493}"/>
                      </a:ext>
                    </a:extLst>
                  </p:cNvPr>
                  <p:cNvPicPr/>
                  <p:nvPr/>
                </p:nvPicPr>
                <p:blipFill>
                  <a:blip r:embed="rId405"/>
                  <a:stretch>
                    <a:fillRect/>
                  </a:stretch>
                </p:blipFill>
                <p:spPr>
                  <a:xfrm>
                    <a:off x="10061682" y="1936657"/>
                    <a:ext cx="71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3" name="Ink 592">
                    <a:extLst>
                      <a:ext uri="{FF2B5EF4-FFF2-40B4-BE49-F238E27FC236}">
                        <a16:creationId xmlns:a16="http://schemas.microsoft.com/office/drawing/2014/main" id="{16ECAEA2-A31D-E985-D9AB-2CF9C51E21DE}"/>
                      </a:ext>
                    </a:extLst>
                  </p14:cNvPr>
                  <p14:cNvContentPartPr/>
                  <p14:nvPr/>
                </p14:nvContentPartPr>
                <p14:xfrm>
                  <a:off x="10090482" y="1941337"/>
                  <a:ext cx="12240" cy="3960"/>
                </p14:xfrm>
              </p:contentPart>
            </mc:Choice>
            <mc:Fallback xmlns="">
              <p:pic>
                <p:nvPicPr>
                  <p:cNvPr id="339" name="Ink 338">
                    <a:extLst>
                      <a:ext uri="{FF2B5EF4-FFF2-40B4-BE49-F238E27FC236}">
                        <a16:creationId xmlns:a16="http://schemas.microsoft.com/office/drawing/2014/main" id="{8A546207-E678-1050-1268-60766FA600EC}"/>
                      </a:ext>
                    </a:extLst>
                  </p:cNvPr>
                  <p:cNvPicPr/>
                  <p:nvPr/>
                </p:nvPicPr>
                <p:blipFill>
                  <a:blip r:embed="rId407"/>
                  <a:stretch>
                    <a:fillRect/>
                  </a:stretch>
                </p:blipFill>
                <p:spPr>
                  <a:xfrm>
                    <a:off x="10086162" y="1937017"/>
                    <a:ext cx="20880" cy="12600"/>
                  </a:xfrm>
                  <a:prstGeom prst="rect">
                    <a:avLst/>
                  </a:prstGeom>
                </p:spPr>
              </p:pic>
            </mc:Fallback>
          </mc:AlternateContent>
          <p:grpSp>
            <p:nvGrpSpPr>
              <p:cNvPr id="594" name="Group 593">
                <a:extLst>
                  <a:ext uri="{FF2B5EF4-FFF2-40B4-BE49-F238E27FC236}">
                    <a16:creationId xmlns:a16="http://schemas.microsoft.com/office/drawing/2014/main" id="{D8871E8F-44FC-252D-43D8-3B053779BDC9}"/>
                  </a:ext>
                </a:extLst>
              </p:cNvPr>
              <p:cNvGrpSpPr/>
              <p:nvPr/>
            </p:nvGrpSpPr>
            <p:grpSpPr>
              <a:xfrm>
                <a:off x="9764682" y="1568670"/>
                <a:ext cx="491028" cy="402840"/>
                <a:chOff x="9764682" y="1568670"/>
                <a:chExt cx="491028" cy="402840"/>
              </a:xfrm>
            </p:grpSpPr>
            <mc:AlternateContent xmlns:mc="http://schemas.openxmlformats.org/markup-compatibility/2006" xmlns:p14="http://schemas.microsoft.com/office/powerpoint/2010/main">
              <mc:Choice Requires="p14">
                <p:contentPart p14:bwMode="auto" r:id="rId408">
                  <p14:nvContentPartPr>
                    <p14:cNvPr id="695" name="Ink 694">
                      <a:extLst>
                        <a:ext uri="{FF2B5EF4-FFF2-40B4-BE49-F238E27FC236}">
                          <a16:creationId xmlns:a16="http://schemas.microsoft.com/office/drawing/2014/main" id="{7E18B2C6-B3EF-BE6C-87B7-ED88E154360A}"/>
                        </a:ext>
                      </a:extLst>
                    </p14:cNvPr>
                    <p14:cNvContentPartPr/>
                    <p14:nvPr/>
                  </p14:nvContentPartPr>
                  <p14:xfrm>
                    <a:off x="9771150" y="1931550"/>
                    <a:ext cx="35280" cy="30600"/>
                  </p14:xfrm>
                </p:contentPart>
              </mc:Choice>
              <mc:Fallback xmlns="">
                <p:pic>
                  <p:nvPicPr>
                    <p:cNvPr id="844" name="Ink 843">
                      <a:extLst>
                        <a:ext uri="{FF2B5EF4-FFF2-40B4-BE49-F238E27FC236}">
                          <a16:creationId xmlns:a16="http://schemas.microsoft.com/office/drawing/2014/main" id="{06D2D7AF-C63E-A9D4-2972-F07915128652}"/>
                        </a:ext>
                      </a:extLst>
                    </p:cNvPr>
                    <p:cNvPicPr/>
                    <p:nvPr/>
                  </p:nvPicPr>
                  <p:blipFill>
                    <a:blip r:embed="rId409"/>
                    <a:stretch>
                      <a:fillRect/>
                    </a:stretch>
                  </p:blipFill>
                  <p:spPr>
                    <a:xfrm>
                      <a:off x="9766830" y="1927230"/>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96" name="Ink 695">
                      <a:extLst>
                        <a:ext uri="{FF2B5EF4-FFF2-40B4-BE49-F238E27FC236}">
                          <a16:creationId xmlns:a16="http://schemas.microsoft.com/office/drawing/2014/main" id="{AAC43935-B895-DF43-3469-F82014A5A530}"/>
                        </a:ext>
                      </a:extLst>
                    </p14:cNvPr>
                    <p14:cNvContentPartPr/>
                    <p14:nvPr/>
                  </p14:nvContentPartPr>
                  <p14:xfrm>
                    <a:off x="9776910" y="1745430"/>
                    <a:ext cx="27360" cy="174240"/>
                  </p14:xfrm>
                </p:contentPart>
              </mc:Choice>
              <mc:Fallback xmlns="">
                <p:pic>
                  <p:nvPicPr>
                    <p:cNvPr id="845" name="Ink 844">
                      <a:extLst>
                        <a:ext uri="{FF2B5EF4-FFF2-40B4-BE49-F238E27FC236}">
                          <a16:creationId xmlns:a16="http://schemas.microsoft.com/office/drawing/2014/main" id="{2BF3048D-50AD-25E6-6F74-AD54EA2CD8C9}"/>
                        </a:ext>
                      </a:extLst>
                    </p:cNvPr>
                    <p:cNvPicPr/>
                    <p:nvPr/>
                  </p:nvPicPr>
                  <p:blipFill>
                    <a:blip r:embed="rId411"/>
                    <a:stretch>
                      <a:fillRect/>
                    </a:stretch>
                  </p:blipFill>
                  <p:spPr>
                    <a:xfrm>
                      <a:off x="9772590" y="1741110"/>
                      <a:ext cx="36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97" name="Ink 696">
                      <a:extLst>
                        <a:ext uri="{FF2B5EF4-FFF2-40B4-BE49-F238E27FC236}">
                          <a16:creationId xmlns:a16="http://schemas.microsoft.com/office/drawing/2014/main" id="{59D86971-7DA8-DEF5-8C5C-EDA7CD94C461}"/>
                        </a:ext>
                      </a:extLst>
                    </p14:cNvPr>
                    <p14:cNvContentPartPr/>
                    <p14:nvPr/>
                  </p14:nvContentPartPr>
                  <p14:xfrm>
                    <a:off x="9803550" y="1747230"/>
                    <a:ext cx="16560" cy="140760"/>
                  </p14:xfrm>
                </p:contentPart>
              </mc:Choice>
              <mc:Fallback xmlns="">
                <p:pic>
                  <p:nvPicPr>
                    <p:cNvPr id="846" name="Ink 845">
                      <a:extLst>
                        <a:ext uri="{FF2B5EF4-FFF2-40B4-BE49-F238E27FC236}">
                          <a16:creationId xmlns:a16="http://schemas.microsoft.com/office/drawing/2014/main" id="{CA28BB6B-9901-403D-E613-6B08A8CE6C63}"/>
                        </a:ext>
                      </a:extLst>
                    </p:cNvPr>
                    <p:cNvPicPr/>
                    <p:nvPr/>
                  </p:nvPicPr>
                  <p:blipFill>
                    <a:blip r:embed="rId413"/>
                    <a:stretch>
                      <a:fillRect/>
                    </a:stretch>
                  </p:blipFill>
                  <p:spPr>
                    <a:xfrm>
                      <a:off x="9799230" y="1742910"/>
                      <a:ext cx="2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98" name="Ink 697">
                      <a:extLst>
                        <a:ext uri="{FF2B5EF4-FFF2-40B4-BE49-F238E27FC236}">
                          <a16:creationId xmlns:a16="http://schemas.microsoft.com/office/drawing/2014/main" id="{8B9E2626-F56B-2B0C-5DE9-AEA42D60D55F}"/>
                        </a:ext>
                      </a:extLst>
                    </p14:cNvPr>
                    <p14:cNvContentPartPr/>
                    <p14:nvPr/>
                  </p14:nvContentPartPr>
                  <p14:xfrm>
                    <a:off x="9840990" y="1800150"/>
                    <a:ext cx="1440" cy="70200"/>
                  </p14:xfrm>
                </p:contentPart>
              </mc:Choice>
              <mc:Fallback xmlns="">
                <p:pic>
                  <p:nvPicPr>
                    <p:cNvPr id="847" name="Ink 846">
                      <a:extLst>
                        <a:ext uri="{FF2B5EF4-FFF2-40B4-BE49-F238E27FC236}">
                          <a16:creationId xmlns:a16="http://schemas.microsoft.com/office/drawing/2014/main" id="{AC484F39-19F7-09AE-857B-2D9FCB2DCDA5}"/>
                        </a:ext>
                      </a:extLst>
                    </p:cNvPr>
                    <p:cNvPicPr/>
                    <p:nvPr/>
                  </p:nvPicPr>
                  <p:blipFill>
                    <a:blip r:embed="rId415"/>
                    <a:stretch>
                      <a:fillRect/>
                    </a:stretch>
                  </p:blipFill>
                  <p:spPr>
                    <a:xfrm>
                      <a:off x="9836670" y="1795830"/>
                      <a:ext cx="1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99" name="Ink 698">
                      <a:extLst>
                        <a:ext uri="{FF2B5EF4-FFF2-40B4-BE49-F238E27FC236}">
                          <a16:creationId xmlns:a16="http://schemas.microsoft.com/office/drawing/2014/main" id="{8F8DFECD-9D6E-4CFB-9D3B-F2676E3A46D5}"/>
                        </a:ext>
                      </a:extLst>
                    </p14:cNvPr>
                    <p14:cNvContentPartPr/>
                    <p14:nvPr/>
                  </p14:nvContentPartPr>
                  <p14:xfrm>
                    <a:off x="9855750" y="1794030"/>
                    <a:ext cx="20880" cy="67680"/>
                  </p14:xfrm>
                </p:contentPart>
              </mc:Choice>
              <mc:Fallback xmlns="">
                <p:pic>
                  <p:nvPicPr>
                    <p:cNvPr id="848" name="Ink 847">
                      <a:extLst>
                        <a:ext uri="{FF2B5EF4-FFF2-40B4-BE49-F238E27FC236}">
                          <a16:creationId xmlns:a16="http://schemas.microsoft.com/office/drawing/2014/main" id="{A465D56C-A731-5DC8-A091-76BA06E3C274}"/>
                        </a:ext>
                      </a:extLst>
                    </p:cNvPr>
                    <p:cNvPicPr/>
                    <p:nvPr/>
                  </p:nvPicPr>
                  <p:blipFill>
                    <a:blip r:embed="rId417"/>
                    <a:stretch>
                      <a:fillRect/>
                    </a:stretch>
                  </p:blipFill>
                  <p:spPr>
                    <a:xfrm>
                      <a:off x="9851430" y="1789710"/>
                      <a:ext cx="2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700" name="Ink 699">
                      <a:extLst>
                        <a:ext uri="{FF2B5EF4-FFF2-40B4-BE49-F238E27FC236}">
                          <a16:creationId xmlns:a16="http://schemas.microsoft.com/office/drawing/2014/main" id="{6C7E791A-6E37-38AC-8022-34BBC7D76596}"/>
                        </a:ext>
                      </a:extLst>
                    </p14:cNvPr>
                    <p14:cNvContentPartPr/>
                    <p14:nvPr/>
                  </p14:nvContentPartPr>
                  <p14:xfrm>
                    <a:off x="9858630" y="1824990"/>
                    <a:ext cx="13680" cy="32760"/>
                  </p14:xfrm>
                </p:contentPart>
              </mc:Choice>
              <mc:Fallback xmlns="">
                <p:pic>
                  <p:nvPicPr>
                    <p:cNvPr id="849" name="Ink 848">
                      <a:extLst>
                        <a:ext uri="{FF2B5EF4-FFF2-40B4-BE49-F238E27FC236}">
                          <a16:creationId xmlns:a16="http://schemas.microsoft.com/office/drawing/2014/main" id="{B6BD7318-9770-B23E-2B3A-90D8A2A873BD}"/>
                        </a:ext>
                      </a:extLst>
                    </p:cNvPr>
                    <p:cNvPicPr/>
                    <p:nvPr/>
                  </p:nvPicPr>
                  <p:blipFill>
                    <a:blip r:embed="rId419"/>
                    <a:stretch>
                      <a:fillRect/>
                    </a:stretch>
                  </p:blipFill>
                  <p:spPr>
                    <a:xfrm>
                      <a:off x="9854310" y="1820670"/>
                      <a:ext cx="2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701" name="Ink 700">
                      <a:extLst>
                        <a:ext uri="{FF2B5EF4-FFF2-40B4-BE49-F238E27FC236}">
                          <a16:creationId xmlns:a16="http://schemas.microsoft.com/office/drawing/2014/main" id="{892FEBA2-5382-8991-97BD-C2CA344965DC}"/>
                        </a:ext>
                      </a:extLst>
                    </p14:cNvPr>
                    <p14:cNvContentPartPr/>
                    <p14:nvPr/>
                  </p14:nvContentPartPr>
                  <p14:xfrm>
                    <a:off x="9890310" y="1798350"/>
                    <a:ext cx="6480" cy="65160"/>
                  </p14:xfrm>
                </p:contentPart>
              </mc:Choice>
              <mc:Fallback xmlns="">
                <p:pic>
                  <p:nvPicPr>
                    <p:cNvPr id="850" name="Ink 849">
                      <a:extLst>
                        <a:ext uri="{FF2B5EF4-FFF2-40B4-BE49-F238E27FC236}">
                          <a16:creationId xmlns:a16="http://schemas.microsoft.com/office/drawing/2014/main" id="{5270563C-6826-F7AA-69E2-D29F85B92243}"/>
                        </a:ext>
                      </a:extLst>
                    </p:cNvPr>
                    <p:cNvPicPr/>
                    <p:nvPr/>
                  </p:nvPicPr>
                  <p:blipFill>
                    <a:blip r:embed="rId421"/>
                    <a:stretch>
                      <a:fillRect/>
                    </a:stretch>
                  </p:blipFill>
                  <p:spPr>
                    <a:xfrm>
                      <a:off x="9885990" y="1794030"/>
                      <a:ext cx="15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02" name="Ink 701">
                      <a:extLst>
                        <a:ext uri="{FF2B5EF4-FFF2-40B4-BE49-F238E27FC236}">
                          <a16:creationId xmlns:a16="http://schemas.microsoft.com/office/drawing/2014/main" id="{3CBC4BFB-08D7-CD12-98C5-0103E774F867}"/>
                        </a:ext>
                      </a:extLst>
                    </p14:cNvPr>
                    <p14:cNvContentPartPr/>
                    <p14:nvPr/>
                  </p14:nvContentPartPr>
                  <p14:xfrm>
                    <a:off x="9907950" y="1800150"/>
                    <a:ext cx="9000" cy="66960"/>
                  </p14:xfrm>
                </p:contentPart>
              </mc:Choice>
              <mc:Fallback xmlns="">
                <p:pic>
                  <p:nvPicPr>
                    <p:cNvPr id="851" name="Ink 850">
                      <a:extLst>
                        <a:ext uri="{FF2B5EF4-FFF2-40B4-BE49-F238E27FC236}">
                          <a16:creationId xmlns:a16="http://schemas.microsoft.com/office/drawing/2014/main" id="{6B4ECD12-37F1-9585-76C1-DB8A535865F3}"/>
                        </a:ext>
                      </a:extLst>
                    </p:cNvPr>
                    <p:cNvPicPr/>
                    <p:nvPr/>
                  </p:nvPicPr>
                  <p:blipFill>
                    <a:blip r:embed="rId423"/>
                    <a:stretch>
                      <a:fillRect/>
                    </a:stretch>
                  </p:blipFill>
                  <p:spPr>
                    <a:xfrm>
                      <a:off x="9903630" y="1795830"/>
                      <a:ext cx="1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03" name="Ink 702">
                      <a:extLst>
                        <a:ext uri="{FF2B5EF4-FFF2-40B4-BE49-F238E27FC236}">
                          <a16:creationId xmlns:a16="http://schemas.microsoft.com/office/drawing/2014/main" id="{6A6FCB7D-D0B7-3A0D-68AD-8816EC4CBE79}"/>
                        </a:ext>
                      </a:extLst>
                    </p14:cNvPr>
                    <p14:cNvContentPartPr/>
                    <p14:nvPr/>
                  </p14:nvContentPartPr>
                  <p14:xfrm>
                    <a:off x="9930270" y="1801950"/>
                    <a:ext cx="8640" cy="64800"/>
                  </p14:xfrm>
                </p:contentPart>
              </mc:Choice>
              <mc:Fallback xmlns="">
                <p:pic>
                  <p:nvPicPr>
                    <p:cNvPr id="852" name="Ink 851">
                      <a:extLst>
                        <a:ext uri="{FF2B5EF4-FFF2-40B4-BE49-F238E27FC236}">
                          <a16:creationId xmlns:a16="http://schemas.microsoft.com/office/drawing/2014/main" id="{540CC212-2A85-B79C-7FEE-353E21EB216B}"/>
                        </a:ext>
                      </a:extLst>
                    </p:cNvPr>
                    <p:cNvPicPr/>
                    <p:nvPr/>
                  </p:nvPicPr>
                  <p:blipFill>
                    <a:blip r:embed="rId425"/>
                    <a:stretch>
                      <a:fillRect/>
                    </a:stretch>
                  </p:blipFill>
                  <p:spPr>
                    <a:xfrm>
                      <a:off x="9925950" y="1797630"/>
                      <a:ext cx="1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4" name="Ink 703">
                      <a:extLst>
                        <a:ext uri="{FF2B5EF4-FFF2-40B4-BE49-F238E27FC236}">
                          <a16:creationId xmlns:a16="http://schemas.microsoft.com/office/drawing/2014/main" id="{25E61309-8E78-284F-186C-8FBD3606FD56}"/>
                        </a:ext>
                      </a:extLst>
                    </p14:cNvPr>
                    <p14:cNvContentPartPr/>
                    <p14:nvPr/>
                  </p14:nvContentPartPr>
                  <p14:xfrm>
                    <a:off x="9945030" y="1810230"/>
                    <a:ext cx="8640" cy="57960"/>
                  </p14:xfrm>
                </p:contentPart>
              </mc:Choice>
              <mc:Fallback xmlns="">
                <p:pic>
                  <p:nvPicPr>
                    <p:cNvPr id="853" name="Ink 852">
                      <a:extLst>
                        <a:ext uri="{FF2B5EF4-FFF2-40B4-BE49-F238E27FC236}">
                          <a16:creationId xmlns:a16="http://schemas.microsoft.com/office/drawing/2014/main" id="{62EC473C-B151-207D-7BD5-A22404FAB461}"/>
                        </a:ext>
                      </a:extLst>
                    </p:cNvPr>
                    <p:cNvPicPr/>
                    <p:nvPr/>
                  </p:nvPicPr>
                  <p:blipFill>
                    <a:blip r:embed="rId427"/>
                    <a:stretch>
                      <a:fillRect/>
                    </a:stretch>
                  </p:blipFill>
                  <p:spPr>
                    <a:xfrm>
                      <a:off x="9940710" y="1805910"/>
                      <a:ext cx="17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05" name="Ink 704">
                      <a:extLst>
                        <a:ext uri="{FF2B5EF4-FFF2-40B4-BE49-F238E27FC236}">
                          <a16:creationId xmlns:a16="http://schemas.microsoft.com/office/drawing/2014/main" id="{CCC16B6F-FA3C-BB81-D6B4-7904EB23AD42}"/>
                        </a:ext>
                      </a:extLst>
                    </p14:cNvPr>
                    <p14:cNvContentPartPr/>
                    <p14:nvPr/>
                  </p14:nvContentPartPr>
                  <p14:xfrm>
                    <a:off x="9965910" y="1799790"/>
                    <a:ext cx="6840" cy="59040"/>
                  </p14:xfrm>
                </p:contentPart>
              </mc:Choice>
              <mc:Fallback xmlns="">
                <p:pic>
                  <p:nvPicPr>
                    <p:cNvPr id="854" name="Ink 853">
                      <a:extLst>
                        <a:ext uri="{FF2B5EF4-FFF2-40B4-BE49-F238E27FC236}">
                          <a16:creationId xmlns:a16="http://schemas.microsoft.com/office/drawing/2014/main" id="{09B4A7CC-656F-6638-26CB-EA2CB37889F3}"/>
                        </a:ext>
                      </a:extLst>
                    </p:cNvPr>
                    <p:cNvPicPr/>
                    <p:nvPr/>
                  </p:nvPicPr>
                  <p:blipFill>
                    <a:blip r:embed="rId429"/>
                    <a:stretch>
                      <a:fillRect/>
                    </a:stretch>
                  </p:blipFill>
                  <p:spPr>
                    <a:xfrm>
                      <a:off x="9961590" y="1795470"/>
                      <a:ext cx="1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06" name="Ink 705">
                      <a:extLst>
                        <a:ext uri="{FF2B5EF4-FFF2-40B4-BE49-F238E27FC236}">
                          <a16:creationId xmlns:a16="http://schemas.microsoft.com/office/drawing/2014/main" id="{1116C5B5-5EE7-CC9E-9BFD-8505DF9A57D5}"/>
                        </a:ext>
                      </a:extLst>
                    </p14:cNvPr>
                    <p14:cNvContentPartPr/>
                    <p14:nvPr/>
                  </p14:nvContentPartPr>
                  <p14:xfrm>
                    <a:off x="9980310" y="1803030"/>
                    <a:ext cx="4320" cy="46080"/>
                  </p14:xfrm>
                </p:contentPart>
              </mc:Choice>
              <mc:Fallback xmlns="">
                <p:pic>
                  <p:nvPicPr>
                    <p:cNvPr id="855" name="Ink 854">
                      <a:extLst>
                        <a:ext uri="{FF2B5EF4-FFF2-40B4-BE49-F238E27FC236}">
                          <a16:creationId xmlns:a16="http://schemas.microsoft.com/office/drawing/2014/main" id="{430257A9-6D78-69DC-AFC4-AE1C5E68171C}"/>
                        </a:ext>
                      </a:extLst>
                    </p:cNvPr>
                    <p:cNvPicPr/>
                    <p:nvPr/>
                  </p:nvPicPr>
                  <p:blipFill>
                    <a:blip r:embed="rId431"/>
                    <a:stretch>
                      <a:fillRect/>
                    </a:stretch>
                  </p:blipFill>
                  <p:spPr>
                    <a:xfrm>
                      <a:off x="9975990" y="1798710"/>
                      <a:ext cx="1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07" name="Ink 706">
                      <a:extLst>
                        <a:ext uri="{FF2B5EF4-FFF2-40B4-BE49-F238E27FC236}">
                          <a16:creationId xmlns:a16="http://schemas.microsoft.com/office/drawing/2014/main" id="{F68D94E8-4A32-F1BC-3970-94316F0409B4}"/>
                        </a:ext>
                      </a:extLst>
                    </p14:cNvPr>
                    <p14:cNvContentPartPr/>
                    <p14:nvPr/>
                  </p14:nvContentPartPr>
                  <p14:xfrm>
                    <a:off x="9988590" y="1798710"/>
                    <a:ext cx="11880" cy="35280"/>
                  </p14:xfrm>
                </p:contentPart>
              </mc:Choice>
              <mc:Fallback xmlns="">
                <p:pic>
                  <p:nvPicPr>
                    <p:cNvPr id="856" name="Ink 855">
                      <a:extLst>
                        <a:ext uri="{FF2B5EF4-FFF2-40B4-BE49-F238E27FC236}">
                          <a16:creationId xmlns:a16="http://schemas.microsoft.com/office/drawing/2014/main" id="{A486E364-AB69-48FC-2A9D-3CC2B1F79741}"/>
                        </a:ext>
                      </a:extLst>
                    </p:cNvPr>
                    <p:cNvPicPr/>
                    <p:nvPr/>
                  </p:nvPicPr>
                  <p:blipFill>
                    <a:blip r:embed="rId433"/>
                    <a:stretch>
                      <a:fillRect/>
                    </a:stretch>
                  </p:blipFill>
                  <p:spPr>
                    <a:xfrm>
                      <a:off x="9984270" y="1794390"/>
                      <a:ext cx="2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08" name="Ink 707">
                      <a:extLst>
                        <a:ext uri="{FF2B5EF4-FFF2-40B4-BE49-F238E27FC236}">
                          <a16:creationId xmlns:a16="http://schemas.microsoft.com/office/drawing/2014/main" id="{AFE3301E-6E3A-CEF2-1119-092AE298EFBA}"/>
                        </a:ext>
                      </a:extLst>
                    </p14:cNvPr>
                    <p14:cNvContentPartPr/>
                    <p14:nvPr/>
                  </p14:nvContentPartPr>
                  <p14:xfrm>
                    <a:off x="10009470" y="1781430"/>
                    <a:ext cx="8280" cy="49680"/>
                  </p14:xfrm>
                </p:contentPart>
              </mc:Choice>
              <mc:Fallback xmlns="">
                <p:pic>
                  <p:nvPicPr>
                    <p:cNvPr id="857" name="Ink 856">
                      <a:extLst>
                        <a:ext uri="{FF2B5EF4-FFF2-40B4-BE49-F238E27FC236}">
                          <a16:creationId xmlns:a16="http://schemas.microsoft.com/office/drawing/2014/main" id="{32F5D979-9866-BAFD-865D-1FE7CBEA0F2E}"/>
                        </a:ext>
                      </a:extLst>
                    </p:cNvPr>
                    <p:cNvPicPr/>
                    <p:nvPr/>
                  </p:nvPicPr>
                  <p:blipFill>
                    <a:blip r:embed="rId435"/>
                    <a:stretch>
                      <a:fillRect/>
                    </a:stretch>
                  </p:blipFill>
                  <p:spPr>
                    <a:xfrm>
                      <a:off x="10005150" y="1777110"/>
                      <a:ext cx="16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09" name="Ink 708">
                      <a:extLst>
                        <a:ext uri="{FF2B5EF4-FFF2-40B4-BE49-F238E27FC236}">
                          <a16:creationId xmlns:a16="http://schemas.microsoft.com/office/drawing/2014/main" id="{86DACFA3-20F0-C450-9B18-9F14671AFD8A}"/>
                        </a:ext>
                      </a:extLst>
                    </p14:cNvPr>
                    <p14:cNvContentPartPr/>
                    <p14:nvPr/>
                  </p14:nvContentPartPr>
                  <p14:xfrm>
                    <a:off x="10030710" y="1776390"/>
                    <a:ext cx="4680" cy="38160"/>
                  </p14:xfrm>
                </p:contentPart>
              </mc:Choice>
              <mc:Fallback xmlns="">
                <p:pic>
                  <p:nvPicPr>
                    <p:cNvPr id="858" name="Ink 857">
                      <a:extLst>
                        <a:ext uri="{FF2B5EF4-FFF2-40B4-BE49-F238E27FC236}">
                          <a16:creationId xmlns:a16="http://schemas.microsoft.com/office/drawing/2014/main" id="{DC2C0150-DBB7-CEA4-F060-6F7511463041}"/>
                        </a:ext>
                      </a:extLst>
                    </p:cNvPr>
                    <p:cNvPicPr/>
                    <p:nvPr/>
                  </p:nvPicPr>
                  <p:blipFill>
                    <a:blip r:embed="rId437"/>
                    <a:stretch>
                      <a:fillRect/>
                    </a:stretch>
                  </p:blipFill>
                  <p:spPr>
                    <a:xfrm>
                      <a:off x="10026390" y="1772070"/>
                      <a:ext cx="13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10" name="Ink 709">
                      <a:extLst>
                        <a:ext uri="{FF2B5EF4-FFF2-40B4-BE49-F238E27FC236}">
                          <a16:creationId xmlns:a16="http://schemas.microsoft.com/office/drawing/2014/main" id="{6AE1FCD2-C1B1-DA43-EB3A-012508842628}"/>
                        </a:ext>
                      </a:extLst>
                    </p14:cNvPr>
                    <p14:cNvContentPartPr/>
                    <p14:nvPr/>
                  </p14:nvContentPartPr>
                  <p14:xfrm>
                    <a:off x="10040790" y="1768830"/>
                    <a:ext cx="4320" cy="37800"/>
                  </p14:xfrm>
                </p:contentPart>
              </mc:Choice>
              <mc:Fallback xmlns="">
                <p:pic>
                  <p:nvPicPr>
                    <p:cNvPr id="859" name="Ink 858">
                      <a:extLst>
                        <a:ext uri="{FF2B5EF4-FFF2-40B4-BE49-F238E27FC236}">
                          <a16:creationId xmlns:a16="http://schemas.microsoft.com/office/drawing/2014/main" id="{79F63D3A-3FA3-7DB9-3836-3E0B933F24C2}"/>
                        </a:ext>
                      </a:extLst>
                    </p:cNvPr>
                    <p:cNvPicPr/>
                    <p:nvPr/>
                  </p:nvPicPr>
                  <p:blipFill>
                    <a:blip r:embed="rId439"/>
                    <a:stretch>
                      <a:fillRect/>
                    </a:stretch>
                  </p:blipFill>
                  <p:spPr>
                    <a:xfrm>
                      <a:off x="10036470" y="1764510"/>
                      <a:ext cx="1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11" name="Ink 710">
                      <a:extLst>
                        <a:ext uri="{FF2B5EF4-FFF2-40B4-BE49-F238E27FC236}">
                          <a16:creationId xmlns:a16="http://schemas.microsoft.com/office/drawing/2014/main" id="{6CE73BEF-E50C-D559-D360-25C1FCFFC976}"/>
                        </a:ext>
                      </a:extLst>
                    </p14:cNvPr>
                    <p14:cNvContentPartPr/>
                    <p14:nvPr/>
                  </p14:nvContentPartPr>
                  <p14:xfrm>
                    <a:off x="10061310" y="1770630"/>
                    <a:ext cx="6480" cy="34560"/>
                  </p14:xfrm>
                </p:contentPart>
              </mc:Choice>
              <mc:Fallback xmlns="">
                <p:pic>
                  <p:nvPicPr>
                    <p:cNvPr id="860" name="Ink 859">
                      <a:extLst>
                        <a:ext uri="{FF2B5EF4-FFF2-40B4-BE49-F238E27FC236}">
                          <a16:creationId xmlns:a16="http://schemas.microsoft.com/office/drawing/2014/main" id="{81E29FCD-0E4E-857F-36A6-294525AAF5C1}"/>
                        </a:ext>
                      </a:extLst>
                    </p:cNvPr>
                    <p:cNvPicPr/>
                    <p:nvPr/>
                  </p:nvPicPr>
                  <p:blipFill>
                    <a:blip r:embed="rId441"/>
                    <a:stretch>
                      <a:fillRect/>
                    </a:stretch>
                  </p:blipFill>
                  <p:spPr>
                    <a:xfrm>
                      <a:off x="10056990" y="1766310"/>
                      <a:ext cx="15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12" name="Ink 711">
                      <a:extLst>
                        <a:ext uri="{FF2B5EF4-FFF2-40B4-BE49-F238E27FC236}">
                          <a16:creationId xmlns:a16="http://schemas.microsoft.com/office/drawing/2014/main" id="{7DB2ADFA-B936-C678-E4AF-86D5A25BF975}"/>
                        </a:ext>
                      </a:extLst>
                    </p14:cNvPr>
                    <p14:cNvContentPartPr/>
                    <p14:nvPr/>
                  </p14:nvContentPartPr>
                  <p14:xfrm>
                    <a:off x="10075350" y="1782150"/>
                    <a:ext cx="7200" cy="20880"/>
                  </p14:xfrm>
                </p:contentPart>
              </mc:Choice>
              <mc:Fallback xmlns="">
                <p:pic>
                  <p:nvPicPr>
                    <p:cNvPr id="861" name="Ink 860">
                      <a:extLst>
                        <a:ext uri="{FF2B5EF4-FFF2-40B4-BE49-F238E27FC236}">
                          <a16:creationId xmlns:a16="http://schemas.microsoft.com/office/drawing/2014/main" id="{B5BFF02C-55F9-0F71-4E97-318460B4D549}"/>
                        </a:ext>
                      </a:extLst>
                    </p:cNvPr>
                    <p:cNvPicPr/>
                    <p:nvPr/>
                  </p:nvPicPr>
                  <p:blipFill>
                    <a:blip r:embed="rId443"/>
                    <a:stretch>
                      <a:fillRect/>
                    </a:stretch>
                  </p:blipFill>
                  <p:spPr>
                    <a:xfrm>
                      <a:off x="10071030" y="1777830"/>
                      <a:ext cx="15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13" name="Ink 712">
                      <a:extLst>
                        <a:ext uri="{FF2B5EF4-FFF2-40B4-BE49-F238E27FC236}">
                          <a16:creationId xmlns:a16="http://schemas.microsoft.com/office/drawing/2014/main" id="{6794C9C9-53F2-85A2-C9A4-3298CCC7B840}"/>
                        </a:ext>
                      </a:extLst>
                    </p14:cNvPr>
                    <p14:cNvContentPartPr/>
                    <p14:nvPr/>
                  </p14:nvContentPartPr>
                  <p14:xfrm>
                    <a:off x="10100190" y="1778550"/>
                    <a:ext cx="9000" cy="39600"/>
                  </p14:xfrm>
                </p:contentPart>
              </mc:Choice>
              <mc:Fallback xmlns="">
                <p:pic>
                  <p:nvPicPr>
                    <p:cNvPr id="862" name="Ink 861">
                      <a:extLst>
                        <a:ext uri="{FF2B5EF4-FFF2-40B4-BE49-F238E27FC236}">
                          <a16:creationId xmlns:a16="http://schemas.microsoft.com/office/drawing/2014/main" id="{FC260849-81A4-A5CF-8A2F-47FF83C6301E}"/>
                        </a:ext>
                      </a:extLst>
                    </p:cNvPr>
                    <p:cNvPicPr/>
                    <p:nvPr/>
                  </p:nvPicPr>
                  <p:blipFill>
                    <a:blip r:embed="rId445"/>
                    <a:stretch>
                      <a:fillRect/>
                    </a:stretch>
                  </p:blipFill>
                  <p:spPr>
                    <a:xfrm>
                      <a:off x="10095870" y="1774230"/>
                      <a:ext cx="1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14" name="Ink 713">
                      <a:extLst>
                        <a:ext uri="{FF2B5EF4-FFF2-40B4-BE49-F238E27FC236}">
                          <a16:creationId xmlns:a16="http://schemas.microsoft.com/office/drawing/2014/main" id="{AA65AC1E-3F08-0747-1436-E179125B8C03}"/>
                        </a:ext>
                      </a:extLst>
                    </p14:cNvPr>
                    <p14:cNvContentPartPr/>
                    <p14:nvPr/>
                  </p14:nvContentPartPr>
                  <p14:xfrm>
                    <a:off x="10115670" y="1783590"/>
                    <a:ext cx="2160" cy="37440"/>
                  </p14:xfrm>
                </p:contentPart>
              </mc:Choice>
              <mc:Fallback xmlns="">
                <p:pic>
                  <p:nvPicPr>
                    <p:cNvPr id="863" name="Ink 862">
                      <a:extLst>
                        <a:ext uri="{FF2B5EF4-FFF2-40B4-BE49-F238E27FC236}">
                          <a16:creationId xmlns:a16="http://schemas.microsoft.com/office/drawing/2014/main" id="{56207772-8DFB-2DAE-9265-900D2A8B49D2}"/>
                        </a:ext>
                      </a:extLst>
                    </p:cNvPr>
                    <p:cNvPicPr/>
                    <p:nvPr/>
                  </p:nvPicPr>
                  <p:blipFill>
                    <a:blip r:embed="rId447"/>
                    <a:stretch>
                      <a:fillRect/>
                    </a:stretch>
                  </p:blipFill>
                  <p:spPr>
                    <a:xfrm>
                      <a:off x="10111350" y="1779270"/>
                      <a:ext cx="10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15" name="Ink 714">
                      <a:extLst>
                        <a:ext uri="{FF2B5EF4-FFF2-40B4-BE49-F238E27FC236}">
                          <a16:creationId xmlns:a16="http://schemas.microsoft.com/office/drawing/2014/main" id="{E46857FD-9173-4DCC-C3F9-2AF120676DB2}"/>
                        </a:ext>
                      </a:extLst>
                    </p14:cNvPr>
                    <p14:cNvContentPartPr/>
                    <p14:nvPr/>
                  </p14:nvContentPartPr>
                  <p14:xfrm>
                    <a:off x="10114590" y="1759470"/>
                    <a:ext cx="3240" cy="36720"/>
                  </p14:xfrm>
                </p:contentPart>
              </mc:Choice>
              <mc:Fallback xmlns="">
                <p:pic>
                  <p:nvPicPr>
                    <p:cNvPr id="864" name="Ink 863">
                      <a:extLst>
                        <a:ext uri="{FF2B5EF4-FFF2-40B4-BE49-F238E27FC236}">
                          <a16:creationId xmlns:a16="http://schemas.microsoft.com/office/drawing/2014/main" id="{6CD26980-9679-C11A-CBE1-10C4EED57411}"/>
                        </a:ext>
                      </a:extLst>
                    </p:cNvPr>
                    <p:cNvPicPr/>
                    <p:nvPr/>
                  </p:nvPicPr>
                  <p:blipFill>
                    <a:blip r:embed="rId449"/>
                    <a:stretch>
                      <a:fillRect/>
                    </a:stretch>
                  </p:blipFill>
                  <p:spPr>
                    <a:xfrm>
                      <a:off x="10110270" y="1755150"/>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6" name="Ink 715">
                      <a:extLst>
                        <a:ext uri="{FF2B5EF4-FFF2-40B4-BE49-F238E27FC236}">
                          <a16:creationId xmlns:a16="http://schemas.microsoft.com/office/drawing/2014/main" id="{F0D94ED8-629A-DA31-E03F-2B040C76A312}"/>
                        </a:ext>
                      </a:extLst>
                    </p14:cNvPr>
                    <p14:cNvContentPartPr/>
                    <p14:nvPr/>
                  </p14:nvContentPartPr>
                  <p14:xfrm>
                    <a:off x="10119630" y="1756230"/>
                    <a:ext cx="5760" cy="56520"/>
                  </p14:xfrm>
                </p:contentPart>
              </mc:Choice>
              <mc:Fallback xmlns="">
                <p:pic>
                  <p:nvPicPr>
                    <p:cNvPr id="865" name="Ink 864">
                      <a:extLst>
                        <a:ext uri="{FF2B5EF4-FFF2-40B4-BE49-F238E27FC236}">
                          <a16:creationId xmlns:a16="http://schemas.microsoft.com/office/drawing/2014/main" id="{EF290ABE-5714-DF0D-2F68-0B38EDCD5FA0}"/>
                        </a:ext>
                      </a:extLst>
                    </p:cNvPr>
                    <p:cNvPicPr/>
                    <p:nvPr/>
                  </p:nvPicPr>
                  <p:blipFill>
                    <a:blip r:embed="rId451"/>
                    <a:stretch>
                      <a:fillRect/>
                    </a:stretch>
                  </p:blipFill>
                  <p:spPr>
                    <a:xfrm>
                      <a:off x="10115310" y="1751910"/>
                      <a:ext cx="1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17" name="Ink 716">
                      <a:extLst>
                        <a:ext uri="{FF2B5EF4-FFF2-40B4-BE49-F238E27FC236}">
                          <a16:creationId xmlns:a16="http://schemas.microsoft.com/office/drawing/2014/main" id="{29E2482A-F31E-8366-0835-84C2781BE433}"/>
                        </a:ext>
                      </a:extLst>
                    </p14:cNvPr>
                    <p14:cNvContentPartPr/>
                    <p14:nvPr/>
                  </p14:nvContentPartPr>
                  <p14:xfrm>
                    <a:off x="10133310" y="1756590"/>
                    <a:ext cx="10080" cy="44640"/>
                  </p14:xfrm>
                </p:contentPart>
              </mc:Choice>
              <mc:Fallback xmlns="">
                <p:pic>
                  <p:nvPicPr>
                    <p:cNvPr id="866" name="Ink 865">
                      <a:extLst>
                        <a:ext uri="{FF2B5EF4-FFF2-40B4-BE49-F238E27FC236}">
                          <a16:creationId xmlns:a16="http://schemas.microsoft.com/office/drawing/2014/main" id="{BF0E2D14-40A6-9E82-CCCE-DE12EBAAE6DF}"/>
                        </a:ext>
                      </a:extLst>
                    </p:cNvPr>
                    <p:cNvPicPr/>
                    <p:nvPr/>
                  </p:nvPicPr>
                  <p:blipFill>
                    <a:blip r:embed="rId453"/>
                    <a:stretch>
                      <a:fillRect/>
                    </a:stretch>
                  </p:blipFill>
                  <p:spPr>
                    <a:xfrm>
                      <a:off x="10128990" y="1752270"/>
                      <a:ext cx="18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18" name="Ink 717">
                      <a:extLst>
                        <a:ext uri="{FF2B5EF4-FFF2-40B4-BE49-F238E27FC236}">
                          <a16:creationId xmlns:a16="http://schemas.microsoft.com/office/drawing/2014/main" id="{42F04D87-8175-A5E7-AAE7-6040551882CB}"/>
                        </a:ext>
                      </a:extLst>
                    </p14:cNvPr>
                    <p14:cNvContentPartPr/>
                    <p14:nvPr/>
                  </p14:nvContentPartPr>
                  <p14:xfrm>
                    <a:off x="10156710" y="1743630"/>
                    <a:ext cx="10800" cy="72720"/>
                  </p14:xfrm>
                </p:contentPart>
              </mc:Choice>
              <mc:Fallback xmlns="">
                <p:pic>
                  <p:nvPicPr>
                    <p:cNvPr id="867" name="Ink 866">
                      <a:extLst>
                        <a:ext uri="{FF2B5EF4-FFF2-40B4-BE49-F238E27FC236}">
                          <a16:creationId xmlns:a16="http://schemas.microsoft.com/office/drawing/2014/main" id="{CEED2CF3-2EF9-5989-0749-DCE32B412D97}"/>
                        </a:ext>
                      </a:extLst>
                    </p:cNvPr>
                    <p:cNvPicPr/>
                    <p:nvPr/>
                  </p:nvPicPr>
                  <p:blipFill>
                    <a:blip r:embed="rId455"/>
                    <a:stretch>
                      <a:fillRect/>
                    </a:stretch>
                  </p:blipFill>
                  <p:spPr>
                    <a:xfrm>
                      <a:off x="10152390" y="1739310"/>
                      <a:ext cx="19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19" name="Ink 718">
                      <a:extLst>
                        <a:ext uri="{FF2B5EF4-FFF2-40B4-BE49-F238E27FC236}">
                          <a16:creationId xmlns:a16="http://schemas.microsoft.com/office/drawing/2014/main" id="{9F654481-83B5-9344-DE86-8EF368671490}"/>
                        </a:ext>
                      </a:extLst>
                    </p14:cNvPr>
                    <p14:cNvContentPartPr/>
                    <p14:nvPr/>
                  </p14:nvContentPartPr>
                  <p14:xfrm>
                    <a:off x="10154910" y="1756230"/>
                    <a:ext cx="15120" cy="88920"/>
                  </p14:xfrm>
                </p:contentPart>
              </mc:Choice>
              <mc:Fallback xmlns="">
                <p:pic>
                  <p:nvPicPr>
                    <p:cNvPr id="868" name="Ink 867">
                      <a:extLst>
                        <a:ext uri="{FF2B5EF4-FFF2-40B4-BE49-F238E27FC236}">
                          <a16:creationId xmlns:a16="http://schemas.microsoft.com/office/drawing/2014/main" id="{5D5E5FD7-919B-5A23-D63F-3AF15DF2889F}"/>
                        </a:ext>
                      </a:extLst>
                    </p:cNvPr>
                    <p:cNvPicPr/>
                    <p:nvPr/>
                  </p:nvPicPr>
                  <p:blipFill>
                    <a:blip r:embed="rId457"/>
                    <a:stretch>
                      <a:fillRect/>
                    </a:stretch>
                  </p:blipFill>
                  <p:spPr>
                    <a:xfrm>
                      <a:off x="10150590" y="1751910"/>
                      <a:ext cx="23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20" name="Ink 719">
                      <a:extLst>
                        <a:ext uri="{FF2B5EF4-FFF2-40B4-BE49-F238E27FC236}">
                          <a16:creationId xmlns:a16="http://schemas.microsoft.com/office/drawing/2014/main" id="{ACB4CD18-B956-30F3-5039-4190EF3D1547}"/>
                        </a:ext>
                      </a:extLst>
                    </p14:cNvPr>
                    <p14:cNvContentPartPr/>
                    <p14:nvPr/>
                  </p14:nvContentPartPr>
                  <p14:xfrm>
                    <a:off x="10168230" y="1773150"/>
                    <a:ext cx="18000" cy="83880"/>
                  </p14:xfrm>
                </p:contentPart>
              </mc:Choice>
              <mc:Fallback xmlns="">
                <p:pic>
                  <p:nvPicPr>
                    <p:cNvPr id="869" name="Ink 868">
                      <a:extLst>
                        <a:ext uri="{FF2B5EF4-FFF2-40B4-BE49-F238E27FC236}">
                          <a16:creationId xmlns:a16="http://schemas.microsoft.com/office/drawing/2014/main" id="{C89510A2-178D-0A0D-D9E2-9720972F7BF0}"/>
                        </a:ext>
                      </a:extLst>
                    </p:cNvPr>
                    <p:cNvPicPr/>
                    <p:nvPr/>
                  </p:nvPicPr>
                  <p:blipFill>
                    <a:blip r:embed="rId459"/>
                    <a:stretch>
                      <a:fillRect/>
                    </a:stretch>
                  </p:blipFill>
                  <p:spPr>
                    <a:xfrm>
                      <a:off x="10163910" y="1768830"/>
                      <a:ext cx="2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21" name="Ink 720">
                      <a:extLst>
                        <a:ext uri="{FF2B5EF4-FFF2-40B4-BE49-F238E27FC236}">
                          <a16:creationId xmlns:a16="http://schemas.microsoft.com/office/drawing/2014/main" id="{F60FCFAE-C979-3ED4-703B-57367BA683A8}"/>
                        </a:ext>
                      </a:extLst>
                    </p14:cNvPr>
                    <p14:cNvContentPartPr/>
                    <p14:nvPr/>
                  </p14:nvContentPartPr>
                  <p14:xfrm>
                    <a:off x="10180110" y="1783590"/>
                    <a:ext cx="15480" cy="98280"/>
                  </p14:xfrm>
                </p:contentPart>
              </mc:Choice>
              <mc:Fallback xmlns="">
                <p:pic>
                  <p:nvPicPr>
                    <p:cNvPr id="870" name="Ink 869">
                      <a:extLst>
                        <a:ext uri="{FF2B5EF4-FFF2-40B4-BE49-F238E27FC236}">
                          <a16:creationId xmlns:a16="http://schemas.microsoft.com/office/drawing/2014/main" id="{905EC4D1-7F6D-A67C-D3C6-D873DBAF160D}"/>
                        </a:ext>
                      </a:extLst>
                    </p:cNvPr>
                    <p:cNvPicPr/>
                    <p:nvPr/>
                  </p:nvPicPr>
                  <p:blipFill>
                    <a:blip r:embed="rId461"/>
                    <a:stretch>
                      <a:fillRect/>
                    </a:stretch>
                  </p:blipFill>
                  <p:spPr>
                    <a:xfrm>
                      <a:off x="10175790" y="1779270"/>
                      <a:ext cx="2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22" name="Ink 721">
                      <a:extLst>
                        <a:ext uri="{FF2B5EF4-FFF2-40B4-BE49-F238E27FC236}">
                          <a16:creationId xmlns:a16="http://schemas.microsoft.com/office/drawing/2014/main" id="{FDB5C597-DABE-D6D6-3FD6-FB26443C2147}"/>
                        </a:ext>
                      </a:extLst>
                    </p14:cNvPr>
                    <p14:cNvContentPartPr/>
                    <p14:nvPr/>
                  </p14:nvContentPartPr>
                  <p14:xfrm>
                    <a:off x="10202430" y="1791510"/>
                    <a:ext cx="8640" cy="93960"/>
                  </p14:xfrm>
                </p:contentPart>
              </mc:Choice>
              <mc:Fallback xmlns="">
                <p:pic>
                  <p:nvPicPr>
                    <p:cNvPr id="871" name="Ink 870">
                      <a:extLst>
                        <a:ext uri="{FF2B5EF4-FFF2-40B4-BE49-F238E27FC236}">
                          <a16:creationId xmlns:a16="http://schemas.microsoft.com/office/drawing/2014/main" id="{B4E6903E-5258-C0C0-D344-F061AE360D8A}"/>
                        </a:ext>
                      </a:extLst>
                    </p:cNvPr>
                    <p:cNvPicPr/>
                    <p:nvPr/>
                  </p:nvPicPr>
                  <p:blipFill>
                    <a:blip r:embed="rId463"/>
                    <a:stretch>
                      <a:fillRect/>
                    </a:stretch>
                  </p:blipFill>
                  <p:spPr>
                    <a:xfrm>
                      <a:off x="10198110" y="1787190"/>
                      <a:ext cx="1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23" name="Ink 722">
                      <a:extLst>
                        <a:ext uri="{FF2B5EF4-FFF2-40B4-BE49-F238E27FC236}">
                          <a16:creationId xmlns:a16="http://schemas.microsoft.com/office/drawing/2014/main" id="{A54A5D4C-94B8-DBAB-604D-B89BA5E9628F}"/>
                        </a:ext>
                      </a:extLst>
                    </p14:cNvPr>
                    <p14:cNvContentPartPr/>
                    <p14:nvPr/>
                  </p14:nvContentPartPr>
                  <p14:xfrm>
                    <a:off x="10208910" y="1805550"/>
                    <a:ext cx="14040" cy="108000"/>
                  </p14:xfrm>
                </p:contentPart>
              </mc:Choice>
              <mc:Fallback xmlns="">
                <p:pic>
                  <p:nvPicPr>
                    <p:cNvPr id="872" name="Ink 871">
                      <a:extLst>
                        <a:ext uri="{FF2B5EF4-FFF2-40B4-BE49-F238E27FC236}">
                          <a16:creationId xmlns:a16="http://schemas.microsoft.com/office/drawing/2014/main" id="{62BDCEFE-AE44-AB56-1FEF-4DBD0DBABAF2}"/>
                        </a:ext>
                      </a:extLst>
                    </p:cNvPr>
                    <p:cNvPicPr/>
                    <p:nvPr/>
                  </p:nvPicPr>
                  <p:blipFill>
                    <a:blip r:embed="rId465"/>
                    <a:stretch>
                      <a:fillRect/>
                    </a:stretch>
                  </p:blipFill>
                  <p:spPr>
                    <a:xfrm>
                      <a:off x="10204590" y="1801230"/>
                      <a:ext cx="22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24" name="Ink 723">
                      <a:extLst>
                        <a:ext uri="{FF2B5EF4-FFF2-40B4-BE49-F238E27FC236}">
                          <a16:creationId xmlns:a16="http://schemas.microsoft.com/office/drawing/2014/main" id="{1E9D587B-78E9-F7A2-567C-39BA05AFDA44}"/>
                        </a:ext>
                      </a:extLst>
                    </p14:cNvPr>
                    <p14:cNvContentPartPr/>
                    <p14:nvPr/>
                  </p14:nvContentPartPr>
                  <p14:xfrm>
                    <a:off x="10225470" y="1840470"/>
                    <a:ext cx="3960" cy="131040"/>
                  </p14:xfrm>
                </p:contentPart>
              </mc:Choice>
              <mc:Fallback xmlns="">
                <p:pic>
                  <p:nvPicPr>
                    <p:cNvPr id="873" name="Ink 872">
                      <a:extLst>
                        <a:ext uri="{FF2B5EF4-FFF2-40B4-BE49-F238E27FC236}">
                          <a16:creationId xmlns:a16="http://schemas.microsoft.com/office/drawing/2014/main" id="{984C3DCE-112B-B8F7-4025-DDEDC0735D99}"/>
                        </a:ext>
                      </a:extLst>
                    </p:cNvPr>
                    <p:cNvPicPr/>
                    <p:nvPr/>
                  </p:nvPicPr>
                  <p:blipFill>
                    <a:blip r:embed="rId467"/>
                    <a:stretch>
                      <a:fillRect/>
                    </a:stretch>
                  </p:blipFill>
                  <p:spPr>
                    <a:xfrm>
                      <a:off x="10221150" y="1836150"/>
                      <a:ext cx="12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725" name="Ink 724">
                      <a:extLst>
                        <a:ext uri="{FF2B5EF4-FFF2-40B4-BE49-F238E27FC236}">
                          <a16:creationId xmlns:a16="http://schemas.microsoft.com/office/drawing/2014/main" id="{285CCD34-E2F1-4A5E-401E-6FAB9083B864}"/>
                        </a:ext>
                      </a:extLst>
                    </p14:cNvPr>
                    <p14:cNvContentPartPr/>
                    <p14:nvPr/>
                  </p14:nvContentPartPr>
                  <p14:xfrm>
                    <a:off x="10232670" y="1842630"/>
                    <a:ext cx="2880" cy="69120"/>
                  </p14:xfrm>
                </p:contentPart>
              </mc:Choice>
              <mc:Fallback xmlns="">
                <p:pic>
                  <p:nvPicPr>
                    <p:cNvPr id="874" name="Ink 873">
                      <a:extLst>
                        <a:ext uri="{FF2B5EF4-FFF2-40B4-BE49-F238E27FC236}">
                          <a16:creationId xmlns:a16="http://schemas.microsoft.com/office/drawing/2014/main" id="{DB779C6A-02D3-F325-F191-A63D577679F4}"/>
                        </a:ext>
                      </a:extLst>
                    </p:cNvPr>
                    <p:cNvPicPr/>
                    <p:nvPr/>
                  </p:nvPicPr>
                  <p:blipFill>
                    <a:blip r:embed="rId469"/>
                    <a:stretch>
                      <a:fillRect/>
                    </a:stretch>
                  </p:blipFill>
                  <p:spPr>
                    <a:xfrm>
                      <a:off x="10228350" y="1838310"/>
                      <a:ext cx="1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26" name="Ink 725">
                      <a:extLst>
                        <a:ext uri="{FF2B5EF4-FFF2-40B4-BE49-F238E27FC236}">
                          <a16:creationId xmlns:a16="http://schemas.microsoft.com/office/drawing/2014/main" id="{CE8A4113-14EB-F0CD-8680-CF583100F389}"/>
                        </a:ext>
                      </a:extLst>
                    </p14:cNvPr>
                    <p14:cNvContentPartPr/>
                    <p14:nvPr/>
                  </p14:nvContentPartPr>
                  <p14:xfrm>
                    <a:off x="10241670" y="1800870"/>
                    <a:ext cx="2160" cy="101520"/>
                  </p14:xfrm>
                </p:contentPart>
              </mc:Choice>
              <mc:Fallback xmlns="">
                <p:pic>
                  <p:nvPicPr>
                    <p:cNvPr id="875" name="Ink 874">
                      <a:extLst>
                        <a:ext uri="{FF2B5EF4-FFF2-40B4-BE49-F238E27FC236}">
                          <a16:creationId xmlns:a16="http://schemas.microsoft.com/office/drawing/2014/main" id="{09914BEE-B9F1-1D31-D2AC-E43155B726F1}"/>
                        </a:ext>
                      </a:extLst>
                    </p:cNvPr>
                    <p:cNvPicPr/>
                    <p:nvPr/>
                  </p:nvPicPr>
                  <p:blipFill>
                    <a:blip r:embed="rId471"/>
                    <a:stretch>
                      <a:fillRect/>
                    </a:stretch>
                  </p:blipFill>
                  <p:spPr>
                    <a:xfrm>
                      <a:off x="10237350" y="1796550"/>
                      <a:ext cx="10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27" name="Ink 726">
                      <a:extLst>
                        <a:ext uri="{FF2B5EF4-FFF2-40B4-BE49-F238E27FC236}">
                          <a16:creationId xmlns:a16="http://schemas.microsoft.com/office/drawing/2014/main" id="{DA1E494F-059B-E51A-D1AA-DA79D325460D}"/>
                        </a:ext>
                      </a:extLst>
                    </p14:cNvPr>
                    <p14:cNvContentPartPr/>
                    <p14:nvPr/>
                  </p14:nvContentPartPr>
                  <p14:xfrm>
                    <a:off x="10243470" y="1811310"/>
                    <a:ext cx="2160" cy="82800"/>
                  </p14:xfrm>
                </p:contentPart>
              </mc:Choice>
              <mc:Fallback xmlns="">
                <p:pic>
                  <p:nvPicPr>
                    <p:cNvPr id="876" name="Ink 875">
                      <a:extLst>
                        <a:ext uri="{FF2B5EF4-FFF2-40B4-BE49-F238E27FC236}">
                          <a16:creationId xmlns:a16="http://schemas.microsoft.com/office/drawing/2014/main" id="{EAA0B250-4F7A-501C-CC9D-5A3475C9D865}"/>
                        </a:ext>
                      </a:extLst>
                    </p:cNvPr>
                    <p:cNvPicPr/>
                    <p:nvPr/>
                  </p:nvPicPr>
                  <p:blipFill>
                    <a:blip r:embed="rId473"/>
                    <a:stretch>
                      <a:fillRect/>
                    </a:stretch>
                  </p:blipFill>
                  <p:spPr>
                    <a:xfrm>
                      <a:off x="10239150" y="1806990"/>
                      <a:ext cx="1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28" name="Ink 727">
                      <a:extLst>
                        <a:ext uri="{FF2B5EF4-FFF2-40B4-BE49-F238E27FC236}">
                          <a16:creationId xmlns:a16="http://schemas.microsoft.com/office/drawing/2014/main" id="{46A6AC5B-74E2-66BB-BEE6-095BF4EF514F}"/>
                        </a:ext>
                      </a:extLst>
                    </p14:cNvPr>
                    <p14:cNvContentPartPr/>
                    <p14:nvPr/>
                  </p14:nvContentPartPr>
                  <p14:xfrm>
                    <a:off x="10241310" y="1729230"/>
                    <a:ext cx="14400" cy="135000"/>
                  </p14:xfrm>
                </p:contentPart>
              </mc:Choice>
              <mc:Fallback xmlns="">
                <p:pic>
                  <p:nvPicPr>
                    <p:cNvPr id="877" name="Ink 876">
                      <a:extLst>
                        <a:ext uri="{FF2B5EF4-FFF2-40B4-BE49-F238E27FC236}">
                          <a16:creationId xmlns:a16="http://schemas.microsoft.com/office/drawing/2014/main" id="{7BA62E1D-D17D-8C69-E46A-FB1A1E763586}"/>
                        </a:ext>
                      </a:extLst>
                    </p:cNvPr>
                    <p:cNvPicPr/>
                    <p:nvPr/>
                  </p:nvPicPr>
                  <p:blipFill>
                    <a:blip r:embed="rId475"/>
                    <a:stretch>
                      <a:fillRect/>
                    </a:stretch>
                  </p:blipFill>
                  <p:spPr>
                    <a:xfrm>
                      <a:off x="10236990" y="1724910"/>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29" name="Ink 728">
                      <a:extLst>
                        <a:ext uri="{FF2B5EF4-FFF2-40B4-BE49-F238E27FC236}">
                          <a16:creationId xmlns:a16="http://schemas.microsoft.com/office/drawing/2014/main" id="{04885932-CA89-CB3E-0858-CBBA19669CDA}"/>
                        </a:ext>
                      </a:extLst>
                    </p14:cNvPr>
                    <p14:cNvContentPartPr/>
                    <p14:nvPr/>
                  </p14:nvContentPartPr>
                  <p14:xfrm>
                    <a:off x="10210350" y="1692510"/>
                    <a:ext cx="21240" cy="145440"/>
                  </p14:xfrm>
                </p:contentPart>
              </mc:Choice>
              <mc:Fallback xmlns="">
                <p:pic>
                  <p:nvPicPr>
                    <p:cNvPr id="878" name="Ink 877">
                      <a:extLst>
                        <a:ext uri="{FF2B5EF4-FFF2-40B4-BE49-F238E27FC236}">
                          <a16:creationId xmlns:a16="http://schemas.microsoft.com/office/drawing/2014/main" id="{C3005653-97BE-ABC0-6631-FC4986D26F75}"/>
                        </a:ext>
                      </a:extLst>
                    </p:cNvPr>
                    <p:cNvPicPr/>
                    <p:nvPr/>
                  </p:nvPicPr>
                  <p:blipFill>
                    <a:blip r:embed="rId477"/>
                    <a:stretch>
                      <a:fillRect/>
                    </a:stretch>
                  </p:blipFill>
                  <p:spPr>
                    <a:xfrm>
                      <a:off x="10206030" y="1688190"/>
                      <a:ext cx="2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30" name="Ink 729">
                      <a:extLst>
                        <a:ext uri="{FF2B5EF4-FFF2-40B4-BE49-F238E27FC236}">
                          <a16:creationId xmlns:a16="http://schemas.microsoft.com/office/drawing/2014/main" id="{0210BFF6-8DA8-9578-5C2A-3389CEE145EB}"/>
                        </a:ext>
                      </a:extLst>
                    </p14:cNvPr>
                    <p14:cNvContentPartPr/>
                    <p14:nvPr/>
                  </p14:nvContentPartPr>
                  <p14:xfrm>
                    <a:off x="10206030" y="1670550"/>
                    <a:ext cx="33120" cy="156960"/>
                  </p14:xfrm>
                </p:contentPart>
              </mc:Choice>
              <mc:Fallback xmlns="">
                <p:pic>
                  <p:nvPicPr>
                    <p:cNvPr id="879" name="Ink 878">
                      <a:extLst>
                        <a:ext uri="{FF2B5EF4-FFF2-40B4-BE49-F238E27FC236}">
                          <a16:creationId xmlns:a16="http://schemas.microsoft.com/office/drawing/2014/main" id="{00B739B2-C030-2946-9DE4-76EBDA08AF23}"/>
                        </a:ext>
                      </a:extLst>
                    </p:cNvPr>
                    <p:cNvPicPr/>
                    <p:nvPr/>
                  </p:nvPicPr>
                  <p:blipFill>
                    <a:blip r:embed="rId479"/>
                    <a:stretch>
                      <a:fillRect/>
                    </a:stretch>
                  </p:blipFill>
                  <p:spPr>
                    <a:xfrm>
                      <a:off x="10201710" y="1666230"/>
                      <a:ext cx="41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31" name="Ink 730">
                      <a:extLst>
                        <a:ext uri="{FF2B5EF4-FFF2-40B4-BE49-F238E27FC236}">
                          <a16:creationId xmlns:a16="http://schemas.microsoft.com/office/drawing/2014/main" id="{0F453FED-CB7A-84A6-7B65-88E2851486D4}"/>
                        </a:ext>
                      </a:extLst>
                    </p14:cNvPr>
                    <p14:cNvContentPartPr/>
                    <p14:nvPr/>
                  </p14:nvContentPartPr>
                  <p14:xfrm>
                    <a:off x="10232670" y="1696830"/>
                    <a:ext cx="15840" cy="118800"/>
                  </p14:xfrm>
                </p:contentPart>
              </mc:Choice>
              <mc:Fallback xmlns="">
                <p:pic>
                  <p:nvPicPr>
                    <p:cNvPr id="880" name="Ink 879">
                      <a:extLst>
                        <a:ext uri="{FF2B5EF4-FFF2-40B4-BE49-F238E27FC236}">
                          <a16:creationId xmlns:a16="http://schemas.microsoft.com/office/drawing/2014/main" id="{BE947148-D094-19BE-0844-36DF57F85F17}"/>
                        </a:ext>
                      </a:extLst>
                    </p:cNvPr>
                    <p:cNvPicPr/>
                    <p:nvPr/>
                  </p:nvPicPr>
                  <p:blipFill>
                    <a:blip r:embed="rId481"/>
                    <a:stretch>
                      <a:fillRect/>
                    </a:stretch>
                  </p:blipFill>
                  <p:spPr>
                    <a:xfrm>
                      <a:off x="10228350" y="1692510"/>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32" name="Ink 731">
                      <a:extLst>
                        <a:ext uri="{FF2B5EF4-FFF2-40B4-BE49-F238E27FC236}">
                          <a16:creationId xmlns:a16="http://schemas.microsoft.com/office/drawing/2014/main" id="{FE466C6A-904B-530B-B621-ED023D859537}"/>
                        </a:ext>
                      </a:extLst>
                    </p14:cNvPr>
                    <p14:cNvContentPartPr/>
                    <p14:nvPr/>
                  </p14:nvContentPartPr>
                  <p14:xfrm>
                    <a:off x="10236990" y="1697550"/>
                    <a:ext cx="11160" cy="118800"/>
                  </p14:xfrm>
                </p:contentPart>
              </mc:Choice>
              <mc:Fallback xmlns="">
                <p:pic>
                  <p:nvPicPr>
                    <p:cNvPr id="881" name="Ink 880">
                      <a:extLst>
                        <a:ext uri="{FF2B5EF4-FFF2-40B4-BE49-F238E27FC236}">
                          <a16:creationId xmlns:a16="http://schemas.microsoft.com/office/drawing/2014/main" id="{E6632C03-0DA7-FC3C-9300-26C748BFDA4B}"/>
                        </a:ext>
                      </a:extLst>
                    </p:cNvPr>
                    <p:cNvPicPr/>
                    <p:nvPr/>
                  </p:nvPicPr>
                  <p:blipFill>
                    <a:blip r:embed="rId483"/>
                    <a:stretch>
                      <a:fillRect/>
                    </a:stretch>
                  </p:blipFill>
                  <p:spPr>
                    <a:xfrm>
                      <a:off x="10232670" y="1693230"/>
                      <a:ext cx="1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33" name="Ink 732">
                      <a:extLst>
                        <a:ext uri="{FF2B5EF4-FFF2-40B4-BE49-F238E27FC236}">
                          <a16:creationId xmlns:a16="http://schemas.microsoft.com/office/drawing/2014/main" id="{1DA4AEC6-5FFA-8F34-3F41-8E23B910E431}"/>
                        </a:ext>
                      </a:extLst>
                    </p14:cNvPr>
                    <p14:cNvContentPartPr/>
                    <p14:nvPr/>
                  </p14:nvContentPartPr>
                  <p14:xfrm>
                    <a:off x="10188750" y="1665870"/>
                    <a:ext cx="33120" cy="158760"/>
                  </p14:xfrm>
                </p:contentPart>
              </mc:Choice>
              <mc:Fallback xmlns="">
                <p:pic>
                  <p:nvPicPr>
                    <p:cNvPr id="882" name="Ink 881">
                      <a:extLst>
                        <a:ext uri="{FF2B5EF4-FFF2-40B4-BE49-F238E27FC236}">
                          <a16:creationId xmlns:a16="http://schemas.microsoft.com/office/drawing/2014/main" id="{72AFE0E9-81E9-1F86-35F2-B9A88854AEE8}"/>
                        </a:ext>
                      </a:extLst>
                    </p:cNvPr>
                    <p:cNvPicPr/>
                    <p:nvPr/>
                  </p:nvPicPr>
                  <p:blipFill>
                    <a:blip r:embed="rId485"/>
                    <a:stretch>
                      <a:fillRect/>
                    </a:stretch>
                  </p:blipFill>
                  <p:spPr>
                    <a:xfrm>
                      <a:off x="10184430" y="1661550"/>
                      <a:ext cx="41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34" name="Ink 733">
                      <a:extLst>
                        <a:ext uri="{FF2B5EF4-FFF2-40B4-BE49-F238E27FC236}">
                          <a16:creationId xmlns:a16="http://schemas.microsoft.com/office/drawing/2014/main" id="{C4B03D73-DD68-1367-6973-DC6ADC4581CD}"/>
                        </a:ext>
                      </a:extLst>
                    </p14:cNvPr>
                    <p14:cNvContentPartPr/>
                    <p14:nvPr/>
                  </p14:nvContentPartPr>
                  <p14:xfrm>
                    <a:off x="10171110" y="1646790"/>
                    <a:ext cx="28800" cy="157320"/>
                  </p14:xfrm>
                </p:contentPart>
              </mc:Choice>
              <mc:Fallback xmlns="">
                <p:pic>
                  <p:nvPicPr>
                    <p:cNvPr id="883" name="Ink 882">
                      <a:extLst>
                        <a:ext uri="{FF2B5EF4-FFF2-40B4-BE49-F238E27FC236}">
                          <a16:creationId xmlns:a16="http://schemas.microsoft.com/office/drawing/2014/main" id="{DE8C0E60-FBC1-41A2-5E01-0575E6419A5A}"/>
                        </a:ext>
                      </a:extLst>
                    </p:cNvPr>
                    <p:cNvPicPr/>
                    <p:nvPr/>
                  </p:nvPicPr>
                  <p:blipFill>
                    <a:blip r:embed="rId487"/>
                    <a:stretch>
                      <a:fillRect/>
                    </a:stretch>
                  </p:blipFill>
                  <p:spPr>
                    <a:xfrm>
                      <a:off x="10166790" y="1642470"/>
                      <a:ext cx="37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35" name="Ink 734">
                      <a:extLst>
                        <a:ext uri="{FF2B5EF4-FFF2-40B4-BE49-F238E27FC236}">
                          <a16:creationId xmlns:a16="http://schemas.microsoft.com/office/drawing/2014/main" id="{927A557C-CBEB-B3C4-BB83-3BE0ED40DB93}"/>
                        </a:ext>
                      </a:extLst>
                    </p14:cNvPr>
                    <p14:cNvContentPartPr/>
                    <p14:nvPr/>
                  </p14:nvContentPartPr>
                  <p14:xfrm>
                    <a:off x="10176510" y="1649670"/>
                    <a:ext cx="39600" cy="175680"/>
                  </p14:xfrm>
                </p:contentPart>
              </mc:Choice>
              <mc:Fallback xmlns="">
                <p:pic>
                  <p:nvPicPr>
                    <p:cNvPr id="884" name="Ink 883">
                      <a:extLst>
                        <a:ext uri="{FF2B5EF4-FFF2-40B4-BE49-F238E27FC236}">
                          <a16:creationId xmlns:a16="http://schemas.microsoft.com/office/drawing/2014/main" id="{9E9421EF-5B02-6617-D738-92C8D49F110B}"/>
                        </a:ext>
                      </a:extLst>
                    </p:cNvPr>
                    <p:cNvPicPr/>
                    <p:nvPr/>
                  </p:nvPicPr>
                  <p:blipFill>
                    <a:blip r:embed="rId489"/>
                    <a:stretch>
                      <a:fillRect/>
                    </a:stretch>
                  </p:blipFill>
                  <p:spPr>
                    <a:xfrm>
                      <a:off x="10172190" y="1645350"/>
                      <a:ext cx="4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36" name="Ink 735">
                      <a:extLst>
                        <a:ext uri="{FF2B5EF4-FFF2-40B4-BE49-F238E27FC236}">
                          <a16:creationId xmlns:a16="http://schemas.microsoft.com/office/drawing/2014/main" id="{6D6F4F06-C63D-30AA-C472-9C33AA344C69}"/>
                        </a:ext>
                      </a:extLst>
                    </p14:cNvPr>
                    <p14:cNvContentPartPr/>
                    <p14:nvPr/>
                  </p14:nvContentPartPr>
                  <p14:xfrm>
                    <a:off x="10203150" y="1702230"/>
                    <a:ext cx="13320" cy="144720"/>
                  </p14:xfrm>
                </p:contentPart>
              </mc:Choice>
              <mc:Fallback xmlns="">
                <p:pic>
                  <p:nvPicPr>
                    <p:cNvPr id="885" name="Ink 884">
                      <a:extLst>
                        <a:ext uri="{FF2B5EF4-FFF2-40B4-BE49-F238E27FC236}">
                          <a16:creationId xmlns:a16="http://schemas.microsoft.com/office/drawing/2014/main" id="{C378FF70-6612-59D8-5614-3F7574C6FF52}"/>
                        </a:ext>
                      </a:extLst>
                    </p:cNvPr>
                    <p:cNvPicPr/>
                    <p:nvPr/>
                  </p:nvPicPr>
                  <p:blipFill>
                    <a:blip r:embed="rId491"/>
                    <a:stretch>
                      <a:fillRect/>
                    </a:stretch>
                  </p:blipFill>
                  <p:spPr>
                    <a:xfrm>
                      <a:off x="10198830" y="1697910"/>
                      <a:ext cx="2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37" name="Ink 736">
                      <a:extLst>
                        <a:ext uri="{FF2B5EF4-FFF2-40B4-BE49-F238E27FC236}">
                          <a16:creationId xmlns:a16="http://schemas.microsoft.com/office/drawing/2014/main" id="{C506B2B1-A915-FD9A-1572-4763EDBDF5FD}"/>
                        </a:ext>
                      </a:extLst>
                    </p14:cNvPr>
                    <p14:cNvContentPartPr/>
                    <p14:nvPr/>
                  </p14:nvContentPartPr>
                  <p14:xfrm>
                    <a:off x="10170030" y="1648950"/>
                    <a:ext cx="24480" cy="165960"/>
                  </p14:xfrm>
                </p:contentPart>
              </mc:Choice>
              <mc:Fallback xmlns="">
                <p:pic>
                  <p:nvPicPr>
                    <p:cNvPr id="886" name="Ink 885">
                      <a:extLst>
                        <a:ext uri="{FF2B5EF4-FFF2-40B4-BE49-F238E27FC236}">
                          <a16:creationId xmlns:a16="http://schemas.microsoft.com/office/drawing/2014/main" id="{E3EA3AA9-3E53-6E4C-D2FA-524A5063585B}"/>
                        </a:ext>
                      </a:extLst>
                    </p:cNvPr>
                    <p:cNvPicPr/>
                    <p:nvPr/>
                  </p:nvPicPr>
                  <p:blipFill>
                    <a:blip r:embed="rId493"/>
                    <a:stretch>
                      <a:fillRect/>
                    </a:stretch>
                  </p:blipFill>
                  <p:spPr>
                    <a:xfrm>
                      <a:off x="10165710" y="1644630"/>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738" name="Ink 737">
                      <a:extLst>
                        <a:ext uri="{FF2B5EF4-FFF2-40B4-BE49-F238E27FC236}">
                          <a16:creationId xmlns:a16="http://schemas.microsoft.com/office/drawing/2014/main" id="{DE8BF893-BB6C-4CA3-67B5-0C1F45A5D5FA}"/>
                        </a:ext>
                      </a:extLst>
                    </p14:cNvPr>
                    <p14:cNvContentPartPr/>
                    <p14:nvPr/>
                  </p14:nvContentPartPr>
                  <p14:xfrm>
                    <a:off x="10150590" y="1628790"/>
                    <a:ext cx="21600" cy="164880"/>
                  </p14:xfrm>
                </p:contentPart>
              </mc:Choice>
              <mc:Fallback xmlns="">
                <p:pic>
                  <p:nvPicPr>
                    <p:cNvPr id="887" name="Ink 886">
                      <a:extLst>
                        <a:ext uri="{FF2B5EF4-FFF2-40B4-BE49-F238E27FC236}">
                          <a16:creationId xmlns:a16="http://schemas.microsoft.com/office/drawing/2014/main" id="{60035200-4BE6-9FC1-98AE-E7FC33AA1A36}"/>
                        </a:ext>
                      </a:extLst>
                    </p:cNvPr>
                    <p:cNvPicPr/>
                    <p:nvPr/>
                  </p:nvPicPr>
                  <p:blipFill>
                    <a:blip r:embed="rId495"/>
                    <a:stretch>
                      <a:fillRect/>
                    </a:stretch>
                  </p:blipFill>
                  <p:spPr>
                    <a:xfrm>
                      <a:off x="10146270" y="1624470"/>
                      <a:ext cx="30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739" name="Ink 738">
                      <a:extLst>
                        <a:ext uri="{FF2B5EF4-FFF2-40B4-BE49-F238E27FC236}">
                          <a16:creationId xmlns:a16="http://schemas.microsoft.com/office/drawing/2014/main" id="{89CCE03D-FEE4-EEA2-156B-58EDF3188C85}"/>
                        </a:ext>
                      </a:extLst>
                    </p14:cNvPr>
                    <p14:cNvContentPartPr/>
                    <p14:nvPr/>
                  </p14:nvContentPartPr>
                  <p14:xfrm>
                    <a:off x="10161750" y="1650390"/>
                    <a:ext cx="22320" cy="155160"/>
                  </p14:xfrm>
                </p:contentPart>
              </mc:Choice>
              <mc:Fallback xmlns="">
                <p:pic>
                  <p:nvPicPr>
                    <p:cNvPr id="888" name="Ink 887">
                      <a:extLst>
                        <a:ext uri="{FF2B5EF4-FFF2-40B4-BE49-F238E27FC236}">
                          <a16:creationId xmlns:a16="http://schemas.microsoft.com/office/drawing/2014/main" id="{644FAAF3-53FD-8C06-5A61-89646ACC0D79}"/>
                        </a:ext>
                      </a:extLst>
                    </p:cNvPr>
                    <p:cNvPicPr/>
                    <p:nvPr/>
                  </p:nvPicPr>
                  <p:blipFill>
                    <a:blip r:embed="rId497"/>
                    <a:stretch>
                      <a:fillRect/>
                    </a:stretch>
                  </p:blipFill>
                  <p:spPr>
                    <a:xfrm>
                      <a:off x="10157430" y="1646070"/>
                      <a:ext cx="3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40" name="Ink 739">
                      <a:extLst>
                        <a:ext uri="{FF2B5EF4-FFF2-40B4-BE49-F238E27FC236}">
                          <a16:creationId xmlns:a16="http://schemas.microsoft.com/office/drawing/2014/main" id="{BD1C8232-D154-77BE-6E8D-423A52C61E44}"/>
                        </a:ext>
                      </a:extLst>
                    </p14:cNvPr>
                    <p14:cNvContentPartPr/>
                    <p14:nvPr/>
                  </p14:nvContentPartPr>
                  <p14:xfrm>
                    <a:off x="10132590" y="1626990"/>
                    <a:ext cx="17640" cy="145440"/>
                  </p14:xfrm>
                </p:contentPart>
              </mc:Choice>
              <mc:Fallback xmlns="">
                <p:pic>
                  <p:nvPicPr>
                    <p:cNvPr id="889" name="Ink 888">
                      <a:extLst>
                        <a:ext uri="{FF2B5EF4-FFF2-40B4-BE49-F238E27FC236}">
                          <a16:creationId xmlns:a16="http://schemas.microsoft.com/office/drawing/2014/main" id="{12848584-804D-1C43-A606-E28DB85DF708}"/>
                        </a:ext>
                      </a:extLst>
                    </p:cNvPr>
                    <p:cNvPicPr/>
                    <p:nvPr/>
                  </p:nvPicPr>
                  <p:blipFill>
                    <a:blip r:embed="rId499"/>
                    <a:stretch>
                      <a:fillRect/>
                    </a:stretch>
                  </p:blipFill>
                  <p:spPr>
                    <a:xfrm>
                      <a:off x="10128270" y="1622670"/>
                      <a:ext cx="26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741" name="Ink 740">
                      <a:extLst>
                        <a:ext uri="{FF2B5EF4-FFF2-40B4-BE49-F238E27FC236}">
                          <a16:creationId xmlns:a16="http://schemas.microsoft.com/office/drawing/2014/main" id="{BE00A86B-86D9-1C17-FEDC-427549A00331}"/>
                        </a:ext>
                      </a:extLst>
                    </p14:cNvPr>
                    <p14:cNvContentPartPr/>
                    <p14:nvPr/>
                  </p14:nvContentPartPr>
                  <p14:xfrm>
                    <a:off x="10130430" y="1642470"/>
                    <a:ext cx="22680" cy="133560"/>
                  </p14:xfrm>
                </p:contentPart>
              </mc:Choice>
              <mc:Fallback xmlns="">
                <p:pic>
                  <p:nvPicPr>
                    <p:cNvPr id="890" name="Ink 889">
                      <a:extLst>
                        <a:ext uri="{FF2B5EF4-FFF2-40B4-BE49-F238E27FC236}">
                          <a16:creationId xmlns:a16="http://schemas.microsoft.com/office/drawing/2014/main" id="{D2D544C0-1BA9-7FED-7A4F-70BF8C01A485}"/>
                        </a:ext>
                      </a:extLst>
                    </p:cNvPr>
                    <p:cNvPicPr/>
                    <p:nvPr/>
                  </p:nvPicPr>
                  <p:blipFill>
                    <a:blip r:embed="rId501"/>
                    <a:stretch>
                      <a:fillRect/>
                    </a:stretch>
                  </p:blipFill>
                  <p:spPr>
                    <a:xfrm>
                      <a:off x="10126110" y="1638150"/>
                      <a:ext cx="31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742" name="Ink 741">
                      <a:extLst>
                        <a:ext uri="{FF2B5EF4-FFF2-40B4-BE49-F238E27FC236}">
                          <a16:creationId xmlns:a16="http://schemas.microsoft.com/office/drawing/2014/main" id="{499EB1FE-BF1C-2B55-D783-C16099CE49F2}"/>
                        </a:ext>
                      </a:extLst>
                    </p14:cNvPr>
                    <p14:cNvContentPartPr/>
                    <p14:nvPr/>
                  </p14:nvContentPartPr>
                  <p14:xfrm>
                    <a:off x="10115310" y="1632030"/>
                    <a:ext cx="26280" cy="163080"/>
                  </p14:xfrm>
                </p:contentPart>
              </mc:Choice>
              <mc:Fallback xmlns="">
                <p:pic>
                  <p:nvPicPr>
                    <p:cNvPr id="891" name="Ink 890">
                      <a:extLst>
                        <a:ext uri="{FF2B5EF4-FFF2-40B4-BE49-F238E27FC236}">
                          <a16:creationId xmlns:a16="http://schemas.microsoft.com/office/drawing/2014/main" id="{14AC855B-D3E9-37CB-16DA-060700BAE6D7}"/>
                        </a:ext>
                      </a:extLst>
                    </p:cNvPr>
                    <p:cNvPicPr/>
                    <p:nvPr/>
                  </p:nvPicPr>
                  <p:blipFill>
                    <a:blip r:embed="rId503"/>
                    <a:stretch>
                      <a:fillRect/>
                    </a:stretch>
                  </p:blipFill>
                  <p:spPr>
                    <a:xfrm>
                      <a:off x="10110990" y="1627710"/>
                      <a:ext cx="34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743" name="Ink 742">
                      <a:extLst>
                        <a:ext uri="{FF2B5EF4-FFF2-40B4-BE49-F238E27FC236}">
                          <a16:creationId xmlns:a16="http://schemas.microsoft.com/office/drawing/2014/main" id="{A4071A54-4874-8168-1AF3-AA6D5499EC2E}"/>
                        </a:ext>
                      </a:extLst>
                    </p14:cNvPr>
                    <p14:cNvContentPartPr/>
                    <p14:nvPr/>
                  </p14:nvContentPartPr>
                  <p14:xfrm>
                    <a:off x="10108110" y="1633830"/>
                    <a:ext cx="13680" cy="142560"/>
                  </p14:xfrm>
                </p:contentPart>
              </mc:Choice>
              <mc:Fallback xmlns="">
                <p:pic>
                  <p:nvPicPr>
                    <p:cNvPr id="892" name="Ink 891">
                      <a:extLst>
                        <a:ext uri="{FF2B5EF4-FFF2-40B4-BE49-F238E27FC236}">
                          <a16:creationId xmlns:a16="http://schemas.microsoft.com/office/drawing/2014/main" id="{453531D6-EFAF-F01F-E35F-0D748D0467D9}"/>
                        </a:ext>
                      </a:extLst>
                    </p:cNvPr>
                    <p:cNvPicPr/>
                    <p:nvPr/>
                  </p:nvPicPr>
                  <p:blipFill>
                    <a:blip r:embed="rId505"/>
                    <a:stretch>
                      <a:fillRect/>
                    </a:stretch>
                  </p:blipFill>
                  <p:spPr>
                    <a:xfrm>
                      <a:off x="10103790" y="1629510"/>
                      <a:ext cx="22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744" name="Ink 743">
                      <a:extLst>
                        <a:ext uri="{FF2B5EF4-FFF2-40B4-BE49-F238E27FC236}">
                          <a16:creationId xmlns:a16="http://schemas.microsoft.com/office/drawing/2014/main" id="{68928961-7F4E-502E-F0BC-F864BC7E3A49}"/>
                        </a:ext>
                      </a:extLst>
                    </p14:cNvPr>
                    <p14:cNvContentPartPr/>
                    <p14:nvPr/>
                  </p14:nvContentPartPr>
                  <p14:xfrm>
                    <a:off x="10090830" y="1624470"/>
                    <a:ext cx="25200" cy="173880"/>
                  </p14:xfrm>
                </p:contentPart>
              </mc:Choice>
              <mc:Fallback xmlns="">
                <p:pic>
                  <p:nvPicPr>
                    <p:cNvPr id="893" name="Ink 892">
                      <a:extLst>
                        <a:ext uri="{FF2B5EF4-FFF2-40B4-BE49-F238E27FC236}">
                          <a16:creationId xmlns:a16="http://schemas.microsoft.com/office/drawing/2014/main" id="{9564D3B2-95A0-5682-D5BF-B607BD3F5973}"/>
                        </a:ext>
                      </a:extLst>
                    </p:cNvPr>
                    <p:cNvPicPr/>
                    <p:nvPr/>
                  </p:nvPicPr>
                  <p:blipFill>
                    <a:blip r:embed="rId507"/>
                    <a:stretch>
                      <a:fillRect/>
                    </a:stretch>
                  </p:blipFill>
                  <p:spPr>
                    <a:xfrm>
                      <a:off x="10086510" y="1620150"/>
                      <a:ext cx="3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745" name="Ink 744">
                      <a:extLst>
                        <a:ext uri="{FF2B5EF4-FFF2-40B4-BE49-F238E27FC236}">
                          <a16:creationId xmlns:a16="http://schemas.microsoft.com/office/drawing/2014/main" id="{D1D681C3-4521-9CEE-06BE-E9139794D39A}"/>
                        </a:ext>
                      </a:extLst>
                    </p14:cNvPr>
                    <p14:cNvContentPartPr/>
                    <p14:nvPr/>
                  </p14:nvContentPartPr>
                  <p14:xfrm>
                    <a:off x="10093710" y="1612950"/>
                    <a:ext cx="11160" cy="183960"/>
                  </p14:xfrm>
                </p:contentPart>
              </mc:Choice>
              <mc:Fallback xmlns="">
                <p:pic>
                  <p:nvPicPr>
                    <p:cNvPr id="894" name="Ink 893">
                      <a:extLst>
                        <a:ext uri="{FF2B5EF4-FFF2-40B4-BE49-F238E27FC236}">
                          <a16:creationId xmlns:a16="http://schemas.microsoft.com/office/drawing/2014/main" id="{7FCD96C5-8CD4-5E6C-840C-245E528102A2}"/>
                        </a:ext>
                      </a:extLst>
                    </p:cNvPr>
                    <p:cNvPicPr/>
                    <p:nvPr/>
                  </p:nvPicPr>
                  <p:blipFill>
                    <a:blip r:embed="rId509"/>
                    <a:stretch>
                      <a:fillRect/>
                    </a:stretch>
                  </p:blipFill>
                  <p:spPr>
                    <a:xfrm>
                      <a:off x="10089390" y="1608630"/>
                      <a:ext cx="1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746" name="Ink 745">
                      <a:extLst>
                        <a:ext uri="{FF2B5EF4-FFF2-40B4-BE49-F238E27FC236}">
                          <a16:creationId xmlns:a16="http://schemas.microsoft.com/office/drawing/2014/main" id="{8D622F49-3E5B-BB9D-5190-87F0915C9768}"/>
                        </a:ext>
                      </a:extLst>
                    </p14:cNvPr>
                    <p14:cNvContentPartPr/>
                    <p14:nvPr/>
                  </p14:nvContentPartPr>
                  <p14:xfrm>
                    <a:off x="10090110" y="1630950"/>
                    <a:ext cx="16560" cy="158040"/>
                  </p14:xfrm>
                </p:contentPart>
              </mc:Choice>
              <mc:Fallback xmlns="">
                <p:pic>
                  <p:nvPicPr>
                    <p:cNvPr id="895" name="Ink 894">
                      <a:extLst>
                        <a:ext uri="{FF2B5EF4-FFF2-40B4-BE49-F238E27FC236}">
                          <a16:creationId xmlns:a16="http://schemas.microsoft.com/office/drawing/2014/main" id="{92627CEA-C45C-EC51-26D4-2951C8F9AAAC}"/>
                        </a:ext>
                      </a:extLst>
                    </p:cNvPr>
                    <p:cNvPicPr/>
                    <p:nvPr/>
                  </p:nvPicPr>
                  <p:blipFill>
                    <a:blip r:embed="rId511"/>
                    <a:stretch>
                      <a:fillRect/>
                    </a:stretch>
                  </p:blipFill>
                  <p:spPr>
                    <a:xfrm>
                      <a:off x="10085790" y="1626630"/>
                      <a:ext cx="25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747" name="Ink 746">
                      <a:extLst>
                        <a:ext uri="{FF2B5EF4-FFF2-40B4-BE49-F238E27FC236}">
                          <a16:creationId xmlns:a16="http://schemas.microsoft.com/office/drawing/2014/main" id="{D941A275-C33E-3F1F-38F5-75F34EE63F5A}"/>
                        </a:ext>
                      </a:extLst>
                    </p14:cNvPr>
                    <p14:cNvContentPartPr/>
                    <p14:nvPr/>
                  </p14:nvContentPartPr>
                  <p14:xfrm>
                    <a:off x="10078950" y="1612230"/>
                    <a:ext cx="10440" cy="183240"/>
                  </p14:xfrm>
                </p:contentPart>
              </mc:Choice>
              <mc:Fallback xmlns="">
                <p:pic>
                  <p:nvPicPr>
                    <p:cNvPr id="896" name="Ink 895">
                      <a:extLst>
                        <a:ext uri="{FF2B5EF4-FFF2-40B4-BE49-F238E27FC236}">
                          <a16:creationId xmlns:a16="http://schemas.microsoft.com/office/drawing/2014/main" id="{AF10F0E9-1A50-ED0F-B879-07F64AB24634}"/>
                        </a:ext>
                      </a:extLst>
                    </p:cNvPr>
                    <p:cNvPicPr/>
                    <p:nvPr/>
                  </p:nvPicPr>
                  <p:blipFill>
                    <a:blip r:embed="rId513"/>
                    <a:stretch>
                      <a:fillRect/>
                    </a:stretch>
                  </p:blipFill>
                  <p:spPr>
                    <a:xfrm>
                      <a:off x="10074630" y="1607910"/>
                      <a:ext cx="1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748" name="Ink 747">
                      <a:extLst>
                        <a:ext uri="{FF2B5EF4-FFF2-40B4-BE49-F238E27FC236}">
                          <a16:creationId xmlns:a16="http://schemas.microsoft.com/office/drawing/2014/main" id="{DEE7F1ED-3674-4A6B-AD38-5FEB7E3CD418}"/>
                        </a:ext>
                      </a:extLst>
                    </p14:cNvPr>
                    <p14:cNvContentPartPr/>
                    <p14:nvPr/>
                  </p14:nvContentPartPr>
                  <p14:xfrm>
                    <a:off x="10052310" y="1609350"/>
                    <a:ext cx="11880" cy="189360"/>
                  </p14:xfrm>
                </p:contentPart>
              </mc:Choice>
              <mc:Fallback xmlns="">
                <p:pic>
                  <p:nvPicPr>
                    <p:cNvPr id="897" name="Ink 896">
                      <a:extLst>
                        <a:ext uri="{FF2B5EF4-FFF2-40B4-BE49-F238E27FC236}">
                          <a16:creationId xmlns:a16="http://schemas.microsoft.com/office/drawing/2014/main" id="{527662E9-9A00-EA56-166B-AA987743A86E}"/>
                        </a:ext>
                      </a:extLst>
                    </p:cNvPr>
                    <p:cNvPicPr/>
                    <p:nvPr/>
                  </p:nvPicPr>
                  <p:blipFill>
                    <a:blip r:embed="rId515"/>
                    <a:stretch>
                      <a:fillRect/>
                    </a:stretch>
                  </p:blipFill>
                  <p:spPr>
                    <a:xfrm>
                      <a:off x="10047990" y="1605030"/>
                      <a:ext cx="20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749" name="Ink 748">
                      <a:extLst>
                        <a:ext uri="{FF2B5EF4-FFF2-40B4-BE49-F238E27FC236}">
                          <a16:creationId xmlns:a16="http://schemas.microsoft.com/office/drawing/2014/main" id="{652B7E81-BBEE-6039-CF76-F378131CF0D7}"/>
                        </a:ext>
                      </a:extLst>
                    </p14:cNvPr>
                    <p14:cNvContentPartPr/>
                    <p14:nvPr/>
                  </p14:nvContentPartPr>
                  <p14:xfrm>
                    <a:off x="10055190" y="1635630"/>
                    <a:ext cx="27360" cy="160200"/>
                  </p14:xfrm>
                </p:contentPart>
              </mc:Choice>
              <mc:Fallback xmlns="">
                <p:pic>
                  <p:nvPicPr>
                    <p:cNvPr id="898" name="Ink 897">
                      <a:extLst>
                        <a:ext uri="{FF2B5EF4-FFF2-40B4-BE49-F238E27FC236}">
                          <a16:creationId xmlns:a16="http://schemas.microsoft.com/office/drawing/2014/main" id="{97FE9B82-57B0-6770-A1AD-FD42F814CF12}"/>
                        </a:ext>
                      </a:extLst>
                    </p:cNvPr>
                    <p:cNvPicPr/>
                    <p:nvPr/>
                  </p:nvPicPr>
                  <p:blipFill>
                    <a:blip r:embed="rId517"/>
                    <a:stretch>
                      <a:fillRect/>
                    </a:stretch>
                  </p:blipFill>
                  <p:spPr>
                    <a:xfrm>
                      <a:off x="10050870" y="1631310"/>
                      <a:ext cx="3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750" name="Ink 749">
                      <a:extLst>
                        <a:ext uri="{FF2B5EF4-FFF2-40B4-BE49-F238E27FC236}">
                          <a16:creationId xmlns:a16="http://schemas.microsoft.com/office/drawing/2014/main" id="{BD89124F-0FD6-5A52-ED14-A450146EFF78}"/>
                        </a:ext>
                      </a:extLst>
                    </p14:cNvPr>
                    <p14:cNvContentPartPr/>
                    <p14:nvPr/>
                  </p14:nvContentPartPr>
                  <p14:xfrm>
                    <a:off x="10052670" y="1625550"/>
                    <a:ext cx="28440" cy="151200"/>
                  </p14:xfrm>
                </p:contentPart>
              </mc:Choice>
              <mc:Fallback xmlns="">
                <p:pic>
                  <p:nvPicPr>
                    <p:cNvPr id="899" name="Ink 898">
                      <a:extLst>
                        <a:ext uri="{FF2B5EF4-FFF2-40B4-BE49-F238E27FC236}">
                          <a16:creationId xmlns:a16="http://schemas.microsoft.com/office/drawing/2014/main" id="{394FBB35-A31F-EEE9-4A51-1F777B622E6B}"/>
                        </a:ext>
                      </a:extLst>
                    </p:cNvPr>
                    <p:cNvPicPr/>
                    <p:nvPr/>
                  </p:nvPicPr>
                  <p:blipFill>
                    <a:blip r:embed="rId519"/>
                    <a:stretch>
                      <a:fillRect/>
                    </a:stretch>
                  </p:blipFill>
                  <p:spPr>
                    <a:xfrm>
                      <a:off x="10048350" y="1621230"/>
                      <a:ext cx="37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751" name="Ink 750">
                      <a:extLst>
                        <a:ext uri="{FF2B5EF4-FFF2-40B4-BE49-F238E27FC236}">
                          <a16:creationId xmlns:a16="http://schemas.microsoft.com/office/drawing/2014/main" id="{93835F62-82CF-003A-E7E5-0FE075ED19EB}"/>
                        </a:ext>
                      </a:extLst>
                    </p14:cNvPr>
                    <p14:cNvContentPartPr/>
                    <p14:nvPr/>
                  </p14:nvContentPartPr>
                  <p14:xfrm>
                    <a:off x="10060950" y="1599630"/>
                    <a:ext cx="23040" cy="140040"/>
                  </p14:xfrm>
                </p:contentPart>
              </mc:Choice>
              <mc:Fallback xmlns="">
                <p:pic>
                  <p:nvPicPr>
                    <p:cNvPr id="900" name="Ink 899">
                      <a:extLst>
                        <a:ext uri="{FF2B5EF4-FFF2-40B4-BE49-F238E27FC236}">
                          <a16:creationId xmlns:a16="http://schemas.microsoft.com/office/drawing/2014/main" id="{C263D786-8D0C-FC84-FA2E-17DCA0DBE72F}"/>
                        </a:ext>
                      </a:extLst>
                    </p:cNvPr>
                    <p:cNvPicPr/>
                    <p:nvPr/>
                  </p:nvPicPr>
                  <p:blipFill>
                    <a:blip r:embed="rId521"/>
                    <a:stretch>
                      <a:fillRect/>
                    </a:stretch>
                  </p:blipFill>
                  <p:spPr>
                    <a:xfrm>
                      <a:off x="10056630" y="1595310"/>
                      <a:ext cx="31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752" name="Ink 751">
                      <a:extLst>
                        <a:ext uri="{FF2B5EF4-FFF2-40B4-BE49-F238E27FC236}">
                          <a16:creationId xmlns:a16="http://schemas.microsoft.com/office/drawing/2014/main" id="{115D6AFA-3972-A125-489F-82E7E7EEA4F3}"/>
                        </a:ext>
                      </a:extLst>
                    </p14:cNvPr>
                    <p14:cNvContentPartPr/>
                    <p14:nvPr/>
                  </p14:nvContentPartPr>
                  <p14:xfrm>
                    <a:off x="10041510" y="1617270"/>
                    <a:ext cx="18360" cy="142920"/>
                  </p14:xfrm>
                </p:contentPart>
              </mc:Choice>
              <mc:Fallback xmlns="">
                <p:pic>
                  <p:nvPicPr>
                    <p:cNvPr id="901" name="Ink 900">
                      <a:extLst>
                        <a:ext uri="{FF2B5EF4-FFF2-40B4-BE49-F238E27FC236}">
                          <a16:creationId xmlns:a16="http://schemas.microsoft.com/office/drawing/2014/main" id="{768281F8-8C17-5974-7001-6B96C7950534}"/>
                        </a:ext>
                      </a:extLst>
                    </p:cNvPr>
                    <p:cNvPicPr/>
                    <p:nvPr/>
                  </p:nvPicPr>
                  <p:blipFill>
                    <a:blip r:embed="rId523"/>
                    <a:stretch>
                      <a:fillRect/>
                    </a:stretch>
                  </p:blipFill>
                  <p:spPr>
                    <a:xfrm>
                      <a:off x="10037190" y="1612950"/>
                      <a:ext cx="2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53" name="Ink 752">
                      <a:extLst>
                        <a:ext uri="{FF2B5EF4-FFF2-40B4-BE49-F238E27FC236}">
                          <a16:creationId xmlns:a16="http://schemas.microsoft.com/office/drawing/2014/main" id="{5336E2CC-313E-7C23-5868-C1F7F3431A29}"/>
                        </a:ext>
                      </a:extLst>
                    </p14:cNvPr>
                    <p14:cNvContentPartPr/>
                    <p14:nvPr/>
                  </p14:nvContentPartPr>
                  <p14:xfrm>
                    <a:off x="10030350" y="1606830"/>
                    <a:ext cx="19080" cy="148680"/>
                  </p14:xfrm>
                </p:contentPart>
              </mc:Choice>
              <mc:Fallback xmlns="">
                <p:pic>
                  <p:nvPicPr>
                    <p:cNvPr id="902" name="Ink 901">
                      <a:extLst>
                        <a:ext uri="{FF2B5EF4-FFF2-40B4-BE49-F238E27FC236}">
                          <a16:creationId xmlns:a16="http://schemas.microsoft.com/office/drawing/2014/main" id="{5DC58536-CE51-EE74-6A19-68F52848F1C0}"/>
                        </a:ext>
                      </a:extLst>
                    </p:cNvPr>
                    <p:cNvPicPr/>
                    <p:nvPr/>
                  </p:nvPicPr>
                  <p:blipFill>
                    <a:blip r:embed="rId525"/>
                    <a:stretch>
                      <a:fillRect/>
                    </a:stretch>
                  </p:blipFill>
                  <p:spPr>
                    <a:xfrm>
                      <a:off x="10026030" y="1602510"/>
                      <a:ext cx="27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754" name="Ink 753">
                      <a:extLst>
                        <a:ext uri="{FF2B5EF4-FFF2-40B4-BE49-F238E27FC236}">
                          <a16:creationId xmlns:a16="http://schemas.microsoft.com/office/drawing/2014/main" id="{793E08A3-DB67-C8AF-D98C-4882B435D6AC}"/>
                        </a:ext>
                      </a:extLst>
                    </p14:cNvPr>
                    <p14:cNvContentPartPr/>
                    <p14:nvPr/>
                  </p14:nvContentPartPr>
                  <p14:xfrm>
                    <a:off x="10029270" y="1676670"/>
                    <a:ext cx="13680" cy="102240"/>
                  </p14:xfrm>
                </p:contentPart>
              </mc:Choice>
              <mc:Fallback xmlns="">
                <p:pic>
                  <p:nvPicPr>
                    <p:cNvPr id="903" name="Ink 902">
                      <a:extLst>
                        <a:ext uri="{FF2B5EF4-FFF2-40B4-BE49-F238E27FC236}">
                          <a16:creationId xmlns:a16="http://schemas.microsoft.com/office/drawing/2014/main" id="{32004791-6AA5-9FE7-EA76-3F716174AC70}"/>
                        </a:ext>
                      </a:extLst>
                    </p:cNvPr>
                    <p:cNvPicPr/>
                    <p:nvPr/>
                  </p:nvPicPr>
                  <p:blipFill>
                    <a:blip r:embed="rId527"/>
                    <a:stretch>
                      <a:fillRect/>
                    </a:stretch>
                  </p:blipFill>
                  <p:spPr>
                    <a:xfrm>
                      <a:off x="10024950" y="1672350"/>
                      <a:ext cx="2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755" name="Ink 754">
                      <a:extLst>
                        <a:ext uri="{FF2B5EF4-FFF2-40B4-BE49-F238E27FC236}">
                          <a16:creationId xmlns:a16="http://schemas.microsoft.com/office/drawing/2014/main" id="{A83B56C6-BB06-7CCC-2CDF-16FF1943D44B}"/>
                        </a:ext>
                      </a:extLst>
                    </p14:cNvPr>
                    <p14:cNvContentPartPr/>
                    <p14:nvPr/>
                  </p14:nvContentPartPr>
                  <p14:xfrm>
                    <a:off x="10007670" y="1688190"/>
                    <a:ext cx="21240" cy="99360"/>
                  </p14:xfrm>
                </p:contentPart>
              </mc:Choice>
              <mc:Fallback xmlns="">
                <p:pic>
                  <p:nvPicPr>
                    <p:cNvPr id="904" name="Ink 903">
                      <a:extLst>
                        <a:ext uri="{FF2B5EF4-FFF2-40B4-BE49-F238E27FC236}">
                          <a16:creationId xmlns:a16="http://schemas.microsoft.com/office/drawing/2014/main" id="{002AAC36-E9D4-E111-072A-54383C861394}"/>
                        </a:ext>
                      </a:extLst>
                    </p:cNvPr>
                    <p:cNvPicPr/>
                    <p:nvPr/>
                  </p:nvPicPr>
                  <p:blipFill>
                    <a:blip r:embed="rId529"/>
                    <a:stretch>
                      <a:fillRect/>
                    </a:stretch>
                  </p:blipFill>
                  <p:spPr>
                    <a:xfrm>
                      <a:off x="10003350" y="1683870"/>
                      <a:ext cx="29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756" name="Ink 755">
                      <a:extLst>
                        <a:ext uri="{FF2B5EF4-FFF2-40B4-BE49-F238E27FC236}">
                          <a16:creationId xmlns:a16="http://schemas.microsoft.com/office/drawing/2014/main" id="{1F426BD3-A22F-EA3B-758D-00F45F425594}"/>
                        </a:ext>
                      </a:extLst>
                    </p14:cNvPr>
                    <p14:cNvContentPartPr/>
                    <p14:nvPr/>
                  </p14:nvContentPartPr>
                  <p14:xfrm>
                    <a:off x="10020270" y="1634910"/>
                    <a:ext cx="19800" cy="174600"/>
                  </p14:xfrm>
                </p:contentPart>
              </mc:Choice>
              <mc:Fallback xmlns="">
                <p:pic>
                  <p:nvPicPr>
                    <p:cNvPr id="905" name="Ink 904">
                      <a:extLst>
                        <a:ext uri="{FF2B5EF4-FFF2-40B4-BE49-F238E27FC236}">
                          <a16:creationId xmlns:a16="http://schemas.microsoft.com/office/drawing/2014/main" id="{1A2BC543-C7EA-D694-75FA-BF6ECCF494A7}"/>
                        </a:ext>
                      </a:extLst>
                    </p:cNvPr>
                    <p:cNvPicPr/>
                    <p:nvPr/>
                  </p:nvPicPr>
                  <p:blipFill>
                    <a:blip r:embed="rId531"/>
                    <a:stretch>
                      <a:fillRect/>
                    </a:stretch>
                  </p:blipFill>
                  <p:spPr>
                    <a:xfrm>
                      <a:off x="10015950" y="1630590"/>
                      <a:ext cx="28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757" name="Ink 756">
                      <a:extLst>
                        <a:ext uri="{FF2B5EF4-FFF2-40B4-BE49-F238E27FC236}">
                          <a16:creationId xmlns:a16="http://schemas.microsoft.com/office/drawing/2014/main" id="{CB1691F0-27E3-BF27-85A6-5169F60709AD}"/>
                        </a:ext>
                      </a:extLst>
                    </p14:cNvPr>
                    <p14:cNvContentPartPr/>
                    <p14:nvPr/>
                  </p14:nvContentPartPr>
                  <p14:xfrm>
                    <a:off x="10018470" y="1700790"/>
                    <a:ext cx="5760" cy="81720"/>
                  </p14:xfrm>
                </p:contentPart>
              </mc:Choice>
              <mc:Fallback xmlns="">
                <p:pic>
                  <p:nvPicPr>
                    <p:cNvPr id="906" name="Ink 905">
                      <a:extLst>
                        <a:ext uri="{FF2B5EF4-FFF2-40B4-BE49-F238E27FC236}">
                          <a16:creationId xmlns:a16="http://schemas.microsoft.com/office/drawing/2014/main" id="{1CD91E14-5896-9B72-BFC2-587234B095FD}"/>
                        </a:ext>
                      </a:extLst>
                    </p:cNvPr>
                    <p:cNvPicPr/>
                    <p:nvPr/>
                  </p:nvPicPr>
                  <p:blipFill>
                    <a:blip r:embed="rId533"/>
                    <a:stretch>
                      <a:fillRect/>
                    </a:stretch>
                  </p:blipFill>
                  <p:spPr>
                    <a:xfrm>
                      <a:off x="10014150" y="169647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758" name="Ink 757">
                      <a:extLst>
                        <a:ext uri="{FF2B5EF4-FFF2-40B4-BE49-F238E27FC236}">
                          <a16:creationId xmlns:a16="http://schemas.microsoft.com/office/drawing/2014/main" id="{E2FF8A3F-1ADC-125D-7C7D-D3BD271B0E4A}"/>
                        </a:ext>
                      </a:extLst>
                    </p14:cNvPr>
                    <p14:cNvContentPartPr/>
                    <p14:nvPr/>
                  </p14:nvContentPartPr>
                  <p14:xfrm>
                    <a:off x="9991830" y="1673790"/>
                    <a:ext cx="28800" cy="128520"/>
                  </p14:xfrm>
                </p:contentPart>
              </mc:Choice>
              <mc:Fallback xmlns="">
                <p:pic>
                  <p:nvPicPr>
                    <p:cNvPr id="907" name="Ink 906">
                      <a:extLst>
                        <a:ext uri="{FF2B5EF4-FFF2-40B4-BE49-F238E27FC236}">
                          <a16:creationId xmlns:a16="http://schemas.microsoft.com/office/drawing/2014/main" id="{A99565BD-42B6-AD3B-6452-9F7BF5EBB7D8}"/>
                        </a:ext>
                      </a:extLst>
                    </p:cNvPr>
                    <p:cNvPicPr/>
                    <p:nvPr/>
                  </p:nvPicPr>
                  <p:blipFill>
                    <a:blip r:embed="rId535"/>
                    <a:stretch>
                      <a:fillRect/>
                    </a:stretch>
                  </p:blipFill>
                  <p:spPr>
                    <a:xfrm>
                      <a:off x="9987510" y="1669470"/>
                      <a:ext cx="37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759" name="Ink 758">
                      <a:extLst>
                        <a:ext uri="{FF2B5EF4-FFF2-40B4-BE49-F238E27FC236}">
                          <a16:creationId xmlns:a16="http://schemas.microsoft.com/office/drawing/2014/main" id="{F21610E2-F34C-6ABC-7D3B-79A02081912C}"/>
                        </a:ext>
                      </a:extLst>
                    </p14:cNvPr>
                    <p14:cNvContentPartPr/>
                    <p14:nvPr/>
                  </p14:nvContentPartPr>
                  <p14:xfrm>
                    <a:off x="10000470" y="1704030"/>
                    <a:ext cx="14400" cy="120240"/>
                  </p14:xfrm>
                </p:contentPart>
              </mc:Choice>
              <mc:Fallback xmlns="">
                <p:pic>
                  <p:nvPicPr>
                    <p:cNvPr id="908" name="Ink 907">
                      <a:extLst>
                        <a:ext uri="{FF2B5EF4-FFF2-40B4-BE49-F238E27FC236}">
                          <a16:creationId xmlns:a16="http://schemas.microsoft.com/office/drawing/2014/main" id="{673635F7-3F9C-BC7B-C252-58D27F446BF2}"/>
                        </a:ext>
                      </a:extLst>
                    </p:cNvPr>
                    <p:cNvPicPr/>
                    <p:nvPr/>
                  </p:nvPicPr>
                  <p:blipFill>
                    <a:blip r:embed="rId537"/>
                    <a:stretch>
                      <a:fillRect/>
                    </a:stretch>
                  </p:blipFill>
                  <p:spPr>
                    <a:xfrm>
                      <a:off x="9996150" y="1699710"/>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760" name="Ink 759">
                      <a:extLst>
                        <a:ext uri="{FF2B5EF4-FFF2-40B4-BE49-F238E27FC236}">
                          <a16:creationId xmlns:a16="http://schemas.microsoft.com/office/drawing/2014/main" id="{EA0FE075-1F45-2050-379B-E31E312439E5}"/>
                        </a:ext>
                      </a:extLst>
                    </p14:cNvPr>
                    <p14:cNvContentPartPr/>
                    <p14:nvPr/>
                  </p14:nvContentPartPr>
                  <p14:xfrm>
                    <a:off x="9991830" y="1701870"/>
                    <a:ext cx="9000" cy="124560"/>
                  </p14:xfrm>
                </p:contentPart>
              </mc:Choice>
              <mc:Fallback xmlns="">
                <p:pic>
                  <p:nvPicPr>
                    <p:cNvPr id="909" name="Ink 908">
                      <a:extLst>
                        <a:ext uri="{FF2B5EF4-FFF2-40B4-BE49-F238E27FC236}">
                          <a16:creationId xmlns:a16="http://schemas.microsoft.com/office/drawing/2014/main" id="{41D30D40-AF81-98D2-7602-ADF4FDE88EEB}"/>
                        </a:ext>
                      </a:extLst>
                    </p:cNvPr>
                    <p:cNvPicPr/>
                    <p:nvPr/>
                  </p:nvPicPr>
                  <p:blipFill>
                    <a:blip r:embed="rId539"/>
                    <a:stretch>
                      <a:fillRect/>
                    </a:stretch>
                  </p:blipFill>
                  <p:spPr>
                    <a:xfrm>
                      <a:off x="9987510" y="1697550"/>
                      <a:ext cx="1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761" name="Ink 760">
                      <a:extLst>
                        <a:ext uri="{FF2B5EF4-FFF2-40B4-BE49-F238E27FC236}">
                          <a16:creationId xmlns:a16="http://schemas.microsoft.com/office/drawing/2014/main" id="{81549752-F572-A0A2-EA5F-02E81F33A408}"/>
                        </a:ext>
                      </a:extLst>
                    </p14:cNvPr>
                    <p14:cNvContentPartPr/>
                    <p14:nvPr/>
                  </p14:nvContentPartPr>
                  <p14:xfrm>
                    <a:off x="9981750" y="1703670"/>
                    <a:ext cx="15480" cy="138600"/>
                  </p14:xfrm>
                </p:contentPart>
              </mc:Choice>
              <mc:Fallback xmlns="">
                <p:pic>
                  <p:nvPicPr>
                    <p:cNvPr id="910" name="Ink 909">
                      <a:extLst>
                        <a:ext uri="{FF2B5EF4-FFF2-40B4-BE49-F238E27FC236}">
                          <a16:creationId xmlns:a16="http://schemas.microsoft.com/office/drawing/2014/main" id="{5829D44F-A3C2-49CE-5EC0-7968EB7F62D7}"/>
                        </a:ext>
                      </a:extLst>
                    </p:cNvPr>
                    <p:cNvPicPr/>
                    <p:nvPr/>
                  </p:nvPicPr>
                  <p:blipFill>
                    <a:blip r:embed="rId541"/>
                    <a:stretch>
                      <a:fillRect/>
                    </a:stretch>
                  </p:blipFill>
                  <p:spPr>
                    <a:xfrm>
                      <a:off x="9977430" y="1699350"/>
                      <a:ext cx="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762" name="Ink 761">
                      <a:extLst>
                        <a:ext uri="{FF2B5EF4-FFF2-40B4-BE49-F238E27FC236}">
                          <a16:creationId xmlns:a16="http://schemas.microsoft.com/office/drawing/2014/main" id="{32FC92D6-AD09-32EF-E2EA-EC15B1463A58}"/>
                        </a:ext>
                      </a:extLst>
                    </p14:cNvPr>
                    <p14:cNvContentPartPr/>
                    <p14:nvPr/>
                  </p14:nvContentPartPr>
                  <p14:xfrm>
                    <a:off x="9965910" y="1687110"/>
                    <a:ext cx="15120" cy="118440"/>
                  </p14:xfrm>
                </p:contentPart>
              </mc:Choice>
              <mc:Fallback xmlns="">
                <p:pic>
                  <p:nvPicPr>
                    <p:cNvPr id="911" name="Ink 910">
                      <a:extLst>
                        <a:ext uri="{FF2B5EF4-FFF2-40B4-BE49-F238E27FC236}">
                          <a16:creationId xmlns:a16="http://schemas.microsoft.com/office/drawing/2014/main" id="{1751D9E2-46FB-6E24-50AA-630BF5ADD29A}"/>
                        </a:ext>
                      </a:extLst>
                    </p:cNvPr>
                    <p:cNvPicPr/>
                    <p:nvPr/>
                  </p:nvPicPr>
                  <p:blipFill>
                    <a:blip r:embed="rId543"/>
                    <a:stretch>
                      <a:fillRect/>
                    </a:stretch>
                  </p:blipFill>
                  <p:spPr>
                    <a:xfrm>
                      <a:off x="9961590" y="1682790"/>
                      <a:ext cx="2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763" name="Ink 762">
                      <a:extLst>
                        <a:ext uri="{FF2B5EF4-FFF2-40B4-BE49-F238E27FC236}">
                          <a16:creationId xmlns:a16="http://schemas.microsoft.com/office/drawing/2014/main" id="{CD3F8BEA-C0C0-888E-CBC2-D20E91943C12}"/>
                        </a:ext>
                      </a:extLst>
                    </p14:cNvPr>
                    <p14:cNvContentPartPr/>
                    <p14:nvPr/>
                  </p14:nvContentPartPr>
                  <p14:xfrm>
                    <a:off x="9951510" y="1709070"/>
                    <a:ext cx="16920" cy="140400"/>
                  </p14:xfrm>
                </p:contentPart>
              </mc:Choice>
              <mc:Fallback xmlns="">
                <p:pic>
                  <p:nvPicPr>
                    <p:cNvPr id="912" name="Ink 911">
                      <a:extLst>
                        <a:ext uri="{FF2B5EF4-FFF2-40B4-BE49-F238E27FC236}">
                          <a16:creationId xmlns:a16="http://schemas.microsoft.com/office/drawing/2014/main" id="{15EE57A7-F6C8-B6A0-AE43-9A3EB0BA4051}"/>
                        </a:ext>
                      </a:extLst>
                    </p:cNvPr>
                    <p:cNvPicPr/>
                    <p:nvPr/>
                  </p:nvPicPr>
                  <p:blipFill>
                    <a:blip r:embed="rId545"/>
                    <a:stretch>
                      <a:fillRect/>
                    </a:stretch>
                  </p:blipFill>
                  <p:spPr>
                    <a:xfrm>
                      <a:off x="9947190" y="1704750"/>
                      <a:ext cx="2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764" name="Ink 763">
                      <a:extLst>
                        <a:ext uri="{FF2B5EF4-FFF2-40B4-BE49-F238E27FC236}">
                          <a16:creationId xmlns:a16="http://schemas.microsoft.com/office/drawing/2014/main" id="{54B6F625-D342-A0A1-A8A3-AF6140F6CC56}"/>
                        </a:ext>
                      </a:extLst>
                    </p14:cNvPr>
                    <p14:cNvContentPartPr/>
                    <p14:nvPr/>
                  </p14:nvContentPartPr>
                  <p14:xfrm>
                    <a:off x="9962310" y="1697190"/>
                    <a:ext cx="13680" cy="135000"/>
                  </p14:xfrm>
                </p:contentPart>
              </mc:Choice>
              <mc:Fallback xmlns="">
                <p:pic>
                  <p:nvPicPr>
                    <p:cNvPr id="913" name="Ink 912">
                      <a:extLst>
                        <a:ext uri="{FF2B5EF4-FFF2-40B4-BE49-F238E27FC236}">
                          <a16:creationId xmlns:a16="http://schemas.microsoft.com/office/drawing/2014/main" id="{E440AD7E-FD25-D1E6-694A-FA3F6FC30984}"/>
                        </a:ext>
                      </a:extLst>
                    </p:cNvPr>
                    <p:cNvPicPr/>
                    <p:nvPr/>
                  </p:nvPicPr>
                  <p:blipFill>
                    <a:blip r:embed="rId547"/>
                    <a:stretch>
                      <a:fillRect/>
                    </a:stretch>
                  </p:blipFill>
                  <p:spPr>
                    <a:xfrm>
                      <a:off x="9957990" y="1692870"/>
                      <a:ext cx="22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765" name="Ink 764">
                      <a:extLst>
                        <a:ext uri="{FF2B5EF4-FFF2-40B4-BE49-F238E27FC236}">
                          <a16:creationId xmlns:a16="http://schemas.microsoft.com/office/drawing/2014/main" id="{9842A8DE-A75E-0348-9075-7B97482B2AFF}"/>
                        </a:ext>
                      </a:extLst>
                    </p14:cNvPr>
                    <p14:cNvContentPartPr/>
                    <p14:nvPr/>
                  </p14:nvContentPartPr>
                  <p14:xfrm>
                    <a:off x="9952230" y="1705110"/>
                    <a:ext cx="11880" cy="131400"/>
                  </p14:xfrm>
                </p:contentPart>
              </mc:Choice>
              <mc:Fallback xmlns="">
                <p:pic>
                  <p:nvPicPr>
                    <p:cNvPr id="914" name="Ink 913">
                      <a:extLst>
                        <a:ext uri="{FF2B5EF4-FFF2-40B4-BE49-F238E27FC236}">
                          <a16:creationId xmlns:a16="http://schemas.microsoft.com/office/drawing/2014/main" id="{F4FDA1EE-C0F5-A929-865B-EC83D4FD8780}"/>
                        </a:ext>
                      </a:extLst>
                    </p:cNvPr>
                    <p:cNvPicPr/>
                    <p:nvPr/>
                  </p:nvPicPr>
                  <p:blipFill>
                    <a:blip r:embed="rId549"/>
                    <a:stretch>
                      <a:fillRect/>
                    </a:stretch>
                  </p:blipFill>
                  <p:spPr>
                    <a:xfrm>
                      <a:off x="9947910" y="1700790"/>
                      <a:ext cx="20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766" name="Ink 765">
                      <a:extLst>
                        <a:ext uri="{FF2B5EF4-FFF2-40B4-BE49-F238E27FC236}">
                          <a16:creationId xmlns:a16="http://schemas.microsoft.com/office/drawing/2014/main" id="{838F2F69-AD34-8A21-F868-28441D267814}"/>
                        </a:ext>
                      </a:extLst>
                    </p14:cNvPr>
                    <p14:cNvContentPartPr/>
                    <p14:nvPr/>
                  </p14:nvContentPartPr>
                  <p14:xfrm>
                    <a:off x="9941790" y="1709790"/>
                    <a:ext cx="7560" cy="133560"/>
                  </p14:xfrm>
                </p:contentPart>
              </mc:Choice>
              <mc:Fallback xmlns="">
                <p:pic>
                  <p:nvPicPr>
                    <p:cNvPr id="915" name="Ink 914">
                      <a:extLst>
                        <a:ext uri="{FF2B5EF4-FFF2-40B4-BE49-F238E27FC236}">
                          <a16:creationId xmlns:a16="http://schemas.microsoft.com/office/drawing/2014/main" id="{CDE70EC2-BD21-2FE9-EF8F-02B1982DF9D8}"/>
                        </a:ext>
                      </a:extLst>
                    </p:cNvPr>
                    <p:cNvPicPr/>
                    <p:nvPr/>
                  </p:nvPicPr>
                  <p:blipFill>
                    <a:blip r:embed="rId551"/>
                    <a:stretch>
                      <a:fillRect/>
                    </a:stretch>
                  </p:blipFill>
                  <p:spPr>
                    <a:xfrm>
                      <a:off x="9937470" y="1705470"/>
                      <a:ext cx="16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767" name="Ink 766">
                      <a:extLst>
                        <a:ext uri="{FF2B5EF4-FFF2-40B4-BE49-F238E27FC236}">
                          <a16:creationId xmlns:a16="http://schemas.microsoft.com/office/drawing/2014/main" id="{87BC94E0-CA5A-07FE-C27A-77BD6D53BC95}"/>
                        </a:ext>
                      </a:extLst>
                    </p14:cNvPr>
                    <p14:cNvContentPartPr/>
                    <p14:nvPr/>
                  </p14:nvContentPartPr>
                  <p14:xfrm>
                    <a:off x="9928830" y="1706910"/>
                    <a:ext cx="9000" cy="143280"/>
                  </p14:xfrm>
                </p:contentPart>
              </mc:Choice>
              <mc:Fallback xmlns="">
                <p:pic>
                  <p:nvPicPr>
                    <p:cNvPr id="916" name="Ink 915">
                      <a:extLst>
                        <a:ext uri="{FF2B5EF4-FFF2-40B4-BE49-F238E27FC236}">
                          <a16:creationId xmlns:a16="http://schemas.microsoft.com/office/drawing/2014/main" id="{6D1CAF26-72FF-A802-B217-A2BCF8A7D404}"/>
                        </a:ext>
                      </a:extLst>
                    </p:cNvPr>
                    <p:cNvPicPr/>
                    <p:nvPr/>
                  </p:nvPicPr>
                  <p:blipFill>
                    <a:blip r:embed="rId553"/>
                    <a:stretch>
                      <a:fillRect/>
                    </a:stretch>
                  </p:blipFill>
                  <p:spPr>
                    <a:xfrm>
                      <a:off x="9924510" y="1702590"/>
                      <a:ext cx="1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768" name="Ink 767">
                      <a:extLst>
                        <a:ext uri="{FF2B5EF4-FFF2-40B4-BE49-F238E27FC236}">
                          <a16:creationId xmlns:a16="http://schemas.microsoft.com/office/drawing/2014/main" id="{29C560AD-83AC-AA69-19B6-52A8D6C5DA17}"/>
                        </a:ext>
                      </a:extLst>
                    </p14:cNvPr>
                    <p14:cNvContentPartPr/>
                    <p14:nvPr/>
                  </p14:nvContentPartPr>
                  <p14:xfrm>
                    <a:off x="9916950" y="1713390"/>
                    <a:ext cx="6480" cy="126720"/>
                  </p14:xfrm>
                </p:contentPart>
              </mc:Choice>
              <mc:Fallback xmlns="">
                <p:pic>
                  <p:nvPicPr>
                    <p:cNvPr id="917" name="Ink 916">
                      <a:extLst>
                        <a:ext uri="{FF2B5EF4-FFF2-40B4-BE49-F238E27FC236}">
                          <a16:creationId xmlns:a16="http://schemas.microsoft.com/office/drawing/2014/main" id="{2943F166-3243-C734-7DD5-6924BEF4E366}"/>
                        </a:ext>
                      </a:extLst>
                    </p:cNvPr>
                    <p:cNvPicPr/>
                    <p:nvPr/>
                  </p:nvPicPr>
                  <p:blipFill>
                    <a:blip r:embed="rId555"/>
                    <a:stretch>
                      <a:fillRect/>
                    </a:stretch>
                  </p:blipFill>
                  <p:spPr>
                    <a:xfrm>
                      <a:off x="9912630" y="1709070"/>
                      <a:ext cx="15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769" name="Ink 768">
                      <a:extLst>
                        <a:ext uri="{FF2B5EF4-FFF2-40B4-BE49-F238E27FC236}">
                          <a16:creationId xmlns:a16="http://schemas.microsoft.com/office/drawing/2014/main" id="{8B7180CF-15FD-E5A9-A935-638F8453CE6E}"/>
                        </a:ext>
                      </a:extLst>
                    </p14:cNvPr>
                    <p14:cNvContentPartPr/>
                    <p14:nvPr/>
                  </p14:nvContentPartPr>
                  <p14:xfrm>
                    <a:off x="9904710" y="1705470"/>
                    <a:ext cx="11160" cy="136440"/>
                  </p14:xfrm>
                </p:contentPart>
              </mc:Choice>
              <mc:Fallback xmlns="">
                <p:pic>
                  <p:nvPicPr>
                    <p:cNvPr id="918" name="Ink 917">
                      <a:extLst>
                        <a:ext uri="{FF2B5EF4-FFF2-40B4-BE49-F238E27FC236}">
                          <a16:creationId xmlns:a16="http://schemas.microsoft.com/office/drawing/2014/main" id="{A9956688-0DF3-F1C4-8513-1C4ACCBB1E4E}"/>
                        </a:ext>
                      </a:extLst>
                    </p:cNvPr>
                    <p:cNvPicPr/>
                    <p:nvPr/>
                  </p:nvPicPr>
                  <p:blipFill>
                    <a:blip r:embed="rId557"/>
                    <a:stretch>
                      <a:fillRect/>
                    </a:stretch>
                  </p:blipFill>
                  <p:spPr>
                    <a:xfrm>
                      <a:off x="9900390" y="170115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770" name="Ink 769">
                      <a:extLst>
                        <a:ext uri="{FF2B5EF4-FFF2-40B4-BE49-F238E27FC236}">
                          <a16:creationId xmlns:a16="http://schemas.microsoft.com/office/drawing/2014/main" id="{BD722CA9-32D1-AE18-B9A8-C626A4EF817E}"/>
                        </a:ext>
                      </a:extLst>
                    </p14:cNvPr>
                    <p14:cNvContentPartPr/>
                    <p14:nvPr/>
                  </p14:nvContentPartPr>
                  <p14:xfrm>
                    <a:off x="9896790" y="1707270"/>
                    <a:ext cx="10800" cy="122760"/>
                  </p14:xfrm>
                </p:contentPart>
              </mc:Choice>
              <mc:Fallback xmlns="">
                <p:pic>
                  <p:nvPicPr>
                    <p:cNvPr id="919" name="Ink 918">
                      <a:extLst>
                        <a:ext uri="{FF2B5EF4-FFF2-40B4-BE49-F238E27FC236}">
                          <a16:creationId xmlns:a16="http://schemas.microsoft.com/office/drawing/2014/main" id="{22CF2FF4-E269-4F4B-7608-6B7612E20D9E}"/>
                        </a:ext>
                      </a:extLst>
                    </p:cNvPr>
                    <p:cNvPicPr/>
                    <p:nvPr/>
                  </p:nvPicPr>
                  <p:blipFill>
                    <a:blip r:embed="rId559"/>
                    <a:stretch>
                      <a:fillRect/>
                    </a:stretch>
                  </p:blipFill>
                  <p:spPr>
                    <a:xfrm>
                      <a:off x="9892470" y="1702950"/>
                      <a:ext cx="1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771" name="Ink 770">
                      <a:extLst>
                        <a:ext uri="{FF2B5EF4-FFF2-40B4-BE49-F238E27FC236}">
                          <a16:creationId xmlns:a16="http://schemas.microsoft.com/office/drawing/2014/main" id="{89FE7B28-77C4-899E-B3C3-79514E6D4FE9}"/>
                        </a:ext>
                      </a:extLst>
                    </p14:cNvPr>
                    <p14:cNvContentPartPr/>
                    <p14:nvPr/>
                  </p14:nvContentPartPr>
                  <p14:xfrm>
                    <a:off x="9896790" y="1713030"/>
                    <a:ext cx="13320" cy="127800"/>
                  </p14:xfrm>
                </p:contentPart>
              </mc:Choice>
              <mc:Fallback xmlns="">
                <p:pic>
                  <p:nvPicPr>
                    <p:cNvPr id="920" name="Ink 919">
                      <a:extLst>
                        <a:ext uri="{FF2B5EF4-FFF2-40B4-BE49-F238E27FC236}">
                          <a16:creationId xmlns:a16="http://schemas.microsoft.com/office/drawing/2014/main" id="{348BE0FC-FE73-A1A9-2F81-C2EE3EF1A938}"/>
                        </a:ext>
                      </a:extLst>
                    </p:cNvPr>
                    <p:cNvPicPr/>
                    <p:nvPr/>
                  </p:nvPicPr>
                  <p:blipFill>
                    <a:blip r:embed="rId561"/>
                    <a:stretch>
                      <a:fillRect/>
                    </a:stretch>
                  </p:blipFill>
                  <p:spPr>
                    <a:xfrm>
                      <a:off x="9892470" y="1708710"/>
                      <a:ext cx="21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772" name="Ink 771">
                      <a:extLst>
                        <a:ext uri="{FF2B5EF4-FFF2-40B4-BE49-F238E27FC236}">
                          <a16:creationId xmlns:a16="http://schemas.microsoft.com/office/drawing/2014/main" id="{6F81D784-EEA7-13AC-FCAF-3533524B62E2}"/>
                        </a:ext>
                      </a:extLst>
                    </p14:cNvPr>
                    <p14:cNvContentPartPr/>
                    <p14:nvPr/>
                  </p14:nvContentPartPr>
                  <p14:xfrm>
                    <a:off x="9857190" y="1718430"/>
                    <a:ext cx="36720" cy="138240"/>
                  </p14:xfrm>
                </p:contentPart>
              </mc:Choice>
              <mc:Fallback xmlns="">
                <p:pic>
                  <p:nvPicPr>
                    <p:cNvPr id="921" name="Ink 920">
                      <a:extLst>
                        <a:ext uri="{FF2B5EF4-FFF2-40B4-BE49-F238E27FC236}">
                          <a16:creationId xmlns:a16="http://schemas.microsoft.com/office/drawing/2014/main" id="{1209F4FC-338B-C377-165E-43AB4255BC1A}"/>
                        </a:ext>
                      </a:extLst>
                    </p:cNvPr>
                    <p:cNvPicPr/>
                    <p:nvPr/>
                  </p:nvPicPr>
                  <p:blipFill>
                    <a:blip r:embed="rId563"/>
                    <a:stretch>
                      <a:fillRect/>
                    </a:stretch>
                  </p:blipFill>
                  <p:spPr>
                    <a:xfrm>
                      <a:off x="9852870" y="1714110"/>
                      <a:ext cx="4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773" name="Ink 772">
                      <a:extLst>
                        <a:ext uri="{FF2B5EF4-FFF2-40B4-BE49-F238E27FC236}">
                          <a16:creationId xmlns:a16="http://schemas.microsoft.com/office/drawing/2014/main" id="{FB26153C-2F13-744A-676D-CA4A55001789}"/>
                        </a:ext>
                      </a:extLst>
                    </p14:cNvPr>
                    <p14:cNvContentPartPr/>
                    <p14:nvPr/>
                  </p14:nvContentPartPr>
                  <p14:xfrm>
                    <a:off x="9876630" y="1716630"/>
                    <a:ext cx="12600" cy="102240"/>
                  </p14:xfrm>
                </p:contentPart>
              </mc:Choice>
              <mc:Fallback xmlns="">
                <p:pic>
                  <p:nvPicPr>
                    <p:cNvPr id="922" name="Ink 921">
                      <a:extLst>
                        <a:ext uri="{FF2B5EF4-FFF2-40B4-BE49-F238E27FC236}">
                          <a16:creationId xmlns:a16="http://schemas.microsoft.com/office/drawing/2014/main" id="{6363C1A8-3677-C618-861C-03DBA4BBAA15}"/>
                        </a:ext>
                      </a:extLst>
                    </p:cNvPr>
                    <p:cNvPicPr/>
                    <p:nvPr/>
                  </p:nvPicPr>
                  <p:blipFill>
                    <a:blip r:embed="rId565"/>
                    <a:stretch>
                      <a:fillRect/>
                    </a:stretch>
                  </p:blipFill>
                  <p:spPr>
                    <a:xfrm>
                      <a:off x="9872310" y="1712310"/>
                      <a:ext cx="21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774" name="Ink 773">
                      <a:extLst>
                        <a:ext uri="{FF2B5EF4-FFF2-40B4-BE49-F238E27FC236}">
                          <a16:creationId xmlns:a16="http://schemas.microsoft.com/office/drawing/2014/main" id="{681DE131-88F0-F12E-5C06-6CBFF90EC6A0}"/>
                        </a:ext>
                      </a:extLst>
                    </p14:cNvPr>
                    <p14:cNvContentPartPr/>
                    <p14:nvPr/>
                  </p14:nvContentPartPr>
                  <p14:xfrm>
                    <a:off x="9847830" y="1726350"/>
                    <a:ext cx="8280" cy="115920"/>
                  </p14:xfrm>
                </p:contentPart>
              </mc:Choice>
              <mc:Fallback xmlns="">
                <p:pic>
                  <p:nvPicPr>
                    <p:cNvPr id="923" name="Ink 922">
                      <a:extLst>
                        <a:ext uri="{FF2B5EF4-FFF2-40B4-BE49-F238E27FC236}">
                          <a16:creationId xmlns:a16="http://schemas.microsoft.com/office/drawing/2014/main" id="{329A676A-FBAE-1421-957E-0F2B0B724F8D}"/>
                        </a:ext>
                      </a:extLst>
                    </p:cNvPr>
                    <p:cNvPicPr/>
                    <p:nvPr/>
                  </p:nvPicPr>
                  <p:blipFill>
                    <a:blip r:embed="rId567"/>
                    <a:stretch>
                      <a:fillRect/>
                    </a:stretch>
                  </p:blipFill>
                  <p:spPr>
                    <a:xfrm>
                      <a:off x="9843510" y="1722030"/>
                      <a:ext cx="16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775" name="Ink 774">
                      <a:extLst>
                        <a:ext uri="{FF2B5EF4-FFF2-40B4-BE49-F238E27FC236}">
                          <a16:creationId xmlns:a16="http://schemas.microsoft.com/office/drawing/2014/main" id="{6088B82F-EE71-21FA-8DBE-4ED69190990F}"/>
                        </a:ext>
                      </a:extLst>
                    </p14:cNvPr>
                    <p14:cNvContentPartPr/>
                    <p14:nvPr/>
                  </p14:nvContentPartPr>
                  <p14:xfrm>
                    <a:off x="9844950" y="1731750"/>
                    <a:ext cx="8280" cy="111960"/>
                  </p14:xfrm>
                </p:contentPart>
              </mc:Choice>
              <mc:Fallback xmlns="">
                <p:pic>
                  <p:nvPicPr>
                    <p:cNvPr id="924" name="Ink 923">
                      <a:extLst>
                        <a:ext uri="{FF2B5EF4-FFF2-40B4-BE49-F238E27FC236}">
                          <a16:creationId xmlns:a16="http://schemas.microsoft.com/office/drawing/2014/main" id="{B3D0037A-607A-AF53-2E92-85618467B17B}"/>
                        </a:ext>
                      </a:extLst>
                    </p:cNvPr>
                    <p:cNvPicPr/>
                    <p:nvPr/>
                  </p:nvPicPr>
                  <p:blipFill>
                    <a:blip r:embed="rId569"/>
                    <a:stretch>
                      <a:fillRect/>
                    </a:stretch>
                  </p:blipFill>
                  <p:spPr>
                    <a:xfrm>
                      <a:off x="9840630" y="1727430"/>
                      <a:ext cx="16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776" name="Ink 775">
                      <a:extLst>
                        <a:ext uri="{FF2B5EF4-FFF2-40B4-BE49-F238E27FC236}">
                          <a16:creationId xmlns:a16="http://schemas.microsoft.com/office/drawing/2014/main" id="{181A7E95-B446-E1D3-75A5-5172FB923381}"/>
                        </a:ext>
                      </a:extLst>
                    </p14:cNvPr>
                    <p14:cNvContentPartPr/>
                    <p14:nvPr/>
                  </p14:nvContentPartPr>
                  <p14:xfrm>
                    <a:off x="9823350" y="1740030"/>
                    <a:ext cx="18000" cy="131760"/>
                  </p14:xfrm>
                </p:contentPart>
              </mc:Choice>
              <mc:Fallback xmlns="">
                <p:pic>
                  <p:nvPicPr>
                    <p:cNvPr id="925" name="Ink 924">
                      <a:extLst>
                        <a:ext uri="{FF2B5EF4-FFF2-40B4-BE49-F238E27FC236}">
                          <a16:creationId xmlns:a16="http://schemas.microsoft.com/office/drawing/2014/main" id="{852394E7-6292-F599-30EA-567C0B06D1BC}"/>
                        </a:ext>
                      </a:extLst>
                    </p:cNvPr>
                    <p:cNvPicPr/>
                    <p:nvPr/>
                  </p:nvPicPr>
                  <p:blipFill>
                    <a:blip r:embed="rId571"/>
                    <a:stretch>
                      <a:fillRect/>
                    </a:stretch>
                  </p:blipFill>
                  <p:spPr>
                    <a:xfrm>
                      <a:off x="9819030" y="1735710"/>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777" name="Ink 776">
                      <a:extLst>
                        <a:ext uri="{FF2B5EF4-FFF2-40B4-BE49-F238E27FC236}">
                          <a16:creationId xmlns:a16="http://schemas.microsoft.com/office/drawing/2014/main" id="{84C64CBA-BCE9-C987-3A71-A0DDC396492A}"/>
                        </a:ext>
                      </a:extLst>
                    </p14:cNvPr>
                    <p14:cNvContentPartPr/>
                    <p14:nvPr/>
                  </p14:nvContentPartPr>
                  <p14:xfrm>
                    <a:off x="9797790" y="1751910"/>
                    <a:ext cx="13680" cy="131760"/>
                  </p14:xfrm>
                </p:contentPart>
              </mc:Choice>
              <mc:Fallback xmlns="">
                <p:pic>
                  <p:nvPicPr>
                    <p:cNvPr id="926" name="Ink 925">
                      <a:extLst>
                        <a:ext uri="{FF2B5EF4-FFF2-40B4-BE49-F238E27FC236}">
                          <a16:creationId xmlns:a16="http://schemas.microsoft.com/office/drawing/2014/main" id="{FDFC264C-530D-8B0F-C9E7-64D7AD875B23}"/>
                        </a:ext>
                      </a:extLst>
                    </p:cNvPr>
                    <p:cNvPicPr/>
                    <p:nvPr/>
                  </p:nvPicPr>
                  <p:blipFill>
                    <a:blip r:embed="rId573"/>
                    <a:stretch>
                      <a:fillRect/>
                    </a:stretch>
                  </p:blipFill>
                  <p:spPr>
                    <a:xfrm>
                      <a:off x="9793470" y="174759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778" name="Ink 777">
                      <a:extLst>
                        <a:ext uri="{FF2B5EF4-FFF2-40B4-BE49-F238E27FC236}">
                          <a16:creationId xmlns:a16="http://schemas.microsoft.com/office/drawing/2014/main" id="{D8302BF1-319B-2429-3322-F74FD763F455}"/>
                        </a:ext>
                      </a:extLst>
                    </p14:cNvPr>
                    <p14:cNvContentPartPr/>
                    <p14:nvPr/>
                  </p14:nvContentPartPr>
                  <p14:xfrm>
                    <a:off x="9792030" y="1751910"/>
                    <a:ext cx="12600" cy="177480"/>
                  </p14:xfrm>
                </p:contentPart>
              </mc:Choice>
              <mc:Fallback xmlns="">
                <p:pic>
                  <p:nvPicPr>
                    <p:cNvPr id="927" name="Ink 926">
                      <a:extLst>
                        <a:ext uri="{FF2B5EF4-FFF2-40B4-BE49-F238E27FC236}">
                          <a16:creationId xmlns:a16="http://schemas.microsoft.com/office/drawing/2014/main" id="{06F71BD4-ED90-3696-E5F5-080FF8F91D66}"/>
                        </a:ext>
                      </a:extLst>
                    </p:cNvPr>
                    <p:cNvPicPr/>
                    <p:nvPr/>
                  </p:nvPicPr>
                  <p:blipFill>
                    <a:blip r:embed="rId575"/>
                    <a:stretch>
                      <a:fillRect/>
                    </a:stretch>
                  </p:blipFill>
                  <p:spPr>
                    <a:xfrm>
                      <a:off x="9787710" y="1747590"/>
                      <a:ext cx="2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779" name="Ink 778">
                      <a:extLst>
                        <a:ext uri="{FF2B5EF4-FFF2-40B4-BE49-F238E27FC236}">
                          <a16:creationId xmlns:a16="http://schemas.microsoft.com/office/drawing/2014/main" id="{E01F0307-D7F5-BBCD-D08E-BEA9FCA5838B}"/>
                        </a:ext>
                      </a:extLst>
                    </p14:cNvPr>
                    <p14:cNvContentPartPr/>
                    <p14:nvPr/>
                  </p14:nvContentPartPr>
                  <p14:xfrm>
                    <a:off x="9797070" y="1716630"/>
                    <a:ext cx="10440" cy="97920"/>
                  </p14:xfrm>
                </p:contentPart>
              </mc:Choice>
              <mc:Fallback xmlns="">
                <p:pic>
                  <p:nvPicPr>
                    <p:cNvPr id="928" name="Ink 927">
                      <a:extLst>
                        <a:ext uri="{FF2B5EF4-FFF2-40B4-BE49-F238E27FC236}">
                          <a16:creationId xmlns:a16="http://schemas.microsoft.com/office/drawing/2014/main" id="{1014C73D-723E-A224-559C-B050CD3DAF9C}"/>
                        </a:ext>
                      </a:extLst>
                    </p:cNvPr>
                    <p:cNvPicPr/>
                    <p:nvPr/>
                  </p:nvPicPr>
                  <p:blipFill>
                    <a:blip r:embed="rId577"/>
                    <a:stretch>
                      <a:fillRect/>
                    </a:stretch>
                  </p:blipFill>
                  <p:spPr>
                    <a:xfrm>
                      <a:off x="9792750" y="1712310"/>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780" name="Ink 779">
                      <a:extLst>
                        <a:ext uri="{FF2B5EF4-FFF2-40B4-BE49-F238E27FC236}">
                          <a16:creationId xmlns:a16="http://schemas.microsoft.com/office/drawing/2014/main" id="{0230DE5F-5D47-E0AA-D315-BCE1C4D5A5F2}"/>
                        </a:ext>
                      </a:extLst>
                    </p14:cNvPr>
                    <p14:cNvContentPartPr/>
                    <p14:nvPr/>
                  </p14:nvContentPartPr>
                  <p14:xfrm>
                    <a:off x="9814710" y="1683150"/>
                    <a:ext cx="3240" cy="112320"/>
                  </p14:xfrm>
                </p:contentPart>
              </mc:Choice>
              <mc:Fallback xmlns="">
                <p:pic>
                  <p:nvPicPr>
                    <p:cNvPr id="929" name="Ink 928">
                      <a:extLst>
                        <a:ext uri="{FF2B5EF4-FFF2-40B4-BE49-F238E27FC236}">
                          <a16:creationId xmlns:a16="http://schemas.microsoft.com/office/drawing/2014/main" id="{BAED4282-26D7-3840-C3C8-7559FB76E8FA}"/>
                        </a:ext>
                      </a:extLst>
                    </p:cNvPr>
                    <p:cNvPicPr/>
                    <p:nvPr/>
                  </p:nvPicPr>
                  <p:blipFill>
                    <a:blip r:embed="rId579"/>
                    <a:stretch>
                      <a:fillRect/>
                    </a:stretch>
                  </p:blipFill>
                  <p:spPr>
                    <a:xfrm>
                      <a:off x="9810390" y="1678830"/>
                      <a:ext cx="11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781" name="Ink 780">
                      <a:extLst>
                        <a:ext uri="{FF2B5EF4-FFF2-40B4-BE49-F238E27FC236}">
                          <a16:creationId xmlns:a16="http://schemas.microsoft.com/office/drawing/2014/main" id="{E1452FCD-8485-CEE2-781A-25B501C66FBB}"/>
                        </a:ext>
                      </a:extLst>
                    </p14:cNvPr>
                    <p14:cNvContentPartPr/>
                    <p14:nvPr/>
                  </p14:nvContentPartPr>
                  <p14:xfrm>
                    <a:off x="9821910" y="1667670"/>
                    <a:ext cx="6120" cy="123480"/>
                  </p14:xfrm>
                </p:contentPart>
              </mc:Choice>
              <mc:Fallback xmlns="">
                <p:pic>
                  <p:nvPicPr>
                    <p:cNvPr id="930" name="Ink 929">
                      <a:extLst>
                        <a:ext uri="{FF2B5EF4-FFF2-40B4-BE49-F238E27FC236}">
                          <a16:creationId xmlns:a16="http://schemas.microsoft.com/office/drawing/2014/main" id="{11C77193-6F27-B3DF-6564-DCFAA2EFD367}"/>
                        </a:ext>
                      </a:extLst>
                    </p:cNvPr>
                    <p:cNvPicPr/>
                    <p:nvPr/>
                  </p:nvPicPr>
                  <p:blipFill>
                    <a:blip r:embed="rId581"/>
                    <a:stretch>
                      <a:fillRect/>
                    </a:stretch>
                  </p:blipFill>
                  <p:spPr>
                    <a:xfrm>
                      <a:off x="9817590" y="1663350"/>
                      <a:ext cx="1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782" name="Ink 781">
                      <a:extLst>
                        <a:ext uri="{FF2B5EF4-FFF2-40B4-BE49-F238E27FC236}">
                          <a16:creationId xmlns:a16="http://schemas.microsoft.com/office/drawing/2014/main" id="{5AF2CD8A-E4F6-C472-2AFA-86008BA3561F}"/>
                        </a:ext>
                      </a:extLst>
                    </p14:cNvPr>
                    <p14:cNvContentPartPr/>
                    <p14:nvPr/>
                  </p14:nvContentPartPr>
                  <p14:xfrm>
                    <a:off x="9830190" y="1674510"/>
                    <a:ext cx="6480" cy="129600"/>
                  </p14:xfrm>
                </p:contentPart>
              </mc:Choice>
              <mc:Fallback xmlns="">
                <p:pic>
                  <p:nvPicPr>
                    <p:cNvPr id="931" name="Ink 930">
                      <a:extLst>
                        <a:ext uri="{FF2B5EF4-FFF2-40B4-BE49-F238E27FC236}">
                          <a16:creationId xmlns:a16="http://schemas.microsoft.com/office/drawing/2014/main" id="{61880DB0-4583-4B06-3C68-E46E05EFD2DB}"/>
                        </a:ext>
                      </a:extLst>
                    </p:cNvPr>
                    <p:cNvPicPr/>
                    <p:nvPr/>
                  </p:nvPicPr>
                  <p:blipFill>
                    <a:blip r:embed="rId583"/>
                    <a:stretch>
                      <a:fillRect/>
                    </a:stretch>
                  </p:blipFill>
                  <p:spPr>
                    <a:xfrm>
                      <a:off x="9825870" y="1670190"/>
                      <a:ext cx="15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783" name="Ink 782">
                      <a:extLst>
                        <a:ext uri="{FF2B5EF4-FFF2-40B4-BE49-F238E27FC236}">
                          <a16:creationId xmlns:a16="http://schemas.microsoft.com/office/drawing/2014/main" id="{72A45D53-6914-B5D8-2994-E0A1B5F474E4}"/>
                        </a:ext>
                      </a:extLst>
                    </p14:cNvPr>
                    <p14:cNvContentPartPr/>
                    <p14:nvPr/>
                  </p14:nvContentPartPr>
                  <p14:xfrm>
                    <a:off x="9831270" y="1652190"/>
                    <a:ext cx="28080" cy="129240"/>
                  </p14:xfrm>
                </p:contentPart>
              </mc:Choice>
              <mc:Fallback xmlns="">
                <p:pic>
                  <p:nvPicPr>
                    <p:cNvPr id="932" name="Ink 931">
                      <a:extLst>
                        <a:ext uri="{FF2B5EF4-FFF2-40B4-BE49-F238E27FC236}">
                          <a16:creationId xmlns:a16="http://schemas.microsoft.com/office/drawing/2014/main" id="{68376EE0-E692-B04C-272B-EE3B09ED8306}"/>
                        </a:ext>
                      </a:extLst>
                    </p:cNvPr>
                    <p:cNvPicPr/>
                    <p:nvPr/>
                  </p:nvPicPr>
                  <p:blipFill>
                    <a:blip r:embed="rId585"/>
                    <a:stretch>
                      <a:fillRect/>
                    </a:stretch>
                  </p:blipFill>
                  <p:spPr>
                    <a:xfrm>
                      <a:off x="9826950" y="1647870"/>
                      <a:ext cx="36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784" name="Ink 783">
                      <a:extLst>
                        <a:ext uri="{FF2B5EF4-FFF2-40B4-BE49-F238E27FC236}">
                          <a16:creationId xmlns:a16="http://schemas.microsoft.com/office/drawing/2014/main" id="{CE95B7BA-BA59-216E-2C44-BEF1E7880C8B}"/>
                        </a:ext>
                      </a:extLst>
                    </p14:cNvPr>
                    <p14:cNvContentPartPr/>
                    <p14:nvPr/>
                  </p14:nvContentPartPr>
                  <p14:xfrm>
                    <a:off x="9858630" y="1660830"/>
                    <a:ext cx="9720" cy="109440"/>
                  </p14:xfrm>
                </p:contentPart>
              </mc:Choice>
              <mc:Fallback xmlns="">
                <p:pic>
                  <p:nvPicPr>
                    <p:cNvPr id="933" name="Ink 932">
                      <a:extLst>
                        <a:ext uri="{FF2B5EF4-FFF2-40B4-BE49-F238E27FC236}">
                          <a16:creationId xmlns:a16="http://schemas.microsoft.com/office/drawing/2014/main" id="{885D0968-A0C2-E646-B26A-28358EF1CB45}"/>
                        </a:ext>
                      </a:extLst>
                    </p:cNvPr>
                    <p:cNvPicPr/>
                    <p:nvPr/>
                  </p:nvPicPr>
                  <p:blipFill>
                    <a:blip r:embed="rId587"/>
                    <a:stretch>
                      <a:fillRect/>
                    </a:stretch>
                  </p:blipFill>
                  <p:spPr>
                    <a:xfrm>
                      <a:off x="9854310" y="1656510"/>
                      <a:ext cx="18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785" name="Ink 784">
                      <a:extLst>
                        <a:ext uri="{FF2B5EF4-FFF2-40B4-BE49-F238E27FC236}">
                          <a16:creationId xmlns:a16="http://schemas.microsoft.com/office/drawing/2014/main" id="{F258935F-1ACF-FFDD-3F13-82F9A350F130}"/>
                        </a:ext>
                      </a:extLst>
                    </p14:cNvPr>
                    <p14:cNvContentPartPr/>
                    <p14:nvPr/>
                  </p14:nvContentPartPr>
                  <p14:xfrm>
                    <a:off x="9858990" y="1653270"/>
                    <a:ext cx="21960" cy="127440"/>
                  </p14:xfrm>
                </p:contentPart>
              </mc:Choice>
              <mc:Fallback xmlns="">
                <p:pic>
                  <p:nvPicPr>
                    <p:cNvPr id="934" name="Ink 933">
                      <a:extLst>
                        <a:ext uri="{FF2B5EF4-FFF2-40B4-BE49-F238E27FC236}">
                          <a16:creationId xmlns:a16="http://schemas.microsoft.com/office/drawing/2014/main" id="{6F9E0D54-2B2C-AE11-68FE-6851B72D70E4}"/>
                        </a:ext>
                      </a:extLst>
                    </p:cNvPr>
                    <p:cNvPicPr/>
                    <p:nvPr/>
                  </p:nvPicPr>
                  <p:blipFill>
                    <a:blip r:embed="rId589"/>
                    <a:stretch>
                      <a:fillRect/>
                    </a:stretch>
                  </p:blipFill>
                  <p:spPr>
                    <a:xfrm>
                      <a:off x="9854670" y="1648950"/>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86" name="Ink 785">
                      <a:extLst>
                        <a:ext uri="{FF2B5EF4-FFF2-40B4-BE49-F238E27FC236}">
                          <a16:creationId xmlns:a16="http://schemas.microsoft.com/office/drawing/2014/main" id="{4B4607D6-85A5-A2F3-2912-750EBE14EF21}"/>
                        </a:ext>
                      </a:extLst>
                    </p14:cNvPr>
                    <p14:cNvContentPartPr/>
                    <p14:nvPr/>
                  </p14:nvContentPartPr>
                  <p14:xfrm>
                    <a:off x="9853230" y="1653990"/>
                    <a:ext cx="21960" cy="96120"/>
                  </p14:xfrm>
                </p:contentPart>
              </mc:Choice>
              <mc:Fallback xmlns="">
                <p:pic>
                  <p:nvPicPr>
                    <p:cNvPr id="935" name="Ink 934">
                      <a:extLst>
                        <a:ext uri="{FF2B5EF4-FFF2-40B4-BE49-F238E27FC236}">
                          <a16:creationId xmlns:a16="http://schemas.microsoft.com/office/drawing/2014/main" id="{A7D118F1-E539-97B0-480B-E61B0276CB7A}"/>
                        </a:ext>
                      </a:extLst>
                    </p:cNvPr>
                    <p:cNvPicPr/>
                    <p:nvPr/>
                  </p:nvPicPr>
                  <p:blipFill>
                    <a:blip r:embed="rId591"/>
                    <a:stretch>
                      <a:fillRect/>
                    </a:stretch>
                  </p:blipFill>
                  <p:spPr>
                    <a:xfrm>
                      <a:off x="9848910" y="1649670"/>
                      <a:ext cx="30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87" name="Ink 786">
                      <a:extLst>
                        <a:ext uri="{FF2B5EF4-FFF2-40B4-BE49-F238E27FC236}">
                          <a16:creationId xmlns:a16="http://schemas.microsoft.com/office/drawing/2014/main" id="{C20CBD09-28C5-A2E5-2962-205EF18D161F}"/>
                        </a:ext>
                      </a:extLst>
                    </p14:cNvPr>
                    <p14:cNvContentPartPr/>
                    <p14:nvPr/>
                  </p14:nvContentPartPr>
                  <p14:xfrm>
                    <a:off x="9865470" y="1636710"/>
                    <a:ext cx="25560" cy="125280"/>
                  </p14:xfrm>
                </p:contentPart>
              </mc:Choice>
              <mc:Fallback xmlns="">
                <p:pic>
                  <p:nvPicPr>
                    <p:cNvPr id="936" name="Ink 935">
                      <a:extLst>
                        <a:ext uri="{FF2B5EF4-FFF2-40B4-BE49-F238E27FC236}">
                          <a16:creationId xmlns:a16="http://schemas.microsoft.com/office/drawing/2014/main" id="{256AA8D3-9AFC-4D58-372C-798441D417E9}"/>
                        </a:ext>
                      </a:extLst>
                    </p:cNvPr>
                    <p:cNvPicPr/>
                    <p:nvPr/>
                  </p:nvPicPr>
                  <p:blipFill>
                    <a:blip r:embed="rId593"/>
                    <a:stretch>
                      <a:fillRect/>
                    </a:stretch>
                  </p:blipFill>
                  <p:spPr>
                    <a:xfrm>
                      <a:off x="9861150" y="1632390"/>
                      <a:ext cx="3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788" name="Ink 787">
                      <a:extLst>
                        <a:ext uri="{FF2B5EF4-FFF2-40B4-BE49-F238E27FC236}">
                          <a16:creationId xmlns:a16="http://schemas.microsoft.com/office/drawing/2014/main" id="{1972726B-550B-B85E-2AB0-676F45F76769}"/>
                        </a:ext>
                      </a:extLst>
                    </p14:cNvPr>
                    <p14:cNvContentPartPr/>
                    <p14:nvPr/>
                  </p14:nvContentPartPr>
                  <p14:xfrm>
                    <a:off x="9878070" y="1612230"/>
                    <a:ext cx="23760" cy="194040"/>
                  </p14:xfrm>
                </p:contentPart>
              </mc:Choice>
              <mc:Fallback xmlns="">
                <p:pic>
                  <p:nvPicPr>
                    <p:cNvPr id="937" name="Ink 936">
                      <a:extLst>
                        <a:ext uri="{FF2B5EF4-FFF2-40B4-BE49-F238E27FC236}">
                          <a16:creationId xmlns:a16="http://schemas.microsoft.com/office/drawing/2014/main" id="{D05DCBF2-8FFB-8875-B12B-D1344B1291DF}"/>
                        </a:ext>
                      </a:extLst>
                    </p:cNvPr>
                    <p:cNvPicPr/>
                    <p:nvPr/>
                  </p:nvPicPr>
                  <p:blipFill>
                    <a:blip r:embed="rId595"/>
                    <a:stretch>
                      <a:fillRect/>
                    </a:stretch>
                  </p:blipFill>
                  <p:spPr>
                    <a:xfrm>
                      <a:off x="9873750" y="1607910"/>
                      <a:ext cx="32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789" name="Ink 788">
                      <a:extLst>
                        <a:ext uri="{FF2B5EF4-FFF2-40B4-BE49-F238E27FC236}">
                          <a16:creationId xmlns:a16="http://schemas.microsoft.com/office/drawing/2014/main" id="{824301CD-109B-7EAF-C556-A166EDF81000}"/>
                        </a:ext>
                      </a:extLst>
                    </p14:cNvPr>
                    <p14:cNvContentPartPr/>
                    <p14:nvPr/>
                  </p14:nvContentPartPr>
                  <p14:xfrm>
                    <a:off x="9882750" y="1611510"/>
                    <a:ext cx="27000" cy="135720"/>
                  </p14:xfrm>
                </p:contentPart>
              </mc:Choice>
              <mc:Fallback xmlns="">
                <p:pic>
                  <p:nvPicPr>
                    <p:cNvPr id="938" name="Ink 937">
                      <a:extLst>
                        <a:ext uri="{FF2B5EF4-FFF2-40B4-BE49-F238E27FC236}">
                          <a16:creationId xmlns:a16="http://schemas.microsoft.com/office/drawing/2014/main" id="{CF5A7DA1-FFCA-4AEB-5B51-92515349ED04}"/>
                        </a:ext>
                      </a:extLst>
                    </p:cNvPr>
                    <p:cNvPicPr/>
                    <p:nvPr/>
                  </p:nvPicPr>
                  <p:blipFill>
                    <a:blip r:embed="rId597"/>
                    <a:stretch>
                      <a:fillRect/>
                    </a:stretch>
                  </p:blipFill>
                  <p:spPr>
                    <a:xfrm>
                      <a:off x="9878430" y="1607190"/>
                      <a:ext cx="3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790" name="Ink 789">
                      <a:extLst>
                        <a:ext uri="{FF2B5EF4-FFF2-40B4-BE49-F238E27FC236}">
                          <a16:creationId xmlns:a16="http://schemas.microsoft.com/office/drawing/2014/main" id="{275C24CF-C9E0-8D50-81FD-C548CE3F6801}"/>
                        </a:ext>
                      </a:extLst>
                    </p14:cNvPr>
                    <p14:cNvContentPartPr/>
                    <p14:nvPr/>
                  </p14:nvContentPartPr>
                  <p14:xfrm>
                    <a:off x="9906510" y="1618350"/>
                    <a:ext cx="11520" cy="126360"/>
                  </p14:xfrm>
                </p:contentPart>
              </mc:Choice>
              <mc:Fallback xmlns="">
                <p:pic>
                  <p:nvPicPr>
                    <p:cNvPr id="939" name="Ink 938">
                      <a:extLst>
                        <a:ext uri="{FF2B5EF4-FFF2-40B4-BE49-F238E27FC236}">
                          <a16:creationId xmlns:a16="http://schemas.microsoft.com/office/drawing/2014/main" id="{A7FDD0A2-95DA-E7F2-167C-011255A2A7CD}"/>
                        </a:ext>
                      </a:extLst>
                    </p:cNvPr>
                    <p:cNvPicPr/>
                    <p:nvPr/>
                  </p:nvPicPr>
                  <p:blipFill>
                    <a:blip r:embed="rId599"/>
                    <a:stretch>
                      <a:fillRect/>
                    </a:stretch>
                  </p:blipFill>
                  <p:spPr>
                    <a:xfrm>
                      <a:off x="9902190" y="1614030"/>
                      <a:ext cx="2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791" name="Ink 790">
                      <a:extLst>
                        <a:ext uri="{FF2B5EF4-FFF2-40B4-BE49-F238E27FC236}">
                          <a16:creationId xmlns:a16="http://schemas.microsoft.com/office/drawing/2014/main" id="{0DAE917E-658C-1047-1184-51D0FCCCBAB8}"/>
                        </a:ext>
                      </a:extLst>
                    </p14:cNvPr>
                    <p14:cNvContentPartPr/>
                    <p14:nvPr/>
                  </p14:nvContentPartPr>
                  <p14:xfrm>
                    <a:off x="9895710" y="1611510"/>
                    <a:ext cx="22680" cy="134280"/>
                  </p14:xfrm>
                </p:contentPart>
              </mc:Choice>
              <mc:Fallback xmlns="">
                <p:pic>
                  <p:nvPicPr>
                    <p:cNvPr id="940" name="Ink 939">
                      <a:extLst>
                        <a:ext uri="{FF2B5EF4-FFF2-40B4-BE49-F238E27FC236}">
                          <a16:creationId xmlns:a16="http://schemas.microsoft.com/office/drawing/2014/main" id="{F6C4C586-20FB-5ABA-4913-94DA83023054}"/>
                        </a:ext>
                      </a:extLst>
                    </p:cNvPr>
                    <p:cNvPicPr/>
                    <p:nvPr/>
                  </p:nvPicPr>
                  <p:blipFill>
                    <a:blip r:embed="rId601"/>
                    <a:stretch>
                      <a:fillRect/>
                    </a:stretch>
                  </p:blipFill>
                  <p:spPr>
                    <a:xfrm>
                      <a:off x="9891390" y="160719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792" name="Ink 791">
                      <a:extLst>
                        <a:ext uri="{FF2B5EF4-FFF2-40B4-BE49-F238E27FC236}">
                          <a16:creationId xmlns:a16="http://schemas.microsoft.com/office/drawing/2014/main" id="{E784CEF9-F501-501F-5D20-A9D3FD9FB2DA}"/>
                        </a:ext>
                      </a:extLst>
                    </p14:cNvPr>
                    <p14:cNvContentPartPr/>
                    <p14:nvPr/>
                  </p14:nvContentPartPr>
                  <p14:xfrm>
                    <a:off x="9892470" y="1635270"/>
                    <a:ext cx="19440" cy="108720"/>
                  </p14:xfrm>
                </p:contentPart>
              </mc:Choice>
              <mc:Fallback xmlns="">
                <p:pic>
                  <p:nvPicPr>
                    <p:cNvPr id="941" name="Ink 940">
                      <a:extLst>
                        <a:ext uri="{FF2B5EF4-FFF2-40B4-BE49-F238E27FC236}">
                          <a16:creationId xmlns:a16="http://schemas.microsoft.com/office/drawing/2014/main" id="{0B9D112E-C146-C2DF-0D14-09E8F32D6284}"/>
                        </a:ext>
                      </a:extLst>
                    </p:cNvPr>
                    <p:cNvPicPr/>
                    <p:nvPr/>
                  </p:nvPicPr>
                  <p:blipFill>
                    <a:blip r:embed="rId603"/>
                    <a:stretch>
                      <a:fillRect/>
                    </a:stretch>
                  </p:blipFill>
                  <p:spPr>
                    <a:xfrm>
                      <a:off x="9888150" y="1630950"/>
                      <a:ext cx="2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793" name="Ink 792">
                      <a:extLst>
                        <a:ext uri="{FF2B5EF4-FFF2-40B4-BE49-F238E27FC236}">
                          <a16:creationId xmlns:a16="http://schemas.microsoft.com/office/drawing/2014/main" id="{1437CDB2-D29D-A403-1F2E-0CB765C537E2}"/>
                        </a:ext>
                      </a:extLst>
                    </p14:cNvPr>
                    <p14:cNvContentPartPr/>
                    <p14:nvPr/>
                  </p14:nvContentPartPr>
                  <p14:xfrm>
                    <a:off x="9904710" y="1615470"/>
                    <a:ext cx="32040" cy="137880"/>
                  </p14:xfrm>
                </p:contentPart>
              </mc:Choice>
              <mc:Fallback xmlns="">
                <p:pic>
                  <p:nvPicPr>
                    <p:cNvPr id="942" name="Ink 941">
                      <a:extLst>
                        <a:ext uri="{FF2B5EF4-FFF2-40B4-BE49-F238E27FC236}">
                          <a16:creationId xmlns:a16="http://schemas.microsoft.com/office/drawing/2014/main" id="{D7EB1554-2B26-EB0F-3419-CD2B73612A67}"/>
                        </a:ext>
                      </a:extLst>
                    </p:cNvPr>
                    <p:cNvPicPr/>
                    <p:nvPr/>
                  </p:nvPicPr>
                  <p:blipFill>
                    <a:blip r:embed="rId605"/>
                    <a:stretch>
                      <a:fillRect/>
                    </a:stretch>
                  </p:blipFill>
                  <p:spPr>
                    <a:xfrm>
                      <a:off x="9900390" y="1611150"/>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794" name="Ink 793">
                      <a:extLst>
                        <a:ext uri="{FF2B5EF4-FFF2-40B4-BE49-F238E27FC236}">
                          <a16:creationId xmlns:a16="http://schemas.microsoft.com/office/drawing/2014/main" id="{8853E57F-DBC3-D25E-4236-169FEC20041D}"/>
                        </a:ext>
                      </a:extLst>
                    </p14:cNvPr>
                    <p14:cNvContentPartPr/>
                    <p14:nvPr/>
                  </p14:nvContentPartPr>
                  <p14:xfrm>
                    <a:off x="9909750" y="1595310"/>
                    <a:ext cx="27000" cy="147600"/>
                  </p14:xfrm>
                </p:contentPart>
              </mc:Choice>
              <mc:Fallback xmlns="">
                <p:pic>
                  <p:nvPicPr>
                    <p:cNvPr id="943" name="Ink 942">
                      <a:extLst>
                        <a:ext uri="{FF2B5EF4-FFF2-40B4-BE49-F238E27FC236}">
                          <a16:creationId xmlns:a16="http://schemas.microsoft.com/office/drawing/2014/main" id="{5C2939AA-544C-4467-7DF0-9924EEE12741}"/>
                        </a:ext>
                      </a:extLst>
                    </p:cNvPr>
                    <p:cNvPicPr/>
                    <p:nvPr/>
                  </p:nvPicPr>
                  <p:blipFill>
                    <a:blip r:embed="rId607"/>
                    <a:stretch>
                      <a:fillRect/>
                    </a:stretch>
                  </p:blipFill>
                  <p:spPr>
                    <a:xfrm>
                      <a:off x="9905430" y="1590990"/>
                      <a:ext cx="3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795" name="Ink 794">
                      <a:extLst>
                        <a:ext uri="{FF2B5EF4-FFF2-40B4-BE49-F238E27FC236}">
                          <a16:creationId xmlns:a16="http://schemas.microsoft.com/office/drawing/2014/main" id="{67CC4C9F-F9A5-2C91-FC98-5838189B8777}"/>
                        </a:ext>
                      </a:extLst>
                    </p14:cNvPr>
                    <p14:cNvContentPartPr/>
                    <p14:nvPr/>
                  </p14:nvContentPartPr>
                  <p14:xfrm>
                    <a:off x="9937830" y="1606830"/>
                    <a:ext cx="11520" cy="121320"/>
                  </p14:xfrm>
                </p:contentPart>
              </mc:Choice>
              <mc:Fallback xmlns="">
                <p:pic>
                  <p:nvPicPr>
                    <p:cNvPr id="944" name="Ink 943">
                      <a:extLst>
                        <a:ext uri="{FF2B5EF4-FFF2-40B4-BE49-F238E27FC236}">
                          <a16:creationId xmlns:a16="http://schemas.microsoft.com/office/drawing/2014/main" id="{54843052-84DE-7009-D408-F37FE1102E88}"/>
                        </a:ext>
                      </a:extLst>
                    </p:cNvPr>
                    <p:cNvPicPr/>
                    <p:nvPr/>
                  </p:nvPicPr>
                  <p:blipFill>
                    <a:blip r:embed="rId609"/>
                    <a:stretch>
                      <a:fillRect/>
                    </a:stretch>
                  </p:blipFill>
                  <p:spPr>
                    <a:xfrm>
                      <a:off x="9933510" y="1602510"/>
                      <a:ext cx="20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796" name="Ink 795">
                      <a:extLst>
                        <a:ext uri="{FF2B5EF4-FFF2-40B4-BE49-F238E27FC236}">
                          <a16:creationId xmlns:a16="http://schemas.microsoft.com/office/drawing/2014/main" id="{3D3ED2FB-E5AA-57DF-3912-FE3B7FC96611}"/>
                        </a:ext>
                      </a:extLst>
                    </p14:cNvPr>
                    <p14:cNvContentPartPr/>
                    <p14:nvPr/>
                  </p14:nvContentPartPr>
                  <p14:xfrm>
                    <a:off x="9929910" y="1599270"/>
                    <a:ext cx="16200" cy="135000"/>
                  </p14:xfrm>
                </p:contentPart>
              </mc:Choice>
              <mc:Fallback xmlns="">
                <p:pic>
                  <p:nvPicPr>
                    <p:cNvPr id="945" name="Ink 944">
                      <a:extLst>
                        <a:ext uri="{FF2B5EF4-FFF2-40B4-BE49-F238E27FC236}">
                          <a16:creationId xmlns:a16="http://schemas.microsoft.com/office/drawing/2014/main" id="{11A97767-E33A-E2ED-098A-56F12940E90B}"/>
                        </a:ext>
                      </a:extLst>
                    </p:cNvPr>
                    <p:cNvPicPr/>
                    <p:nvPr/>
                  </p:nvPicPr>
                  <p:blipFill>
                    <a:blip r:embed="rId611"/>
                    <a:stretch>
                      <a:fillRect/>
                    </a:stretch>
                  </p:blipFill>
                  <p:spPr>
                    <a:xfrm>
                      <a:off x="9925590" y="1594950"/>
                      <a:ext cx="24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797" name="Ink 796">
                      <a:extLst>
                        <a:ext uri="{FF2B5EF4-FFF2-40B4-BE49-F238E27FC236}">
                          <a16:creationId xmlns:a16="http://schemas.microsoft.com/office/drawing/2014/main" id="{5E9F141D-82FC-7D9B-88C0-B1529A5A14E3}"/>
                        </a:ext>
                      </a:extLst>
                    </p14:cNvPr>
                    <p14:cNvContentPartPr/>
                    <p14:nvPr/>
                  </p14:nvContentPartPr>
                  <p14:xfrm>
                    <a:off x="9950790" y="1608270"/>
                    <a:ext cx="28800" cy="128160"/>
                  </p14:xfrm>
                </p:contentPart>
              </mc:Choice>
              <mc:Fallback xmlns="">
                <p:pic>
                  <p:nvPicPr>
                    <p:cNvPr id="946" name="Ink 945">
                      <a:extLst>
                        <a:ext uri="{FF2B5EF4-FFF2-40B4-BE49-F238E27FC236}">
                          <a16:creationId xmlns:a16="http://schemas.microsoft.com/office/drawing/2014/main" id="{3E77C6B2-EBA3-FAC1-F0BE-82E3BA1C4AE2}"/>
                        </a:ext>
                      </a:extLst>
                    </p:cNvPr>
                    <p:cNvPicPr/>
                    <p:nvPr/>
                  </p:nvPicPr>
                  <p:blipFill>
                    <a:blip r:embed="rId613"/>
                    <a:stretch>
                      <a:fillRect/>
                    </a:stretch>
                  </p:blipFill>
                  <p:spPr>
                    <a:xfrm>
                      <a:off x="9946470" y="1603950"/>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798" name="Ink 797">
                      <a:extLst>
                        <a:ext uri="{FF2B5EF4-FFF2-40B4-BE49-F238E27FC236}">
                          <a16:creationId xmlns:a16="http://schemas.microsoft.com/office/drawing/2014/main" id="{76F1904B-A00B-1463-6E8D-26EDA2595C30}"/>
                        </a:ext>
                      </a:extLst>
                    </p14:cNvPr>
                    <p14:cNvContentPartPr/>
                    <p14:nvPr/>
                  </p14:nvContentPartPr>
                  <p14:xfrm>
                    <a:off x="9965910" y="1607550"/>
                    <a:ext cx="24120" cy="107640"/>
                  </p14:xfrm>
                </p:contentPart>
              </mc:Choice>
              <mc:Fallback xmlns="">
                <p:pic>
                  <p:nvPicPr>
                    <p:cNvPr id="947" name="Ink 946">
                      <a:extLst>
                        <a:ext uri="{FF2B5EF4-FFF2-40B4-BE49-F238E27FC236}">
                          <a16:creationId xmlns:a16="http://schemas.microsoft.com/office/drawing/2014/main" id="{09D8899B-D7B6-E708-2BDB-4308B2FB9ECF}"/>
                        </a:ext>
                      </a:extLst>
                    </p:cNvPr>
                    <p:cNvPicPr/>
                    <p:nvPr/>
                  </p:nvPicPr>
                  <p:blipFill>
                    <a:blip r:embed="rId615"/>
                    <a:stretch>
                      <a:fillRect/>
                    </a:stretch>
                  </p:blipFill>
                  <p:spPr>
                    <a:xfrm>
                      <a:off x="9961590" y="1603230"/>
                      <a:ext cx="3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799" name="Ink 798">
                      <a:extLst>
                        <a:ext uri="{FF2B5EF4-FFF2-40B4-BE49-F238E27FC236}">
                          <a16:creationId xmlns:a16="http://schemas.microsoft.com/office/drawing/2014/main" id="{9ED8833E-7E7B-6C36-2A04-2353C4D9D048}"/>
                        </a:ext>
                      </a:extLst>
                    </p14:cNvPr>
                    <p14:cNvContentPartPr/>
                    <p14:nvPr/>
                  </p14:nvContentPartPr>
                  <p14:xfrm>
                    <a:off x="9981030" y="1621950"/>
                    <a:ext cx="20160" cy="90360"/>
                  </p14:xfrm>
                </p:contentPart>
              </mc:Choice>
              <mc:Fallback xmlns="">
                <p:pic>
                  <p:nvPicPr>
                    <p:cNvPr id="948" name="Ink 947">
                      <a:extLst>
                        <a:ext uri="{FF2B5EF4-FFF2-40B4-BE49-F238E27FC236}">
                          <a16:creationId xmlns:a16="http://schemas.microsoft.com/office/drawing/2014/main" id="{C41D4129-F510-A921-1111-189B73B4F1E8}"/>
                        </a:ext>
                      </a:extLst>
                    </p:cNvPr>
                    <p:cNvPicPr/>
                    <p:nvPr/>
                  </p:nvPicPr>
                  <p:blipFill>
                    <a:blip r:embed="rId617"/>
                    <a:stretch>
                      <a:fillRect/>
                    </a:stretch>
                  </p:blipFill>
                  <p:spPr>
                    <a:xfrm>
                      <a:off x="9976710" y="1617630"/>
                      <a:ext cx="28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800" name="Ink 799">
                      <a:extLst>
                        <a:ext uri="{FF2B5EF4-FFF2-40B4-BE49-F238E27FC236}">
                          <a16:creationId xmlns:a16="http://schemas.microsoft.com/office/drawing/2014/main" id="{4791DD48-2F93-F5C9-0966-74F95363EA29}"/>
                        </a:ext>
                      </a:extLst>
                    </p14:cNvPr>
                    <p14:cNvContentPartPr/>
                    <p14:nvPr/>
                  </p14:nvContentPartPr>
                  <p14:xfrm>
                    <a:off x="9993270" y="1600350"/>
                    <a:ext cx="28800" cy="104760"/>
                  </p14:xfrm>
                </p:contentPart>
              </mc:Choice>
              <mc:Fallback xmlns="">
                <p:pic>
                  <p:nvPicPr>
                    <p:cNvPr id="949" name="Ink 948">
                      <a:extLst>
                        <a:ext uri="{FF2B5EF4-FFF2-40B4-BE49-F238E27FC236}">
                          <a16:creationId xmlns:a16="http://schemas.microsoft.com/office/drawing/2014/main" id="{205F3196-858D-0316-E64B-46594A9B6C4E}"/>
                        </a:ext>
                      </a:extLst>
                    </p:cNvPr>
                    <p:cNvPicPr/>
                    <p:nvPr/>
                  </p:nvPicPr>
                  <p:blipFill>
                    <a:blip r:embed="rId619"/>
                    <a:stretch>
                      <a:fillRect/>
                    </a:stretch>
                  </p:blipFill>
                  <p:spPr>
                    <a:xfrm>
                      <a:off x="9988950" y="1596030"/>
                      <a:ext cx="3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801" name="Ink 800">
                      <a:extLst>
                        <a:ext uri="{FF2B5EF4-FFF2-40B4-BE49-F238E27FC236}">
                          <a16:creationId xmlns:a16="http://schemas.microsoft.com/office/drawing/2014/main" id="{4696F498-AB4F-C665-D77F-AC3383923212}"/>
                        </a:ext>
                      </a:extLst>
                    </p14:cNvPr>
                    <p14:cNvContentPartPr/>
                    <p14:nvPr/>
                  </p14:nvContentPartPr>
                  <p14:xfrm>
                    <a:off x="10021710" y="1617270"/>
                    <a:ext cx="8640" cy="83880"/>
                  </p14:xfrm>
                </p:contentPart>
              </mc:Choice>
              <mc:Fallback xmlns="">
                <p:pic>
                  <p:nvPicPr>
                    <p:cNvPr id="950" name="Ink 949">
                      <a:extLst>
                        <a:ext uri="{FF2B5EF4-FFF2-40B4-BE49-F238E27FC236}">
                          <a16:creationId xmlns:a16="http://schemas.microsoft.com/office/drawing/2014/main" id="{118EFCED-47D1-3DF9-0ACF-FA86DDA8D40E}"/>
                        </a:ext>
                      </a:extLst>
                    </p:cNvPr>
                    <p:cNvPicPr/>
                    <p:nvPr/>
                  </p:nvPicPr>
                  <p:blipFill>
                    <a:blip r:embed="rId621"/>
                    <a:stretch>
                      <a:fillRect/>
                    </a:stretch>
                  </p:blipFill>
                  <p:spPr>
                    <a:xfrm>
                      <a:off x="10017390" y="1612950"/>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802" name="Ink 801">
                      <a:extLst>
                        <a:ext uri="{FF2B5EF4-FFF2-40B4-BE49-F238E27FC236}">
                          <a16:creationId xmlns:a16="http://schemas.microsoft.com/office/drawing/2014/main" id="{12FE1FF7-49B6-68D1-D1B0-10C1F1E0B044}"/>
                        </a:ext>
                      </a:extLst>
                    </p14:cNvPr>
                    <p14:cNvContentPartPr/>
                    <p14:nvPr/>
                  </p14:nvContentPartPr>
                  <p14:xfrm>
                    <a:off x="10010910" y="1587750"/>
                    <a:ext cx="36360" cy="101880"/>
                  </p14:xfrm>
                </p:contentPart>
              </mc:Choice>
              <mc:Fallback xmlns="">
                <p:pic>
                  <p:nvPicPr>
                    <p:cNvPr id="951" name="Ink 950">
                      <a:extLst>
                        <a:ext uri="{FF2B5EF4-FFF2-40B4-BE49-F238E27FC236}">
                          <a16:creationId xmlns:a16="http://schemas.microsoft.com/office/drawing/2014/main" id="{46CAA33B-6580-3BAC-9286-FF2341B77863}"/>
                        </a:ext>
                      </a:extLst>
                    </p:cNvPr>
                    <p:cNvPicPr/>
                    <p:nvPr/>
                  </p:nvPicPr>
                  <p:blipFill>
                    <a:blip r:embed="rId623"/>
                    <a:stretch>
                      <a:fillRect/>
                    </a:stretch>
                  </p:blipFill>
                  <p:spPr>
                    <a:xfrm>
                      <a:off x="10006590" y="1583430"/>
                      <a:ext cx="4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803" name="Ink 802">
                      <a:extLst>
                        <a:ext uri="{FF2B5EF4-FFF2-40B4-BE49-F238E27FC236}">
                          <a16:creationId xmlns:a16="http://schemas.microsoft.com/office/drawing/2014/main" id="{E5570497-89C1-D4E9-D3EB-2C747D382027}"/>
                        </a:ext>
                      </a:extLst>
                    </p14:cNvPr>
                    <p14:cNvContentPartPr/>
                    <p14:nvPr/>
                  </p14:nvContentPartPr>
                  <p14:xfrm>
                    <a:off x="10001190" y="1579830"/>
                    <a:ext cx="18720" cy="84240"/>
                  </p14:xfrm>
                </p:contentPart>
              </mc:Choice>
              <mc:Fallback xmlns="">
                <p:pic>
                  <p:nvPicPr>
                    <p:cNvPr id="952" name="Ink 951">
                      <a:extLst>
                        <a:ext uri="{FF2B5EF4-FFF2-40B4-BE49-F238E27FC236}">
                          <a16:creationId xmlns:a16="http://schemas.microsoft.com/office/drawing/2014/main" id="{984FA966-D7B0-7739-0A66-D33A51FB8F49}"/>
                        </a:ext>
                      </a:extLst>
                    </p:cNvPr>
                    <p:cNvPicPr/>
                    <p:nvPr/>
                  </p:nvPicPr>
                  <p:blipFill>
                    <a:blip r:embed="rId625"/>
                    <a:stretch>
                      <a:fillRect/>
                    </a:stretch>
                  </p:blipFill>
                  <p:spPr>
                    <a:xfrm>
                      <a:off x="9996870" y="1575510"/>
                      <a:ext cx="27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804" name="Ink 803">
                      <a:extLst>
                        <a:ext uri="{FF2B5EF4-FFF2-40B4-BE49-F238E27FC236}">
                          <a16:creationId xmlns:a16="http://schemas.microsoft.com/office/drawing/2014/main" id="{7B9A0779-71CE-7D7A-318F-F4D8126090C9}"/>
                        </a:ext>
                      </a:extLst>
                    </p14:cNvPr>
                    <p14:cNvContentPartPr/>
                    <p14:nvPr/>
                  </p14:nvContentPartPr>
                  <p14:xfrm>
                    <a:off x="9973110" y="1576590"/>
                    <a:ext cx="30240" cy="104400"/>
                  </p14:xfrm>
                </p:contentPart>
              </mc:Choice>
              <mc:Fallback xmlns="">
                <p:pic>
                  <p:nvPicPr>
                    <p:cNvPr id="953" name="Ink 952">
                      <a:extLst>
                        <a:ext uri="{FF2B5EF4-FFF2-40B4-BE49-F238E27FC236}">
                          <a16:creationId xmlns:a16="http://schemas.microsoft.com/office/drawing/2014/main" id="{726E132B-90DE-F994-3256-2E7128CC0C63}"/>
                        </a:ext>
                      </a:extLst>
                    </p:cNvPr>
                    <p:cNvPicPr/>
                    <p:nvPr/>
                  </p:nvPicPr>
                  <p:blipFill>
                    <a:blip r:embed="rId627"/>
                    <a:stretch>
                      <a:fillRect/>
                    </a:stretch>
                  </p:blipFill>
                  <p:spPr>
                    <a:xfrm>
                      <a:off x="9968790" y="1572270"/>
                      <a:ext cx="3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805" name="Ink 804">
                      <a:extLst>
                        <a:ext uri="{FF2B5EF4-FFF2-40B4-BE49-F238E27FC236}">
                          <a16:creationId xmlns:a16="http://schemas.microsoft.com/office/drawing/2014/main" id="{02BCB5C8-2B3F-9388-54E8-A6E7F8C41339}"/>
                        </a:ext>
                      </a:extLst>
                    </p14:cNvPr>
                    <p14:cNvContentPartPr/>
                    <p14:nvPr/>
                  </p14:nvContentPartPr>
                  <p14:xfrm>
                    <a:off x="9933870" y="1587750"/>
                    <a:ext cx="22680" cy="92520"/>
                  </p14:xfrm>
                </p:contentPart>
              </mc:Choice>
              <mc:Fallback xmlns="">
                <p:pic>
                  <p:nvPicPr>
                    <p:cNvPr id="954" name="Ink 953">
                      <a:extLst>
                        <a:ext uri="{FF2B5EF4-FFF2-40B4-BE49-F238E27FC236}">
                          <a16:creationId xmlns:a16="http://schemas.microsoft.com/office/drawing/2014/main" id="{C999C6C8-6BED-A880-C651-4CDE8844FA8F}"/>
                        </a:ext>
                      </a:extLst>
                    </p:cNvPr>
                    <p:cNvPicPr/>
                    <p:nvPr/>
                  </p:nvPicPr>
                  <p:blipFill>
                    <a:blip r:embed="rId629"/>
                    <a:stretch>
                      <a:fillRect/>
                    </a:stretch>
                  </p:blipFill>
                  <p:spPr>
                    <a:xfrm>
                      <a:off x="9929550" y="1583430"/>
                      <a:ext cx="3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806" name="Ink 805">
                      <a:extLst>
                        <a:ext uri="{FF2B5EF4-FFF2-40B4-BE49-F238E27FC236}">
                          <a16:creationId xmlns:a16="http://schemas.microsoft.com/office/drawing/2014/main" id="{594FAFF3-D0C3-798F-8511-BE4F1152D92B}"/>
                        </a:ext>
                      </a:extLst>
                    </p14:cNvPr>
                    <p14:cNvContentPartPr/>
                    <p14:nvPr/>
                  </p14:nvContentPartPr>
                  <p14:xfrm>
                    <a:off x="9930270" y="1598190"/>
                    <a:ext cx="28800" cy="84240"/>
                  </p14:xfrm>
                </p:contentPart>
              </mc:Choice>
              <mc:Fallback xmlns="">
                <p:pic>
                  <p:nvPicPr>
                    <p:cNvPr id="955" name="Ink 954">
                      <a:extLst>
                        <a:ext uri="{FF2B5EF4-FFF2-40B4-BE49-F238E27FC236}">
                          <a16:creationId xmlns:a16="http://schemas.microsoft.com/office/drawing/2014/main" id="{FE92A099-D22F-4F8C-C859-CB08EFAB3346}"/>
                        </a:ext>
                      </a:extLst>
                    </p:cNvPr>
                    <p:cNvPicPr/>
                    <p:nvPr/>
                  </p:nvPicPr>
                  <p:blipFill>
                    <a:blip r:embed="rId631"/>
                    <a:stretch>
                      <a:fillRect/>
                    </a:stretch>
                  </p:blipFill>
                  <p:spPr>
                    <a:xfrm>
                      <a:off x="9925950" y="1593870"/>
                      <a:ext cx="37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807" name="Ink 806">
                      <a:extLst>
                        <a:ext uri="{FF2B5EF4-FFF2-40B4-BE49-F238E27FC236}">
                          <a16:creationId xmlns:a16="http://schemas.microsoft.com/office/drawing/2014/main" id="{27DE99E2-8265-C075-E764-6A3C630A2FBD}"/>
                        </a:ext>
                      </a:extLst>
                    </p14:cNvPr>
                    <p14:cNvContentPartPr/>
                    <p14:nvPr/>
                  </p14:nvContentPartPr>
                  <p14:xfrm>
                    <a:off x="9940710" y="1598910"/>
                    <a:ext cx="30600" cy="79920"/>
                  </p14:xfrm>
                </p:contentPart>
              </mc:Choice>
              <mc:Fallback xmlns="">
                <p:pic>
                  <p:nvPicPr>
                    <p:cNvPr id="956" name="Ink 955">
                      <a:extLst>
                        <a:ext uri="{FF2B5EF4-FFF2-40B4-BE49-F238E27FC236}">
                          <a16:creationId xmlns:a16="http://schemas.microsoft.com/office/drawing/2014/main" id="{88EBF3D2-DCA3-26C8-E78C-1E5AE8191D68}"/>
                        </a:ext>
                      </a:extLst>
                    </p:cNvPr>
                    <p:cNvPicPr/>
                    <p:nvPr/>
                  </p:nvPicPr>
                  <p:blipFill>
                    <a:blip r:embed="rId633"/>
                    <a:stretch>
                      <a:fillRect/>
                    </a:stretch>
                  </p:blipFill>
                  <p:spPr>
                    <a:xfrm>
                      <a:off x="9936390" y="1594590"/>
                      <a:ext cx="39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808" name="Ink 807">
                      <a:extLst>
                        <a:ext uri="{FF2B5EF4-FFF2-40B4-BE49-F238E27FC236}">
                          <a16:creationId xmlns:a16="http://schemas.microsoft.com/office/drawing/2014/main" id="{6ADA2642-72AC-7345-1113-5EABB9C5193B}"/>
                        </a:ext>
                      </a:extLst>
                    </p14:cNvPr>
                    <p14:cNvContentPartPr/>
                    <p14:nvPr/>
                  </p14:nvContentPartPr>
                  <p14:xfrm>
                    <a:off x="9952230" y="1595310"/>
                    <a:ext cx="26280" cy="55800"/>
                  </p14:xfrm>
                </p:contentPart>
              </mc:Choice>
              <mc:Fallback xmlns="">
                <p:pic>
                  <p:nvPicPr>
                    <p:cNvPr id="957" name="Ink 956">
                      <a:extLst>
                        <a:ext uri="{FF2B5EF4-FFF2-40B4-BE49-F238E27FC236}">
                          <a16:creationId xmlns:a16="http://schemas.microsoft.com/office/drawing/2014/main" id="{329C95F2-38FD-486D-F67B-43AD685ACD29}"/>
                        </a:ext>
                      </a:extLst>
                    </p:cNvPr>
                    <p:cNvPicPr/>
                    <p:nvPr/>
                  </p:nvPicPr>
                  <p:blipFill>
                    <a:blip r:embed="rId635"/>
                    <a:stretch>
                      <a:fillRect/>
                    </a:stretch>
                  </p:blipFill>
                  <p:spPr>
                    <a:xfrm>
                      <a:off x="9947910" y="1590990"/>
                      <a:ext cx="34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09" name="Ink 808">
                      <a:extLst>
                        <a:ext uri="{FF2B5EF4-FFF2-40B4-BE49-F238E27FC236}">
                          <a16:creationId xmlns:a16="http://schemas.microsoft.com/office/drawing/2014/main" id="{5DDDADC7-A6E2-35A5-C61C-7FC82E8A99BC}"/>
                        </a:ext>
                      </a:extLst>
                    </p14:cNvPr>
                    <p14:cNvContentPartPr/>
                    <p14:nvPr/>
                  </p14:nvContentPartPr>
                  <p14:xfrm>
                    <a:off x="9902910" y="1577670"/>
                    <a:ext cx="10800" cy="115200"/>
                  </p14:xfrm>
                </p:contentPart>
              </mc:Choice>
              <mc:Fallback xmlns="">
                <p:pic>
                  <p:nvPicPr>
                    <p:cNvPr id="958" name="Ink 957">
                      <a:extLst>
                        <a:ext uri="{FF2B5EF4-FFF2-40B4-BE49-F238E27FC236}">
                          <a16:creationId xmlns:a16="http://schemas.microsoft.com/office/drawing/2014/main" id="{96D29342-9FBA-A881-140E-86B1AD414F20}"/>
                        </a:ext>
                      </a:extLst>
                    </p:cNvPr>
                    <p:cNvPicPr/>
                    <p:nvPr/>
                  </p:nvPicPr>
                  <p:blipFill>
                    <a:blip r:embed="rId637"/>
                    <a:stretch>
                      <a:fillRect/>
                    </a:stretch>
                  </p:blipFill>
                  <p:spPr>
                    <a:xfrm>
                      <a:off x="9898590" y="1573350"/>
                      <a:ext cx="1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810" name="Ink 809">
                      <a:extLst>
                        <a:ext uri="{FF2B5EF4-FFF2-40B4-BE49-F238E27FC236}">
                          <a16:creationId xmlns:a16="http://schemas.microsoft.com/office/drawing/2014/main" id="{DD4C3D03-778F-1BBD-4379-0F4CEE77545B}"/>
                        </a:ext>
                      </a:extLst>
                    </p14:cNvPr>
                    <p14:cNvContentPartPr/>
                    <p14:nvPr/>
                  </p14:nvContentPartPr>
                  <p14:xfrm>
                    <a:off x="9887790" y="1592790"/>
                    <a:ext cx="10440" cy="110520"/>
                  </p14:xfrm>
                </p:contentPart>
              </mc:Choice>
              <mc:Fallback xmlns="">
                <p:pic>
                  <p:nvPicPr>
                    <p:cNvPr id="959" name="Ink 958">
                      <a:extLst>
                        <a:ext uri="{FF2B5EF4-FFF2-40B4-BE49-F238E27FC236}">
                          <a16:creationId xmlns:a16="http://schemas.microsoft.com/office/drawing/2014/main" id="{847FA0B1-7FB7-C007-E276-1FC0429193A8}"/>
                        </a:ext>
                      </a:extLst>
                    </p:cNvPr>
                    <p:cNvPicPr/>
                    <p:nvPr/>
                  </p:nvPicPr>
                  <p:blipFill>
                    <a:blip r:embed="rId639"/>
                    <a:stretch>
                      <a:fillRect/>
                    </a:stretch>
                  </p:blipFill>
                  <p:spPr>
                    <a:xfrm>
                      <a:off x="9883470" y="1588470"/>
                      <a:ext cx="1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811" name="Ink 810">
                      <a:extLst>
                        <a:ext uri="{FF2B5EF4-FFF2-40B4-BE49-F238E27FC236}">
                          <a16:creationId xmlns:a16="http://schemas.microsoft.com/office/drawing/2014/main" id="{EF576126-8932-5C00-F7D1-992C4366D4E7}"/>
                        </a:ext>
                      </a:extLst>
                    </p14:cNvPr>
                    <p14:cNvContentPartPr/>
                    <p14:nvPr/>
                  </p14:nvContentPartPr>
                  <p14:xfrm>
                    <a:off x="9862230" y="1611510"/>
                    <a:ext cx="6840" cy="105120"/>
                  </p14:xfrm>
                </p:contentPart>
              </mc:Choice>
              <mc:Fallback xmlns="">
                <p:pic>
                  <p:nvPicPr>
                    <p:cNvPr id="960" name="Ink 959">
                      <a:extLst>
                        <a:ext uri="{FF2B5EF4-FFF2-40B4-BE49-F238E27FC236}">
                          <a16:creationId xmlns:a16="http://schemas.microsoft.com/office/drawing/2014/main" id="{6516D182-BAE4-C6EE-0602-324AB53BFD00}"/>
                        </a:ext>
                      </a:extLst>
                    </p:cNvPr>
                    <p:cNvPicPr/>
                    <p:nvPr/>
                  </p:nvPicPr>
                  <p:blipFill>
                    <a:blip r:embed="rId641"/>
                    <a:stretch>
                      <a:fillRect/>
                    </a:stretch>
                  </p:blipFill>
                  <p:spPr>
                    <a:xfrm>
                      <a:off x="9857910" y="1607190"/>
                      <a:ext cx="15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812" name="Ink 811">
                      <a:extLst>
                        <a:ext uri="{FF2B5EF4-FFF2-40B4-BE49-F238E27FC236}">
                          <a16:creationId xmlns:a16="http://schemas.microsoft.com/office/drawing/2014/main" id="{785E7C67-D337-28BF-7BE8-66AE68A86A9B}"/>
                        </a:ext>
                      </a:extLst>
                    </p14:cNvPr>
                    <p14:cNvContentPartPr/>
                    <p14:nvPr/>
                  </p14:nvContentPartPr>
                  <p14:xfrm>
                    <a:off x="9838830" y="1640310"/>
                    <a:ext cx="4320" cy="80640"/>
                  </p14:xfrm>
                </p:contentPart>
              </mc:Choice>
              <mc:Fallback xmlns="">
                <p:pic>
                  <p:nvPicPr>
                    <p:cNvPr id="961" name="Ink 960">
                      <a:extLst>
                        <a:ext uri="{FF2B5EF4-FFF2-40B4-BE49-F238E27FC236}">
                          <a16:creationId xmlns:a16="http://schemas.microsoft.com/office/drawing/2014/main" id="{BAB36385-76FC-68FD-B7D9-D174D30515EF}"/>
                        </a:ext>
                      </a:extLst>
                    </p:cNvPr>
                    <p:cNvPicPr/>
                    <p:nvPr/>
                  </p:nvPicPr>
                  <p:blipFill>
                    <a:blip r:embed="rId643"/>
                    <a:stretch>
                      <a:fillRect/>
                    </a:stretch>
                  </p:blipFill>
                  <p:spPr>
                    <a:xfrm>
                      <a:off x="9834510" y="1635990"/>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813" name="Ink 812">
                      <a:extLst>
                        <a:ext uri="{FF2B5EF4-FFF2-40B4-BE49-F238E27FC236}">
                          <a16:creationId xmlns:a16="http://schemas.microsoft.com/office/drawing/2014/main" id="{2CEF5D37-E82E-3763-500B-25DA43F47DA0}"/>
                        </a:ext>
                      </a:extLst>
                    </p14:cNvPr>
                    <p14:cNvContentPartPr/>
                    <p14:nvPr/>
                  </p14:nvContentPartPr>
                  <p14:xfrm>
                    <a:off x="9800670" y="1657590"/>
                    <a:ext cx="24120" cy="123120"/>
                  </p14:xfrm>
                </p:contentPart>
              </mc:Choice>
              <mc:Fallback xmlns="">
                <p:pic>
                  <p:nvPicPr>
                    <p:cNvPr id="962" name="Ink 961">
                      <a:extLst>
                        <a:ext uri="{FF2B5EF4-FFF2-40B4-BE49-F238E27FC236}">
                          <a16:creationId xmlns:a16="http://schemas.microsoft.com/office/drawing/2014/main" id="{14331AC5-569F-4006-FF9D-59BE684AF4AD}"/>
                        </a:ext>
                      </a:extLst>
                    </p:cNvPr>
                    <p:cNvPicPr/>
                    <p:nvPr/>
                  </p:nvPicPr>
                  <p:blipFill>
                    <a:blip r:embed="rId645"/>
                    <a:stretch>
                      <a:fillRect/>
                    </a:stretch>
                  </p:blipFill>
                  <p:spPr>
                    <a:xfrm>
                      <a:off x="9796350" y="1653270"/>
                      <a:ext cx="3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814" name="Ink 813">
                      <a:extLst>
                        <a:ext uri="{FF2B5EF4-FFF2-40B4-BE49-F238E27FC236}">
                          <a16:creationId xmlns:a16="http://schemas.microsoft.com/office/drawing/2014/main" id="{72CDBC4F-DCE0-17F8-37B2-4B00D7CEEA12}"/>
                        </a:ext>
                      </a:extLst>
                    </p14:cNvPr>
                    <p14:cNvContentPartPr/>
                    <p14:nvPr/>
                  </p14:nvContentPartPr>
                  <p14:xfrm>
                    <a:off x="9924870" y="1584510"/>
                    <a:ext cx="3600" cy="41040"/>
                  </p14:xfrm>
                </p:contentPart>
              </mc:Choice>
              <mc:Fallback xmlns="">
                <p:pic>
                  <p:nvPicPr>
                    <p:cNvPr id="963" name="Ink 962">
                      <a:extLst>
                        <a:ext uri="{FF2B5EF4-FFF2-40B4-BE49-F238E27FC236}">
                          <a16:creationId xmlns:a16="http://schemas.microsoft.com/office/drawing/2014/main" id="{9723F9FA-CF07-7930-7ED0-8B5AD5CD94B3}"/>
                        </a:ext>
                      </a:extLst>
                    </p:cNvPr>
                    <p:cNvPicPr/>
                    <p:nvPr/>
                  </p:nvPicPr>
                  <p:blipFill>
                    <a:blip r:embed="rId647"/>
                    <a:stretch>
                      <a:fillRect/>
                    </a:stretch>
                  </p:blipFill>
                  <p:spPr>
                    <a:xfrm>
                      <a:off x="9920550" y="1580190"/>
                      <a:ext cx="12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815" name="Ink 814">
                      <a:extLst>
                        <a:ext uri="{FF2B5EF4-FFF2-40B4-BE49-F238E27FC236}">
                          <a16:creationId xmlns:a16="http://schemas.microsoft.com/office/drawing/2014/main" id="{54288AE1-5799-6D16-3A4A-FA3166D5D856}"/>
                        </a:ext>
                      </a:extLst>
                    </p14:cNvPr>
                    <p14:cNvContentPartPr/>
                    <p14:nvPr/>
                  </p14:nvContentPartPr>
                  <p14:xfrm>
                    <a:off x="9911910" y="1581630"/>
                    <a:ext cx="12240" cy="79200"/>
                  </p14:xfrm>
                </p:contentPart>
              </mc:Choice>
              <mc:Fallback xmlns="">
                <p:pic>
                  <p:nvPicPr>
                    <p:cNvPr id="964" name="Ink 963">
                      <a:extLst>
                        <a:ext uri="{FF2B5EF4-FFF2-40B4-BE49-F238E27FC236}">
                          <a16:creationId xmlns:a16="http://schemas.microsoft.com/office/drawing/2014/main" id="{41414028-E43C-33C0-D106-F8B9448959A9}"/>
                        </a:ext>
                      </a:extLst>
                    </p:cNvPr>
                    <p:cNvPicPr/>
                    <p:nvPr/>
                  </p:nvPicPr>
                  <p:blipFill>
                    <a:blip r:embed="rId649"/>
                    <a:stretch>
                      <a:fillRect/>
                    </a:stretch>
                  </p:blipFill>
                  <p:spPr>
                    <a:xfrm>
                      <a:off x="9907590" y="1577310"/>
                      <a:ext cx="2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816" name="Ink 815">
                      <a:extLst>
                        <a:ext uri="{FF2B5EF4-FFF2-40B4-BE49-F238E27FC236}">
                          <a16:creationId xmlns:a16="http://schemas.microsoft.com/office/drawing/2014/main" id="{3DCF7FC2-351A-2158-E293-9164E2A25C3C}"/>
                        </a:ext>
                      </a:extLst>
                    </p14:cNvPr>
                    <p14:cNvContentPartPr/>
                    <p14:nvPr/>
                  </p14:nvContentPartPr>
                  <p14:xfrm>
                    <a:off x="9905430" y="1584510"/>
                    <a:ext cx="17640" cy="112680"/>
                  </p14:xfrm>
                </p:contentPart>
              </mc:Choice>
              <mc:Fallback xmlns="">
                <p:pic>
                  <p:nvPicPr>
                    <p:cNvPr id="965" name="Ink 964">
                      <a:extLst>
                        <a:ext uri="{FF2B5EF4-FFF2-40B4-BE49-F238E27FC236}">
                          <a16:creationId xmlns:a16="http://schemas.microsoft.com/office/drawing/2014/main" id="{9EB4C904-D915-AE0B-B8AC-7CAA108C25CF}"/>
                        </a:ext>
                      </a:extLst>
                    </p:cNvPr>
                    <p:cNvPicPr/>
                    <p:nvPr/>
                  </p:nvPicPr>
                  <p:blipFill>
                    <a:blip r:embed="rId651"/>
                    <a:stretch>
                      <a:fillRect/>
                    </a:stretch>
                  </p:blipFill>
                  <p:spPr>
                    <a:xfrm>
                      <a:off x="9901110" y="1580190"/>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817" name="Ink 816">
                      <a:extLst>
                        <a:ext uri="{FF2B5EF4-FFF2-40B4-BE49-F238E27FC236}">
                          <a16:creationId xmlns:a16="http://schemas.microsoft.com/office/drawing/2014/main" id="{CB439F3E-52A1-120D-5232-9CF42B7977BA}"/>
                        </a:ext>
                      </a:extLst>
                    </p14:cNvPr>
                    <p14:cNvContentPartPr/>
                    <p14:nvPr/>
                  </p14:nvContentPartPr>
                  <p14:xfrm>
                    <a:off x="9903990" y="1584870"/>
                    <a:ext cx="14400" cy="90000"/>
                  </p14:xfrm>
                </p:contentPart>
              </mc:Choice>
              <mc:Fallback xmlns="">
                <p:pic>
                  <p:nvPicPr>
                    <p:cNvPr id="966" name="Ink 965">
                      <a:extLst>
                        <a:ext uri="{FF2B5EF4-FFF2-40B4-BE49-F238E27FC236}">
                          <a16:creationId xmlns:a16="http://schemas.microsoft.com/office/drawing/2014/main" id="{A46A6CF0-0019-9527-4DBE-A6027EF194B2}"/>
                        </a:ext>
                      </a:extLst>
                    </p:cNvPr>
                    <p:cNvPicPr/>
                    <p:nvPr/>
                  </p:nvPicPr>
                  <p:blipFill>
                    <a:blip r:embed="rId653"/>
                    <a:stretch>
                      <a:fillRect/>
                    </a:stretch>
                  </p:blipFill>
                  <p:spPr>
                    <a:xfrm>
                      <a:off x="9899670" y="1580550"/>
                      <a:ext cx="2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818" name="Ink 817">
                      <a:extLst>
                        <a:ext uri="{FF2B5EF4-FFF2-40B4-BE49-F238E27FC236}">
                          <a16:creationId xmlns:a16="http://schemas.microsoft.com/office/drawing/2014/main" id="{D2FA2B61-6916-02FF-11E5-A2B8286F91D8}"/>
                        </a:ext>
                      </a:extLst>
                    </p14:cNvPr>
                    <p14:cNvContentPartPr/>
                    <p14:nvPr/>
                  </p14:nvContentPartPr>
                  <p14:xfrm>
                    <a:off x="9882030" y="1585590"/>
                    <a:ext cx="21240" cy="85320"/>
                  </p14:xfrm>
                </p:contentPart>
              </mc:Choice>
              <mc:Fallback xmlns="">
                <p:pic>
                  <p:nvPicPr>
                    <p:cNvPr id="967" name="Ink 966">
                      <a:extLst>
                        <a:ext uri="{FF2B5EF4-FFF2-40B4-BE49-F238E27FC236}">
                          <a16:creationId xmlns:a16="http://schemas.microsoft.com/office/drawing/2014/main" id="{1F096940-A813-B7E8-50E9-E09A213C473C}"/>
                        </a:ext>
                      </a:extLst>
                    </p:cNvPr>
                    <p:cNvPicPr/>
                    <p:nvPr/>
                  </p:nvPicPr>
                  <p:blipFill>
                    <a:blip r:embed="rId655"/>
                    <a:stretch>
                      <a:fillRect/>
                    </a:stretch>
                  </p:blipFill>
                  <p:spPr>
                    <a:xfrm>
                      <a:off x="9877710" y="1581270"/>
                      <a:ext cx="29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819" name="Ink 818">
                      <a:extLst>
                        <a:ext uri="{FF2B5EF4-FFF2-40B4-BE49-F238E27FC236}">
                          <a16:creationId xmlns:a16="http://schemas.microsoft.com/office/drawing/2014/main" id="{FB71155A-1399-7C00-C4C7-8876D7D653B1}"/>
                        </a:ext>
                      </a:extLst>
                    </p14:cNvPr>
                    <p14:cNvContentPartPr/>
                    <p14:nvPr/>
                  </p14:nvContentPartPr>
                  <p14:xfrm>
                    <a:off x="9874110" y="1590270"/>
                    <a:ext cx="13320" cy="81720"/>
                  </p14:xfrm>
                </p:contentPart>
              </mc:Choice>
              <mc:Fallback xmlns="">
                <p:pic>
                  <p:nvPicPr>
                    <p:cNvPr id="968" name="Ink 967">
                      <a:extLst>
                        <a:ext uri="{FF2B5EF4-FFF2-40B4-BE49-F238E27FC236}">
                          <a16:creationId xmlns:a16="http://schemas.microsoft.com/office/drawing/2014/main" id="{0E6B4D6A-29A0-9671-6269-DE02A14C0925}"/>
                        </a:ext>
                      </a:extLst>
                    </p:cNvPr>
                    <p:cNvPicPr/>
                    <p:nvPr/>
                  </p:nvPicPr>
                  <p:blipFill>
                    <a:blip r:embed="rId657"/>
                    <a:stretch>
                      <a:fillRect/>
                    </a:stretch>
                  </p:blipFill>
                  <p:spPr>
                    <a:xfrm>
                      <a:off x="9869790" y="1585950"/>
                      <a:ext cx="2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820" name="Ink 819">
                      <a:extLst>
                        <a:ext uri="{FF2B5EF4-FFF2-40B4-BE49-F238E27FC236}">
                          <a16:creationId xmlns:a16="http://schemas.microsoft.com/office/drawing/2014/main" id="{46E6C1E9-F56E-1FCE-5769-7581E5744AA1}"/>
                        </a:ext>
                      </a:extLst>
                    </p14:cNvPr>
                    <p14:cNvContentPartPr/>
                    <p14:nvPr/>
                  </p14:nvContentPartPr>
                  <p14:xfrm>
                    <a:off x="9837750" y="1595310"/>
                    <a:ext cx="30240" cy="99360"/>
                  </p14:xfrm>
                </p:contentPart>
              </mc:Choice>
              <mc:Fallback xmlns="">
                <p:pic>
                  <p:nvPicPr>
                    <p:cNvPr id="969" name="Ink 968">
                      <a:extLst>
                        <a:ext uri="{FF2B5EF4-FFF2-40B4-BE49-F238E27FC236}">
                          <a16:creationId xmlns:a16="http://schemas.microsoft.com/office/drawing/2014/main" id="{3EB2B903-7F40-6543-EF48-A40037C42D8C}"/>
                        </a:ext>
                      </a:extLst>
                    </p:cNvPr>
                    <p:cNvPicPr/>
                    <p:nvPr/>
                  </p:nvPicPr>
                  <p:blipFill>
                    <a:blip r:embed="rId659"/>
                    <a:stretch>
                      <a:fillRect/>
                    </a:stretch>
                  </p:blipFill>
                  <p:spPr>
                    <a:xfrm>
                      <a:off x="9833430" y="1590990"/>
                      <a:ext cx="3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821" name="Ink 820">
                      <a:extLst>
                        <a:ext uri="{FF2B5EF4-FFF2-40B4-BE49-F238E27FC236}">
                          <a16:creationId xmlns:a16="http://schemas.microsoft.com/office/drawing/2014/main" id="{71CDADE3-C042-B677-D8B9-AAF91C3FC2BB}"/>
                        </a:ext>
                      </a:extLst>
                    </p14:cNvPr>
                    <p14:cNvContentPartPr/>
                    <p14:nvPr/>
                  </p14:nvContentPartPr>
                  <p14:xfrm>
                    <a:off x="9798510" y="1641030"/>
                    <a:ext cx="34560" cy="97200"/>
                  </p14:xfrm>
                </p:contentPart>
              </mc:Choice>
              <mc:Fallback xmlns="">
                <p:pic>
                  <p:nvPicPr>
                    <p:cNvPr id="970" name="Ink 969">
                      <a:extLst>
                        <a:ext uri="{FF2B5EF4-FFF2-40B4-BE49-F238E27FC236}">
                          <a16:creationId xmlns:a16="http://schemas.microsoft.com/office/drawing/2014/main" id="{C6505AA5-912E-3E89-8D88-D99F785FCF7C}"/>
                        </a:ext>
                      </a:extLst>
                    </p:cNvPr>
                    <p:cNvPicPr/>
                    <p:nvPr/>
                  </p:nvPicPr>
                  <p:blipFill>
                    <a:blip r:embed="rId661"/>
                    <a:stretch>
                      <a:fillRect/>
                    </a:stretch>
                  </p:blipFill>
                  <p:spPr>
                    <a:xfrm>
                      <a:off x="9794190" y="1636710"/>
                      <a:ext cx="43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822" name="Ink 821">
                      <a:extLst>
                        <a:ext uri="{FF2B5EF4-FFF2-40B4-BE49-F238E27FC236}">
                          <a16:creationId xmlns:a16="http://schemas.microsoft.com/office/drawing/2014/main" id="{A066344D-F884-7B6F-3F92-CDBA6ABCD47B}"/>
                        </a:ext>
                      </a:extLst>
                    </p14:cNvPr>
                    <p14:cNvContentPartPr/>
                    <p14:nvPr/>
                  </p14:nvContentPartPr>
                  <p14:xfrm>
                    <a:off x="9930630" y="1582710"/>
                    <a:ext cx="10440" cy="48240"/>
                  </p14:xfrm>
                </p:contentPart>
              </mc:Choice>
              <mc:Fallback xmlns="">
                <p:pic>
                  <p:nvPicPr>
                    <p:cNvPr id="971" name="Ink 970">
                      <a:extLst>
                        <a:ext uri="{FF2B5EF4-FFF2-40B4-BE49-F238E27FC236}">
                          <a16:creationId xmlns:a16="http://schemas.microsoft.com/office/drawing/2014/main" id="{618C0238-5C34-996A-2F6E-F9CBC56B1711}"/>
                        </a:ext>
                      </a:extLst>
                    </p:cNvPr>
                    <p:cNvPicPr/>
                    <p:nvPr/>
                  </p:nvPicPr>
                  <p:blipFill>
                    <a:blip r:embed="rId663"/>
                    <a:stretch>
                      <a:fillRect/>
                    </a:stretch>
                  </p:blipFill>
                  <p:spPr>
                    <a:xfrm>
                      <a:off x="9926310" y="1578390"/>
                      <a:ext cx="19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823" name="Ink 822">
                      <a:extLst>
                        <a:ext uri="{FF2B5EF4-FFF2-40B4-BE49-F238E27FC236}">
                          <a16:creationId xmlns:a16="http://schemas.microsoft.com/office/drawing/2014/main" id="{F02C05D3-73D9-3C53-1B88-F7911A535DB3}"/>
                        </a:ext>
                      </a:extLst>
                    </p14:cNvPr>
                    <p14:cNvContentPartPr/>
                    <p14:nvPr/>
                  </p14:nvContentPartPr>
                  <p14:xfrm>
                    <a:off x="9920550" y="1571910"/>
                    <a:ext cx="12960" cy="55440"/>
                  </p14:xfrm>
                </p:contentPart>
              </mc:Choice>
              <mc:Fallback xmlns="">
                <p:pic>
                  <p:nvPicPr>
                    <p:cNvPr id="972" name="Ink 971">
                      <a:extLst>
                        <a:ext uri="{FF2B5EF4-FFF2-40B4-BE49-F238E27FC236}">
                          <a16:creationId xmlns:a16="http://schemas.microsoft.com/office/drawing/2014/main" id="{D6E65BD3-886F-4967-B22B-C19E8050E9C2}"/>
                        </a:ext>
                      </a:extLst>
                    </p:cNvPr>
                    <p:cNvPicPr/>
                    <p:nvPr/>
                  </p:nvPicPr>
                  <p:blipFill>
                    <a:blip r:embed="rId665"/>
                    <a:stretch>
                      <a:fillRect/>
                    </a:stretch>
                  </p:blipFill>
                  <p:spPr>
                    <a:xfrm>
                      <a:off x="9916230" y="1567590"/>
                      <a:ext cx="21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824" name="Ink 823">
                      <a:extLst>
                        <a:ext uri="{FF2B5EF4-FFF2-40B4-BE49-F238E27FC236}">
                          <a16:creationId xmlns:a16="http://schemas.microsoft.com/office/drawing/2014/main" id="{9419DF9A-53E3-B8A2-D88A-D0DBBA8C8C7A}"/>
                        </a:ext>
                      </a:extLst>
                    </p14:cNvPr>
                    <p14:cNvContentPartPr/>
                    <p14:nvPr/>
                  </p14:nvContentPartPr>
                  <p14:xfrm>
                    <a:off x="9956190" y="1568670"/>
                    <a:ext cx="20520" cy="61920"/>
                  </p14:xfrm>
                </p:contentPart>
              </mc:Choice>
              <mc:Fallback xmlns="">
                <p:pic>
                  <p:nvPicPr>
                    <p:cNvPr id="973" name="Ink 972">
                      <a:extLst>
                        <a:ext uri="{FF2B5EF4-FFF2-40B4-BE49-F238E27FC236}">
                          <a16:creationId xmlns:a16="http://schemas.microsoft.com/office/drawing/2014/main" id="{2793F9C8-A40E-72CF-319A-D9A598D16432}"/>
                        </a:ext>
                      </a:extLst>
                    </p:cNvPr>
                    <p:cNvPicPr/>
                    <p:nvPr/>
                  </p:nvPicPr>
                  <p:blipFill>
                    <a:blip r:embed="rId667"/>
                    <a:stretch>
                      <a:fillRect/>
                    </a:stretch>
                  </p:blipFill>
                  <p:spPr>
                    <a:xfrm>
                      <a:off x="9951870" y="1564350"/>
                      <a:ext cx="2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825" name="Ink 824">
                      <a:extLst>
                        <a:ext uri="{FF2B5EF4-FFF2-40B4-BE49-F238E27FC236}">
                          <a16:creationId xmlns:a16="http://schemas.microsoft.com/office/drawing/2014/main" id="{51AB04A4-2572-EAAE-90A4-6A302E2F3414}"/>
                        </a:ext>
                      </a:extLst>
                    </p14:cNvPr>
                    <p14:cNvContentPartPr/>
                    <p14:nvPr/>
                  </p14:nvContentPartPr>
                  <p14:xfrm>
                    <a:off x="9957990" y="1574790"/>
                    <a:ext cx="42120" cy="73080"/>
                  </p14:xfrm>
                </p:contentPart>
              </mc:Choice>
              <mc:Fallback xmlns="">
                <p:pic>
                  <p:nvPicPr>
                    <p:cNvPr id="974" name="Ink 973">
                      <a:extLst>
                        <a:ext uri="{FF2B5EF4-FFF2-40B4-BE49-F238E27FC236}">
                          <a16:creationId xmlns:a16="http://schemas.microsoft.com/office/drawing/2014/main" id="{20F10DDF-B93C-7763-EA34-1AC7967EB781}"/>
                        </a:ext>
                      </a:extLst>
                    </p:cNvPr>
                    <p:cNvPicPr/>
                    <p:nvPr/>
                  </p:nvPicPr>
                  <p:blipFill>
                    <a:blip r:embed="rId669"/>
                    <a:stretch>
                      <a:fillRect/>
                    </a:stretch>
                  </p:blipFill>
                  <p:spPr>
                    <a:xfrm>
                      <a:off x="9953670" y="1570470"/>
                      <a:ext cx="5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826" name="Ink 825">
                      <a:extLst>
                        <a:ext uri="{FF2B5EF4-FFF2-40B4-BE49-F238E27FC236}">
                          <a16:creationId xmlns:a16="http://schemas.microsoft.com/office/drawing/2014/main" id="{3DA5F1CA-8953-8FFF-A95F-28CAAA2076E0}"/>
                        </a:ext>
                      </a:extLst>
                    </p14:cNvPr>
                    <p14:cNvContentPartPr/>
                    <p14:nvPr/>
                  </p14:nvContentPartPr>
                  <p14:xfrm>
                    <a:off x="9984270" y="1579830"/>
                    <a:ext cx="48960" cy="77400"/>
                  </p14:xfrm>
                </p:contentPart>
              </mc:Choice>
              <mc:Fallback xmlns="">
                <p:pic>
                  <p:nvPicPr>
                    <p:cNvPr id="975" name="Ink 974">
                      <a:extLst>
                        <a:ext uri="{FF2B5EF4-FFF2-40B4-BE49-F238E27FC236}">
                          <a16:creationId xmlns:a16="http://schemas.microsoft.com/office/drawing/2014/main" id="{47899171-FE3A-C288-380E-6F982FE709D8}"/>
                        </a:ext>
                      </a:extLst>
                    </p:cNvPr>
                    <p:cNvPicPr/>
                    <p:nvPr/>
                  </p:nvPicPr>
                  <p:blipFill>
                    <a:blip r:embed="rId671"/>
                    <a:stretch>
                      <a:fillRect/>
                    </a:stretch>
                  </p:blipFill>
                  <p:spPr>
                    <a:xfrm>
                      <a:off x="9979950" y="1575510"/>
                      <a:ext cx="5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827" name="Ink 826">
                      <a:extLst>
                        <a:ext uri="{FF2B5EF4-FFF2-40B4-BE49-F238E27FC236}">
                          <a16:creationId xmlns:a16="http://schemas.microsoft.com/office/drawing/2014/main" id="{5201E490-0977-7F30-9A06-4869EDE1FDDA}"/>
                        </a:ext>
                      </a:extLst>
                    </p14:cNvPr>
                    <p14:cNvContentPartPr/>
                    <p14:nvPr/>
                  </p14:nvContentPartPr>
                  <p14:xfrm>
                    <a:off x="10010910" y="1588830"/>
                    <a:ext cx="15480" cy="61920"/>
                  </p14:xfrm>
                </p:contentPart>
              </mc:Choice>
              <mc:Fallback xmlns="">
                <p:pic>
                  <p:nvPicPr>
                    <p:cNvPr id="976" name="Ink 975">
                      <a:extLst>
                        <a:ext uri="{FF2B5EF4-FFF2-40B4-BE49-F238E27FC236}">
                          <a16:creationId xmlns:a16="http://schemas.microsoft.com/office/drawing/2014/main" id="{3851DA46-9C5C-11AD-A9A3-958988B620C5}"/>
                        </a:ext>
                      </a:extLst>
                    </p:cNvPr>
                    <p:cNvPicPr/>
                    <p:nvPr/>
                  </p:nvPicPr>
                  <p:blipFill>
                    <a:blip r:embed="rId673"/>
                    <a:stretch>
                      <a:fillRect/>
                    </a:stretch>
                  </p:blipFill>
                  <p:spPr>
                    <a:xfrm>
                      <a:off x="10006590" y="1584510"/>
                      <a:ext cx="2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828" name="Ink 827">
                      <a:extLst>
                        <a:ext uri="{FF2B5EF4-FFF2-40B4-BE49-F238E27FC236}">
                          <a16:creationId xmlns:a16="http://schemas.microsoft.com/office/drawing/2014/main" id="{DB3E9EDE-C83C-1DBE-72FA-AFA3C74203C0}"/>
                        </a:ext>
                      </a:extLst>
                    </p14:cNvPr>
                    <p14:cNvContentPartPr/>
                    <p14:nvPr/>
                  </p14:nvContentPartPr>
                  <p14:xfrm>
                    <a:off x="10015590" y="1578030"/>
                    <a:ext cx="50040" cy="66600"/>
                  </p14:xfrm>
                </p:contentPart>
              </mc:Choice>
              <mc:Fallback xmlns="">
                <p:pic>
                  <p:nvPicPr>
                    <p:cNvPr id="977" name="Ink 976">
                      <a:extLst>
                        <a:ext uri="{FF2B5EF4-FFF2-40B4-BE49-F238E27FC236}">
                          <a16:creationId xmlns:a16="http://schemas.microsoft.com/office/drawing/2014/main" id="{AE396BD0-4F23-41B7-C489-5E10007A5885}"/>
                        </a:ext>
                      </a:extLst>
                    </p:cNvPr>
                    <p:cNvPicPr/>
                    <p:nvPr/>
                  </p:nvPicPr>
                  <p:blipFill>
                    <a:blip r:embed="rId675"/>
                    <a:stretch>
                      <a:fillRect/>
                    </a:stretch>
                  </p:blipFill>
                  <p:spPr>
                    <a:xfrm>
                      <a:off x="10011270" y="1573710"/>
                      <a:ext cx="58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829" name="Ink 828">
                      <a:extLst>
                        <a:ext uri="{FF2B5EF4-FFF2-40B4-BE49-F238E27FC236}">
                          <a16:creationId xmlns:a16="http://schemas.microsoft.com/office/drawing/2014/main" id="{89034459-765D-33F4-0744-3B2CB8E28162}"/>
                        </a:ext>
                      </a:extLst>
                    </p14:cNvPr>
                    <p14:cNvContentPartPr/>
                    <p14:nvPr/>
                  </p14:nvContentPartPr>
                  <p14:xfrm>
                    <a:off x="10010910" y="1580910"/>
                    <a:ext cx="39240" cy="54360"/>
                  </p14:xfrm>
                </p:contentPart>
              </mc:Choice>
              <mc:Fallback xmlns="">
                <p:pic>
                  <p:nvPicPr>
                    <p:cNvPr id="978" name="Ink 977">
                      <a:extLst>
                        <a:ext uri="{FF2B5EF4-FFF2-40B4-BE49-F238E27FC236}">
                          <a16:creationId xmlns:a16="http://schemas.microsoft.com/office/drawing/2014/main" id="{9B84C58A-1CB2-5D22-B6AC-27B72AE34AB5}"/>
                        </a:ext>
                      </a:extLst>
                    </p:cNvPr>
                    <p:cNvPicPr/>
                    <p:nvPr/>
                  </p:nvPicPr>
                  <p:blipFill>
                    <a:blip r:embed="rId677"/>
                    <a:stretch>
                      <a:fillRect/>
                    </a:stretch>
                  </p:blipFill>
                  <p:spPr>
                    <a:xfrm>
                      <a:off x="10006590" y="1576590"/>
                      <a:ext cx="4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830" name="Ink 829">
                      <a:extLst>
                        <a:ext uri="{FF2B5EF4-FFF2-40B4-BE49-F238E27FC236}">
                          <a16:creationId xmlns:a16="http://schemas.microsoft.com/office/drawing/2014/main" id="{9D666686-B344-C55B-61BC-9A5045F96CC2}"/>
                        </a:ext>
                      </a:extLst>
                    </p14:cNvPr>
                    <p14:cNvContentPartPr/>
                    <p14:nvPr/>
                  </p14:nvContentPartPr>
                  <p14:xfrm>
                    <a:off x="10053390" y="1588830"/>
                    <a:ext cx="28800" cy="60120"/>
                  </p14:xfrm>
                </p:contentPart>
              </mc:Choice>
              <mc:Fallback xmlns="">
                <p:pic>
                  <p:nvPicPr>
                    <p:cNvPr id="979" name="Ink 978">
                      <a:extLst>
                        <a:ext uri="{FF2B5EF4-FFF2-40B4-BE49-F238E27FC236}">
                          <a16:creationId xmlns:a16="http://schemas.microsoft.com/office/drawing/2014/main" id="{AB8B733A-00F4-D21C-F20A-CF5E7F8264F1}"/>
                        </a:ext>
                      </a:extLst>
                    </p:cNvPr>
                    <p:cNvPicPr/>
                    <p:nvPr/>
                  </p:nvPicPr>
                  <p:blipFill>
                    <a:blip r:embed="rId679"/>
                    <a:stretch>
                      <a:fillRect/>
                    </a:stretch>
                  </p:blipFill>
                  <p:spPr>
                    <a:xfrm>
                      <a:off x="10049070" y="1584510"/>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831" name="Ink 830">
                      <a:extLst>
                        <a:ext uri="{FF2B5EF4-FFF2-40B4-BE49-F238E27FC236}">
                          <a16:creationId xmlns:a16="http://schemas.microsoft.com/office/drawing/2014/main" id="{3BC101A0-FE36-4318-6C9B-F4994A156113}"/>
                        </a:ext>
                      </a:extLst>
                    </p14:cNvPr>
                    <p14:cNvContentPartPr/>
                    <p14:nvPr/>
                  </p14:nvContentPartPr>
                  <p14:xfrm>
                    <a:off x="10073550" y="1598190"/>
                    <a:ext cx="26280" cy="69120"/>
                  </p14:xfrm>
                </p:contentPart>
              </mc:Choice>
              <mc:Fallback xmlns="">
                <p:pic>
                  <p:nvPicPr>
                    <p:cNvPr id="980" name="Ink 979">
                      <a:extLst>
                        <a:ext uri="{FF2B5EF4-FFF2-40B4-BE49-F238E27FC236}">
                          <a16:creationId xmlns:a16="http://schemas.microsoft.com/office/drawing/2014/main" id="{3FD1B7FF-9976-51D2-F304-D829C90AEC5A}"/>
                        </a:ext>
                      </a:extLst>
                    </p:cNvPr>
                    <p:cNvPicPr/>
                    <p:nvPr/>
                  </p:nvPicPr>
                  <p:blipFill>
                    <a:blip r:embed="rId681"/>
                    <a:stretch>
                      <a:fillRect/>
                    </a:stretch>
                  </p:blipFill>
                  <p:spPr>
                    <a:xfrm>
                      <a:off x="10069230" y="1593870"/>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832" name="Ink 831">
                      <a:extLst>
                        <a:ext uri="{FF2B5EF4-FFF2-40B4-BE49-F238E27FC236}">
                          <a16:creationId xmlns:a16="http://schemas.microsoft.com/office/drawing/2014/main" id="{E84F7E86-F356-1FD9-3156-737DD04D9698}"/>
                        </a:ext>
                      </a:extLst>
                    </p14:cNvPr>
                    <p14:cNvContentPartPr/>
                    <p14:nvPr/>
                  </p14:nvContentPartPr>
                  <p14:xfrm>
                    <a:off x="10073190" y="1592790"/>
                    <a:ext cx="43200" cy="81000"/>
                  </p14:xfrm>
                </p:contentPart>
              </mc:Choice>
              <mc:Fallback xmlns="">
                <p:pic>
                  <p:nvPicPr>
                    <p:cNvPr id="981" name="Ink 980">
                      <a:extLst>
                        <a:ext uri="{FF2B5EF4-FFF2-40B4-BE49-F238E27FC236}">
                          <a16:creationId xmlns:a16="http://schemas.microsoft.com/office/drawing/2014/main" id="{A0622805-478C-115E-F0C7-BAF25EF7A29F}"/>
                        </a:ext>
                      </a:extLst>
                    </p:cNvPr>
                    <p:cNvPicPr/>
                    <p:nvPr/>
                  </p:nvPicPr>
                  <p:blipFill>
                    <a:blip r:embed="rId683"/>
                    <a:stretch>
                      <a:fillRect/>
                    </a:stretch>
                  </p:blipFill>
                  <p:spPr>
                    <a:xfrm>
                      <a:off x="10068870" y="1588470"/>
                      <a:ext cx="51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833" name="Ink 832">
                      <a:extLst>
                        <a:ext uri="{FF2B5EF4-FFF2-40B4-BE49-F238E27FC236}">
                          <a16:creationId xmlns:a16="http://schemas.microsoft.com/office/drawing/2014/main" id="{FADD70B7-5089-3B1C-2193-192D3C2DFB0B}"/>
                        </a:ext>
                      </a:extLst>
                    </p14:cNvPr>
                    <p14:cNvContentPartPr/>
                    <p14:nvPr/>
                  </p14:nvContentPartPr>
                  <p14:xfrm>
                    <a:off x="10106310" y="1588110"/>
                    <a:ext cx="17640" cy="72360"/>
                  </p14:xfrm>
                </p:contentPart>
              </mc:Choice>
              <mc:Fallback xmlns="">
                <p:pic>
                  <p:nvPicPr>
                    <p:cNvPr id="982" name="Ink 981">
                      <a:extLst>
                        <a:ext uri="{FF2B5EF4-FFF2-40B4-BE49-F238E27FC236}">
                          <a16:creationId xmlns:a16="http://schemas.microsoft.com/office/drawing/2014/main" id="{B738346C-E6CA-4FAF-542B-4079C6A06D7C}"/>
                        </a:ext>
                      </a:extLst>
                    </p:cNvPr>
                    <p:cNvPicPr/>
                    <p:nvPr/>
                  </p:nvPicPr>
                  <p:blipFill>
                    <a:blip r:embed="rId685"/>
                    <a:stretch>
                      <a:fillRect/>
                    </a:stretch>
                  </p:blipFill>
                  <p:spPr>
                    <a:xfrm>
                      <a:off x="10101990" y="1583790"/>
                      <a:ext cx="26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834" name="Ink 833">
                      <a:extLst>
                        <a:ext uri="{FF2B5EF4-FFF2-40B4-BE49-F238E27FC236}">
                          <a16:creationId xmlns:a16="http://schemas.microsoft.com/office/drawing/2014/main" id="{08D786C2-0D76-BC92-80CA-416E18F7BF01}"/>
                        </a:ext>
                      </a:extLst>
                    </p14:cNvPr>
                    <p14:cNvContentPartPr/>
                    <p14:nvPr/>
                  </p14:nvContentPartPr>
                  <p14:xfrm>
                    <a:off x="10105230" y="1593870"/>
                    <a:ext cx="12600" cy="79920"/>
                  </p14:xfrm>
                </p:contentPart>
              </mc:Choice>
              <mc:Fallback xmlns="">
                <p:pic>
                  <p:nvPicPr>
                    <p:cNvPr id="983" name="Ink 982">
                      <a:extLst>
                        <a:ext uri="{FF2B5EF4-FFF2-40B4-BE49-F238E27FC236}">
                          <a16:creationId xmlns:a16="http://schemas.microsoft.com/office/drawing/2014/main" id="{A235CDF9-A683-7AAE-A6F8-AB48D12D095E}"/>
                        </a:ext>
                      </a:extLst>
                    </p:cNvPr>
                    <p:cNvPicPr/>
                    <p:nvPr/>
                  </p:nvPicPr>
                  <p:blipFill>
                    <a:blip r:embed="rId687"/>
                    <a:stretch>
                      <a:fillRect/>
                    </a:stretch>
                  </p:blipFill>
                  <p:spPr>
                    <a:xfrm>
                      <a:off x="10100910" y="1589550"/>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835" name="Ink 834">
                      <a:extLst>
                        <a:ext uri="{FF2B5EF4-FFF2-40B4-BE49-F238E27FC236}">
                          <a16:creationId xmlns:a16="http://schemas.microsoft.com/office/drawing/2014/main" id="{2E7C7256-53FD-65C4-0B1C-5F327E12144F}"/>
                        </a:ext>
                      </a:extLst>
                    </p14:cNvPr>
                    <p14:cNvContentPartPr/>
                    <p14:nvPr/>
                  </p14:nvContentPartPr>
                  <p14:xfrm>
                    <a:off x="10055550" y="1595310"/>
                    <a:ext cx="41040" cy="73440"/>
                  </p14:xfrm>
                </p:contentPart>
              </mc:Choice>
              <mc:Fallback xmlns="">
                <p:pic>
                  <p:nvPicPr>
                    <p:cNvPr id="984" name="Ink 983">
                      <a:extLst>
                        <a:ext uri="{FF2B5EF4-FFF2-40B4-BE49-F238E27FC236}">
                          <a16:creationId xmlns:a16="http://schemas.microsoft.com/office/drawing/2014/main" id="{7FC5D7C8-F077-812F-FB22-E7EE16718970}"/>
                        </a:ext>
                      </a:extLst>
                    </p:cNvPr>
                    <p:cNvPicPr/>
                    <p:nvPr/>
                  </p:nvPicPr>
                  <p:blipFill>
                    <a:blip r:embed="rId689"/>
                    <a:stretch>
                      <a:fillRect/>
                    </a:stretch>
                  </p:blipFill>
                  <p:spPr>
                    <a:xfrm>
                      <a:off x="10051230" y="1590990"/>
                      <a:ext cx="49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836" name="Ink 835">
                      <a:extLst>
                        <a:ext uri="{FF2B5EF4-FFF2-40B4-BE49-F238E27FC236}">
                          <a16:creationId xmlns:a16="http://schemas.microsoft.com/office/drawing/2014/main" id="{9B99FCB0-023D-2581-CCBF-61ED407F43A6}"/>
                        </a:ext>
                      </a:extLst>
                    </p14:cNvPr>
                    <p14:cNvContentPartPr/>
                    <p14:nvPr/>
                  </p14:nvContentPartPr>
                  <p14:xfrm>
                    <a:off x="10052310" y="1590630"/>
                    <a:ext cx="28800" cy="50760"/>
                  </p14:xfrm>
                </p:contentPart>
              </mc:Choice>
              <mc:Fallback xmlns="">
                <p:pic>
                  <p:nvPicPr>
                    <p:cNvPr id="985" name="Ink 984">
                      <a:extLst>
                        <a:ext uri="{FF2B5EF4-FFF2-40B4-BE49-F238E27FC236}">
                          <a16:creationId xmlns:a16="http://schemas.microsoft.com/office/drawing/2014/main" id="{F87F6369-E5B6-69FF-4242-51CA026FA14C}"/>
                        </a:ext>
                      </a:extLst>
                    </p:cNvPr>
                    <p:cNvPicPr/>
                    <p:nvPr/>
                  </p:nvPicPr>
                  <p:blipFill>
                    <a:blip r:embed="rId691"/>
                    <a:stretch>
                      <a:fillRect/>
                    </a:stretch>
                  </p:blipFill>
                  <p:spPr>
                    <a:xfrm>
                      <a:off x="10047990" y="1586310"/>
                      <a:ext cx="37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837" name="Ink 836">
                      <a:extLst>
                        <a:ext uri="{FF2B5EF4-FFF2-40B4-BE49-F238E27FC236}">
                          <a16:creationId xmlns:a16="http://schemas.microsoft.com/office/drawing/2014/main" id="{70004B50-689E-5A87-C683-CE6070A4625D}"/>
                        </a:ext>
                      </a:extLst>
                    </p14:cNvPr>
                    <p14:cNvContentPartPr/>
                    <p14:nvPr/>
                  </p14:nvContentPartPr>
                  <p14:xfrm>
                    <a:off x="10060950" y="1586310"/>
                    <a:ext cx="26280" cy="39600"/>
                  </p14:xfrm>
                </p:contentPart>
              </mc:Choice>
              <mc:Fallback xmlns="">
                <p:pic>
                  <p:nvPicPr>
                    <p:cNvPr id="986" name="Ink 985">
                      <a:extLst>
                        <a:ext uri="{FF2B5EF4-FFF2-40B4-BE49-F238E27FC236}">
                          <a16:creationId xmlns:a16="http://schemas.microsoft.com/office/drawing/2014/main" id="{59D02E99-CDC9-7DFD-E1BC-091B161961F6}"/>
                        </a:ext>
                      </a:extLst>
                    </p:cNvPr>
                    <p:cNvPicPr/>
                    <p:nvPr/>
                  </p:nvPicPr>
                  <p:blipFill>
                    <a:blip r:embed="rId693"/>
                    <a:stretch>
                      <a:fillRect/>
                    </a:stretch>
                  </p:blipFill>
                  <p:spPr>
                    <a:xfrm>
                      <a:off x="10056630" y="1581990"/>
                      <a:ext cx="34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838" name="Ink 837">
                      <a:extLst>
                        <a:ext uri="{FF2B5EF4-FFF2-40B4-BE49-F238E27FC236}">
                          <a16:creationId xmlns:a16="http://schemas.microsoft.com/office/drawing/2014/main" id="{A82DB819-11C4-E29F-1BDD-A89A0FEAD516}"/>
                        </a:ext>
                      </a:extLst>
                    </p14:cNvPr>
                    <p14:cNvContentPartPr/>
                    <p14:nvPr/>
                  </p14:nvContentPartPr>
                  <p14:xfrm>
                    <a:off x="10076430" y="1585590"/>
                    <a:ext cx="21240" cy="38160"/>
                  </p14:xfrm>
                </p:contentPart>
              </mc:Choice>
              <mc:Fallback xmlns="">
                <p:pic>
                  <p:nvPicPr>
                    <p:cNvPr id="987" name="Ink 986">
                      <a:extLst>
                        <a:ext uri="{FF2B5EF4-FFF2-40B4-BE49-F238E27FC236}">
                          <a16:creationId xmlns:a16="http://schemas.microsoft.com/office/drawing/2014/main" id="{9D5AD201-64CA-BCC1-BC98-73A5370EB1EA}"/>
                        </a:ext>
                      </a:extLst>
                    </p:cNvPr>
                    <p:cNvPicPr/>
                    <p:nvPr/>
                  </p:nvPicPr>
                  <p:blipFill>
                    <a:blip r:embed="rId695"/>
                    <a:stretch>
                      <a:fillRect/>
                    </a:stretch>
                  </p:blipFill>
                  <p:spPr>
                    <a:xfrm>
                      <a:off x="10072110" y="1581270"/>
                      <a:ext cx="29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39" name="Ink 838">
                      <a:extLst>
                        <a:ext uri="{FF2B5EF4-FFF2-40B4-BE49-F238E27FC236}">
                          <a16:creationId xmlns:a16="http://schemas.microsoft.com/office/drawing/2014/main" id="{0E1D1598-CB7D-0688-E767-484D7F1B25D2}"/>
                        </a:ext>
                      </a:extLst>
                    </p14:cNvPr>
                    <p14:cNvContentPartPr/>
                    <p14:nvPr/>
                  </p14:nvContentPartPr>
                  <p14:xfrm>
                    <a:off x="10100190" y="1588830"/>
                    <a:ext cx="19800" cy="63720"/>
                  </p14:xfrm>
                </p:contentPart>
              </mc:Choice>
              <mc:Fallback xmlns="">
                <p:pic>
                  <p:nvPicPr>
                    <p:cNvPr id="988" name="Ink 987">
                      <a:extLst>
                        <a:ext uri="{FF2B5EF4-FFF2-40B4-BE49-F238E27FC236}">
                          <a16:creationId xmlns:a16="http://schemas.microsoft.com/office/drawing/2014/main" id="{203C50B4-20B8-C757-E9C4-61FFA36FE383}"/>
                        </a:ext>
                      </a:extLst>
                    </p:cNvPr>
                    <p:cNvPicPr/>
                    <p:nvPr/>
                  </p:nvPicPr>
                  <p:blipFill>
                    <a:blip r:embed="rId697"/>
                    <a:stretch>
                      <a:fillRect/>
                    </a:stretch>
                  </p:blipFill>
                  <p:spPr>
                    <a:xfrm>
                      <a:off x="10095870" y="1584510"/>
                      <a:ext cx="2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40" name="Ink 839">
                      <a:extLst>
                        <a:ext uri="{FF2B5EF4-FFF2-40B4-BE49-F238E27FC236}">
                          <a16:creationId xmlns:a16="http://schemas.microsoft.com/office/drawing/2014/main" id="{977A73AD-BE1D-4635-7DB9-F25AA693B31A}"/>
                        </a:ext>
                      </a:extLst>
                    </p14:cNvPr>
                    <p14:cNvContentPartPr/>
                    <p14:nvPr/>
                  </p14:nvContentPartPr>
                  <p14:xfrm>
                    <a:off x="10121790" y="1592070"/>
                    <a:ext cx="12600" cy="77040"/>
                  </p14:xfrm>
                </p:contentPart>
              </mc:Choice>
              <mc:Fallback xmlns="">
                <p:pic>
                  <p:nvPicPr>
                    <p:cNvPr id="989" name="Ink 988">
                      <a:extLst>
                        <a:ext uri="{FF2B5EF4-FFF2-40B4-BE49-F238E27FC236}">
                          <a16:creationId xmlns:a16="http://schemas.microsoft.com/office/drawing/2014/main" id="{41DA77C4-66DE-AF7E-171B-80BFC4AB462B}"/>
                        </a:ext>
                      </a:extLst>
                    </p:cNvPr>
                    <p:cNvPicPr/>
                    <p:nvPr/>
                  </p:nvPicPr>
                  <p:blipFill>
                    <a:blip r:embed="rId699"/>
                    <a:stretch>
                      <a:fillRect/>
                    </a:stretch>
                  </p:blipFill>
                  <p:spPr>
                    <a:xfrm>
                      <a:off x="10117470" y="1587750"/>
                      <a:ext cx="2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841" name="Ink 840">
                      <a:extLst>
                        <a:ext uri="{FF2B5EF4-FFF2-40B4-BE49-F238E27FC236}">
                          <a16:creationId xmlns:a16="http://schemas.microsoft.com/office/drawing/2014/main" id="{4A636EAB-0BC5-8E4B-7DCE-D6831F093CB6}"/>
                        </a:ext>
                      </a:extLst>
                    </p14:cNvPr>
                    <p14:cNvContentPartPr/>
                    <p14:nvPr/>
                  </p14:nvContentPartPr>
                  <p14:xfrm>
                    <a:off x="10096590" y="1592070"/>
                    <a:ext cx="32040" cy="90360"/>
                  </p14:xfrm>
                </p:contentPart>
              </mc:Choice>
              <mc:Fallback xmlns="">
                <p:pic>
                  <p:nvPicPr>
                    <p:cNvPr id="990" name="Ink 989">
                      <a:extLst>
                        <a:ext uri="{FF2B5EF4-FFF2-40B4-BE49-F238E27FC236}">
                          <a16:creationId xmlns:a16="http://schemas.microsoft.com/office/drawing/2014/main" id="{29796889-67E9-115A-DFB4-04082A466F77}"/>
                        </a:ext>
                      </a:extLst>
                    </p:cNvPr>
                    <p:cNvPicPr/>
                    <p:nvPr/>
                  </p:nvPicPr>
                  <p:blipFill>
                    <a:blip r:embed="rId701"/>
                    <a:stretch>
                      <a:fillRect/>
                    </a:stretch>
                  </p:blipFill>
                  <p:spPr>
                    <a:xfrm>
                      <a:off x="10092270" y="1587750"/>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842" name="Ink 841">
                      <a:extLst>
                        <a:ext uri="{FF2B5EF4-FFF2-40B4-BE49-F238E27FC236}">
                          <a16:creationId xmlns:a16="http://schemas.microsoft.com/office/drawing/2014/main" id="{55C142F9-D338-67D6-574A-691D20BEDF10}"/>
                        </a:ext>
                      </a:extLst>
                    </p14:cNvPr>
                    <p14:cNvContentPartPr/>
                    <p14:nvPr/>
                  </p14:nvContentPartPr>
                  <p14:xfrm>
                    <a:off x="10143750" y="1600350"/>
                    <a:ext cx="17640" cy="100800"/>
                  </p14:xfrm>
                </p:contentPart>
              </mc:Choice>
              <mc:Fallback xmlns="">
                <p:pic>
                  <p:nvPicPr>
                    <p:cNvPr id="991" name="Ink 990">
                      <a:extLst>
                        <a:ext uri="{FF2B5EF4-FFF2-40B4-BE49-F238E27FC236}">
                          <a16:creationId xmlns:a16="http://schemas.microsoft.com/office/drawing/2014/main" id="{5996FC9B-6D0F-506D-8EC9-4AEBD6D1A82D}"/>
                        </a:ext>
                      </a:extLst>
                    </p:cNvPr>
                    <p:cNvPicPr/>
                    <p:nvPr/>
                  </p:nvPicPr>
                  <p:blipFill>
                    <a:blip r:embed="rId703"/>
                    <a:stretch>
                      <a:fillRect/>
                    </a:stretch>
                  </p:blipFill>
                  <p:spPr>
                    <a:xfrm>
                      <a:off x="10139430" y="1596030"/>
                      <a:ext cx="2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843" name="Ink 842">
                      <a:extLst>
                        <a:ext uri="{FF2B5EF4-FFF2-40B4-BE49-F238E27FC236}">
                          <a16:creationId xmlns:a16="http://schemas.microsoft.com/office/drawing/2014/main" id="{17D0E0F7-0D34-E15A-2DF7-163A8A5CFC07}"/>
                        </a:ext>
                      </a:extLst>
                    </p14:cNvPr>
                    <p14:cNvContentPartPr/>
                    <p14:nvPr/>
                  </p14:nvContentPartPr>
                  <p14:xfrm>
                    <a:off x="10133670" y="1608630"/>
                    <a:ext cx="21600" cy="104040"/>
                  </p14:xfrm>
                </p:contentPart>
              </mc:Choice>
              <mc:Fallback xmlns="">
                <p:pic>
                  <p:nvPicPr>
                    <p:cNvPr id="992" name="Ink 991">
                      <a:extLst>
                        <a:ext uri="{FF2B5EF4-FFF2-40B4-BE49-F238E27FC236}">
                          <a16:creationId xmlns:a16="http://schemas.microsoft.com/office/drawing/2014/main" id="{6156FD2F-195D-6AF7-639F-3718A642F2E8}"/>
                        </a:ext>
                      </a:extLst>
                    </p:cNvPr>
                    <p:cNvPicPr/>
                    <p:nvPr/>
                  </p:nvPicPr>
                  <p:blipFill>
                    <a:blip r:embed="rId705"/>
                    <a:stretch>
                      <a:fillRect/>
                    </a:stretch>
                  </p:blipFill>
                  <p:spPr>
                    <a:xfrm>
                      <a:off x="10129350" y="1604310"/>
                      <a:ext cx="3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844" name="Ink 843">
                      <a:extLst>
                        <a:ext uri="{FF2B5EF4-FFF2-40B4-BE49-F238E27FC236}">
                          <a16:creationId xmlns:a16="http://schemas.microsoft.com/office/drawing/2014/main" id="{22E989E7-851F-F4E5-4134-4760A6DD208C}"/>
                        </a:ext>
                      </a:extLst>
                    </p14:cNvPr>
                    <p14:cNvContentPartPr/>
                    <p14:nvPr/>
                  </p14:nvContentPartPr>
                  <p14:xfrm>
                    <a:off x="10163190" y="1608990"/>
                    <a:ext cx="14400" cy="91440"/>
                  </p14:xfrm>
                </p:contentPart>
              </mc:Choice>
              <mc:Fallback xmlns="">
                <p:pic>
                  <p:nvPicPr>
                    <p:cNvPr id="993" name="Ink 992">
                      <a:extLst>
                        <a:ext uri="{FF2B5EF4-FFF2-40B4-BE49-F238E27FC236}">
                          <a16:creationId xmlns:a16="http://schemas.microsoft.com/office/drawing/2014/main" id="{8228B4A0-A9FA-1C64-11CD-3B61631C06AA}"/>
                        </a:ext>
                      </a:extLst>
                    </p:cNvPr>
                    <p:cNvPicPr/>
                    <p:nvPr/>
                  </p:nvPicPr>
                  <p:blipFill>
                    <a:blip r:embed="rId707"/>
                    <a:stretch>
                      <a:fillRect/>
                    </a:stretch>
                  </p:blipFill>
                  <p:spPr>
                    <a:xfrm>
                      <a:off x="10158870" y="1604670"/>
                      <a:ext cx="2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845" name="Ink 844">
                      <a:extLst>
                        <a:ext uri="{FF2B5EF4-FFF2-40B4-BE49-F238E27FC236}">
                          <a16:creationId xmlns:a16="http://schemas.microsoft.com/office/drawing/2014/main" id="{E7F4DDB2-EABD-D13B-F7BF-74A018A16AD5}"/>
                        </a:ext>
                      </a:extLst>
                    </p14:cNvPr>
                    <p14:cNvContentPartPr/>
                    <p14:nvPr/>
                  </p14:nvContentPartPr>
                  <p14:xfrm>
                    <a:off x="10147350" y="1610070"/>
                    <a:ext cx="36360" cy="84600"/>
                  </p14:xfrm>
                </p:contentPart>
              </mc:Choice>
              <mc:Fallback xmlns="">
                <p:pic>
                  <p:nvPicPr>
                    <p:cNvPr id="994" name="Ink 993">
                      <a:extLst>
                        <a:ext uri="{FF2B5EF4-FFF2-40B4-BE49-F238E27FC236}">
                          <a16:creationId xmlns:a16="http://schemas.microsoft.com/office/drawing/2014/main" id="{628DEA40-B35D-8319-E6FE-591C2041AC0E}"/>
                        </a:ext>
                      </a:extLst>
                    </p:cNvPr>
                    <p:cNvPicPr/>
                    <p:nvPr/>
                  </p:nvPicPr>
                  <p:blipFill>
                    <a:blip r:embed="rId709"/>
                    <a:stretch>
                      <a:fillRect/>
                    </a:stretch>
                  </p:blipFill>
                  <p:spPr>
                    <a:xfrm>
                      <a:off x="10143030" y="1605750"/>
                      <a:ext cx="4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46" name="Ink 845">
                      <a:extLst>
                        <a:ext uri="{FF2B5EF4-FFF2-40B4-BE49-F238E27FC236}">
                          <a16:creationId xmlns:a16="http://schemas.microsoft.com/office/drawing/2014/main" id="{25AA58B0-5A4E-5F38-BE57-E823CE88F8AA}"/>
                        </a:ext>
                      </a:extLst>
                    </p14:cNvPr>
                    <p14:cNvContentPartPr/>
                    <p14:nvPr/>
                  </p14:nvContentPartPr>
                  <p14:xfrm>
                    <a:off x="10185870" y="1624470"/>
                    <a:ext cx="17280" cy="72720"/>
                  </p14:xfrm>
                </p:contentPart>
              </mc:Choice>
              <mc:Fallback xmlns="">
                <p:pic>
                  <p:nvPicPr>
                    <p:cNvPr id="995" name="Ink 994">
                      <a:extLst>
                        <a:ext uri="{FF2B5EF4-FFF2-40B4-BE49-F238E27FC236}">
                          <a16:creationId xmlns:a16="http://schemas.microsoft.com/office/drawing/2014/main" id="{8978A35E-B72E-E382-499E-788DCFE89D1D}"/>
                        </a:ext>
                      </a:extLst>
                    </p:cNvPr>
                    <p:cNvPicPr/>
                    <p:nvPr/>
                  </p:nvPicPr>
                  <p:blipFill>
                    <a:blip r:embed="rId711"/>
                    <a:stretch>
                      <a:fillRect/>
                    </a:stretch>
                  </p:blipFill>
                  <p:spPr>
                    <a:xfrm>
                      <a:off x="10181550" y="1620150"/>
                      <a:ext cx="2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47" name="Ink 846">
                      <a:extLst>
                        <a:ext uri="{FF2B5EF4-FFF2-40B4-BE49-F238E27FC236}">
                          <a16:creationId xmlns:a16="http://schemas.microsoft.com/office/drawing/2014/main" id="{2992DE7E-FB90-00B9-E507-0F161A5F6925}"/>
                        </a:ext>
                      </a:extLst>
                    </p14:cNvPr>
                    <p14:cNvContentPartPr/>
                    <p14:nvPr/>
                  </p14:nvContentPartPr>
                  <p14:xfrm>
                    <a:off x="10185870" y="1622310"/>
                    <a:ext cx="10080" cy="66240"/>
                  </p14:xfrm>
                </p:contentPart>
              </mc:Choice>
              <mc:Fallback xmlns="">
                <p:pic>
                  <p:nvPicPr>
                    <p:cNvPr id="996" name="Ink 995">
                      <a:extLst>
                        <a:ext uri="{FF2B5EF4-FFF2-40B4-BE49-F238E27FC236}">
                          <a16:creationId xmlns:a16="http://schemas.microsoft.com/office/drawing/2014/main" id="{1B222930-6776-1768-FA0E-389DA217BFF8}"/>
                        </a:ext>
                      </a:extLst>
                    </p:cNvPr>
                    <p:cNvPicPr/>
                    <p:nvPr/>
                  </p:nvPicPr>
                  <p:blipFill>
                    <a:blip r:embed="rId713"/>
                    <a:stretch>
                      <a:fillRect/>
                    </a:stretch>
                  </p:blipFill>
                  <p:spPr>
                    <a:xfrm>
                      <a:off x="10181550" y="1617990"/>
                      <a:ext cx="1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848" name="Ink 847">
                      <a:extLst>
                        <a:ext uri="{FF2B5EF4-FFF2-40B4-BE49-F238E27FC236}">
                          <a16:creationId xmlns:a16="http://schemas.microsoft.com/office/drawing/2014/main" id="{769CE7C6-3D21-CF69-A1BF-7542EA356AF3}"/>
                        </a:ext>
                      </a:extLst>
                    </p14:cNvPr>
                    <p14:cNvContentPartPr/>
                    <p14:nvPr/>
                  </p14:nvContentPartPr>
                  <p14:xfrm>
                    <a:off x="10200990" y="1637070"/>
                    <a:ext cx="16920" cy="82800"/>
                  </p14:xfrm>
                </p:contentPart>
              </mc:Choice>
              <mc:Fallback xmlns="">
                <p:pic>
                  <p:nvPicPr>
                    <p:cNvPr id="997" name="Ink 996">
                      <a:extLst>
                        <a:ext uri="{FF2B5EF4-FFF2-40B4-BE49-F238E27FC236}">
                          <a16:creationId xmlns:a16="http://schemas.microsoft.com/office/drawing/2014/main" id="{C605F8AC-6AEA-0492-59C5-FD5B54E95576}"/>
                        </a:ext>
                      </a:extLst>
                    </p:cNvPr>
                    <p:cNvPicPr/>
                    <p:nvPr/>
                  </p:nvPicPr>
                  <p:blipFill>
                    <a:blip r:embed="rId715"/>
                    <a:stretch>
                      <a:fillRect/>
                    </a:stretch>
                  </p:blipFill>
                  <p:spPr>
                    <a:xfrm>
                      <a:off x="10196670" y="1632750"/>
                      <a:ext cx="2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849" name="Ink 848">
                      <a:extLst>
                        <a:ext uri="{FF2B5EF4-FFF2-40B4-BE49-F238E27FC236}">
                          <a16:creationId xmlns:a16="http://schemas.microsoft.com/office/drawing/2014/main" id="{61850C6C-B66C-8382-91CB-8168C8770225}"/>
                        </a:ext>
                      </a:extLst>
                    </p14:cNvPr>
                    <p14:cNvContentPartPr/>
                    <p14:nvPr/>
                  </p14:nvContentPartPr>
                  <p14:xfrm>
                    <a:off x="9829842" y="1620577"/>
                    <a:ext cx="10440" cy="45360"/>
                  </p14:xfrm>
                </p:contentPart>
              </mc:Choice>
              <mc:Fallback xmlns="">
                <p:pic>
                  <p:nvPicPr>
                    <p:cNvPr id="998" name="Ink 997">
                      <a:extLst>
                        <a:ext uri="{FF2B5EF4-FFF2-40B4-BE49-F238E27FC236}">
                          <a16:creationId xmlns:a16="http://schemas.microsoft.com/office/drawing/2014/main" id="{B74DC963-4BBD-4398-9322-BD487664B753}"/>
                        </a:ext>
                      </a:extLst>
                    </p:cNvPr>
                    <p:cNvPicPr/>
                    <p:nvPr/>
                  </p:nvPicPr>
                  <p:blipFill>
                    <a:blip r:embed="rId717"/>
                    <a:stretch>
                      <a:fillRect/>
                    </a:stretch>
                  </p:blipFill>
                  <p:spPr>
                    <a:xfrm>
                      <a:off x="9825522" y="1616257"/>
                      <a:ext cx="19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850" name="Ink 849">
                      <a:extLst>
                        <a:ext uri="{FF2B5EF4-FFF2-40B4-BE49-F238E27FC236}">
                          <a16:creationId xmlns:a16="http://schemas.microsoft.com/office/drawing/2014/main" id="{0A0DEE39-ABF7-F34C-6875-0004C8C55ADB}"/>
                        </a:ext>
                      </a:extLst>
                    </p14:cNvPr>
                    <p14:cNvContentPartPr/>
                    <p14:nvPr/>
                  </p14:nvContentPartPr>
                  <p14:xfrm>
                    <a:off x="9821562" y="1637137"/>
                    <a:ext cx="7560" cy="51120"/>
                  </p14:xfrm>
                </p:contentPart>
              </mc:Choice>
              <mc:Fallback xmlns="">
                <p:pic>
                  <p:nvPicPr>
                    <p:cNvPr id="999" name="Ink 998">
                      <a:extLst>
                        <a:ext uri="{FF2B5EF4-FFF2-40B4-BE49-F238E27FC236}">
                          <a16:creationId xmlns:a16="http://schemas.microsoft.com/office/drawing/2014/main" id="{F9125CAA-4517-FD72-0A02-02993D54A060}"/>
                        </a:ext>
                      </a:extLst>
                    </p:cNvPr>
                    <p:cNvPicPr/>
                    <p:nvPr/>
                  </p:nvPicPr>
                  <p:blipFill>
                    <a:blip r:embed="rId719"/>
                    <a:stretch>
                      <a:fillRect/>
                    </a:stretch>
                  </p:blipFill>
                  <p:spPr>
                    <a:xfrm>
                      <a:off x="9817242" y="1632817"/>
                      <a:ext cx="16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51" name="Ink 850">
                      <a:extLst>
                        <a:ext uri="{FF2B5EF4-FFF2-40B4-BE49-F238E27FC236}">
                          <a16:creationId xmlns:a16="http://schemas.microsoft.com/office/drawing/2014/main" id="{38F26E61-7A2D-2412-1187-0ACB0085D811}"/>
                        </a:ext>
                      </a:extLst>
                    </p14:cNvPr>
                    <p14:cNvContentPartPr/>
                    <p14:nvPr/>
                  </p14:nvContentPartPr>
                  <p14:xfrm>
                    <a:off x="9815802" y="1659457"/>
                    <a:ext cx="4680" cy="46440"/>
                  </p14:xfrm>
                </p:contentPart>
              </mc:Choice>
              <mc:Fallback xmlns="">
                <p:pic>
                  <p:nvPicPr>
                    <p:cNvPr id="1000" name="Ink 999">
                      <a:extLst>
                        <a:ext uri="{FF2B5EF4-FFF2-40B4-BE49-F238E27FC236}">
                          <a16:creationId xmlns:a16="http://schemas.microsoft.com/office/drawing/2014/main" id="{7B97CE61-5DEB-0349-DEB2-CEB11C1D3887}"/>
                        </a:ext>
                      </a:extLst>
                    </p:cNvPr>
                    <p:cNvPicPr/>
                    <p:nvPr/>
                  </p:nvPicPr>
                  <p:blipFill>
                    <a:blip r:embed="rId721"/>
                    <a:stretch>
                      <a:fillRect/>
                    </a:stretch>
                  </p:blipFill>
                  <p:spPr>
                    <a:xfrm>
                      <a:off x="9811482" y="1655137"/>
                      <a:ext cx="13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852" name="Ink 851">
                      <a:extLst>
                        <a:ext uri="{FF2B5EF4-FFF2-40B4-BE49-F238E27FC236}">
                          <a16:creationId xmlns:a16="http://schemas.microsoft.com/office/drawing/2014/main" id="{07B8C9AB-A033-44F2-0B62-E876C4403702}"/>
                        </a:ext>
                      </a:extLst>
                    </p14:cNvPr>
                    <p14:cNvContentPartPr/>
                    <p14:nvPr/>
                  </p14:nvContentPartPr>
                  <p14:xfrm>
                    <a:off x="9807882" y="1652617"/>
                    <a:ext cx="11160" cy="53280"/>
                  </p14:xfrm>
                </p:contentPart>
              </mc:Choice>
              <mc:Fallback xmlns="">
                <p:pic>
                  <p:nvPicPr>
                    <p:cNvPr id="1001" name="Ink 1000">
                      <a:extLst>
                        <a:ext uri="{FF2B5EF4-FFF2-40B4-BE49-F238E27FC236}">
                          <a16:creationId xmlns:a16="http://schemas.microsoft.com/office/drawing/2014/main" id="{1A2D0140-1A5A-AEF7-0DA0-ECC8A2417A41}"/>
                        </a:ext>
                      </a:extLst>
                    </p:cNvPr>
                    <p:cNvPicPr/>
                    <p:nvPr/>
                  </p:nvPicPr>
                  <p:blipFill>
                    <a:blip r:embed="rId723"/>
                    <a:stretch>
                      <a:fillRect/>
                    </a:stretch>
                  </p:blipFill>
                  <p:spPr>
                    <a:xfrm>
                      <a:off x="9803562" y="1648297"/>
                      <a:ext cx="1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853" name="Ink 852">
                      <a:extLst>
                        <a:ext uri="{FF2B5EF4-FFF2-40B4-BE49-F238E27FC236}">
                          <a16:creationId xmlns:a16="http://schemas.microsoft.com/office/drawing/2014/main" id="{04B86F8E-02AA-F5E0-2A9B-0C5269EF9447}"/>
                        </a:ext>
                      </a:extLst>
                    </p14:cNvPr>
                    <p14:cNvContentPartPr/>
                    <p14:nvPr/>
                  </p14:nvContentPartPr>
                  <p14:xfrm>
                    <a:off x="9812202" y="1647577"/>
                    <a:ext cx="6840" cy="54000"/>
                  </p14:xfrm>
                </p:contentPart>
              </mc:Choice>
              <mc:Fallback xmlns="">
                <p:pic>
                  <p:nvPicPr>
                    <p:cNvPr id="1002" name="Ink 1001">
                      <a:extLst>
                        <a:ext uri="{FF2B5EF4-FFF2-40B4-BE49-F238E27FC236}">
                          <a16:creationId xmlns:a16="http://schemas.microsoft.com/office/drawing/2014/main" id="{0260D0D6-D8D0-491B-B81D-0D2FD57357CB}"/>
                        </a:ext>
                      </a:extLst>
                    </p:cNvPr>
                    <p:cNvPicPr/>
                    <p:nvPr/>
                  </p:nvPicPr>
                  <p:blipFill>
                    <a:blip r:embed="rId725"/>
                    <a:stretch>
                      <a:fillRect/>
                    </a:stretch>
                  </p:blipFill>
                  <p:spPr>
                    <a:xfrm>
                      <a:off x="9807882" y="1643257"/>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854" name="Ink 853">
                      <a:extLst>
                        <a:ext uri="{FF2B5EF4-FFF2-40B4-BE49-F238E27FC236}">
                          <a16:creationId xmlns:a16="http://schemas.microsoft.com/office/drawing/2014/main" id="{0D3CB46B-6C66-5951-4E3A-D66EAA18F882}"/>
                        </a:ext>
                      </a:extLst>
                    </p14:cNvPr>
                    <p14:cNvContentPartPr/>
                    <p14:nvPr/>
                  </p14:nvContentPartPr>
                  <p14:xfrm>
                    <a:off x="9803562" y="1663777"/>
                    <a:ext cx="9000" cy="68760"/>
                  </p14:xfrm>
                </p:contentPart>
              </mc:Choice>
              <mc:Fallback xmlns="">
                <p:pic>
                  <p:nvPicPr>
                    <p:cNvPr id="1003" name="Ink 1002">
                      <a:extLst>
                        <a:ext uri="{FF2B5EF4-FFF2-40B4-BE49-F238E27FC236}">
                          <a16:creationId xmlns:a16="http://schemas.microsoft.com/office/drawing/2014/main" id="{D8434A0C-2BE7-821E-1E28-1ABFC1DD8D60}"/>
                        </a:ext>
                      </a:extLst>
                    </p:cNvPr>
                    <p:cNvPicPr/>
                    <p:nvPr/>
                  </p:nvPicPr>
                  <p:blipFill>
                    <a:blip r:embed="rId727"/>
                    <a:stretch>
                      <a:fillRect/>
                    </a:stretch>
                  </p:blipFill>
                  <p:spPr>
                    <a:xfrm>
                      <a:off x="9799242" y="1659457"/>
                      <a:ext cx="1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855" name="Ink 854">
                      <a:extLst>
                        <a:ext uri="{FF2B5EF4-FFF2-40B4-BE49-F238E27FC236}">
                          <a16:creationId xmlns:a16="http://schemas.microsoft.com/office/drawing/2014/main" id="{35C01B43-342B-8F43-4E90-1C97DA5BA025}"/>
                        </a:ext>
                      </a:extLst>
                    </p14:cNvPr>
                    <p14:cNvContentPartPr/>
                    <p14:nvPr/>
                  </p14:nvContentPartPr>
                  <p14:xfrm>
                    <a:off x="9781962" y="1673497"/>
                    <a:ext cx="4320" cy="65520"/>
                  </p14:xfrm>
                </p:contentPart>
              </mc:Choice>
              <mc:Fallback xmlns="">
                <p:pic>
                  <p:nvPicPr>
                    <p:cNvPr id="1004" name="Ink 1003">
                      <a:extLst>
                        <a:ext uri="{FF2B5EF4-FFF2-40B4-BE49-F238E27FC236}">
                          <a16:creationId xmlns:a16="http://schemas.microsoft.com/office/drawing/2014/main" id="{7178BDC3-9D4F-DEC1-921E-4295D7000259}"/>
                        </a:ext>
                      </a:extLst>
                    </p:cNvPr>
                    <p:cNvPicPr/>
                    <p:nvPr/>
                  </p:nvPicPr>
                  <p:blipFill>
                    <a:blip r:embed="rId729"/>
                    <a:stretch>
                      <a:fillRect/>
                    </a:stretch>
                  </p:blipFill>
                  <p:spPr>
                    <a:xfrm>
                      <a:off x="9777642" y="1669177"/>
                      <a:ext cx="12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856" name="Ink 855">
                      <a:extLst>
                        <a:ext uri="{FF2B5EF4-FFF2-40B4-BE49-F238E27FC236}">
                          <a16:creationId xmlns:a16="http://schemas.microsoft.com/office/drawing/2014/main" id="{713EBA61-E01D-CA3C-0B6C-181D7091F766}"/>
                        </a:ext>
                      </a:extLst>
                    </p14:cNvPr>
                    <p14:cNvContentPartPr/>
                    <p14:nvPr/>
                  </p14:nvContentPartPr>
                  <p14:xfrm>
                    <a:off x="9787362" y="1674937"/>
                    <a:ext cx="17640" cy="64440"/>
                  </p14:xfrm>
                </p:contentPart>
              </mc:Choice>
              <mc:Fallback xmlns="">
                <p:pic>
                  <p:nvPicPr>
                    <p:cNvPr id="1005" name="Ink 1004">
                      <a:extLst>
                        <a:ext uri="{FF2B5EF4-FFF2-40B4-BE49-F238E27FC236}">
                          <a16:creationId xmlns:a16="http://schemas.microsoft.com/office/drawing/2014/main" id="{8FADEC5C-5A4B-604D-E7B5-D893C792A623}"/>
                        </a:ext>
                      </a:extLst>
                    </p:cNvPr>
                    <p:cNvPicPr/>
                    <p:nvPr/>
                  </p:nvPicPr>
                  <p:blipFill>
                    <a:blip r:embed="rId731"/>
                    <a:stretch>
                      <a:fillRect/>
                    </a:stretch>
                  </p:blipFill>
                  <p:spPr>
                    <a:xfrm>
                      <a:off x="9783042" y="1670617"/>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857" name="Ink 856">
                      <a:extLst>
                        <a:ext uri="{FF2B5EF4-FFF2-40B4-BE49-F238E27FC236}">
                          <a16:creationId xmlns:a16="http://schemas.microsoft.com/office/drawing/2014/main" id="{E0EB6052-03E0-AA45-A486-8F08FF74A0BC}"/>
                        </a:ext>
                      </a:extLst>
                    </p14:cNvPr>
                    <p14:cNvContentPartPr/>
                    <p14:nvPr/>
                  </p14:nvContentPartPr>
                  <p14:xfrm>
                    <a:off x="9807522" y="1663057"/>
                    <a:ext cx="12240" cy="61560"/>
                  </p14:xfrm>
                </p:contentPart>
              </mc:Choice>
              <mc:Fallback xmlns="">
                <p:pic>
                  <p:nvPicPr>
                    <p:cNvPr id="1006" name="Ink 1005">
                      <a:extLst>
                        <a:ext uri="{FF2B5EF4-FFF2-40B4-BE49-F238E27FC236}">
                          <a16:creationId xmlns:a16="http://schemas.microsoft.com/office/drawing/2014/main" id="{7DF99E2A-E9B3-9E10-8F0D-9D076E369BEC}"/>
                        </a:ext>
                      </a:extLst>
                    </p:cNvPr>
                    <p:cNvPicPr/>
                    <p:nvPr/>
                  </p:nvPicPr>
                  <p:blipFill>
                    <a:blip r:embed="rId733"/>
                    <a:stretch>
                      <a:fillRect/>
                    </a:stretch>
                  </p:blipFill>
                  <p:spPr>
                    <a:xfrm>
                      <a:off x="9803202" y="1658737"/>
                      <a:ext cx="2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858" name="Ink 857">
                      <a:extLst>
                        <a:ext uri="{FF2B5EF4-FFF2-40B4-BE49-F238E27FC236}">
                          <a16:creationId xmlns:a16="http://schemas.microsoft.com/office/drawing/2014/main" id="{620D8147-360D-E12E-6A87-4FE93839AA37}"/>
                        </a:ext>
                      </a:extLst>
                    </p14:cNvPr>
                    <p14:cNvContentPartPr/>
                    <p14:nvPr/>
                  </p14:nvContentPartPr>
                  <p14:xfrm>
                    <a:off x="9809322" y="1659457"/>
                    <a:ext cx="7560" cy="62640"/>
                  </p14:xfrm>
                </p:contentPart>
              </mc:Choice>
              <mc:Fallback xmlns="">
                <p:pic>
                  <p:nvPicPr>
                    <p:cNvPr id="1007" name="Ink 1006">
                      <a:extLst>
                        <a:ext uri="{FF2B5EF4-FFF2-40B4-BE49-F238E27FC236}">
                          <a16:creationId xmlns:a16="http://schemas.microsoft.com/office/drawing/2014/main" id="{A1743899-6754-4554-6C4D-BD095F6F5F85}"/>
                        </a:ext>
                      </a:extLst>
                    </p:cNvPr>
                    <p:cNvPicPr/>
                    <p:nvPr/>
                  </p:nvPicPr>
                  <p:blipFill>
                    <a:blip r:embed="rId735"/>
                    <a:stretch>
                      <a:fillRect/>
                    </a:stretch>
                  </p:blipFill>
                  <p:spPr>
                    <a:xfrm>
                      <a:off x="9805002" y="1655137"/>
                      <a:ext cx="1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859" name="Ink 858">
                      <a:extLst>
                        <a:ext uri="{FF2B5EF4-FFF2-40B4-BE49-F238E27FC236}">
                          <a16:creationId xmlns:a16="http://schemas.microsoft.com/office/drawing/2014/main" id="{707E85EE-3BA6-F76E-1C31-04E2146B9C95}"/>
                        </a:ext>
                      </a:extLst>
                    </p14:cNvPr>
                    <p14:cNvContentPartPr/>
                    <p14:nvPr/>
                  </p14:nvContentPartPr>
                  <p14:xfrm>
                    <a:off x="9793482" y="1677817"/>
                    <a:ext cx="3960" cy="64800"/>
                  </p14:xfrm>
                </p:contentPart>
              </mc:Choice>
              <mc:Fallback xmlns="">
                <p:pic>
                  <p:nvPicPr>
                    <p:cNvPr id="1008" name="Ink 1007">
                      <a:extLst>
                        <a:ext uri="{FF2B5EF4-FFF2-40B4-BE49-F238E27FC236}">
                          <a16:creationId xmlns:a16="http://schemas.microsoft.com/office/drawing/2014/main" id="{1D6DB138-FE43-A4E0-6E96-3C9C08078629}"/>
                        </a:ext>
                      </a:extLst>
                    </p:cNvPr>
                    <p:cNvPicPr/>
                    <p:nvPr/>
                  </p:nvPicPr>
                  <p:blipFill>
                    <a:blip r:embed="rId737"/>
                    <a:stretch>
                      <a:fillRect/>
                    </a:stretch>
                  </p:blipFill>
                  <p:spPr>
                    <a:xfrm>
                      <a:off x="9789162" y="1673497"/>
                      <a:ext cx="1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860" name="Ink 859">
                      <a:extLst>
                        <a:ext uri="{FF2B5EF4-FFF2-40B4-BE49-F238E27FC236}">
                          <a16:creationId xmlns:a16="http://schemas.microsoft.com/office/drawing/2014/main" id="{A1B8F742-F099-CE2B-0D25-FD3EB5EBA590}"/>
                        </a:ext>
                      </a:extLst>
                    </p14:cNvPr>
                    <p14:cNvContentPartPr/>
                    <p14:nvPr/>
                  </p14:nvContentPartPr>
                  <p14:xfrm>
                    <a:off x="9764682" y="1710577"/>
                    <a:ext cx="12600" cy="122400"/>
                  </p14:xfrm>
                </p:contentPart>
              </mc:Choice>
              <mc:Fallback xmlns="">
                <p:pic>
                  <p:nvPicPr>
                    <p:cNvPr id="1009" name="Ink 1008">
                      <a:extLst>
                        <a:ext uri="{FF2B5EF4-FFF2-40B4-BE49-F238E27FC236}">
                          <a16:creationId xmlns:a16="http://schemas.microsoft.com/office/drawing/2014/main" id="{F77980B9-A92C-33D0-6947-8C19AFF3D27E}"/>
                        </a:ext>
                      </a:extLst>
                    </p:cNvPr>
                    <p:cNvPicPr/>
                    <p:nvPr/>
                  </p:nvPicPr>
                  <p:blipFill>
                    <a:blip r:embed="rId739"/>
                    <a:stretch>
                      <a:fillRect/>
                    </a:stretch>
                  </p:blipFill>
                  <p:spPr>
                    <a:xfrm>
                      <a:off x="9760362" y="1706257"/>
                      <a:ext cx="2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861" name="Ink 860">
                      <a:extLst>
                        <a:ext uri="{FF2B5EF4-FFF2-40B4-BE49-F238E27FC236}">
                          <a16:creationId xmlns:a16="http://schemas.microsoft.com/office/drawing/2014/main" id="{4B2A4E6E-1740-CCE6-D588-AB54A19438AC}"/>
                        </a:ext>
                      </a:extLst>
                    </p14:cNvPr>
                    <p14:cNvContentPartPr/>
                    <p14:nvPr/>
                  </p14:nvContentPartPr>
                  <p14:xfrm>
                    <a:off x="9766122" y="1790497"/>
                    <a:ext cx="12960" cy="85680"/>
                  </p14:xfrm>
                </p:contentPart>
              </mc:Choice>
              <mc:Fallback xmlns="">
                <p:pic>
                  <p:nvPicPr>
                    <p:cNvPr id="1010" name="Ink 1009">
                      <a:extLst>
                        <a:ext uri="{FF2B5EF4-FFF2-40B4-BE49-F238E27FC236}">
                          <a16:creationId xmlns:a16="http://schemas.microsoft.com/office/drawing/2014/main" id="{A0A4ABFB-AD89-3CCE-22C7-E33C5D82290A}"/>
                        </a:ext>
                      </a:extLst>
                    </p:cNvPr>
                    <p:cNvPicPr/>
                    <p:nvPr/>
                  </p:nvPicPr>
                  <p:blipFill>
                    <a:blip r:embed="rId741"/>
                    <a:stretch>
                      <a:fillRect/>
                    </a:stretch>
                  </p:blipFill>
                  <p:spPr>
                    <a:xfrm>
                      <a:off x="9761802" y="1786177"/>
                      <a:ext cx="2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862" name="Ink 861">
                      <a:extLst>
                        <a:ext uri="{FF2B5EF4-FFF2-40B4-BE49-F238E27FC236}">
                          <a16:creationId xmlns:a16="http://schemas.microsoft.com/office/drawing/2014/main" id="{CB33322F-1CB3-E1DD-BB42-DE258143C39F}"/>
                        </a:ext>
                      </a:extLst>
                    </p14:cNvPr>
                    <p14:cNvContentPartPr/>
                    <p14:nvPr/>
                  </p14:nvContentPartPr>
                  <p14:xfrm>
                    <a:off x="9770442" y="1817497"/>
                    <a:ext cx="14400" cy="94680"/>
                  </p14:xfrm>
                </p:contentPart>
              </mc:Choice>
              <mc:Fallback xmlns="">
                <p:pic>
                  <p:nvPicPr>
                    <p:cNvPr id="1011" name="Ink 1010">
                      <a:extLst>
                        <a:ext uri="{FF2B5EF4-FFF2-40B4-BE49-F238E27FC236}">
                          <a16:creationId xmlns:a16="http://schemas.microsoft.com/office/drawing/2014/main" id="{36E41CF8-3867-A399-4F7D-5E63971D04D7}"/>
                        </a:ext>
                      </a:extLst>
                    </p:cNvPr>
                    <p:cNvPicPr/>
                    <p:nvPr/>
                  </p:nvPicPr>
                  <p:blipFill>
                    <a:blip r:embed="rId743"/>
                    <a:stretch>
                      <a:fillRect/>
                    </a:stretch>
                  </p:blipFill>
                  <p:spPr>
                    <a:xfrm>
                      <a:off x="9766122" y="1813177"/>
                      <a:ext cx="23040" cy="103320"/>
                    </a:xfrm>
                    <a:prstGeom prst="rect">
                      <a:avLst/>
                    </a:prstGeom>
                  </p:spPr>
                </p:pic>
              </mc:Fallback>
            </mc:AlternateContent>
          </p:grpSp>
          <p:grpSp>
            <p:nvGrpSpPr>
              <p:cNvPr id="595" name="Group 594">
                <a:extLst>
                  <a:ext uri="{FF2B5EF4-FFF2-40B4-BE49-F238E27FC236}">
                    <a16:creationId xmlns:a16="http://schemas.microsoft.com/office/drawing/2014/main" id="{75A887BC-7062-AC1E-AC43-975D2C69FD53}"/>
                  </a:ext>
                </a:extLst>
              </p:cNvPr>
              <p:cNvGrpSpPr/>
              <p:nvPr/>
            </p:nvGrpSpPr>
            <p:grpSpPr>
              <a:xfrm>
                <a:off x="9968400" y="2059200"/>
                <a:ext cx="79920" cy="13320"/>
                <a:chOff x="9968400" y="2059200"/>
                <a:chExt cx="79920" cy="13320"/>
              </a:xfrm>
            </p:grpSpPr>
            <mc:AlternateContent xmlns:mc="http://schemas.openxmlformats.org/markup-compatibility/2006" xmlns:p14="http://schemas.microsoft.com/office/powerpoint/2010/main">
              <mc:Choice Requires="p14">
                <p:contentPart p14:bwMode="auto" r:id="rId744">
                  <p14:nvContentPartPr>
                    <p14:cNvPr id="693" name="Ink 692">
                      <a:extLst>
                        <a:ext uri="{FF2B5EF4-FFF2-40B4-BE49-F238E27FC236}">
                          <a16:creationId xmlns:a16="http://schemas.microsoft.com/office/drawing/2014/main" id="{170ED699-EFCA-2546-D8D3-22406C093470}"/>
                        </a:ext>
                      </a:extLst>
                    </p14:cNvPr>
                    <p14:cNvContentPartPr/>
                    <p14:nvPr/>
                  </p14:nvContentPartPr>
                  <p14:xfrm>
                    <a:off x="9968400" y="2059200"/>
                    <a:ext cx="75240" cy="13320"/>
                  </p14:xfrm>
                </p:contentPart>
              </mc:Choice>
              <mc:Fallback xmlns="">
                <p:pic>
                  <p:nvPicPr>
                    <p:cNvPr id="842" name="Ink 841">
                      <a:extLst>
                        <a:ext uri="{FF2B5EF4-FFF2-40B4-BE49-F238E27FC236}">
                          <a16:creationId xmlns:a16="http://schemas.microsoft.com/office/drawing/2014/main" id="{3338F479-F5C5-B109-110C-91B5292DFC70}"/>
                        </a:ext>
                      </a:extLst>
                    </p:cNvPr>
                    <p:cNvPicPr/>
                    <p:nvPr/>
                  </p:nvPicPr>
                  <p:blipFill>
                    <a:blip r:embed="rId745"/>
                    <a:stretch>
                      <a:fillRect/>
                    </a:stretch>
                  </p:blipFill>
                  <p:spPr>
                    <a:xfrm>
                      <a:off x="9964080" y="2054880"/>
                      <a:ext cx="83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94" name="Ink 693">
                      <a:extLst>
                        <a:ext uri="{FF2B5EF4-FFF2-40B4-BE49-F238E27FC236}">
                          <a16:creationId xmlns:a16="http://schemas.microsoft.com/office/drawing/2014/main" id="{8F1B7B95-FA17-9290-B82C-99EE2DCDACC0}"/>
                        </a:ext>
                      </a:extLst>
                    </p14:cNvPr>
                    <p14:cNvContentPartPr/>
                    <p14:nvPr/>
                  </p14:nvContentPartPr>
                  <p14:xfrm>
                    <a:off x="10042200" y="2061000"/>
                    <a:ext cx="6120" cy="8280"/>
                  </p14:xfrm>
                </p:contentPart>
              </mc:Choice>
              <mc:Fallback xmlns="">
                <p:pic>
                  <p:nvPicPr>
                    <p:cNvPr id="843" name="Ink 842">
                      <a:extLst>
                        <a:ext uri="{FF2B5EF4-FFF2-40B4-BE49-F238E27FC236}">
                          <a16:creationId xmlns:a16="http://schemas.microsoft.com/office/drawing/2014/main" id="{6DF64252-7232-3E58-B88B-9059FDDCF71E}"/>
                        </a:ext>
                      </a:extLst>
                    </p:cNvPr>
                    <p:cNvPicPr/>
                    <p:nvPr/>
                  </p:nvPicPr>
                  <p:blipFill>
                    <a:blip r:embed="rId747"/>
                    <a:stretch>
                      <a:fillRect/>
                    </a:stretch>
                  </p:blipFill>
                  <p:spPr>
                    <a:xfrm>
                      <a:off x="10037880" y="2056680"/>
                      <a:ext cx="1476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8">
                <p14:nvContentPartPr>
                  <p14:cNvPr id="596" name="Ink 595">
                    <a:extLst>
                      <a:ext uri="{FF2B5EF4-FFF2-40B4-BE49-F238E27FC236}">
                        <a16:creationId xmlns:a16="http://schemas.microsoft.com/office/drawing/2014/main" id="{DB35EE6B-2EA1-5476-8943-E0CC240DDB13}"/>
                      </a:ext>
                    </a:extLst>
                  </p14:cNvPr>
                  <p14:cNvContentPartPr/>
                  <p14:nvPr/>
                </p14:nvContentPartPr>
                <p14:xfrm>
                  <a:off x="9949320" y="2141640"/>
                  <a:ext cx="142200" cy="11520"/>
                </p14:xfrm>
              </p:contentPart>
            </mc:Choice>
            <mc:Fallback xmlns="">
              <p:pic>
                <p:nvPicPr>
                  <p:cNvPr id="342" name="Ink 341">
                    <a:extLst>
                      <a:ext uri="{FF2B5EF4-FFF2-40B4-BE49-F238E27FC236}">
                        <a16:creationId xmlns:a16="http://schemas.microsoft.com/office/drawing/2014/main" id="{7E05B56D-0560-991E-AB09-7826D7F31196}"/>
                      </a:ext>
                    </a:extLst>
                  </p:cNvPr>
                  <p:cNvPicPr/>
                  <p:nvPr/>
                </p:nvPicPr>
                <p:blipFill>
                  <a:blip r:embed="rId749"/>
                  <a:stretch>
                    <a:fillRect/>
                  </a:stretch>
                </p:blipFill>
                <p:spPr>
                  <a:xfrm>
                    <a:off x="9945000" y="2137320"/>
                    <a:ext cx="150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97" name="Ink 596">
                    <a:extLst>
                      <a:ext uri="{FF2B5EF4-FFF2-40B4-BE49-F238E27FC236}">
                        <a16:creationId xmlns:a16="http://schemas.microsoft.com/office/drawing/2014/main" id="{9842ED34-BE87-68FD-D976-A96465B6701F}"/>
                      </a:ext>
                    </a:extLst>
                  </p14:cNvPr>
                  <p14:cNvContentPartPr/>
                  <p14:nvPr/>
                </p14:nvContentPartPr>
                <p14:xfrm>
                  <a:off x="10091160" y="1945440"/>
                  <a:ext cx="9720" cy="2160"/>
                </p14:xfrm>
              </p:contentPart>
            </mc:Choice>
            <mc:Fallback xmlns="">
              <p:pic>
                <p:nvPicPr>
                  <p:cNvPr id="343" name="Ink 342">
                    <a:extLst>
                      <a:ext uri="{FF2B5EF4-FFF2-40B4-BE49-F238E27FC236}">
                        <a16:creationId xmlns:a16="http://schemas.microsoft.com/office/drawing/2014/main" id="{CD417FD7-FE74-DB5B-173F-89A98A0B379B}"/>
                      </a:ext>
                    </a:extLst>
                  </p:cNvPr>
                  <p:cNvPicPr/>
                  <p:nvPr/>
                </p:nvPicPr>
                <p:blipFill>
                  <a:blip r:embed="rId751"/>
                  <a:stretch>
                    <a:fillRect/>
                  </a:stretch>
                </p:blipFill>
                <p:spPr>
                  <a:xfrm>
                    <a:off x="10086840" y="1941120"/>
                    <a:ext cx="18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98" name="Ink 597">
                    <a:extLst>
                      <a:ext uri="{FF2B5EF4-FFF2-40B4-BE49-F238E27FC236}">
                        <a16:creationId xmlns:a16="http://schemas.microsoft.com/office/drawing/2014/main" id="{58BF3D88-A239-047B-C5C4-5DCB1B984A61}"/>
                      </a:ext>
                    </a:extLst>
                  </p14:cNvPr>
                  <p14:cNvContentPartPr/>
                  <p14:nvPr/>
                </p14:nvContentPartPr>
                <p14:xfrm>
                  <a:off x="10091160" y="1949760"/>
                  <a:ext cx="27720" cy="24840"/>
                </p14:xfrm>
              </p:contentPart>
            </mc:Choice>
            <mc:Fallback xmlns="">
              <p:pic>
                <p:nvPicPr>
                  <p:cNvPr id="344" name="Ink 343">
                    <a:extLst>
                      <a:ext uri="{FF2B5EF4-FFF2-40B4-BE49-F238E27FC236}">
                        <a16:creationId xmlns:a16="http://schemas.microsoft.com/office/drawing/2014/main" id="{AA7F1DB2-7773-A04D-4BBD-B8B79CE101CB}"/>
                      </a:ext>
                    </a:extLst>
                  </p:cNvPr>
                  <p:cNvPicPr/>
                  <p:nvPr/>
                </p:nvPicPr>
                <p:blipFill>
                  <a:blip r:embed="rId753"/>
                  <a:stretch>
                    <a:fillRect/>
                  </a:stretch>
                </p:blipFill>
                <p:spPr>
                  <a:xfrm>
                    <a:off x="10086840" y="1945440"/>
                    <a:ext cx="36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99" name="Ink 598">
                    <a:extLst>
                      <a:ext uri="{FF2B5EF4-FFF2-40B4-BE49-F238E27FC236}">
                        <a16:creationId xmlns:a16="http://schemas.microsoft.com/office/drawing/2014/main" id="{6EF98683-7495-14F5-7375-90705C3603BE}"/>
                      </a:ext>
                    </a:extLst>
                  </p14:cNvPr>
                  <p14:cNvContentPartPr/>
                  <p14:nvPr/>
                </p14:nvContentPartPr>
                <p14:xfrm>
                  <a:off x="9818280" y="2095560"/>
                  <a:ext cx="177120" cy="198000"/>
                </p14:xfrm>
              </p:contentPart>
            </mc:Choice>
            <mc:Fallback xmlns="">
              <p:pic>
                <p:nvPicPr>
                  <p:cNvPr id="345" name="Ink 344">
                    <a:extLst>
                      <a:ext uri="{FF2B5EF4-FFF2-40B4-BE49-F238E27FC236}">
                        <a16:creationId xmlns:a16="http://schemas.microsoft.com/office/drawing/2014/main" id="{31D8E997-7472-A3FC-00B4-3160CECD5BAA}"/>
                      </a:ext>
                    </a:extLst>
                  </p:cNvPr>
                  <p:cNvPicPr/>
                  <p:nvPr/>
                </p:nvPicPr>
                <p:blipFill>
                  <a:blip r:embed="rId755"/>
                  <a:stretch>
                    <a:fillRect/>
                  </a:stretch>
                </p:blipFill>
                <p:spPr>
                  <a:xfrm>
                    <a:off x="9813960" y="2091240"/>
                    <a:ext cx="185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00" name="Ink 599">
                    <a:extLst>
                      <a:ext uri="{FF2B5EF4-FFF2-40B4-BE49-F238E27FC236}">
                        <a16:creationId xmlns:a16="http://schemas.microsoft.com/office/drawing/2014/main" id="{7F242D9E-8F60-F127-A879-4CFE6149D393}"/>
                      </a:ext>
                    </a:extLst>
                  </p14:cNvPr>
                  <p14:cNvContentPartPr/>
                  <p14:nvPr/>
                </p14:nvContentPartPr>
                <p14:xfrm>
                  <a:off x="9484560" y="2230200"/>
                  <a:ext cx="417600" cy="235440"/>
                </p14:xfrm>
              </p:contentPart>
            </mc:Choice>
            <mc:Fallback xmlns="">
              <p:pic>
                <p:nvPicPr>
                  <p:cNvPr id="346" name="Ink 345">
                    <a:extLst>
                      <a:ext uri="{FF2B5EF4-FFF2-40B4-BE49-F238E27FC236}">
                        <a16:creationId xmlns:a16="http://schemas.microsoft.com/office/drawing/2014/main" id="{A64B7835-533D-ECCB-1F66-C909DAAEAC45}"/>
                      </a:ext>
                    </a:extLst>
                  </p:cNvPr>
                  <p:cNvPicPr/>
                  <p:nvPr/>
                </p:nvPicPr>
                <p:blipFill>
                  <a:blip r:embed="rId757"/>
                  <a:stretch>
                    <a:fillRect/>
                  </a:stretch>
                </p:blipFill>
                <p:spPr>
                  <a:xfrm>
                    <a:off x="9480240" y="2225880"/>
                    <a:ext cx="42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01" name="Ink 600">
                    <a:extLst>
                      <a:ext uri="{FF2B5EF4-FFF2-40B4-BE49-F238E27FC236}">
                        <a16:creationId xmlns:a16="http://schemas.microsoft.com/office/drawing/2014/main" id="{F819B72D-43C2-F3AC-3CC4-8875479466F2}"/>
                      </a:ext>
                    </a:extLst>
                  </p14:cNvPr>
                  <p14:cNvContentPartPr/>
                  <p14:nvPr/>
                </p14:nvContentPartPr>
                <p14:xfrm>
                  <a:off x="10200960" y="2342160"/>
                  <a:ext cx="480240" cy="297360"/>
                </p14:xfrm>
              </p:contentPart>
            </mc:Choice>
            <mc:Fallback xmlns="">
              <p:pic>
                <p:nvPicPr>
                  <p:cNvPr id="347" name="Ink 346">
                    <a:extLst>
                      <a:ext uri="{FF2B5EF4-FFF2-40B4-BE49-F238E27FC236}">
                        <a16:creationId xmlns:a16="http://schemas.microsoft.com/office/drawing/2014/main" id="{0F0F8F91-54E8-BBAB-AA13-886AA0FE3B5C}"/>
                      </a:ext>
                    </a:extLst>
                  </p:cNvPr>
                  <p:cNvPicPr/>
                  <p:nvPr/>
                </p:nvPicPr>
                <p:blipFill>
                  <a:blip r:embed="rId759"/>
                  <a:stretch>
                    <a:fillRect/>
                  </a:stretch>
                </p:blipFill>
                <p:spPr>
                  <a:xfrm>
                    <a:off x="10196640" y="2337840"/>
                    <a:ext cx="488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02" name="Ink 601">
                    <a:extLst>
                      <a:ext uri="{FF2B5EF4-FFF2-40B4-BE49-F238E27FC236}">
                        <a16:creationId xmlns:a16="http://schemas.microsoft.com/office/drawing/2014/main" id="{F33994B3-B999-55AD-DFE5-EE4ACF87602A}"/>
                      </a:ext>
                    </a:extLst>
                  </p14:cNvPr>
                  <p14:cNvContentPartPr/>
                  <p14:nvPr/>
                </p14:nvContentPartPr>
                <p14:xfrm>
                  <a:off x="10194120" y="2170440"/>
                  <a:ext cx="360" cy="360"/>
                </p14:xfrm>
              </p:contentPart>
            </mc:Choice>
            <mc:Fallback xmlns="">
              <p:pic>
                <p:nvPicPr>
                  <p:cNvPr id="348" name="Ink 347">
                    <a:extLst>
                      <a:ext uri="{FF2B5EF4-FFF2-40B4-BE49-F238E27FC236}">
                        <a16:creationId xmlns:a16="http://schemas.microsoft.com/office/drawing/2014/main" id="{5C1DA7C2-7E6D-06BB-87A0-E54C0C686897}"/>
                      </a:ext>
                    </a:extLst>
                  </p:cNvPr>
                  <p:cNvPicPr/>
                  <p:nvPr/>
                </p:nvPicPr>
                <p:blipFill>
                  <a:blip r:embed="rId395"/>
                  <a:stretch>
                    <a:fillRect/>
                  </a:stretch>
                </p:blipFill>
                <p:spPr>
                  <a:xfrm>
                    <a:off x="10189800" y="2166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03" name="Ink 602">
                    <a:extLst>
                      <a:ext uri="{FF2B5EF4-FFF2-40B4-BE49-F238E27FC236}">
                        <a16:creationId xmlns:a16="http://schemas.microsoft.com/office/drawing/2014/main" id="{164783CE-4AA7-7C44-9CF7-1CE07C019418}"/>
                      </a:ext>
                    </a:extLst>
                  </p14:cNvPr>
                  <p14:cNvContentPartPr/>
                  <p14:nvPr/>
                </p14:nvContentPartPr>
                <p14:xfrm>
                  <a:off x="10188000" y="2163600"/>
                  <a:ext cx="12960" cy="86040"/>
                </p14:xfrm>
              </p:contentPart>
            </mc:Choice>
            <mc:Fallback xmlns="">
              <p:pic>
                <p:nvPicPr>
                  <p:cNvPr id="349" name="Ink 348">
                    <a:extLst>
                      <a:ext uri="{FF2B5EF4-FFF2-40B4-BE49-F238E27FC236}">
                        <a16:creationId xmlns:a16="http://schemas.microsoft.com/office/drawing/2014/main" id="{670BB3A1-3154-B482-B3C8-BD1168F7B637}"/>
                      </a:ext>
                    </a:extLst>
                  </p:cNvPr>
                  <p:cNvPicPr/>
                  <p:nvPr/>
                </p:nvPicPr>
                <p:blipFill>
                  <a:blip r:embed="rId762"/>
                  <a:stretch>
                    <a:fillRect/>
                  </a:stretch>
                </p:blipFill>
                <p:spPr>
                  <a:xfrm>
                    <a:off x="10183680" y="2159280"/>
                    <a:ext cx="2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604" name="Ink 603">
                    <a:extLst>
                      <a:ext uri="{FF2B5EF4-FFF2-40B4-BE49-F238E27FC236}">
                        <a16:creationId xmlns:a16="http://schemas.microsoft.com/office/drawing/2014/main" id="{44F7FEB9-F393-CC10-6717-8462CA411442}"/>
                      </a:ext>
                    </a:extLst>
                  </p14:cNvPr>
                  <p14:cNvContentPartPr/>
                  <p14:nvPr/>
                </p14:nvContentPartPr>
                <p14:xfrm>
                  <a:off x="10206360" y="2208240"/>
                  <a:ext cx="246960" cy="127080"/>
                </p14:xfrm>
              </p:contentPart>
            </mc:Choice>
            <mc:Fallback xmlns="">
              <p:pic>
                <p:nvPicPr>
                  <p:cNvPr id="350" name="Ink 349">
                    <a:extLst>
                      <a:ext uri="{FF2B5EF4-FFF2-40B4-BE49-F238E27FC236}">
                        <a16:creationId xmlns:a16="http://schemas.microsoft.com/office/drawing/2014/main" id="{3B222CC1-9D86-4CF9-4869-E2A0DFBED443}"/>
                      </a:ext>
                    </a:extLst>
                  </p:cNvPr>
                  <p:cNvPicPr/>
                  <p:nvPr/>
                </p:nvPicPr>
                <p:blipFill>
                  <a:blip r:embed="rId764"/>
                  <a:stretch>
                    <a:fillRect/>
                  </a:stretch>
                </p:blipFill>
                <p:spPr>
                  <a:xfrm>
                    <a:off x="10202040" y="2203920"/>
                    <a:ext cx="25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05" name="Ink 604">
                    <a:extLst>
                      <a:ext uri="{FF2B5EF4-FFF2-40B4-BE49-F238E27FC236}">
                        <a16:creationId xmlns:a16="http://schemas.microsoft.com/office/drawing/2014/main" id="{6F43761C-BE4A-0E79-9861-571E05B37EA5}"/>
                      </a:ext>
                    </a:extLst>
                  </p14:cNvPr>
                  <p14:cNvContentPartPr/>
                  <p14:nvPr/>
                </p14:nvContentPartPr>
                <p14:xfrm>
                  <a:off x="9383085" y="3101790"/>
                  <a:ext cx="6480" cy="78840"/>
                </p14:xfrm>
              </p:contentPart>
            </mc:Choice>
            <mc:Fallback xmlns="">
              <p:pic>
                <p:nvPicPr>
                  <p:cNvPr id="351" name="Ink 350">
                    <a:extLst>
                      <a:ext uri="{FF2B5EF4-FFF2-40B4-BE49-F238E27FC236}">
                        <a16:creationId xmlns:a16="http://schemas.microsoft.com/office/drawing/2014/main" id="{83B1BB04-D16C-1996-0F2E-21476B7FAC58}"/>
                      </a:ext>
                    </a:extLst>
                  </p:cNvPr>
                  <p:cNvPicPr/>
                  <p:nvPr/>
                </p:nvPicPr>
                <p:blipFill>
                  <a:blip r:embed="rId766"/>
                  <a:stretch>
                    <a:fillRect/>
                  </a:stretch>
                </p:blipFill>
                <p:spPr>
                  <a:xfrm>
                    <a:off x="9378765" y="3097470"/>
                    <a:ext cx="1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06" name="Ink 605">
                    <a:extLst>
                      <a:ext uri="{FF2B5EF4-FFF2-40B4-BE49-F238E27FC236}">
                        <a16:creationId xmlns:a16="http://schemas.microsoft.com/office/drawing/2014/main" id="{DABF3800-C2DF-7A67-23B9-8575E1A11DED}"/>
                      </a:ext>
                    </a:extLst>
                  </p14:cNvPr>
                  <p14:cNvContentPartPr/>
                  <p14:nvPr/>
                </p14:nvContentPartPr>
                <p14:xfrm>
                  <a:off x="9338445" y="3167670"/>
                  <a:ext cx="49680" cy="210600"/>
                </p14:xfrm>
              </p:contentPart>
            </mc:Choice>
            <mc:Fallback xmlns="">
              <p:pic>
                <p:nvPicPr>
                  <p:cNvPr id="352" name="Ink 351">
                    <a:extLst>
                      <a:ext uri="{FF2B5EF4-FFF2-40B4-BE49-F238E27FC236}">
                        <a16:creationId xmlns:a16="http://schemas.microsoft.com/office/drawing/2014/main" id="{53B78C77-FD0A-7436-E50A-7CDFF171E563}"/>
                      </a:ext>
                    </a:extLst>
                  </p:cNvPr>
                  <p:cNvPicPr/>
                  <p:nvPr/>
                </p:nvPicPr>
                <p:blipFill>
                  <a:blip r:embed="rId768"/>
                  <a:stretch>
                    <a:fillRect/>
                  </a:stretch>
                </p:blipFill>
                <p:spPr>
                  <a:xfrm>
                    <a:off x="9334125" y="3163350"/>
                    <a:ext cx="58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07" name="Ink 606">
                    <a:extLst>
                      <a:ext uri="{FF2B5EF4-FFF2-40B4-BE49-F238E27FC236}">
                        <a16:creationId xmlns:a16="http://schemas.microsoft.com/office/drawing/2014/main" id="{39CEB1E3-ADAC-EBFF-E155-880E37628168}"/>
                      </a:ext>
                    </a:extLst>
                  </p14:cNvPr>
                  <p14:cNvContentPartPr/>
                  <p14:nvPr/>
                </p14:nvContentPartPr>
                <p14:xfrm>
                  <a:off x="9331605" y="3373950"/>
                  <a:ext cx="15120" cy="372240"/>
                </p14:xfrm>
              </p:contentPart>
            </mc:Choice>
            <mc:Fallback xmlns="">
              <p:pic>
                <p:nvPicPr>
                  <p:cNvPr id="353" name="Ink 352">
                    <a:extLst>
                      <a:ext uri="{FF2B5EF4-FFF2-40B4-BE49-F238E27FC236}">
                        <a16:creationId xmlns:a16="http://schemas.microsoft.com/office/drawing/2014/main" id="{9C3F3220-3E84-D30C-67A4-76B5047D585A}"/>
                      </a:ext>
                    </a:extLst>
                  </p:cNvPr>
                  <p:cNvPicPr/>
                  <p:nvPr/>
                </p:nvPicPr>
                <p:blipFill>
                  <a:blip r:embed="rId770"/>
                  <a:stretch>
                    <a:fillRect/>
                  </a:stretch>
                </p:blipFill>
                <p:spPr>
                  <a:xfrm>
                    <a:off x="9327285" y="3369630"/>
                    <a:ext cx="237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08" name="Ink 607">
                    <a:extLst>
                      <a:ext uri="{FF2B5EF4-FFF2-40B4-BE49-F238E27FC236}">
                        <a16:creationId xmlns:a16="http://schemas.microsoft.com/office/drawing/2014/main" id="{5289DD54-2366-F0C4-314E-4177C9BE8982}"/>
                      </a:ext>
                    </a:extLst>
                  </p14:cNvPr>
                  <p14:cNvContentPartPr/>
                  <p14:nvPr/>
                </p14:nvContentPartPr>
                <p14:xfrm>
                  <a:off x="10532565" y="3501750"/>
                  <a:ext cx="50400" cy="189000"/>
                </p14:xfrm>
              </p:contentPart>
            </mc:Choice>
            <mc:Fallback xmlns="">
              <p:pic>
                <p:nvPicPr>
                  <p:cNvPr id="354" name="Ink 353">
                    <a:extLst>
                      <a:ext uri="{FF2B5EF4-FFF2-40B4-BE49-F238E27FC236}">
                        <a16:creationId xmlns:a16="http://schemas.microsoft.com/office/drawing/2014/main" id="{5FBE670E-8600-0269-0BF2-F50A6852FE72}"/>
                      </a:ext>
                    </a:extLst>
                  </p:cNvPr>
                  <p:cNvPicPr/>
                  <p:nvPr/>
                </p:nvPicPr>
                <p:blipFill>
                  <a:blip r:embed="rId772"/>
                  <a:stretch>
                    <a:fillRect/>
                  </a:stretch>
                </p:blipFill>
                <p:spPr>
                  <a:xfrm>
                    <a:off x="10528245" y="3497430"/>
                    <a:ext cx="59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09" name="Ink 608">
                    <a:extLst>
                      <a:ext uri="{FF2B5EF4-FFF2-40B4-BE49-F238E27FC236}">
                        <a16:creationId xmlns:a16="http://schemas.microsoft.com/office/drawing/2014/main" id="{5C7B5CBB-790E-FD7C-4F0A-47EBCA9D73AE}"/>
                      </a:ext>
                    </a:extLst>
                  </p14:cNvPr>
                  <p14:cNvContentPartPr/>
                  <p14:nvPr/>
                </p14:nvContentPartPr>
                <p14:xfrm>
                  <a:off x="10707165" y="3959670"/>
                  <a:ext cx="360" cy="360"/>
                </p14:xfrm>
              </p:contentPart>
            </mc:Choice>
            <mc:Fallback xmlns="">
              <p:pic>
                <p:nvPicPr>
                  <p:cNvPr id="355" name="Ink 354">
                    <a:extLst>
                      <a:ext uri="{FF2B5EF4-FFF2-40B4-BE49-F238E27FC236}">
                        <a16:creationId xmlns:a16="http://schemas.microsoft.com/office/drawing/2014/main" id="{09690664-0016-BD0D-4F20-2C5B25C6C5F8}"/>
                      </a:ext>
                    </a:extLst>
                  </p:cNvPr>
                  <p:cNvPicPr/>
                  <p:nvPr/>
                </p:nvPicPr>
                <p:blipFill>
                  <a:blip r:embed="rId395"/>
                  <a:stretch>
                    <a:fillRect/>
                  </a:stretch>
                </p:blipFill>
                <p:spPr>
                  <a:xfrm>
                    <a:off x="10702845" y="39553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610" name="Ink 609">
                    <a:extLst>
                      <a:ext uri="{FF2B5EF4-FFF2-40B4-BE49-F238E27FC236}">
                        <a16:creationId xmlns:a16="http://schemas.microsoft.com/office/drawing/2014/main" id="{F96A26CA-9492-B88C-2509-8595DF6A8DC8}"/>
                      </a:ext>
                    </a:extLst>
                  </p14:cNvPr>
                  <p14:cNvContentPartPr/>
                  <p14:nvPr/>
                </p14:nvContentPartPr>
                <p14:xfrm>
                  <a:off x="9505485" y="3252990"/>
                  <a:ext cx="113400" cy="572040"/>
                </p14:xfrm>
              </p:contentPart>
            </mc:Choice>
            <mc:Fallback xmlns="">
              <p:pic>
                <p:nvPicPr>
                  <p:cNvPr id="356" name="Ink 355">
                    <a:extLst>
                      <a:ext uri="{FF2B5EF4-FFF2-40B4-BE49-F238E27FC236}">
                        <a16:creationId xmlns:a16="http://schemas.microsoft.com/office/drawing/2014/main" id="{17A44F6C-B02F-DDDF-B340-9FB91A892957}"/>
                      </a:ext>
                    </a:extLst>
                  </p:cNvPr>
                  <p:cNvPicPr/>
                  <p:nvPr/>
                </p:nvPicPr>
                <p:blipFill>
                  <a:blip r:embed="rId775"/>
                  <a:stretch>
                    <a:fillRect/>
                  </a:stretch>
                </p:blipFill>
                <p:spPr>
                  <a:xfrm>
                    <a:off x="9501165" y="3248670"/>
                    <a:ext cx="1220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611" name="Ink 610">
                    <a:extLst>
                      <a:ext uri="{FF2B5EF4-FFF2-40B4-BE49-F238E27FC236}">
                        <a16:creationId xmlns:a16="http://schemas.microsoft.com/office/drawing/2014/main" id="{5265BDDB-08A9-227A-F104-3BAE484BD7D7}"/>
                      </a:ext>
                    </a:extLst>
                  </p14:cNvPr>
                  <p14:cNvContentPartPr/>
                  <p14:nvPr/>
                </p14:nvContentPartPr>
                <p14:xfrm>
                  <a:off x="9548685" y="3370350"/>
                  <a:ext cx="46080" cy="443880"/>
                </p14:xfrm>
              </p:contentPart>
            </mc:Choice>
            <mc:Fallback xmlns="">
              <p:pic>
                <p:nvPicPr>
                  <p:cNvPr id="357" name="Ink 356">
                    <a:extLst>
                      <a:ext uri="{FF2B5EF4-FFF2-40B4-BE49-F238E27FC236}">
                        <a16:creationId xmlns:a16="http://schemas.microsoft.com/office/drawing/2014/main" id="{DBE09628-5780-17E5-CD97-39E6B3DE63A5}"/>
                      </a:ext>
                    </a:extLst>
                  </p:cNvPr>
                  <p:cNvPicPr/>
                  <p:nvPr/>
                </p:nvPicPr>
                <p:blipFill>
                  <a:blip r:embed="rId777"/>
                  <a:stretch>
                    <a:fillRect/>
                  </a:stretch>
                </p:blipFill>
                <p:spPr>
                  <a:xfrm>
                    <a:off x="9544365" y="3366030"/>
                    <a:ext cx="54720" cy="452520"/>
                  </a:xfrm>
                  <a:prstGeom prst="rect">
                    <a:avLst/>
                  </a:prstGeom>
                </p:spPr>
              </p:pic>
            </mc:Fallback>
          </mc:AlternateContent>
          <p:grpSp>
            <p:nvGrpSpPr>
              <p:cNvPr id="612" name="Group 611">
                <a:extLst>
                  <a:ext uri="{FF2B5EF4-FFF2-40B4-BE49-F238E27FC236}">
                    <a16:creationId xmlns:a16="http://schemas.microsoft.com/office/drawing/2014/main" id="{F3445CD1-54AA-9BE6-89C5-4C9B920C39AA}"/>
                  </a:ext>
                </a:extLst>
              </p:cNvPr>
              <p:cNvGrpSpPr/>
              <p:nvPr/>
            </p:nvGrpSpPr>
            <p:grpSpPr>
              <a:xfrm>
                <a:off x="9601965" y="2736750"/>
                <a:ext cx="59760" cy="543600"/>
                <a:chOff x="9601965" y="2736750"/>
                <a:chExt cx="59760" cy="543600"/>
              </a:xfrm>
            </p:grpSpPr>
            <mc:AlternateContent xmlns:mc="http://schemas.openxmlformats.org/markup-compatibility/2006" xmlns:p14="http://schemas.microsoft.com/office/powerpoint/2010/main">
              <mc:Choice Requires="p14">
                <p:contentPart p14:bwMode="auto" r:id="rId778">
                  <p14:nvContentPartPr>
                    <p14:cNvPr id="690" name="Ink 689">
                      <a:extLst>
                        <a:ext uri="{FF2B5EF4-FFF2-40B4-BE49-F238E27FC236}">
                          <a16:creationId xmlns:a16="http://schemas.microsoft.com/office/drawing/2014/main" id="{EC528BDD-2567-E4BD-8F1C-C658F7A9ED3B}"/>
                        </a:ext>
                      </a:extLst>
                    </p14:cNvPr>
                    <p14:cNvContentPartPr/>
                    <p14:nvPr/>
                  </p14:nvContentPartPr>
                  <p14:xfrm>
                    <a:off x="9607005" y="2736750"/>
                    <a:ext cx="54720" cy="420840"/>
                  </p14:xfrm>
                </p:contentPart>
              </mc:Choice>
              <mc:Fallback xmlns="">
                <p:pic>
                  <p:nvPicPr>
                    <p:cNvPr id="839" name="Ink 838">
                      <a:extLst>
                        <a:ext uri="{FF2B5EF4-FFF2-40B4-BE49-F238E27FC236}">
                          <a16:creationId xmlns:a16="http://schemas.microsoft.com/office/drawing/2014/main" id="{0229B352-4165-62CE-D6CF-54CF84059770}"/>
                        </a:ext>
                      </a:extLst>
                    </p:cNvPr>
                    <p:cNvPicPr/>
                    <p:nvPr/>
                  </p:nvPicPr>
                  <p:blipFill>
                    <a:blip r:embed="rId779"/>
                    <a:stretch>
                      <a:fillRect/>
                    </a:stretch>
                  </p:blipFill>
                  <p:spPr>
                    <a:xfrm>
                      <a:off x="9602685" y="2732430"/>
                      <a:ext cx="63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691" name="Ink 690">
                      <a:extLst>
                        <a:ext uri="{FF2B5EF4-FFF2-40B4-BE49-F238E27FC236}">
                          <a16:creationId xmlns:a16="http://schemas.microsoft.com/office/drawing/2014/main" id="{8FA0E2AF-748C-D7F3-BA8B-22517945335B}"/>
                        </a:ext>
                      </a:extLst>
                    </p14:cNvPr>
                    <p14:cNvContentPartPr/>
                    <p14:nvPr/>
                  </p14:nvContentPartPr>
                  <p14:xfrm>
                    <a:off x="9625725" y="3141030"/>
                    <a:ext cx="21600" cy="139320"/>
                  </p14:xfrm>
                </p:contentPart>
              </mc:Choice>
              <mc:Fallback xmlns="">
                <p:pic>
                  <p:nvPicPr>
                    <p:cNvPr id="840" name="Ink 839">
                      <a:extLst>
                        <a:ext uri="{FF2B5EF4-FFF2-40B4-BE49-F238E27FC236}">
                          <a16:creationId xmlns:a16="http://schemas.microsoft.com/office/drawing/2014/main" id="{BC892EF0-BF39-A804-2356-B699BB47E20F}"/>
                        </a:ext>
                      </a:extLst>
                    </p:cNvPr>
                    <p:cNvPicPr/>
                    <p:nvPr/>
                  </p:nvPicPr>
                  <p:blipFill>
                    <a:blip r:embed="rId781"/>
                    <a:stretch>
                      <a:fillRect/>
                    </a:stretch>
                  </p:blipFill>
                  <p:spPr>
                    <a:xfrm>
                      <a:off x="9621405" y="3136710"/>
                      <a:ext cx="3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692" name="Ink 691">
                      <a:extLst>
                        <a:ext uri="{FF2B5EF4-FFF2-40B4-BE49-F238E27FC236}">
                          <a16:creationId xmlns:a16="http://schemas.microsoft.com/office/drawing/2014/main" id="{C0F85D6B-6C4E-4617-9C90-F65D8F94ACD1}"/>
                        </a:ext>
                      </a:extLst>
                    </p14:cNvPr>
                    <p14:cNvContentPartPr/>
                    <p14:nvPr/>
                  </p14:nvContentPartPr>
                  <p14:xfrm>
                    <a:off x="9601965" y="3042390"/>
                    <a:ext cx="28800" cy="218880"/>
                  </p14:xfrm>
                </p:contentPart>
              </mc:Choice>
              <mc:Fallback xmlns="">
                <p:pic>
                  <p:nvPicPr>
                    <p:cNvPr id="841" name="Ink 840">
                      <a:extLst>
                        <a:ext uri="{FF2B5EF4-FFF2-40B4-BE49-F238E27FC236}">
                          <a16:creationId xmlns:a16="http://schemas.microsoft.com/office/drawing/2014/main" id="{0A27DAB4-BC14-F772-856E-74D9EA025C4C}"/>
                        </a:ext>
                      </a:extLst>
                    </p:cNvPr>
                    <p:cNvPicPr/>
                    <p:nvPr/>
                  </p:nvPicPr>
                  <p:blipFill>
                    <a:blip r:embed="rId783"/>
                    <a:stretch>
                      <a:fillRect/>
                    </a:stretch>
                  </p:blipFill>
                  <p:spPr>
                    <a:xfrm>
                      <a:off x="9597645" y="3038070"/>
                      <a:ext cx="3744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4">
                <p14:nvContentPartPr>
                  <p14:cNvPr id="613" name="Ink 612">
                    <a:extLst>
                      <a:ext uri="{FF2B5EF4-FFF2-40B4-BE49-F238E27FC236}">
                        <a16:creationId xmlns:a16="http://schemas.microsoft.com/office/drawing/2014/main" id="{0F2BC02C-A161-0F67-EB2B-1808F983436B}"/>
                      </a:ext>
                    </a:extLst>
                  </p14:cNvPr>
                  <p14:cNvContentPartPr/>
                  <p14:nvPr/>
                </p14:nvContentPartPr>
                <p14:xfrm>
                  <a:off x="9354150" y="3990510"/>
                  <a:ext cx="18360" cy="182520"/>
                </p14:xfrm>
              </p:contentPart>
            </mc:Choice>
            <mc:Fallback xmlns="">
              <p:pic>
                <p:nvPicPr>
                  <p:cNvPr id="359" name="Ink 358">
                    <a:extLst>
                      <a:ext uri="{FF2B5EF4-FFF2-40B4-BE49-F238E27FC236}">
                        <a16:creationId xmlns:a16="http://schemas.microsoft.com/office/drawing/2014/main" id="{A6B81A6A-49F6-DFF1-D0B5-F6A9BF317C57}"/>
                      </a:ext>
                    </a:extLst>
                  </p:cNvPr>
                  <p:cNvPicPr/>
                  <p:nvPr/>
                </p:nvPicPr>
                <p:blipFill>
                  <a:blip r:embed="rId785"/>
                  <a:stretch>
                    <a:fillRect/>
                  </a:stretch>
                </p:blipFill>
                <p:spPr>
                  <a:xfrm>
                    <a:off x="9349830" y="3986190"/>
                    <a:ext cx="27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614" name="Ink 613">
                    <a:extLst>
                      <a:ext uri="{FF2B5EF4-FFF2-40B4-BE49-F238E27FC236}">
                        <a16:creationId xmlns:a16="http://schemas.microsoft.com/office/drawing/2014/main" id="{446DAAC9-A1B2-0523-938B-FED3161D592E}"/>
                      </a:ext>
                    </a:extLst>
                  </p14:cNvPr>
                  <p14:cNvContentPartPr/>
                  <p14:nvPr/>
                </p14:nvContentPartPr>
                <p14:xfrm>
                  <a:off x="9326430" y="4281390"/>
                  <a:ext cx="244800" cy="233640"/>
                </p14:xfrm>
              </p:contentPart>
            </mc:Choice>
            <mc:Fallback xmlns="">
              <p:pic>
                <p:nvPicPr>
                  <p:cNvPr id="360" name="Ink 359">
                    <a:extLst>
                      <a:ext uri="{FF2B5EF4-FFF2-40B4-BE49-F238E27FC236}">
                        <a16:creationId xmlns:a16="http://schemas.microsoft.com/office/drawing/2014/main" id="{31B3D73E-8D0E-5104-FA22-5B1A62183EE7}"/>
                      </a:ext>
                    </a:extLst>
                  </p:cNvPr>
                  <p:cNvPicPr/>
                  <p:nvPr/>
                </p:nvPicPr>
                <p:blipFill>
                  <a:blip r:embed="rId787"/>
                  <a:stretch>
                    <a:fillRect/>
                  </a:stretch>
                </p:blipFill>
                <p:spPr>
                  <a:xfrm>
                    <a:off x="9322110" y="4277070"/>
                    <a:ext cx="253440" cy="242280"/>
                  </a:xfrm>
                  <a:prstGeom prst="rect">
                    <a:avLst/>
                  </a:prstGeom>
                </p:spPr>
              </p:pic>
            </mc:Fallback>
          </mc:AlternateContent>
          <p:grpSp>
            <p:nvGrpSpPr>
              <p:cNvPr id="615" name="Group 614">
                <a:extLst>
                  <a:ext uri="{FF2B5EF4-FFF2-40B4-BE49-F238E27FC236}">
                    <a16:creationId xmlns:a16="http://schemas.microsoft.com/office/drawing/2014/main" id="{6F58513A-F083-DE16-EFDD-3253ECB4C945}"/>
                  </a:ext>
                </a:extLst>
              </p:cNvPr>
              <p:cNvGrpSpPr/>
              <p:nvPr/>
            </p:nvGrpSpPr>
            <p:grpSpPr>
              <a:xfrm>
                <a:off x="9401310" y="4388310"/>
                <a:ext cx="195840" cy="121320"/>
                <a:chOff x="9401310" y="4388310"/>
                <a:chExt cx="195840" cy="121320"/>
              </a:xfrm>
            </p:grpSpPr>
            <mc:AlternateContent xmlns:mc="http://schemas.openxmlformats.org/markup-compatibility/2006" xmlns:p14="http://schemas.microsoft.com/office/powerpoint/2010/main">
              <mc:Choice Requires="p14">
                <p:contentPart p14:bwMode="auto" r:id="rId788">
                  <p14:nvContentPartPr>
                    <p14:cNvPr id="685" name="Ink 684">
                      <a:extLst>
                        <a:ext uri="{FF2B5EF4-FFF2-40B4-BE49-F238E27FC236}">
                          <a16:creationId xmlns:a16="http://schemas.microsoft.com/office/drawing/2014/main" id="{BAD55F35-4BCD-7365-08EB-0BAAAA528BDB}"/>
                        </a:ext>
                      </a:extLst>
                    </p14:cNvPr>
                    <p14:cNvContentPartPr/>
                    <p14:nvPr/>
                  </p14:nvContentPartPr>
                  <p14:xfrm>
                    <a:off x="9526230" y="4401630"/>
                    <a:ext cx="70920" cy="67680"/>
                  </p14:xfrm>
                </p:contentPart>
              </mc:Choice>
              <mc:Fallback xmlns="">
                <p:pic>
                  <p:nvPicPr>
                    <p:cNvPr id="834" name="Ink 833">
                      <a:extLst>
                        <a:ext uri="{FF2B5EF4-FFF2-40B4-BE49-F238E27FC236}">
                          <a16:creationId xmlns:a16="http://schemas.microsoft.com/office/drawing/2014/main" id="{57CB9C21-D662-52AB-7896-347005722350}"/>
                        </a:ext>
                      </a:extLst>
                    </p:cNvPr>
                    <p:cNvPicPr/>
                    <p:nvPr/>
                  </p:nvPicPr>
                  <p:blipFill>
                    <a:blip r:embed="rId789"/>
                    <a:stretch>
                      <a:fillRect/>
                    </a:stretch>
                  </p:blipFill>
                  <p:spPr>
                    <a:xfrm>
                      <a:off x="9521910" y="4397310"/>
                      <a:ext cx="79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86" name="Ink 685">
                      <a:extLst>
                        <a:ext uri="{FF2B5EF4-FFF2-40B4-BE49-F238E27FC236}">
                          <a16:creationId xmlns:a16="http://schemas.microsoft.com/office/drawing/2014/main" id="{0CA3ADA3-EB52-513A-2D21-4AA2EDCBD344}"/>
                        </a:ext>
                      </a:extLst>
                    </p14:cNvPr>
                    <p14:cNvContentPartPr/>
                    <p14:nvPr/>
                  </p14:nvContentPartPr>
                  <p14:xfrm>
                    <a:off x="9510750" y="4396950"/>
                    <a:ext cx="11880" cy="29520"/>
                  </p14:xfrm>
                </p:contentPart>
              </mc:Choice>
              <mc:Fallback xmlns="">
                <p:pic>
                  <p:nvPicPr>
                    <p:cNvPr id="835" name="Ink 834">
                      <a:extLst>
                        <a:ext uri="{FF2B5EF4-FFF2-40B4-BE49-F238E27FC236}">
                          <a16:creationId xmlns:a16="http://schemas.microsoft.com/office/drawing/2014/main" id="{2FF8694F-5331-B09C-B57F-2AE493BD798F}"/>
                        </a:ext>
                      </a:extLst>
                    </p:cNvPr>
                    <p:cNvPicPr/>
                    <p:nvPr/>
                  </p:nvPicPr>
                  <p:blipFill>
                    <a:blip r:embed="rId791"/>
                    <a:stretch>
                      <a:fillRect/>
                    </a:stretch>
                  </p:blipFill>
                  <p:spPr>
                    <a:xfrm>
                      <a:off x="9506430" y="4392630"/>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87" name="Ink 686">
                      <a:extLst>
                        <a:ext uri="{FF2B5EF4-FFF2-40B4-BE49-F238E27FC236}">
                          <a16:creationId xmlns:a16="http://schemas.microsoft.com/office/drawing/2014/main" id="{35076CA8-2456-F410-964F-80F1567A82E9}"/>
                        </a:ext>
                      </a:extLst>
                    </p14:cNvPr>
                    <p14:cNvContentPartPr/>
                    <p14:nvPr/>
                  </p14:nvContentPartPr>
                  <p14:xfrm>
                    <a:off x="9401310" y="4388310"/>
                    <a:ext cx="85320" cy="109080"/>
                  </p14:xfrm>
                </p:contentPart>
              </mc:Choice>
              <mc:Fallback xmlns="">
                <p:pic>
                  <p:nvPicPr>
                    <p:cNvPr id="836" name="Ink 835">
                      <a:extLst>
                        <a:ext uri="{FF2B5EF4-FFF2-40B4-BE49-F238E27FC236}">
                          <a16:creationId xmlns:a16="http://schemas.microsoft.com/office/drawing/2014/main" id="{F1B3787F-B4C5-DFDF-78B5-39DE43D51AE3}"/>
                        </a:ext>
                      </a:extLst>
                    </p:cNvPr>
                    <p:cNvPicPr/>
                    <p:nvPr/>
                  </p:nvPicPr>
                  <p:blipFill>
                    <a:blip r:embed="rId793"/>
                    <a:stretch>
                      <a:fillRect/>
                    </a:stretch>
                  </p:blipFill>
                  <p:spPr>
                    <a:xfrm>
                      <a:off x="9396990" y="4383990"/>
                      <a:ext cx="93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88" name="Ink 687">
                      <a:extLst>
                        <a:ext uri="{FF2B5EF4-FFF2-40B4-BE49-F238E27FC236}">
                          <a16:creationId xmlns:a16="http://schemas.microsoft.com/office/drawing/2014/main" id="{AB11E129-9B86-203E-C313-0582B7170C20}"/>
                        </a:ext>
                      </a:extLst>
                    </p14:cNvPr>
                    <p14:cNvContentPartPr/>
                    <p14:nvPr/>
                  </p14:nvContentPartPr>
                  <p14:xfrm>
                    <a:off x="9480510" y="4499550"/>
                    <a:ext cx="22320" cy="10080"/>
                  </p14:xfrm>
                </p:contentPart>
              </mc:Choice>
              <mc:Fallback xmlns="">
                <p:pic>
                  <p:nvPicPr>
                    <p:cNvPr id="837" name="Ink 836">
                      <a:extLst>
                        <a:ext uri="{FF2B5EF4-FFF2-40B4-BE49-F238E27FC236}">
                          <a16:creationId xmlns:a16="http://schemas.microsoft.com/office/drawing/2014/main" id="{279EC9E4-762C-89CD-CD5C-9B27917D537C}"/>
                        </a:ext>
                      </a:extLst>
                    </p:cNvPr>
                    <p:cNvPicPr/>
                    <p:nvPr/>
                  </p:nvPicPr>
                  <p:blipFill>
                    <a:blip r:embed="rId795"/>
                    <a:stretch>
                      <a:fillRect/>
                    </a:stretch>
                  </p:blipFill>
                  <p:spPr>
                    <a:xfrm>
                      <a:off x="9476190" y="4495230"/>
                      <a:ext cx="3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89" name="Ink 688">
                      <a:extLst>
                        <a:ext uri="{FF2B5EF4-FFF2-40B4-BE49-F238E27FC236}">
                          <a16:creationId xmlns:a16="http://schemas.microsoft.com/office/drawing/2014/main" id="{E8C28FE5-2CE7-0277-D3D5-56A9C54BBD0A}"/>
                        </a:ext>
                      </a:extLst>
                    </p14:cNvPr>
                    <p14:cNvContentPartPr/>
                    <p14:nvPr/>
                  </p14:nvContentPartPr>
                  <p14:xfrm>
                    <a:off x="9467190" y="4398030"/>
                    <a:ext cx="69480" cy="95400"/>
                  </p14:xfrm>
                </p:contentPart>
              </mc:Choice>
              <mc:Fallback xmlns="">
                <p:pic>
                  <p:nvPicPr>
                    <p:cNvPr id="838" name="Ink 837">
                      <a:extLst>
                        <a:ext uri="{FF2B5EF4-FFF2-40B4-BE49-F238E27FC236}">
                          <a16:creationId xmlns:a16="http://schemas.microsoft.com/office/drawing/2014/main" id="{5B1CE93D-B6B7-CAD4-38D8-A10D89C214DD}"/>
                        </a:ext>
                      </a:extLst>
                    </p:cNvPr>
                    <p:cNvPicPr/>
                    <p:nvPr/>
                  </p:nvPicPr>
                  <p:blipFill>
                    <a:blip r:embed="rId797"/>
                    <a:stretch>
                      <a:fillRect/>
                    </a:stretch>
                  </p:blipFill>
                  <p:spPr>
                    <a:xfrm>
                      <a:off x="9462870" y="4393710"/>
                      <a:ext cx="7812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8">
                <p14:nvContentPartPr>
                  <p14:cNvPr id="616" name="Ink 615">
                    <a:extLst>
                      <a:ext uri="{FF2B5EF4-FFF2-40B4-BE49-F238E27FC236}">
                        <a16:creationId xmlns:a16="http://schemas.microsoft.com/office/drawing/2014/main" id="{6CDF8C29-DAAB-F50F-F462-B45B65BE46B9}"/>
                      </a:ext>
                    </a:extLst>
                  </p14:cNvPr>
                  <p14:cNvContentPartPr/>
                  <p14:nvPr/>
                </p14:nvContentPartPr>
                <p14:xfrm>
                  <a:off x="9601830" y="4446990"/>
                  <a:ext cx="13320" cy="98640"/>
                </p14:xfrm>
              </p:contentPart>
            </mc:Choice>
            <mc:Fallback xmlns="">
              <p:pic>
                <p:nvPicPr>
                  <p:cNvPr id="362" name="Ink 361">
                    <a:extLst>
                      <a:ext uri="{FF2B5EF4-FFF2-40B4-BE49-F238E27FC236}">
                        <a16:creationId xmlns:a16="http://schemas.microsoft.com/office/drawing/2014/main" id="{17A0A062-5BC8-0239-FA76-3E62F9D409E5}"/>
                      </a:ext>
                    </a:extLst>
                  </p:cNvPr>
                  <p:cNvPicPr/>
                  <p:nvPr/>
                </p:nvPicPr>
                <p:blipFill>
                  <a:blip r:embed="rId799"/>
                  <a:stretch>
                    <a:fillRect/>
                  </a:stretch>
                </p:blipFill>
                <p:spPr>
                  <a:xfrm>
                    <a:off x="9597510" y="4442670"/>
                    <a:ext cx="2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17" name="Ink 616">
                    <a:extLst>
                      <a:ext uri="{FF2B5EF4-FFF2-40B4-BE49-F238E27FC236}">
                        <a16:creationId xmlns:a16="http://schemas.microsoft.com/office/drawing/2014/main" id="{ABAA3706-106B-2E83-0E38-87EF2556DFFB}"/>
                      </a:ext>
                    </a:extLst>
                  </p14:cNvPr>
                  <p14:cNvContentPartPr/>
                  <p14:nvPr/>
                </p14:nvContentPartPr>
                <p14:xfrm>
                  <a:off x="9989910" y="4922520"/>
                  <a:ext cx="3240" cy="360"/>
                </p14:xfrm>
              </p:contentPart>
            </mc:Choice>
            <mc:Fallback xmlns="">
              <p:pic>
                <p:nvPicPr>
                  <p:cNvPr id="363" name="Ink 362">
                    <a:extLst>
                      <a:ext uri="{FF2B5EF4-FFF2-40B4-BE49-F238E27FC236}">
                        <a16:creationId xmlns:a16="http://schemas.microsoft.com/office/drawing/2014/main" id="{FA292571-1B41-835E-3B3D-F8101FD70EA3}"/>
                      </a:ext>
                    </a:extLst>
                  </p:cNvPr>
                  <p:cNvPicPr/>
                  <p:nvPr/>
                </p:nvPicPr>
                <p:blipFill>
                  <a:blip r:embed="rId801"/>
                  <a:stretch>
                    <a:fillRect/>
                  </a:stretch>
                </p:blipFill>
                <p:spPr>
                  <a:xfrm>
                    <a:off x="9985590" y="491820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18" name="Ink 617">
                    <a:extLst>
                      <a:ext uri="{FF2B5EF4-FFF2-40B4-BE49-F238E27FC236}">
                        <a16:creationId xmlns:a16="http://schemas.microsoft.com/office/drawing/2014/main" id="{C8944466-1802-3B31-A2FA-ABE1B09D39BA}"/>
                      </a:ext>
                    </a:extLst>
                  </p14:cNvPr>
                  <p14:cNvContentPartPr/>
                  <p14:nvPr/>
                </p14:nvContentPartPr>
                <p14:xfrm>
                  <a:off x="9749070" y="4919640"/>
                  <a:ext cx="251280" cy="1023120"/>
                </p14:xfrm>
              </p:contentPart>
            </mc:Choice>
            <mc:Fallback xmlns="">
              <p:pic>
                <p:nvPicPr>
                  <p:cNvPr id="384" name="Ink 383">
                    <a:extLst>
                      <a:ext uri="{FF2B5EF4-FFF2-40B4-BE49-F238E27FC236}">
                        <a16:creationId xmlns:a16="http://schemas.microsoft.com/office/drawing/2014/main" id="{4042E5B4-E3D3-55CC-6DAA-70C291A28D43}"/>
                      </a:ext>
                    </a:extLst>
                  </p:cNvPr>
                  <p:cNvPicPr/>
                  <p:nvPr/>
                </p:nvPicPr>
                <p:blipFill>
                  <a:blip r:embed="rId803"/>
                  <a:stretch>
                    <a:fillRect/>
                  </a:stretch>
                </p:blipFill>
                <p:spPr>
                  <a:xfrm>
                    <a:off x="9744750" y="4915320"/>
                    <a:ext cx="25992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19" name="Ink 618">
                    <a:extLst>
                      <a:ext uri="{FF2B5EF4-FFF2-40B4-BE49-F238E27FC236}">
                        <a16:creationId xmlns:a16="http://schemas.microsoft.com/office/drawing/2014/main" id="{D7E5FDBB-B19C-E154-9321-20D01B86A342}"/>
                      </a:ext>
                    </a:extLst>
                  </p14:cNvPr>
                  <p14:cNvContentPartPr/>
                  <p14:nvPr/>
                </p14:nvContentPartPr>
                <p14:xfrm>
                  <a:off x="9736710" y="5937225"/>
                  <a:ext cx="8640" cy="49680"/>
                </p14:xfrm>
              </p:contentPart>
            </mc:Choice>
            <mc:Fallback xmlns="">
              <p:pic>
                <p:nvPicPr>
                  <p:cNvPr id="768" name="Ink 767">
                    <a:extLst>
                      <a:ext uri="{FF2B5EF4-FFF2-40B4-BE49-F238E27FC236}">
                        <a16:creationId xmlns:a16="http://schemas.microsoft.com/office/drawing/2014/main" id="{629D175D-7955-8117-7676-8EA70CCBA62F}"/>
                      </a:ext>
                    </a:extLst>
                  </p:cNvPr>
                  <p:cNvPicPr/>
                  <p:nvPr/>
                </p:nvPicPr>
                <p:blipFill>
                  <a:blip r:embed="rId805"/>
                  <a:stretch>
                    <a:fillRect/>
                  </a:stretch>
                </p:blipFill>
                <p:spPr>
                  <a:xfrm>
                    <a:off x="9732390" y="5932905"/>
                    <a:ext cx="17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20" name="Ink 619">
                    <a:extLst>
                      <a:ext uri="{FF2B5EF4-FFF2-40B4-BE49-F238E27FC236}">
                        <a16:creationId xmlns:a16="http://schemas.microsoft.com/office/drawing/2014/main" id="{E5E8E7BE-53CF-FD32-76A8-D91F5E5E1F23}"/>
                      </a:ext>
                    </a:extLst>
                  </p14:cNvPr>
                  <p14:cNvContentPartPr/>
                  <p14:nvPr/>
                </p14:nvContentPartPr>
                <p14:xfrm>
                  <a:off x="9737790" y="5938665"/>
                  <a:ext cx="9720" cy="46440"/>
                </p14:xfrm>
              </p:contentPart>
            </mc:Choice>
            <mc:Fallback xmlns="">
              <p:pic>
                <p:nvPicPr>
                  <p:cNvPr id="769" name="Ink 768">
                    <a:extLst>
                      <a:ext uri="{FF2B5EF4-FFF2-40B4-BE49-F238E27FC236}">
                        <a16:creationId xmlns:a16="http://schemas.microsoft.com/office/drawing/2014/main" id="{6499AFEC-05B4-FF05-8AB1-264E706B4639}"/>
                      </a:ext>
                    </a:extLst>
                  </p:cNvPr>
                  <p:cNvPicPr/>
                  <p:nvPr/>
                </p:nvPicPr>
                <p:blipFill>
                  <a:blip r:embed="rId807"/>
                  <a:stretch>
                    <a:fillRect/>
                  </a:stretch>
                </p:blipFill>
                <p:spPr>
                  <a:xfrm>
                    <a:off x="9733470" y="5934345"/>
                    <a:ext cx="18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21" name="Ink 620">
                    <a:extLst>
                      <a:ext uri="{FF2B5EF4-FFF2-40B4-BE49-F238E27FC236}">
                        <a16:creationId xmlns:a16="http://schemas.microsoft.com/office/drawing/2014/main" id="{D60EF861-8F7D-7633-26D5-78ED1112A3D7}"/>
                      </a:ext>
                    </a:extLst>
                  </p14:cNvPr>
                  <p14:cNvContentPartPr/>
                  <p14:nvPr/>
                </p14:nvContentPartPr>
                <p14:xfrm>
                  <a:off x="9397230" y="6378945"/>
                  <a:ext cx="13680" cy="6480"/>
                </p14:xfrm>
              </p:contentPart>
            </mc:Choice>
            <mc:Fallback xmlns="">
              <p:pic>
                <p:nvPicPr>
                  <p:cNvPr id="770" name="Ink 769">
                    <a:extLst>
                      <a:ext uri="{FF2B5EF4-FFF2-40B4-BE49-F238E27FC236}">
                        <a16:creationId xmlns:a16="http://schemas.microsoft.com/office/drawing/2014/main" id="{14C02DA1-5E3D-2B6F-2D55-D2A2F37EE6B2}"/>
                      </a:ext>
                    </a:extLst>
                  </p:cNvPr>
                  <p:cNvPicPr/>
                  <p:nvPr/>
                </p:nvPicPr>
                <p:blipFill>
                  <a:blip r:embed="rId809"/>
                  <a:stretch>
                    <a:fillRect/>
                  </a:stretch>
                </p:blipFill>
                <p:spPr>
                  <a:xfrm>
                    <a:off x="9392910" y="6374625"/>
                    <a:ext cx="22320" cy="15120"/>
                  </a:xfrm>
                  <a:prstGeom prst="rect">
                    <a:avLst/>
                  </a:prstGeom>
                </p:spPr>
              </p:pic>
            </mc:Fallback>
          </mc:AlternateContent>
          <p:grpSp>
            <p:nvGrpSpPr>
              <p:cNvPr id="622" name="Group 621">
                <a:extLst>
                  <a:ext uri="{FF2B5EF4-FFF2-40B4-BE49-F238E27FC236}">
                    <a16:creationId xmlns:a16="http://schemas.microsoft.com/office/drawing/2014/main" id="{C432FAF0-F4C8-F4CE-8B75-854EC71102F1}"/>
                  </a:ext>
                </a:extLst>
              </p:cNvPr>
              <p:cNvGrpSpPr/>
              <p:nvPr/>
            </p:nvGrpSpPr>
            <p:grpSpPr>
              <a:xfrm>
                <a:off x="10626630" y="6368145"/>
                <a:ext cx="33840" cy="4320"/>
                <a:chOff x="10626630" y="6368145"/>
                <a:chExt cx="33840" cy="4320"/>
              </a:xfrm>
            </p:grpSpPr>
            <mc:AlternateContent xmlns:mc="http://schemas.openxmlformats.org/markup-compatibility/2006" xmlns:p14="http://schemas.microsoft.com/office/powerpoint/2010/main">
              <mc:Choice Requires="p14">
                <p:contentPart p14:bwMode="auto" r:id="rId810">
                  <p14:nvContentPartPr>
                    <p14:cNvPr id="683" name="Ink 682">
                      <a:extLst>
                        <a:ext uri="{FF2B5EF4-FFF2-40B4-BE49-F238E27FC236}">
                          <a16:creationId xmlns:a16="http://schemas.microsoft.com/office/drawing/2014/main" id="{227D3AD1-F3C8-641A-8D03-A5BAE659940C}"/>
                        </a:ext>
                      </a:extLst>
                    </p14:cNvPr>
                    <p14:cNvContentPartPr/>
                    <p14:nvPr/>
                  </p14:nvContentPartPr>
                  <p14:xfrm>
                    <a:off x="10634910" y="6369225"/>
                    <a:ext cx="16560" cy="3240"/>
                  </p14:xfrm>
                </p:contentPart>
              </mc:Choice>
              <mc:Fallback xmlns="">
                <p:pic>
                  <p:nvPicPr>
                    <p:cNvPr id="832" name="Ink 831">
                      <a:extLst>
                        <a:ext uri="{FF2B5EF4-FFF2-40B4-BE49-F238E27FC236}">
                          <a16:creationId xmlns:a16="http://schemas.microsoft.com/office/drawing/2014/main" id="{5D4DBFF8-B1DA-C8EF-5574-856EB9146CF3}"/>
                        </a:ext>
                      </a:extLst>
                    </p:cNvPr>
                    <p:cNvPicPr/>
                    <p:nvPr/>
                  </p:nvPicPr>
                  <p:blipFill>
                    <a:blip r:embed="rId811"/>
                    <a:stretch>
                      <a:fillRect/>
                    </a:stretch>
                  </p:blipFill>
                  <p:spPr>
                    <a:xfrm>
                      <a:off x="10630590" y="6364905"/>
                      <a:ext cx="25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84" name="Ink 683">
                      <a:extLst>
                        <a:ext uri="{FF2B5EF4-FFF2-40B4-BE49-F238E27FC236}">
                          <a16:creationId xmlns:a16="http://schemas.microsoft.com/office/drawing/2014/main" id="{7A89BEB7-D431-6818-9BB7-DC735D43F42E}"/>
                        </a:ext>
                      </a:extLst>
                    </p14:cNvPr>
                    <p14:cNvContentPartPr/>
                    <p14:nvPr/>
                  </p14:nvContentPartPr>
                  <p14:xfrm>
                    <a:off x="10626630" y="6368145"/>
                    <a:ext cx="33840" cy="2880"/>
                  </p14:xfrm>
                </p:contentPart>
              </mc:Choice>
              <mc:Fallback xmlns="">
                <p:pic>
                  <p:nvPicPr>
                    <p:cNvPr id="833" name="Ink 832">
                      <a:extLst>
                        <a:ext uri="{FF2B5EF4-FFF2-40B4-BE49-F238E27FC236}">
                          <a16:creationId xmlns:a16="http://schemas.microsoft.com/office/drawing/2014/main" id="{8B8DEF9E-13C9-B321-99D3-CB318E71CD0F}"/>
                        </a:ext>
                      </a:extLst>
                    </p:cNvPr>
                    <p:cNvPicPr/>
                    <p:nvPr/>
                  </p:nvPicPr>
                  <p:blipFill>
                    <a:blip r:embed="rId813"/>
                    <a:stretch>
                      <a:fillRect/>
                    </a:stretch>
                  </p:blipFill>
                  <p:spPr>
                    <a:xfrm>
                      <a:off x="10622310" y="6363825"/>
                      <a:ext cx="42480" cy="11520"/>
                    </a:xfrm>
                    <a:prstGeom prst="rect">
                      <a:avLst/>
                    </a:prstGeom>
                  </p:spPr>
                </p:pic>
              </mc:Fallback>
            </mc:AlternateContent>
          </p:grpSp>
          <p:grpSp>
            <p:nvGrpSpPr>
              <p:cNvPr id="623" name="Group 622">
                <a:extLst>
                  <a:ext uri="{FF2B5EF4-FFF2-40B4-BE49-F238E27FC236}">
                    <a16:creationId xmlns:a16="http://schemas.microsoft.com/office/drawing/2014/main" id="{140DC5EE-1207-3464-83F0-5A0F9C6E7EEF}"/>
                  </a:ext>
                </a:extLst>
              </p:cNvPr>
              <p:cNvGrpSpPr/>
              <p:nvPr/>
            </p:nvGrpSpPr>
            <p:grpSpPr>
              <a:xfrm>
                <a:off x="10305795" y="5618670"/>
                <a:ext cx="12960" cy="41760"/>
                <a:chOff x="10305795" y="5618670"/>
                <a:chExt cx="12960" cy="41760"/>
              </a:xfrm>
            </p:grpSpPr>
            <mc:AlternateContent xmlns:mc="http://schemas.openxmlformats.org/markup-compatibility/2006" xmlns:p14="http://schemas.microsoft.com/office/powerpoint/2010/main">
              <mc:Choice Requires="p14">
                <p:contentPart p14:bwMode="auto" r:id="rId814">
                  <p14:nvContentPartPr>
                    <p14:cNvPr id="681" name="Ink 680">
                      <a:extLst>
                        <a:ext uri="{FF2B5EF4-FFF2-40B4-BE49-F238E27FC236}">
                          <a16:creationId xmlns:a16="http://schemas.microsoft.com/office/drawing/2014/main" id="{55E81E36-E133-2687-5BB1-15C89B24EECB}"/>
                        </a:ext>
                      </a:extLst>
                    </p14:cNvPr>
                    <p14:cNvContentPartPr/>
                    <p14:nvPr/>
                  </p14:nvContentPartPr>
                  <p14:xfrm>
                    <a:off x="10305795" y="5624790"/>
                    <a:ext cx="12960" cy="35640"/>
                  </p14:xfrm>
                </p:contentPart>
              </mc:Choice>
              <mc:Fallback xmlns="">
                <p:pic>
                  <p:nvPicPr>
                    <p:cNvPr id="830" name="Ink 829">
                      <a:extLst>
                        <a:ext uri="{FF2B5EF4-FFF2-40B4-BE49-F238E27FC236}">
                          <a16:creationId xmlns:a16="http://schemas.microsoft.com/office/drawing/2014/main" id="{0DA98674-DFD9-4A46-191B-45AD7375036C}"/>
                        </a:ext>
                      </a:extLst>
                    </p:cNvPr>
                    <p:cNvPicPr/>
                    <p:nvPr/>
                  </p:nvPicPr>
                  <p:blipFill>
                    <a:blip r:embed="rId815"/>
                    <a:stretch>
                      <a:fillRect/>
                    </a:stretch>
                  </p:blipFill>
                  <p:spPr>
                    <a:xfrm>
                      <a:off x="10301475" y="5620470"/>
                      <a:ext cx="2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82" name="Ink 681">
                      <a:extLst>
                        <a:ext uri="{FF2B5EF4-FFF2-40B4-BE49-F238E27FC236}">
                          <a16:creationId xmlns:a16="http://schemas.microsoft.com/office/drawing/2014/main" id="{9A4B119D-AEDA-3704-7549-8480235866E1}"/>
                        </a:ext>
                      </a:extLst>
                    </p14:cNvPr>
                    <p14:cNvContentPartPr/>
                    <p14:nvPr/>
                  </p14:nvContentPartPr>
                  <p14:xfrm>
                    <a:off x="10305795" y="5618670"/>
                    <a:ext cx="11880" cy="36000"/>
                  </p14:xfrm>
                </p:contentPart>
              </mc:Choice>
              <mc:Fallback xmlns="">
                <p:pic>
                  <p:nvPicPr>
                    <p:cNvPr id="831" name="Ink 830">
                      <a:extLst>
                        <a:ext uri="{FF2B5EF4-FFF2-40B4-BE49-F238E27FC236}">
                          <a16:creationId xmlns:a16="http://schemas.microsoft.com/office/drawing/2014/main" id="{683A0199-B45A-E585-44E6-C1777F717F09}"/>
                        </a:ext>
                      </a:extLst>
                    </p:cNvPr>
                    <p:cNvPicPr/>
                    <p:nvPr/>
                  </p:nvPicPr>
                  <p:blipFill>
                    <a:blip r:embed="rId817"/>
                    <a:stretch>
                      <a:fillRect/>
                    </a:stretch>
                  </p:blipFill>
                  <p:spPr>
                    <a:xfrm>
                      <a:off x="10301475" y="5614350"/>
                      <a:ext cx="2052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8">
                <p14:nvContentPartPr>
                  <p14:cNvPr id="624" name="Ink 623">
                    <a:extLst>
                      <a:ext uri="{FF2B5EF4-FFF2-40B4-BE49-F238E27FC236}">
                        <a16:creationId xmlns:a16="http://schemas.microsoft.com/office/drawing/2014/main" id="{DA4607F5-3FDD-723B-D2D0-5630D87DE26A}"/>
                      </a:ext>
                    </a:extLst>
                  </p14:cNvPr>
                  <p14:cNvContentPartPr/>
                  <p14:nvPr/>
                </p14:nvContentPartPr>
                <p14:xfrm>
                  <a:off x="10484850" y="4327335"/>
                  <a:ext cx="87120" cy="1018440"/>
                </p14:xfrm>
              </p:contentPart>
            </mc:Choice>
            <mc:Fallback xmlns="">
              <p:pic>
                <p:nvPicPr>
                  <p:cNvPr id="773" name="Ink 772">
                    <a:extLst>
                      <a:ext uri="{FF2B5EF4-FFF2-40B4-BE49-F238E27FC236}">
                        <a16:creationId xmlns:a16="http://schemas.microsoft.com/office/drawing/2014/main" id="{48878678-EB19-3C41-C74E-447E2BD82FE8}"/>
                      </a:ext>
                    </a:extLst>
                  </p:cNvPr>
                  <p:cNvPicPr/>
                  <p:nvPr/>
                </p:nvPicPr>
                <p:blipFill>
                  <a:blip r:embed="rId819"/>
                  <a:stretch>
                    <a:fillRect/>
                  </a:stretch>
                </p:blipFill>
                <p:spPr>
                  <a:xfrm>
                    <a:off x="10480530" y="4323015"/>
                    <a:ext cx="9576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25" name="Ink 624">
                    <a:extLst>
                      <a:ext uri="{FF2B5EF4-FFF2-40B4-BE49-F238E27FC236}">
                        <a16:creationId xmlns:a16="http://schemas.microsoft.com/office/drawing/2014/main" id="{09290432-164B-4832-AE06-74C38E351BC3}"/>
                      </a:ext>
                    </a:extLst>
                  </p14:cNvPr>
                  <p14:cNvContentPartPr/>
                  <p14:nvPr/>
                </p14:nvContentPartPr>
                <p14:xfrm>
                  <a:off x="10793205" y="3489900"/>
                  <a:ext cx="4320" cy="98640"/>
                </p14:xfrm>
              </p:contentPart>
            </mc:Choice>
            <mc:Fallback xmlns="">
              <p:pic>
                <p:nvPicPr>
                  <p:cNvPr id="774" name="Ink 773">
                    <a:extLst>
                      <a:ext uri="{FF2B5EF4-FFF2-40B4-BE49-F238E27FC236}">
                        <a16:creationId xmlns:a16="http://schemas.microsoft.com/office/drawing/2014/main" id="{B7861D03-D3F9-CC8C-352E-A05C0B7D81E0}"/>
                      </a:ext>
                    </a:extLst>
                  </p:cNvPr>
                  <p:cNvPicPr/>
                  <p:nvPr/>
                </p:nvPicPr>
                <p:blipFill>
                  <a:blip r:embed="rId821"/>
                  <a:stretch>
                    <a:fillRect/>
                  </a:stretch>
                </p:blipFill>
                <p:spPr>
                  <a:xfrm>
                    <a:off x="10788885" y="3485580"/>
                    <a:ext cx="1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626" name="Ink 625">
                    <a:extLst>
                      <a:ext uri="{FF2B5EF4-FFF2-40B4-BE49-F238E27FC236}">
                        <a16:creationId xmlns:a16="http://schemas.microsoft.com/office/drawing/2014/main" id="{14F8A59B-5F35-B183-4305-F3863D1B9A91}"/>
                      </a:ext>
                    </a:extLst>
                  </p14:cNvPr>
                  <p14:cNvContentPartPr/>
                  <p14:nvPr/>
                </p14:nvContentPartPr>
                <p14:xfrm>
                  <a:off x="10460280" y="3105705"/>
                  <a:ext cx="39240" cy="26280"/>
                </p14:xfrm>
              </p:contentPart>
            </mc:Choice>
            <mc:Fallback xmlns="">
              <p:pic>
                <p:nvPicPr>
                  <p:cNvPr id="775" name="Ink 774">
                    <a:extLst>
                      <a:ext uri="{FF2B5EF4-FFF2-40B4-BE49-F238E27FC236}">
                        <a16:creationId xmlns:a16="http://schemas.microsoft.com/office/drawing/2014/main" id="{F21BEECF-3315-D03A-0369-D4CB3117E7F9}"/>
                      </a:ext>
                    </a:extLst>
                  </p:cNvPr>
                  <p:cNvPicPr/>
                  <p:nvPr/>
                </p:nvPicPr>
                <p:blipFill>
                  <a:blip r:embed="rId823"/>
                  <a:stretch>
                    <a:fillRect/>
                  </a:stretch>
                </p:blipFill>
                <p:spPr>
                  <a:xfrm>
                    <a:off x="10455960" y="3101385"/>
                    <a:ext cx="4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627" name="Ink 626">
                    <a:extLst>
                      <a:ext uri="{FF2B5EF4-FFF2-40B4-BE49-F238E27FC236}">
                        <a16:creationId xmlns:a16="http://schemas.microsoft.com/office/drawing/2014/main" id="{EFE2A6E2-F23A-F781-5C14-9F2A1F10655C}"/>
                      </a:ext>
                    </a:extLst>
                  </p14:cNvPr>
                  <p14:cNvContentPartPr/>
                  <p14:nvPr/>
                </p14:nvContentPartPr>
                <p14:xfrm>
                  <a:off x="10479360" y="3201105"/>
                  <a:ext cx="21600" cy="65520"/>
                </p14:xfrm>
              </p:contentPart>
            </mc:Choice>
            <mc:Fallback xmlns="">
              <p:pic>
                <p:nvPicPr>
                  <p:cNvPr id="776" name="Ink 775">
                    <a:extLst>
                      <a:ext uri="{FF2B5EF4-FFF2-40B4-BE49-F238E27FC236}">
                        <a16:creationId xmlns:a16="http://schemas.microsoft.com/office/drawing/2014/main" id="{C60BA1A4-F2CD-2054-7BA9-4E6E41381F48}"/>
                      </a:ext>
                    </a:extLst>
                  </p:cNvPr>
                  <p:cNvPicPr/>
                  <p:nvPr/>
                </p:nvPicPr>
                <p:blipFill>
                  <a:blip r:embed="rId825"/>
                  <a:stretch>
                    <a:fillRect/>
                  </a:stretch>
                </p:blipFill>
                <p:spPr>
                  <a:xfrm>
                    <a:off x="10475040" y="3196785"/>
                    <a:ext cx="30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628" name="Ink 627">
                    <a:extLst>
                      <a:ext uri="{FF2B5EF4-FFF2-40B4-BE49-F238E27FC236}">
                        <a16:creationId xmlns:a16="http://schemas.microsoft.com/office/drawing/2014/main" id="{BE9E1D4A-47E5-586C-2A27-A65DD179E1AB}"/>
                      </a:ext>
                    </a:extLst>
                  </p14:cNvPr>
                  <p14:cNvContentPartPr/>
                  <p14:nvPr/>
                </p14:nvContentPartPr>
                <p14:xfrm>
                  <a:off x="10533000" y="3381465"/>
                  <a:ext cx="6120" cy="37080"/>
                </p14:xfrm>
              </p:contentPart>
            </mc:Choice>
            <mc:Fallback xmlns="">
              <p:pic>
                <p:nvPicPr>
                  <p:cNvPr id="777" name="Ink 776">
                    <a:extLst>
                      <a:ext uri="{FF2B5EF4-FFF2-40B4-BE49-F238E27FC236}">
                        <a16:creationId xmlns:a16="http://schemas.microsoft.com/office/drawing/2014/main" id="{1E35C2A6-6FE3-7FCE-9886-31999DDCAC0A}"/>
                      </a:ext>
                    </a:extLst>
                  </p:cNvPr>
                  <p:cNvPicPr/>
                  <p:nvPr/>
                </p:nvPicPr>
                <p:blipFill>
                  <a:blip r:embed="rId827"/>
                  <a:stretch>
                    <a:fillRect/>
                  </a:stretch>
                </p:blipFill>
                <p:spPr>
                  <a:xfrm>
                    <a:off x="10528680" y="3377145"/>
                    <a:ext cx="1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29" name="Ink 628">
                    <a:extLst>
                      <a:ext uri="{FF2B5EF4-FFF2-40B4-BE49-F238E27FC236}">
                        <a16:creationId xmlns:a16="http://schemas.microsoft.com/office/drawing/2014/main" id="{298EA8AD-2FF5-7885-02B9-FCAA35DC63D4}"/>
                      </a:ext>
                    </a:extLst>
                  </p14:cNvPr>
                  <p14:cNvContentPartPr/>
                  <p14:nvPr/>
                </p14:nvContentPartPr>
                <p14:xfrm>
                  <a:off x="10203240" y="2933265"/>
                  <a:ext cx="245520" cy="45360"/>
                </p14:xfrm>
              </p:contentPart>
            </mc:Choice>
            <mc:Fallback xmlns="">
              <p:pic>
                <p:nvPicPr>
                  <p:cNvPr id="778" name="Ink 777">
                    <a:extLst>
                      <a:ext uri="{FF2B5EF4-FFF2-40B4-BE49-F238E27FC236}">
                        <a16:creationId xmlns:a16="http://schemas.microsoft.com/office/drawing/2014/main" id="{CAAFF363-824E-69B1-277D-2C03D6365E89}"/>
                      </a:ext>
                    </a:extLst>
                  </p:cNvPr>
                  <p:cNvPicPr/>
                  <p:nvPr/>
                </p:nvPicPr>
                <p:blipFill>
                  <a:blip r:embed="rId829"/>
                  <a:stretch>
                    <a:fillRect/>
                  </a:stretch>
                </p:blipFill>
                <p:spPr>
                  <a:xfrm>
                    <a:off x="10198920" y="2928945"/>
                    <a:ext cx="25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30" name="Ink 629">
                    <a:extLst>
                      <a:ext uri="{FF2B5EF4-FFF2-40B4-BE49-F238E27FC236}">
                        <a16:creationId xmlns:a16="http://schemas.microsoft.com/office/drawing/2014/main" id="{3E491B10-B65B-5C4B-C259-F8982CA0FA0B}"/>
                      </a:ext>
                    </a:extLst>
                  </p14:cNvPr>
                  <p14:cNvContentPartPr/>
                  <p14:nvPr/>
                </p14:nvContentPartPr>
                <p14:xfrm>
                  <a:off x="9715080" y="2951265"/>
                  <a:ext cx="222120" cy="78480"/>
                </p14:xfrm>
              </p:contentPart>
            </mc:Choice>
            <mc:Fallback xmlns="">
              <p:pic>
                <p:nvPicPr>
                  <p:cNvPr id="779" name="Ink 778">
                    <a:extLst>
                      <a:ext uri="{FF2B5EF4-FFF2-40B4-BE49-F238E27FC236}">
                        <a16:creationId xmlns:a16="http://schemas.microsoft.com/office/drawing/2014/main" id="{6FD16FF9-DD45-CC8A-B974-6185BD0D43B9}"/>
                      </a:ext>
                    </a:extLst>
                  </p:cNvPr>
                  <p:cNvPicPr/>
                  <p:nvPr/>
                </p:nvPicPr>
                <p:blipFill>
                  <a:blip r:embed="rId831"/>
                  <a:stretch>
                    <a:fillRect/>
                  </a:stretch>
                </p:blipFill>
                <p:spPr>
                  <a:xfrm>
                    <a:off x="9710760" y="2946945"/>
                    <a:ext cx="2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31" name="Ink 630">
                    <a:extLst>
                      <a:ext uri="{FF2B5EF4-FFF2-40B4-BE49-F238E27FC236}">
                        <a16:creationId xmlns:a16="http://schemas.microsoft.com/office/drawing/2014/main" id="{9CD994BC-42A3-CC87-6BE7-AA6C414BB051}"/>
                      </a:ext>
                    </a:extLst>
                  </p14:cNvPr>
                  <p14:cNvContentPartPr/>
                  <p14:nvPr/>
                </p14:nvContentPartPr>
                <p14:xfrm>
                  <a:off x="10368480" y="2862345"/>
                  <a:ext cx="35640" cy="23400"/>
                </p14:xfrm>
              </p:contentPart>
            </mc:Choice>
            <mc:Fallback xmlns="">
              <p:pic>
                <p:nvPicPr>
                  <p:cNvPr id="780" name="Ink 779">
                    <a:extLst>
                      <a:ext uri="{FF2B5EF4-FFF2-40B4-BE49-F238E27FC236}">
                        <a16:creationId xmlns:a16="http://schemas.microsoft.com/office/drawing/2014/main" id="{D53D54B3-D0B1-D8D7-BF5C-05F3C2D67C8A}"/>
                      </a:ext>
                    </a:extLst>
                  </p:cNvPr>
                  <p:cNvPicPr/>
                  <p:nvPr/>
                </p:nvPicPr>
                <p:blipFill>
                  <a:blip r:embed="rId833"/>
                  <a:stretch>
                    <a:fillRect/>
                  </a:stretch>
                </p:blipFill>
                <p:spPr>
                  <a:xfrm>
                    <a:off x="10364160" y="2858025"/>
                    <a:ext cx="44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32" name="Ink 631">
                    <a:extLst>
                      <a:ext uri="{FF2B5EF4-FFF2-40B4-BE49-F238E27FC236}">
                        <a16:creationId xmlns:a16="http://schemas.microsoft.com/office/drawing/2014/main" id="{7B34930F-2F9A-752E-E84A-E9AA4F1B5640}"/>
                      </a:ext>
                    </a:extLst>
                  </p14:cNvPr>
                  <p14:cNvContentPartPr/>
                  <p14:nvPr/>
                </p14:nvContentPartPr>
                <p14:xfrm>
                  <a:off x="9734520" y="2897985"/>
                  <a:ext cx="28800" cy="12240"/>
                </p14:xfrm>
              </p:contentPart>
            </mc:Choice>
            <mc:Fallback xmlns="">
              <p:pic>
                <p:nvPicPr>
                  <p:cNvPr id="781" name="Ink 780">
                    <a:extLst>
                      <a:ext uri="{FF2B5EF4-FFF2-40B4-BE49-F238E27FC236}">
                        <a16:creationId xmlns:a16="http://schemas.microsoft.com/office/drawing/2014/main" id="{FCF54E87-DD3C-D298-5489-0A550EAC1FFE}"/>
                      </a:ext>
                    </a:extLst>
                  </p:cNvPr>
                  <p:cNvPicPr/>
                  <p:nvPr/>
                </p:nvPicPr>
                <p:blipFill>
                  <a:blip r:embed="rId835"/>
                  <a:stretch>
                    <a:fillRect/>
                  </a:stretch>
                </p:blipFill>
                <p:spPr>
                  <a:xfrm>
                    <a:off x="9730200" y="2893665"/>
                    <a:ext cx="3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33" name="Ink 632">
                    <a:extLst>
                      <a:ext uri="{FF2B5EF4-FFF2-40B4-BE49-F238E27FC236}">
                        <a16:creationId xmlns:a16="http://schemas.microsoft.com/office/drawing/2014/main" id="{41C3D933-405F-7411-F970-9AAFD5ABE2F3}"/>
                      </a:ext>
                    </a:extLst>
                  </p14:cNvPr>
                  <p14:cNvContentPartPr/>
                  <p14:nvPr/>
                </p14:nvContentPartPr>
                <p14:xfrm>
                  <a:off x="10716600" y="3124785"/>
                  <a:ext cx="21960" cy="93960"/>
                </p14:xfrm>
              </p:contentPart>
            </mc:Choice>
            <mc:Fallback xmlns="">
              <p:pic>
                <p:nvPicPr>
                  <p:cNvPr id="782" name="Ink 781">
                    <a:extLst>
                      <a:ext uri="{FF2B5EF4-FFF2-40B4-BE49-F238E27FC236}">
                        <a16:creationId xmlns:a16="http://schemas.microsoft.com/office/drawing/2014/main" id="{D56FA0E9-EBF5-4E0E-AE9F-4A41D742E9DF}"/>
                      </a:ext>
                    </a:extLst>
                  </p:cNvPr>
                  <p:cNvPicPr/>
                  <p:nvPr/>
                </p:nvPicPr>
                <p:blipFill>
                  <a:blip r:embed="rId837"/>
                  <a:stretch>
                    <a:fillRect/>
                  </a:stretch>
                </p:blipFill>
                <p:spPr>
                  <a:xfrm>
                    <a:off x="10712280" y="3120465"/>
                    <a:ext cx="3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34" name="Ink 633">
                    <a:extLst>
                      <a:ext uri="{FF2B5EF4-FFF2-40B4-BE49-F238E27FC236}">
                        <a16:creationId xmlns:a16="http://schemas.microsoft.com/office/drawing/2014/main" id="{83AEE860-DAE3-EF7E-BAC5-2CEDADFD9201}"/>
                      </a:ext>
                    </a:extLst>
                  </p14:cNvPr>
                  <p14:cNvContentPartPr/>
                  <p14:nvPr/>
                </p14:nvContentPartPr>
                <p14:xfrm>
                  <a:off x="10484040" y="3036585"/>
                  <a:ext cx="11520" cy="15480"/>
                </p14:xfrm>
              </p:contentPart>
            </mc:Choice>
            <mc:Fallback xmlns="">
              <p:pic>
                <p:nvPicPr>
                  <p:cNvPr id="783" name="Ink 782">
                    <a:extLst>
                      <a:ext uri="{FF2B5EF4-FFF2-40B4-BE49-F238E27FC236}">
                        <a16:creationId xmlns:a16="http://schemas.microsoft.com/office/drawing/2014/main" id="{4651C099-1DF0-0C27-9208-8C3C2106E645}"/>
                      </a:ext>
                    </a:extLst>
                  </p:cNvPr>
                  <p:cNvPicPr/>
                  <p:nvPr/>
                </p:nvPicPr>
                <p:blipFill>
                  <a:blip r:embed="rId839"/>
                  <a:stretch>
                    <a:fillRect/>
                  </a:stretch>
                </p:blipFill>
                <p:spPr>
                  <a:xfrm>
                    <a:off x="10479720" y="3032265"/>
                    <a:ext cx="20160" cy="24120"/>
                  </a:xfrm>
                  <a:prstGeom prst="rect">
                    <a:avLst/>
                  </a:prstGeom>
                </p:spPr>
              </p:pic>
            </mc:Fallback>
          </mc:AlternateContent>
          <p:grpSp>
            <p:nvGrpSpPr>
              <p:cNvPr id="635" name="Group 634">
                <a:extLst>
                  <a:ext uri="{FF2B5EF4-FFF2-40B4-BE49-F238E27FC236}">
                    <a16:creationId xmlns:a16="http://schemas.microsoft.com/office/drawing/2014/main" id="{224B888D-87AB-9494-8721-47DF39A31D28}"/>
                  </a:ext>
                </a:extLst>
              </p:cNvPr>
              <p:cNvGrpSpPr/>
              <p:nvPr/>
            </p:nvGrpSpPr>
            <p:grpSpPr>
              <a:xfrm>
                <a:off x="9440760" y="3316305"/>
                <a:ext cx="72000" cy="99720"/>
                <a:chOff x="9440760" y="3316305"/>
                <a:chExt cx="72000" cy="99720"/>
              </a:xfrm>
            </p:grpSpPr>
            <mc:AlternateContent xmlns:mc="http://schemas.openxmlformats.org/markup-compatibility/2006" xmlns:p14="http://schemas.microsoft.com/office/powerpoint/2010/main">
              <mc:Choice Requires="p14">
                <p:contentPart p14:bwMode="auto" r:id="rId840">
                  <p14:nvContentPartPr>
                    <p14:cNvPr id="679" name="Ink 678">
                      <a:extLst>
                        <a:ext uri="{FF2B5EF4-FFF2-40B4-BE49-F238E27FC236}">
                          <a16:creationId xmlns:a16="http://schemas.microsoft.com/office/drawing/2014/main" id="{2D37D3EF-E8B0-AD0B-4479-A28603145839}"/>
                        </a:ext>
                      </a:extLst>
                    </p14:cNvPr>
                    <p14:cNvContentPartPr/>
                    <p14:nvPr/>
                  </p14:nvContentPartPr>
                  <p14:xfrm>
                    <a:off x="9440760" y="3373545"/>
                    <a:ext cx="32040" cy="42480"/>
                  </p14:xfrm>
                </p:contentPart>
              </mc:Choice>
              <mc:Fallback xmlns="">
                <p:pic>
                  <p:nvPicPr>
                    <p:cNvPr id="828" name="Ink 827">
                      <a:extLst>
                        <a:ext uri="{FF2B5EF4-FFF2-40B4-BE49-F238E27FC236}">
                          <a16:creationId xmlns:a16="http://schemas.microsoft.com/office/drawing/2014/main" id="{B8F365FA-FCF4-D29B-7D10-9945727AD04B}"/>
                        </a:ext>
                      </a:extLst>
                    </p:cNvPr>
                    <p:cNvPicPr/>
                    <p:nvPr/>
                  </p:nvPicPr>
                  <p:blipFill>
                    <a:blip r:embed="rId841"/>
                    <a:stretch>
                      <a:fillRect/>
                    </a:stretch>
                  </p:blipFill>
                  <p:spPr>
                    <a:xfrm>
                      <a:off x="9436440" y="3369225"/>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680" name="Ink 679">
                      <a:extLst>
                        <a:ext uri="{FF2B5EF4-FFF2-40B4-BE49-F238E27FC236}">
                          <a16:creationId xmlns:a16="http://schemas.microsoft.com/office/drawing/2014/main" id="{2F55B23B-6E28-2C16-F92B-1A37125A6923}"/>
                        </a:ext>
                      </a:extLst>
                    </p14:cNvPr>
                    <p14:cNvContentPartPr/>
                    <p14:nvPr/>
                  </p14:nvContentPartPr>
                  <p14:xfrm>
                    <a:off x="9465600" y="3316305"/>
                    <a:ext cx="47160" cy="75240"/>
                  </p14:xfrm>
                </p:contentPart>
              </mc:Choice>
              <mc:Fallback xmlns="">
                <p:pic>
                  <p:nvPicPr>
                    <p:cNvPr id="829" name="Ink 828">
                      <a:extLst>
                        <a:ext uri="{FF2B5EF4-FFF2-40B4-BE49-F238E27FC236}">
                          <a16:creationId xmlns:a16="http://schemas.microsoft.com/office/drawing/2014/main" id="{E8AA7402-8CD1-6EB3-3B6D-3901FF8745D6}"/>
                        </a:ext>
                      </a:extLst>
                    </p:cNvPr>
                    <p:cNvPicPr/>
                    <p:nvPr/>
                  </p:nvPicPr>
                  <p:blipFill>
                    <a:blip r:embed="rId843"/>
                    <a:stretch>
                      <a:fillRect/>
                    </a:stretch>
                  </p:blipFill>
                  <p:spPr>
                    <a:xfrm>
                      <a:off x="9461280" y="3311985"/>
                      <a:ext cx="558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4">
                <p14:nvContentPartPr>
                  <p14:cNvPr id="636" name="Ink 635">
                    <a:extLst>
                      <a:ext uri="{FF2B5EF4-FFF2-40B4-BE49-F238E27FC236}">
                        <a16:creationId xmlns:a16="http://schemas.microsoft.com/office/drawing/2014/main" id="{8F11449F-5EF5-55C0-7D9A-3B230D6B2E59}"/>
                      </a:ext>
                    </a:extLst>
                  </p14:cNvPr>
                  <p14:cNvContentPartPr/>
                  <p14:nvPr/>
                </p14:nvContentPartPr>
                <p14:xfrm>
                  <a:off x="10685145" y="4463355"/>
                  <a:ext cx="4320" cy="2160"/>
                </p14:xfrm>
              </p:contentPart>
            </mc:Choice>
            <mc:Fallback xmlns="">
              <p:pic>
                <p:nvPicPr>
                  <p:cNvPr id="785" name="Ink 784">
                    <a:extLst>
                      <a:ext uri="{FF2B5EF4-FFF2-40B4-BE49-F238E27FC236}">
                        <a16:creationId xmlns:a16="http://schemas.microsoft.com/office/drawing/2014/main" id="{0F722088-7E08-62A2-9F93-A79A8D7C355E}"/>
                      </a:ext>
                    </a:extLst>
                  </p:cNvPr>
                  <p:cNvPicPr/>
                  <p:nvPr/>
                </p:nvPicPr>
                <p:blipFill>
                  <a:blip r:embed="rId845"/>
                  <a:stretch>
                    <a:fillRect/>
                  </a:stretch>
                </p:blipFill>
                <p:spPr>
                  <a:xfrm>
                    <a:off x="10680825" y="4459035"/>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37" name="Ink 636">
                    <a:extLst>
                      <a:ext uri="{FF2B5EF4-FFF2-40B4-BE49-F238E27FC236}">
                        <a16:creationId xmlns:a16="http://schemas.microsoft.com/office/drawing/2014/main" id="{CCEE5E44-F88D-499E-708B-90FFFC6931E2}"/>
                      </a:ext>
                    </a:extLst>
                  </p14:cNvPr>
                  <p14:cNvContentPartPr/>
                  <p14:nvPr/>
                </p14:nvContentPartPr>
                <p14:xfrm>
                  <a:off x="10738785" y="4435275"/>
                  <a:ext cx="11160" cy="6840"/>
                </p14:xfrm>
              </p:contentPart>
            </mc:Choice>
            <mc:Fallback xmlns="">
              <p:pic>
                <p:nvPicPr>
                  <p:cNvPr id="786" name="Ink 785">
                    <a:extLst>
                      <a:ext uri="{FF2B5EF4-FFF2-40B4-BE49-F238E27FC236}">
                        <a16:creationId xmlns:a16="http://schemas.microsoft.com/office/drawing/2014/main" id="{12502D44-6E7C-1DF5-E07E-6F11C2984515}"/>
                      </a:ext>
                    </a:extLst>
                  </p:cNvPr>
                  <p:cNvPicPr/>
                  <p:nvPr/>
                </p:nvPicPr>
                <p:blipFill>
                  <a:blip r:embed="rId847"/>
                  <a:stretch>
                    <a:fillRect/>
                  </a:stretch>
                </p:blipFill>
                <p:spPr>
                  <a:xfrm>
                    <a:off x="10734465" y="4430955"/>
                    <a:ext cx="1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638" name="Ink 637">
                    <a:extLst>
                      <a:ext uri="{FF2B5EF4-FFF2-40B4-BE49-F238E27FC236}">
                        <a16:creationId xmlns:a16="http://schemas.microsoft.com/office/drawing/2014/main" id="{3751D69E-2859-F2CF-93CD-8609ED129FD8}"/>
                      </a:ext>
                    </a:extLst>
                  </p14:cNvPr>
                  <p14:cNvContentPartPr/>
                  <p14:nvPr/>
                </p14:nvContentPartPr>
                <p14:xfrm>
                  <a:off x="10778745" y="4369395"/>
                  <a:ext cx="5400" cy="18000"/>
                </p14:xfrm>
              </p:contentPart>
            </mc:Choice>
            <mc:Fallback xmlns="">
              <p:pic>
                <p:nvPicPr>
                  <p:cNvPr id="787" name="Ink 786">
                    <a:extLst>
                      <a:ext uri="{FF2B5EF4-FFF2-40B4-BE49-F238E27FC236}">
                        <a16:creationId xmlns:a16="http://schemas.microsoft.com/office/drawing/2014/main" id="{1BFCCAE2-18C6-E401-1822-BA2CB2BC58C5}"/>
                      </a:ext>
                    </a:extLst>
                  </p:cNvPr>
                  <p:cNvPicPr/>
                  <p:nvPr/>
                </p:nvPicPr>
                <p:blipFill>
                  <a:blip r:embed="rId849"/>
                  <a:stretch>
                    <a:fillRect/>
                  </a:stretch>
                </p:blipFill>
                <p:spPr>
                  <a:xfrm>
                    <a:off x="10774425" y="4365075"/>
                    <a:ext cx="1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639" name="Ink 638">
                    <a:extLst>
                      <a:ext uri="{FF2B5EF4-FFF2-40B4-BE49-F238E27FC236}">
                        <a16:creationId xmlns:a16="http://schemas.microsoft.com/office/drawing/2014/main" id="{5C81A216-9D4C-F899-9757-B6D01690DDE7}"/>
                      </a:ext>
                    </a:extLst>
                  </p14:cNvPr>
                  <p14:cNvContentPartPr/>
                  <p14:nvPr/>
                </p14:nvContentPartPr>
                <p14:xfrm>
                  <a:off x="10284120" y="5017470"/>
                  <a:ext cx="129960" cy="15120"/>
                </p14:xfrm>
              </p:contentPart>
            </mc:Choice>
            <mc:Fallback xmlns="">
              <p:pic>
                <p:nvPicPr>
                  <p:cNvPr id="788" name="Ink 787">
                    <a:extLst>
                      <a:ext uri="{FF2B5EF4-FFF2-40B4-BE49-F238E27FC236}">
                        <a16:creationId xmlns:a16="http://schemas.microsoft.com/office/drawing/2014/main" id="{613E5DB4-0D72-5B26-25EA-30FD045C0FD2}"/>
                      </a:ext>
                    </a:extLst>
                  </p:cNvPr>
                  <p:cNvPicPr/>
                  <p:nvPr/>
                </p:nvPicPr>
                <p:blipFill>
                  <a:blip r:embed="rId851"/>
                  <a:stretch>
                    <a:fillRect/>
                  </a:stretch>
                </p:blipFill>
                <p:spPr>
                  <a:xfrm>
                    <a:off x="10279800" y="5013150"/>
                    <a:ext cx="138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640" name="Ink 639">
                    <a:extLst>
                      <a:ext uri="{FF2B5EF4-FFF2-40B4-BE49-F238E27FC236}">
                        <a16:creationId xmlns:a16="http://schemas.microsoft.com/office/drawing/2014/main" id="{69FAD4B3-F488-7529-A678-46093ED84E03}"/>
                      </a:ext>
                    </a:extLst>
                  </p14:cNvPr>
                  <p14:cNvContentPartPr/>
                  <p14:nvPr/>
                </p14:nvContentPartPr>
                <p14:xfrm>
                  <a:off x="10347345" y="4893375"/>
                  <a:ext cx="83880" cy="42120"/>
                </p14:xfrm>
              </p:contentPart>
            </mc:Choice>
            <mc:Fallback xmlns="">
              <p:pic>
                <p:nvPicPr>
                  <p:cNvPr id="789" name="Ink 788">
                    <a:extLst>
                      <a:ext uri="{FF2B5EF4-FFF2-40B4-BE49-F238E27FC236}">
                        <a16:creationId xmlns:a16="http://schemas.microsoft.com/office/drawing/2014/main" id="{824F1A99-AE83-AA7B-9DAE-7B0F23507F27}"/>
                      </a:ext>
                    </a:extLst>
                  </p:cNvPr>
                  <p:cNvPicPr/>
                  <p:nvPr/>
                </p:nvPicPr>
                <p:blipFill>
                  <a:blip r:embed="rId853"/>
                  <a:stretch>
                    <a:fillRect/>
                  </a:stretch>
                </p:blipFill>
                <p:spPr>
                  <a:xfrm>
                    <a:off x="10343025" y="4889055"/>
                    <a:ext cx="92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41" name="Ink 640">
                    <a:extLst>
                      <a:ext uri="{FF2B5EF4-FFF2-40B4-BE49-F238E27FC236}">
                        <a16:creationId xmlns:a16="http://schemas.microsoft.com/office/drawing/2014/main" id="{BE6BBE25-07AA-FA87-E27D-D68CC4C213D7}"/>
                      </a:ext>
                    </a:extLst>
                  </p14:cNvPr>
                  <p14:cNvContentPartPr/>
                  <p14:nvPr/>
                </p14:nvContentPartPr>
                <p14:xfrm>
                  <a:off x="10276065" y="4773135"/>
                  <a:ext cx="118440" cy="118440"/>
                </p14:xfrm>
              </p:contentPart>
            </mc:Choice>
            <mc:Fallback xmlns="">
              <p:pic>
                <p:nvPicPr>
                  <p:cNvPr id="790" name="Ink 789">
                    <a:extLst>
                      <a:ext uri="{FF2B5EF4-FFF2-40B4-BE49-F238E27FC236}">
                        <a16:creationId xmlns:a16="http://schemas.microsoft.com/office/drawing/2014/main" id="{EBE7D7D0-CE01-4180-DB84-E725A6A25301}"/>
                      </a:ext>
                    </a:extLst>
                  </p:cNvPr>
                  <p:cNvPicPr/>
                  <p:nvPr/>
                </p:nvPicPr>
                <p:blipFill>
                  <a:blip r:embed="rId855"/>
                  <a:stretch>
                    <a:fillRect/>
                  </a:stretch>
                </p:blipFill>
                <p:spPr>
                  <a:xfrm>
                    <a:off x="10271745" y="4768815"/>
                    <a:ext cx="12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42" name="Ink 641">
                    <a:extLst>
                      <a:ext uri="{FF2B5EF4-FFF2-40B4-BE49-F238E27FC236}">
                        <a16:creationId xmlns:a16="http://schemas.microsoft.com/office/drawing/2014/main" id="{38992808-E335-807F-4AB1-95C854D53A86}"/>
                      </a:ext>
                    </a:extLst>
                  </p14:cNvPr>
                  <p14:cNvContentPartPr/>
                  <p14:nvPr/>
                </p14:nvContentPartPr>
                <p14:xfrm>
                  <a:off x="9801480" y="4813725"/>
                  <a:ext cx="105480" cy="128520"/>
                </p14:xfrm>
              </p:contentPart>
            </mc:Choice>
            <mc:Fallback xmlns="">
              <p:pic>
                <p:nvPicPr>
                  <p:cNvPr id="791" name="Ink 790">
                    <a:extLst>
                      <a:ext uri="{FF2B5EF4-FFF2-40B4-BE49-F238E27FC236}">
                        <a16:creationId xmlns:a16="http://schemas.microsoft.com/office/drawing/2014/main" id="{A48184B7-D457-BEE6-6F50-D58744FCAAB3}"/>
                      </a:ext>
                    </a:extLst>
                  </p:cNvPr>
                  <p:cNvPicPr/>
                  <p:nvPr/>
                </p:nvPicPr>
                <p:blipFill>
                  <a:blip r:embed="rId857"/>
                  <a:stretch>
                    <a:fillRect/>
                  </a:stretch>
                </p:blipFill>
                <p:spPr>
                  <a:xfrm>
                    <a:off x="9797160" y="4809405"/>
                    <a:ext cx="114120" cy="137160"/>
                  </a:xfrm>
                  <a:prstGeom prst="rect">
                    <a:avLst/>
                  </a:prstGeom>
                </p:spPr>
              </p:pic>
            </mc:Fallback>
          </mc:AlternateContent>
          <p:grpSp>
            <p:nvGrpSpPr>
              <p:cNvPr id="643" name="Group 642">
                <a:extLst>
                  <a:ext uri="{FF2B5EF4-FFF2-40B4-BE49-F238E27FC236}">
                    <a16:creationId xmlns:a16="http://schemas.microsoft.com/office/drawing/2014/main" id="{182BAFED-4A59-081E-1ACD-F538D0557659}"/>
                  </a:ext>
                </a:extLst>
              </p:cNvPr>
              <p:cNvGrpSpPr/>
              <p:nvPr/>
            </p:nvGrpSpPr>
            <p:grpSpPr>
              <a:xfrm>
                <a:off x="10062000" y="1919160"/>
                <a:ext cx="89580" cy="36000"/>
                <a:chOff x="10062000" y="1919160"/>
                <a:chExt cx="89580" cy="36000"/>
              </a:xfrm>
            </p:grpSpPr>
            <mc:AlternateContent xmlns:mc="http://schemas.openxmlformats.org/markup-compatibility/2006" xmlns:p14="http://schemas.microsoft.com/office/powerpoint/2010/main">
              <mc:Choice Requires="p14">
                <p:contentPart p14:bwMode="auto" r:id="rId858">
                  <p14:nvContentPartPr>
                    <p14:cNvPr id="663" name="Ink 662">
                      <a:extLst>
                        <a:ext uri="{FF2B5EF4-FFF2-40B4-BE49-F238E27FC236}">
                          <a16:creationId xmlns:a16="http://schemas.microsoft.com/office/drawing/2014/main" id="{E762464E-F174-FADE-7099-DA23857F3F68}"/>
                        </a:ext>
                      </a:extLst>
                    </p14:cNvPr>
                    <p14:cNvContentPartPr/>
                    <p14:nvPr/>
                  </p14:nvContentPartPr>
                  <p14:xfrm>
                    <a:off x="10064520" y="1926000"/>
                    <a:ext cx="7920" cy="3960"/>
                  </p14:xfrm>
                </p:contentPart>
              </mc:Choice>
              <mc:Fallback xmlns="">
                <p:pic>
                  <p:nvPicPr>
                    <p:cNvPr id="812" name="Ink 811">
                      <a:extLst>
                        <a:ext uri="{FF2B5EF4-FFF2-40B4-BE49-F238E27FC236}">
                          <a16:creationId xmlns:a16="http://schemas.microsoft.com/office/drawing/2014/main" id="{E9D78A28-8C46-C669-BE03-94DF29A19D7E}"/>
                        </a:ext>
                      </a:extLst>
                    </p:cNvPr>
                    <p:cNvPicPr/>
                    <p:nvPr/>
                  </p:nvPicPr>
                  <p:blipFill>
                    <a:blip r:embed="rId859"/>
                    <a:stretch>
                      <a:fillRect/>
                    </a:stretch>
                  </p:blipFill>
                  <p:spPr>
                    <a:xfrm>
                      <a:off x="10060200" y="1921680"/>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64" name="Ink 663">
                      <a:extLst>
                        <a:ext uri="{FF2B5EF4-FFF2-40B4-BE49-F238E27FC236}">
                          <a16:creationId xmlns:a16="http://schemas.microsoft.com/office/drawing/2014/main" id="{E7EFCFE5-1F66-D35A-D1D1-E9C7B95A9D59}"/>
                        </a:ext>
                      </a:extLst>
                    </p14:cNvPr>
                    <p14:cNvContentPartPr/>
                    <p14:nvPr/>
                  </p14:nvContentPartPr>
                  <p14:xfrm>
                    <a:off x="10062000" y="1927800"/>
                    <a:ext cx="3960" cy="3960"/>
                  </p14:xfrm>
                </p:contentPart>
              </mc:Choice>
              <mc:Fallback xmlns="">
                <p:pic>
                  <p:nvPicPr>
                    <p:cNvPr id="813" name="Ink 812">
                      <a:extLst>
                        <a:ext uri="{FF2B5EF4-FFF2-40B4-BE49-F238E27FC236}">
                          <a16:creationId xmlns:a16="http://schemas.microsoft.com/office/drawing/2014/main" id="{35808EDC-D861-A3E1-13F6-199BBA485882}"/>
                        </a:ext>
                      </a:extLst>
                    </p:cNvPr>
                    <p:cNvPicPr/>
                    <p:nvPr/>
                  </p:nvPicPr>
                  <p:blipFill>
                    <a:blip r:embed="rId861"/>
                    <a:stretch>
                      <a:fillRect/>
                    </a:stretch>
                  </p:blipFill>
                  <p:spPr>
                    <a:xfrm>
                      <a:off x="10057680" y="1923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65" name="Ink 664">
                      <a:extLst>
                        <a:ext uri="{FF2B5EF4-FFF2-40B4-BE49-F238E27FC236}">
                          <a16:creationId xmlns:a16="http://schemas.microsoft.com/office/drawing/2014/main" id="{3BF70798-C279-2B34-1970-B72951267D37}"/>
                        </a:ext>
                      </a:extLst>
                    </p14:cNvPr>
                    <p14:cNvContentPartPr/>
                    <p14:nvPr/>
                  </p14:nvContentPartPr>
                  <p14:xfrm>
                    <a:off x="10077120" y="1922400"/>
                    <a:ext cx="2880" cy="1440"/>
                  </p14:xfrm>
                </p:contentPart>
              </mc:Choice>
              <mc:Fallback xmlns="">
                <p:pic>
                  <p:nvPicPr>
                    <p:cNvPr id="814" name="Ink 813">
                      <a:extLst>
                        <a:ext uri="{FF2B5EF4-FFF2-40B4-BE49-F238E27FC236}">
                          <a16:creationId xmlns:a16="http://schemas.microsoft.com/office/drawing/2014/main" id="{C47B7D10-EF19-B043-BC6B-2FEF3C7487FF}"/>
                        </a:ext>
                      </a:extLst>
                    </p:cNvPr>
                    <p:cNvPicPr/>
                    <p:nvPr/>
                  </p:nvPicPr>
                  <p:blipFill>
                    <a:blip r:embed="rId863"/>
                    <a:stretch>
                      <a:fillRect/>
                    </a:stretch>
                  </p:blipFill>
                  <p:spPr>
                    <a:xfrm>
                      <a:off x="10072800" y="1918080"/>
                      <a:ext cx="11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66" name="Ink 665">
                      <a:extLst>
                        <a:ext uri="{FF2B5EF4-FFF2-40B4-BE49-F238E27FC236}">
                          <a16:creationId xmlns:a16="http://schemas.microsoft.com/office/drawing/2014/main" id="{3D1BD363-6038-14ED-51A4-0D2B3E6F86E0}"/>
                        </a:ext>
                      </a:extLst>
                    </p14:cNvPr>
                    <p14:cNvContentPartPr/>
                    <p14:nvPr/>
                  </p14:nvContentPartPr>
                  <p14:xfrm>
                    <a:off x="10084320" y="1920240"/>
                    <a:ext cx="7920" cy="6120"/>
                  </p14:xfrm>
                </p:contentPart>
              </mc:Choice>
              <mc:Fallback xmlns="">
                <p:pic>
                  <p:nvPicPr>
                    <p:cNvPr id="815" name="Ink 814">
                      <a:extLst>
                        <a:ext uri="{FF2B5EF4-FFF2-40B4-BE49-F238E27FC236}">
                          <a16:creationId xmlns:a16="http://schemas.microsoft.com/office/drawing/2014/main" id="{7AF1E4B4-C521-BF7E-9996-3095DE78F00B}"/>
                        </a:ext>
                      </a:extLst>
                    </p:cNvPr>
                    <p:cNvPicPr/>
                    <p:nvPr/>
                  </p:nvPicPr>
                  <p:blipFill>
                    <a:blip r:embed="rId865"/>
                    <a:stretch>
                      <a:fillRect/>
                    </a:stretch>
                  </p:blipFill>
                  <p:spPr>
                    <a:xfrm>
                      <a:off x="10080000" y="1915920"/>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67" name="Ink 666">
                      <a:extLst>
                        <a:ext uri="{FF2B5EF4-FFF2-40B4-BE49-F238E27FC236}">
                          <a16:creationId xmlns:a16="http://schemas.microsoft.com/office/drawing/2014/main" id="{82C47D46-AA22-B504-D7DB-23D76AF5760C}"/>
                        </a:ext>
                      </a:extLst>
                    </p14:cNvPr>
                    <p14:cNvContentPartPr/>
                    <p14:nvPr/>
                  </p14:nvContentPartPr>
                  <p14:xfrm>
                    <a:off x="10094040" y="1926000"/>
                    <a:ext cx="3600" cy="1800"/>
                  </p14:xfrm>
                </p:contentPart>
              </mc:Choice>
              <mc:Fallback xmlns="">
                <p:pic>
                  <p:nvPicPr>
                    <p:cNvPr id="816" name="Ink 815">
                      <a:extLst>
                        <a:ext uri="{FF2B5EF4-FFF2-40B4-BE49-F238E27FC236}">
                          <a16:creationId xmlns:a16="http://schemas.microsoft.com/office/drawing/2014/main" id="{CB9085E8-AB21-D14E-2043-195392E6C011}"/>
                        </a:ext>
                      </a:extLst>
                    </p:cNvPr>
                    <p:cNvPicPr/>
                    <p:nvPr/>
                  </p:nvPicPr>
                  <p:blipFill>
                    <a:blip r:embed="rId867"/>
                    <a:stretch>
                      <a:fillRect/>
                    </a:stretch>
                  </p:blipFill>
                  <p:spPr>
                    <a:xfrm>
                      <a:off x="10089720" y="192168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68" name="Ink 667">
                      <a:extLst>
                        <a:ext uri="{FF2B5EF4-FFF2-40B4-BE49-F238E27FC236}">
                          <a16:creationId xmlns:a16="http://schemas.microsoft.com/office/drawing/2014/main" id="{3AEDD9A5-5EC1-6E8C-E89D-344B5BCB82CC}"/>
                        </a:ext>
                      </a:extLst>
                    </p14:cNvPr>
                    <p14:cNvContentPartPr/>
                    <p14:nvPr/>
                  </p14:nvContentPartPr>
                  <p14:xfrm>
                    <a:off x="10103400" y="1919160"/>
                    <a:ext cx="5400" cy="3960"/>
                  </p14:xfrm>
                </p:contentPart>
              </mc:Choice>
              <mc:Fallback xmlns="">
                <p:pic>
                  <p:nvPicPr>
                    <p:cNvPr id="817" name="Ink 816">
                      <a:extLst>
                        <a:ext uri="{FF2B5EF4-FFF2-40B4-BE49-F238E27FC236}">
                          <a16:creationId xmlns:a16="http://schemas.microsoft.com/office/drawing/2014/main" id="{7B48805F-5C5C-E43C-82D6-D8678BEFF4AD}"/>
                        </a:ext>
                      </a:extLst>
                    </p:cNvPr>
                    <p:cNvPicPr/>
                    <p:nvPr/>
                  </p:nvPicPr>
                  <p:blipFill>
                    <a:blip r:embed="rId869"/>
                    <a:stretch>
                      <a:fillRect/>
                    </a:stretch>
                  </p:blipFill>
                  <p:spPr>
                    <a:xfrm>
                      <a:off x="10099080" y="1914840"/>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69" name="Ink 668">
                      <a:extLst>
                        <a:ext uri="{FF2B5EF4-FFF2-40B4-BE49-F238E27FC236}">
                          <a16:creationId xmlns:a16="http://schemas.microsoft.com/office/drawing/2014/main" id="{E656B8D5-C02D-37AD-2A91-2197BA758108}"/>
                        </a:ext>
                      </a:extLst>
                    </p14:cNvPr>
                    <p14:cNvContentPartPr/>
                    <p14:nvPr/>
                  </p14:nvContentPartPr>
                  <p14:xfrm>
                    <a:off x="10109160" y="1920600"/>
                    <a:ext cx="7920" cy="3600"/>
                  </p14:xfrm>
                </p:contentPart>
              </mc:Choice>
              <mc:Fallback xmlns="">
                <p:pic>
                  <p:nvPicPr>
                    <p:cNvPr id="818" name="Ink 817">
                      <a:extLst>
                        <a:ext uri="{FF2B5EF4-FFF2-40B4-BE49-F238E27FC236}">
                          <a16:creationId xmlns:a16="http://schemas.microsoft.com/office/drawing/2014/main" id="{8B183F2E-599E-DE93-828E-85CCF77433BA}"/>
                        </a:ext>
                      </a:extLst>
                    </p:cNvPr>
                    <p:cNvPicPr/>
                    <p:nvPr/>
                  </p:nvPicPr>
                  <p:blipFill>
                    <a:blip r:embed="rId871"/>
                    <a:stretch>
                      <a:fillRect/>
                    </a:stretch>
                  </p:blipFill>
                  <p:spPr>
                    <a:xfrm>
                      <a:off x="10104840" y="1916280"/>
                      <a:ext cx="16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70" name="Ink 669">
                      <a:extLst>
                        <a:ext uri="{FF2B5EF4-FFF2-40B4-BE49-F238E27FC236}">
                          <a16:creationId xmlns:a16="http://schemas.microsoft.com/office/drawing/2014/main" id="{D3293A1A-79AB-F209-85D3-C31158C03EFB}"/>
                        </a:ext>
                      </a:extLst>
                    </p14:cNvPr>
                    <p14:cNvContentPartPr/>
                    <p14:nvPr/>
                  </p14:nvContentPartPr>
                  <p14:xfrm>
                    <a:off x="10119600" y="1924560"/>
                    <a:ext cx="7560" cy="3600"/>
                  </p14:xfrm>
                </p:contentPart>
              </mc:Choice>
              <mc:Fallback xmlns="">
                <p:pic>
                  <p:nvPicPr>
                    <p:cNvPr id="819" name="Ink 818">
                      <a:extLst>
                        <a:ext uri="{FF2B5EF4-FFF2-40B4-BE49-F238E27FC236}">
                          <a16:creationId xmlns:a16="http://schemas.microsoft.com/office/drawing/2014/main" id="{43416FA0-87FA-23B0-296D-336B9D845F81}"/>
                        </a:ext>
                      </a:extLst>
                    </p:cNvPr>
                    <p:cNvPicPr/>
                    <p:nvPr/>
                  </p:nvPicPr>
                  <p:blipFill>
                    <a:blip r:embed="rId873"/>
                    <a:stretch>
                      <a:fillRect/>
                    </a:stretch>
                  </p:blipFill>
                  <p:spPr>
                    <a:xfrm>
                      <a:off x="10115280" y="192024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71" name="Ink 670">
                      <a:extLst>
                        <a:ext uri="{FF2B5EF4-FFF2-40B4-BE49-F238E27FC236}">
                          <a16:creationId xmlns:a16="http://schemas.microsoft.com/office/drawing/2014/main" id="{70D38D24-40C9-4DD0-2194-65685EBF40A6}"/>
                        </a:ext>
                      </a:extLst>
                    </p14:cNvPr>
                    <p14:cNvContentPartPr/>
                    <p14:nvPr/>
                  </p14:nvContentPartPr>
                  <p14:xfrm>
                    <a:off x="10130400" y="1924920"/>
                    <a:ext cx="11880" cy="4680"/>
                  </p14:xfrm>
                </p:contentPart>
              </mc:Choice>
              <mc:Fallback xmlns="">
                <p:pic>
                  <p:nvPicPr>
                    <p:cNvPr id="820" name="Ink 819">
                      <a:extLst>
                        <a:ext uri="{FF2B5EF4-FFF2-40B4-BE49-F238E27FC236}">
                          <a16:creationId xmlns:a16="http://schemas.microsoft.com/office/drawing/2014/main" id="{146EAF00-16A6-0AF7-85B0-5E79CAE97103}"/>
                        </a:ext>
                      </a:extLst>
                    </p:cNvPr>
                    <p:cNvPicPr/>
                    <p:nvPr/>
                  </p:nvPicPr>
                  <p:blipFill>
                    <a:blip r:embed="rId875"/>
                    <a:stretch>
                      <a:fillRect/>
                    </a:stretch>
                  </p:blipFill>
                  <p:spPr>
                    <a:xfrm>
                      <a:off x="10126080" y="1920600"/>
                      <a:ext cx="20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2" name="Ink 671">
                      <a:extLst>
                        <a:ext uri="{FF2B5EF4-FFF2-40B4-BE49-F238E27FC236}">
                          <a16:creationId xmlns:a16="http://schemas.microsoft.com/office/drawing/2014/main" id="{61273ACB-E44B-292B-F4EE-1E7F4568C201}"/>
                        </a:ext>
                      </a:extLst>
                    </p14:cNvPr>
                    <p14:cNvContentPartPr/>
                    <p14:nvPr/>
                  </p14:nvContentPartPr>
                  <p14:xfrm>
                    <a:off x="10146960" y="1928520"/>
                    <a:ext cx="2880" cy="360"/>
                  </p14:xfrm>
                </p:contentPart>
              </mc:Choice>
              <mc:Fallback xmlns="">
                <p:pic>
                  <p:nvPicPr>
                    <p:cNvPr id="821" name="Ink 820">
                      <a:extLst>
                        <a:ext uri="{FF2B5EF4-FFF2-40B4-BE49-F238E27FC236}">
                          <a16:creationId xmlns:a16="http://schemas.microsoft.com/office/drawing/2014/main" id="{72B84039-F45A-4563-BEA4-1A0CBD291CB9}"/>
                        </a:ext>
                      </a:extLst>
                    </p:cNvPr>
                    <p:cNvPicPr/>
                    <p:nvPr/>
                  </p:nvPicPr>
                  <p:blipFill>
                    <a:blip r:embed="rId877"/>
                    <a:stretch>
                      <a:fillRect/>
                    </a:stretch>
                  </p:blipFill>
                  <p:spPr>
                    <a:xfrm>
                      <a:off x="10142640" y="1924200"/>
                      <a:ext cx="11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3" name="Ink 672">
                      <a:extLst>
                        <a:ext uri="{FF2B5EF4-FFF2-40B4-BE49-F238E27FC236}">
                          <a16:creationId xmlns:a16="http://schemas.microsoft.com/office/drawing/2014/main" id="{6DE6AEBF-9EDB-4941-2751-F0A5B18315E7}"/>
                        </a:ext>
                      </a:extLst>
                    </p14:cNvPr>
                    <p14:cNvContentPartPr/>
                    <p14:nvPr/>
                  </p14:nvContentPartPr>
                  <p14:xfrm>
                    <a:off x="10091880" y="1946160"/>
                    <a:ext cx="360" cy="360"/>
                  </p14:xfrm>
                </p:contentPart>
              </mc:Choice>
              <mc:Fallback xmlns="">
                <p:pic>
                  <p:nvPicPr>
                    <p:cNvPr id="822" name="Ink 821">
                      <a:extLst>
                        <a:ext uri="{FF2B5EF4-FFF2-40B4-BE49-F238E27FC236}">
                          <a16:creationId xmlns:a16="http://schemas.microsoft.com/office/drawing/2014/main" id="{2922DF89-869D-7E32-4D2E-E1750B79B0A7}"/>
                        </a:ext>
                      </a:extLst>
                    </p:cNvPr>
                    <p:cNvPicPr/>
                    <p:nvPr/>
                  </p:nvPicPr>
                  <p:blipFill>
                    <a:blip r:embed="rId395"/>
                    <a:stretch>
                      <a:fillRect/>
                    </a:stretch>
                  </p:blipFill>
                  <p:spPr>
                    <a:xfrm>
                      <a:off x="100875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74" name="Ink 673">
                      <a:extLst>
                        <a:ext uri="{FF2B5EF4-FFF2-40B4-BE49-F238E27FC236}">
                          <a16:creationId xmlns:a16="http://schemas.microsoft.com/office/drawing/2014/main" id="{BBD8E486-2768-B7DE-F2D3-045A8114FE8F}"/>
                        </a:ext>
                      </a:extLst>
                    </p14:cNvPr>
                    <p14:cNvContentPartPr/>
                    <p14:nvPr/>
                  </p14:nvContentPartPr>
                  <p14:xfrm>
                    <a:off x="10097280" y="1946160"/>
                    <a:ext cx="360" cy="360"/>
                  </p14:xfrm>
                </p:contentPart>
              </mc:Choice>
              <mc:Fallback xmlns="">
                <p:pic>
                  <p:nvPicPr>
                    <p:cNvPr id="823" name="Ink 822">
                      <a:extLst>
                        <a:ext uri="{FF2B5EF4-FFF2-40B4-BE49-F238E27FC236}">
                          <a16:creationId xmlns:a16="http://schemas.microsoft.com/office/drawing/2014/main" id="{82965583-22F8-05AE-A27E-C785F14DF67D}"/>
                        </a:ext>
                      </a:extLst>
                    </p:cNvPr>
                    <p:cNvPicPr/>
                    <p:nvPr/>
                  </p:nvPicPr>
                  <p:blipFill>
                    <a:blip r:embed="rId395"/>
                    <a:stretch>
                      <a:fillRect/>
                    </a:stretch>
                  </p:blipFill>
                  <p:spPr>
                    <a:xfrm>
                      <a:off x="100929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5" name="Ink 674">
                      <a:extLst>
                        <a:ext uri="{FF2B5EF4-FFF2-40B4-BE49-F238E27FC236}">
                          <a16:creationId xmlns:a16="http://schemas.microsoft.com/office/drawing/2014/main" id="{724C0FAE-17B5-0DD6-EEC0-13804986215F}"/>
                        </a:ext>
                      </a:extLst>
                    </p14:cNvPr>
                    <p14:cNvContentPartPr/>
                    <p14:nvPr/>
                  </p14:nvContentPartPr>
                  <p14:xfrm>
                    <a:off x="10100520" y="1946160"/>
                    <a:ext cx="6120" cy="360"/>
                  </p14:xfrm>
                </p:contentPart>
              </mc:Choice>
              <mc:Fallback xmlns="">
                <p:pic>
                  <p:nvPicPr>
                    <p:cNvPr id="824" name="Ink 823">
                      <a:extLst>
                        <a:ext uri="{FF2B5EF4-FFF2-40B4-BE49-F238E27FC236}">
                          <a16:creationId xmlns:a16="http://schemas.microsoft.com/office/drawing/2014/main" id="{D9196459-60F9-3F9D-0FC3-DB6CB4E264E4}"/>
                        </a:ext>
                      </a:extLst>
                    </p:cNvPr>
                    <p:cNvPicPr/>
                    <p:nvPr/>
                  </p:nvPicPr>
                  <p:blipFill>
                    <a:blip r:embed="rId881"/>
                    <a:stretch>
                      <a:fillRect/>
                    </a:stretch>
                  </p:blipFill>
                  <p:spPr>
                    <a:xfrm>
                      <a:off x="10096200" y="1941840"/>
                      <a:ext cx="14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6" name="Ink 675">
                      <a:extLst>
                        <a:ext uri="{FF2B5EF4-FFF2-40B4-BE49-F238E27FC236}">
                          <a16:creationId xmlns:a16="http://schemas.microsoft.com/office/drawing/2014/main" id="{C29818DA-944F-1FDB-D20D-F702D8CFDE86}"/>
                        </a:ext>
                      </a:extLst>
                    </p14:cNvPr>
                    <p14:cNvContentPartPr/>
                    <p14:nvPr/>
                  </p14:nvContentPartPr>
                  <p14:xfrm>
                    <a:off x="10107720" y="1946160"/>
                    <a:ext cx="4680" cy="5760"/>
                  </p14:xfrm>
                </p:contentPart>
              </mc:Choice>
              <mc:Fallback xmlns="">
                <p:pic>
                  <p:nvPicPr>
                    <p:cNvPr id="825" name="Ink 824">
                      <a:extLst>
                        <a:ext uri="{FF2B5EF4-FFF2-40B4-BE49-F238E27FC236}">
                          <a16:creationId xmlns:a16="http://schemas.microsoft.com/office/drawing/2014/main" id="{BCDC83C7-0A6C-CB58-4600-964028924A4C}"/>
                        </a:ext>
                      </a:extLst>
                    </p:cNvPr>
                    <p:cNvPicPr/>
                    <p:nvPr/>
                  </p:nvPicPr>
                  <p:blipFill>
                    <a:blip r:embed="rId883"/>
                    <a:stretch>
                      <a:fillRect/>
                    </a:stretch>
                  </p:blipFill>
                  <p:spPr>
                    <a:xfrm>
                      <a:off x="10103400" y="1941840"/>
                      <a:ext cx="1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7" name="Ink 676">
                      <a:extLst>
                        <a:ext uri="{FF2B5EF4-FFF2-40B4-BE49-F238E27FC236}">
                          <a16:creationId xmlns:a16="http://schemas.microsoft.com/office/drawing/2014/main" id="{CD8E4ACD-8491-1DF1-9EA9-CC602FBF2323}"/>
                        </a:ext>
                      </a:extLst>
                    </p14:cNvPr>
                    <p14:cNvContentPartPr/>
                    <p14:nvPr/>
                  </p14:nvContentPartPr>
                  <p14:xfrm>
                    <a:off x="10112040" y="1948320"/>
                    <a:ext cx="10440" cy="6840"/>
                  </p14:xfrm>
                </p:contentPart>
              </mc:Choice>
              <mc:Fallback xmlns="">
                <p:pic>
                  <p:nvPicPr>
                    <p:cNvPr id="826" name="Ink 825">
                      <a:extLst>
                        <a:ext uri="{FF2B5EF4-FFF2-40B4-BE49-F238E27FC236}">
                          <a16:creationId xmlns:a16="http://schemas.microsoft.com/office/drawing/2014/main" id="{31690ED5-E608-B020-AA41-CA67BC48D139}"/>
                        </a:ext>
                      </a:extLst>
                    </p:cNvPr>
                    <p:cNvPicPr/>
                    <p:nvPr/>
                  </p:nvPicPr>
                  <p:blipFill>
                    <a:blip r:embed="rId885"/>
                    <a:stretch>
                      <a:fillRect/>
                    </a:stretch>
                  </p:blipFill>
                  <p:spPr>
                    <a:xfrm>
                      <a:off x="10107720" y="1944000"/>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78" name="Ink 677">
                      <a:extLst>
                        <a:ext uri="{FF2B5EF4-FFF2-40B4-BE49-F238E27FC236}">
                          <a16:creationId xmlns:a16="http://schemas.microsoft.com/office/drawing/2014/main" id="{A9C5BAEA-233D-4214-2626-87E20BB76415}"/>
                        </a:ext>
                      </a:extLst>
                    </p14:cNvPr>
                    <p14:cNvContentPartPr/>
                    <p14:nvPr/>
                  </p14:nvContentPartPr>
                  <p14:xfrm>
                    <a:off x="10118100" y="1945725"/>
                    <a:ext cx="33480" cy="7920"/>
                  </p14:xfrm>
                </p:contentPart>
              </mc:Choice>
              <mc:Fallback xmlns="">
                <p:pic>
                  <p:nvPicPr>
                    <p:cNvPr id="827" name="Ink 826">
                      <a:extLst>
                        <a:ext uri="{FF2B5EF4-FFF2-40B4-BE49-F238E27FC236}">
                          <a16:creationId xmlns:a16="http://schemas.microsoft.com/office/drawing/2014/main" id="{BA06ED71-BDDC-B72D-E3E8-C01105EC9854}"/>
                        </a:ext>
                      </a:extLst>
                    </p:cNvPr>
                    <p:cNvPicPr/>
                    <p:nvPr/>
                  </p:nvPicPr>
                  <p:blipFill>
                    <a:blip r:embed="rId887"/>
                    <a:stretch>
                      <a:fillRect/>
                    </a:stretch>
                  </p:blipFill>
                  <p:spPr>
                    <a:xfrm>
                      <a:off x="10113780" y="1941405"/>
                      <a:ext cx="42120" cy="16560"/>
                    </a:xfrm>
                    <a:prstGeom prst="rect">
                      <a:avLst/>
                    </a:prstGeom>
                  </p:spPr>
                </p:pic>
              </mc:Fallback>
            </mc:AlternateContent>
          </p:grpSp>
          <p:grpSp>
            <p:nvGrpSpPr>
              <p:cNvPr id="644" name="Group 643">
                <a:extLst>
                  <a:ext uri="{FF2B5EF4-FFF2-40B4-BE49-F238E27FC236}">
                    <a16:creationId xmlns:a16="http://schemas.microsoft.com/office/drawing/2014/main" id="{831AA600-25D8-87FE-F08D-279B3F0FB236}"/>
                  </a:ext>
                </a:extLst>
              </p:cNvPr>
              <p:cNvGrpSpPr/>
              <p:nvPr/>
            </p:nvGrpSpPr>
            <p:grpSpPr>
              <a:xfrm>
                <a:off x="9863640" y="1920240"/>
                <a:ext cx="87840" cy="33405"/>
                <a:chOff x="9863640" y="1920240"/>
                <a:chExt cx="87840" cy="33405"/>
              </a:xfrm>
            </p:grpSpPr>
            <mc:AlternateContent xmlns:mc="http://schemas.openxmlformats.org/markup-compatibility/2006" xmlns:p14="http://schemas.microsoft.com/office/powerpoint/2010/main">
              <mc:Choice Requires="p14">
                <p:contentPart p14:bwMode="auto" r:id="rId888">
                  <p14:nvContentPartPr>
                    <p14:cNvPr id="646" name="Ink 645">
                      <a:extLst>
                        <a:ext uri="{FF2B5EF4-FFF2-40B4-BE49-F238E27FC236}">
                          <a16:creationId xmlns:a16="http://schemas.microsoft.com/office/drawing/2014/main" id="{6AF715CA-D76D-F4C2-0B23-69910386743D}"/>
                        </a:ext>
                      </a:extLst>
                    </p14:cNvPr>
                    <p14:cNvContentPartPr/>
                    <p14:nvPr/>
                  </p14:nvContentPartPr>
                  <p14:xfrm>
                    <a:off x="9871560" y="1930320"/>
                    <a:ext cx="360" cy="360"/>
                  </p14:xfrm>
                </p:contentPart>
              </mc:Choice>
              <mc:Fallback xmlns="">
                <p:pic>
                  <p:nvPicPr>
                    <p:cNvPr id="795" name="Ink 794">
                      <a:extLst>
                        <a:ext uri="{FF2B5EF4-FFF2-40B4-BE49-F238E27FC236}">
                          <a16:creationId xmlns:a16="http://schemas.microsoft.com/office/drawing/2014/main" id="{2AC48786-D432-FA96-0243-3BE62F5243FA}"/>
                        </a:ext>
                      </a:extLst>
                    </p:cNvPr>
                    <p:cNvPicPr/>
                    <p:nvPr/>
                  </p:nvPicPr>
                  <p:blipFill>
                    <a:blip r:embed="rId395"/>
                    <a:stretch>
                      <a:fillRect/>
                    </a:stretch>
                  </p:blipFill>
                  <p:spPr>
                    <a:xfrm>
                      <a:off x="9867240" y="1926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47" name="Ink 646">
                      <a:extLst>
                        <a:ext uri="{FF2B5EF4-FFF2-40B4-BE49-F238E27FC236}">
                          <a16:creationId xmlns:a16="http://schemas.microsoft.com/office/drawing/2014/main" id="{F1A1030C-ADA1-31C0-7CC2-C44D07E55D08}"/>
                        </a:ext>
                      </a:extLst>
                    </p14:cNvPr>
                    <p14:cNvContentPartPr/>
                    <p14:nvPr/>
                  </p14:nvContentPartPr>
                  <p14:xfrm>
                    <a:off x="9871560" y="1927440"/>
                    <a:ext cx="360" cy="360"/>
                  </p14:xfrm>
                </p:contentPart>
              </mc:Choice>
              <mc:Fallback xmlns="">
                <p:pic>
                  <p:nvPicPr>
                    <p:cNvPr id="796" name="Ink 795">
                      <a:extLst>
                        <a:ext uri="{FF2B5EF4-FFF2-40B4-BE49-F238E27FC236}">
                          <a16:creationId xmlns:a16="http://schemas.microsoft.com/office/drawing/2014/main" id="{ACDF7A42-E555-FCF2-4E8A-5807A3A2EFA6}"/>
                        </a:ext>
                      </a:extLst>
                    </p:cNvPr>
                    <p:cNvPicPr/>
                    <p:nvPr/>
                  </p:nvPicPr>
                  <p:blipFill>
                    <a:blip r:embed="rId395"/>
                    <a:stretch>
                      <a:fillRect/>
                    </a:stretch>
                  </p:blipFill>
                  <p:spPr>
                    <a:xfrm>
                      <a:off x="9867240" y="1923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48" name="Ink 647">
                      <a:extLst>
                        <a:ext uri="{FF2B5EF4-FFF2-40B4-BE49-F238E27FC236}">
                          <a16:creationId xmlns:a16="http://schemas.microsoft.com/office/drawing/2014/main" id="{0EEDDD47-B522-0D69-4134-6EA77A74F38B}"/>
                        </a:ext>
                      </a:extLst>
                    </p14:cNvPr>
                    <p14:cNvContentPartPr/>
                    <p14:nvPr/>
                  </p14:nvContentPartPr>
                  <p14:xfrm>
                    <a:off x="9883080" y="1922400"/>
                    <a:ext cx="3960" cy="2520"/>
                  </p14:xfrm>
                </p:contentPart>
              </mc:Choice>
              <mc:Fallback xmlns="">
                <p:pic>
                  <p:nvPicPr>
                    <p:cNvPr id="797" name="Ink 796">
                      <a:extLst>
                        <a:ext uri="{FF2B5EF4-FFF2-40B4-BE49-F238E27FC236}">
                          <a16:creationId xmlns:a16="http://schemas.microsoft.com/office/drawing/2014/main" id="{E9BF88DE-932C-C3BA-3FAB-413979CB94B5}"/>
                        </a:ext>
                      </a:extLst>
                    </p:cNvPr>
                    <p:cNvPicPr/>
                    <p:nvPr/>
                  </p:nvPicPr>
                  <p:blipFill>
                    <a:blip r:embed="rId891"/>
                    <a:stretch>
                      <a:fillRect/>
                    </a:stretch>
                  </p:blipFill>
                  <p:spPr>
                    <a:xfrm>
                      <a:off x="9878760" y="1918080"/>
                      <a:ext cx="1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49" name="Ink 648">
                      <a:extLst>
                        <a:ext uri="{FF2B5EF4-FFF2-40B4-BE49-F238E27FC236}">
                          <a16:creationId xmlns:a16="http://schemas.microsoft.com/office/drawing/2014/main" id="{67A1D43A-8F5B-4DE6-B95F-384668368ECA}"/>
                        </a:ext>
                      </a:extLst>
                    </p14:cNvPr>
                    <p14:cNvContentPartPr/>
                    <p14:nvPr/>
                  </p14:nvContentPartPr>
                  <p14:xfrm>
                    <a:off x="9874440" y="1922760"/>
                    <a:ext cx="8280" cy="4320"/>
                  </p14:xfrm>
                </p:contentPart>
              </mc:Choice>
              <mc:Fallback xmlns="">
                <p:pic>
                  <p:nvPicPr>
                    <p:cNvPr id="798" name="Ink 797">
                      <a:extLst>
                        <a:ext uri="{FF2B5EF4-FFF2-40B4-BE49-F238E27FC236}">
                          <a16:creationId xmlns:a16="http://schemas.microsoft.com/office/drawing/2014/main" id="{995DB602-30D3-EE84-E72A-27D29012A2C3}"/>
                        </a:ext>
                      </a:extLst>
                    </p:cNvPr>
                    <p:cNvPicPr/>
                    <p:nvPr/>
                  </p:nvPicPr>
                  <p:blipFill>
                    <a:blip r:embed="rId893"/>
                    <a:stretch>
                      <a:fillRect/>
                    </a:stretch>
                  </p:blipFill>
                  <p:spPr>
                    <a:xfrm>
                      <a:off x="9870120" y="1918440"/>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50" name="Ink 649">
                      <a:extLst>
                        <a:ext uri="{FF2B5EF4-FFF2-40B4-BE49-F238E27FC236}">
                          <a16:creationId xmlns:a16="http://schemas.microsoft.com/office/drawing/2014/main" id="{60A1634E-7FCC-C468-DECA-8726C77C3827}"/>
                        </a:ext>
                      </a:extLst>
                    </p14:cNvPr>
                    <p14:cNvContentPartPr/>
                    <p14:nvPr/>
                  </p14:nvContentPartPr>
                  <p14:xfrm>
                    <a:off x="9868680" y="1924200"/>
                    <a:ext cx="2880" cy="1800"/>
                  </p14:xfrm>
                </p:contentPart>
              </mc:Choice>
              <mc:Fallback xmlns="">
                <p:pic>
                  <p:nvPicPr>
                    <p:cNvPr id="799" name="Ink 798">
                      <a:extLst>
                        <a:ext uri="{FF2B5EF4-FFF2-40B4-BE49-F238E27FC236}">
                          <a16:creationId xmlns:a16="http://schemas.microsoft.com/office/drawing/2014/main" id="{0895214B-F921-4855-21A3-347FDA37FC9D}"/>
                        </a:ext>
                      </a:extLst>
                    </p:cNvPr>
                    <p:cNvPicPr/>
                    <p:nvPr/>
                  </p:nvPicPr>
                  <p:blipFill>
                    <a:blip r:embed="rId895"/>
                    <a:stretch>
                      <a:fillRect/>
                    </a:stretch>
                  </p:blipFill>
                  <p:spPr>
                    <a:xfrm>
                      <a:off x="9864360" y="191988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51" name="Ink 650">
                      <a:extLst>
                        <a:ext uri="{FF2B5EF4-FFF2-40B4-BE49-F238E27FC236}">
                          <a16:creationId xmlns:a16="http://schemas.microsoft.com/office/drawing/2014/main" id="{E45126C5-EAD0-7097-8257-BE49D2100C1C}"/>
                        </a:ext>
                      </a:extLst>
                    </p14:cNvPr>
                    <p14:cNvContentPartPr/>
                    <p14:nvPr/>
                  </p14:nvContentPartPr>
                  <p14:xfrm>
                    <a:off x="9892800" y="1923840"/>
                    <a:ext cx="3600" cy="1800"/>
                  </p14:xfrm>
                </p:contentPart>
              </mc:Choice>
              <mc:Fallback xmlns="">
                <p:pic>
                  <p:nvPicPr>
                    <p:cNvPr id="800" name="Ink 799">
                      <a:extLst>
                        <a:ext uri="{FF2B5EF4-FFF2-40B4-BE49-F238E27FC236}">
                          <a16:creationId xmlns:a16="http://schemas.microsoft.com/office/drawing/2014/main" id="{6223B6CB-155F-7219-1DF3-3CAD2E19849B}"/>
                        </a:ext>
                      </a:extLst>
                    </p:cNvPr>
                    <p:cNvPicPr/>
                    <p:nvPr/>
                  </p:nvPicPr>
                  <p:blipFill>
                    <a:blip r:embed="rId897"/>
                    <a:stretch>
                      <a:fillRect/>
                    </a:stretch>
                  </p:blipFill>
                  <p:spPr>
                    <a:xfrm>
                      <a:off x="9888480" y="191952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52" name="Ink 651">
                      <a:extLst>
                        <a:ext uri="{FF2B5EF4-FFF2-40B4-BE49-F238E27FC236}">
                          <a16:creationId xmlns:a16="http://schemas.microsoft.com/office/drawing/2014/main" id="{BE79D24B-D4E2-A8C5-CA71-AC53ABEEA121}"/>
                        </a:ext>
                      </a:extLst>
                    </p14:cNvPr>
                    <p14:cNvContentPartPr/>
                    <p14:nvPr/>
                  </p14:nvContentPartPr>
                  <p14:xfrm>
                    <a:off x="9898200" y="1920240"/>
                    <a:ext cx="5760" cy="6120"/>
                  </p14:xfrm>
                </p:contentPart>
              </mc:Choice>
              <mc:Fallback xmlns="">
                <p:pic>
                  <p:nvPicPr>
                    <p:cNvPr id="801" name="Ink 800">
                      <a:extLst>
                        <a:ext uri="{FF2B5EF4-FFF2-40B4-BE49-F238E27FC236}">
                          <a16:creationId xmlns:a16="http://schemas.microsoft.com/office/drawing/2014/main" id="{CE47B839-8AA5-B989-D981-FF69F85EAE94}"/>
                        </a:ext>
                      </a:extLst>
                    </p:cNvPr>
                    <p:cNvPicPr/>
                    <p:nvPr/>
                  </p:nvPicPr>
                  <p:blipFill>
                    <a:blip r:embed="rId899"/>
                    <a:stretch>
                      <a:fillRect/>
                    </a:stretch>
                  </p:blipFill>
                  <p:spPr>
                    <a:xfrm>
                      <a:off x="9893880" y="1915920"/>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53" name="Ink 652">
                      <a:extLst>
                        <a:ext uri="{FF2B5EF4-FFF2-40B4-BE49-F238E27FC236}">
                          <a16:creationId xmlns:a16="http://schemas.microsoft.com/office/drawing/2014/main" id="{6C1ADCCF-2279-34AB-A2C2-B1ED86CAAA27}"/>
                        </a:ext>
                      </a:extLst>
                    </p14:cNvPr>
                    <p14:cNvContentPartPr/>
                    <p14:nvPr/>
                  </p14:nvContentPartPr>
                  <p14:xfrm>
                    <a:off x="9906120" y="1923480"/>
                    <a:ext cx="3240" cy="2880"/>
                  </p14:xfrm>
                </p:contentPart>
              </mc:Choice>
              <mc:Fallback xmlns="">
                <p:pic>
                  <p:nvPicPr>
                    <p:cNvPr id="802" name="Ink 801">
                      <a:extLst>
                        <a:ext uri="{FF2B5EF4-FFF2-40B4-BE49-F238E27FC236}">
                          <a16:creationId xmlns:a16="http://schemas.microsoft.com/office/drawing/2014/main" id="{C698BC7F-9368-F06C-EE25-15057CEADAC2}"/>
                        </a:ext>
                      </a:extLst>
                    </p:cNvPr>
                    <p:cNvPicPr/>
                    <p:nvPr/>
                  </p:nvPicPr>
                  <p:blipFill>
                    <a:blip r:embed="rId901"/>
                    <a:stretch>
                      <a:fillRect/>
                    </a:stretch>
                  </p:blipFill>
                  <p:spPr>
                    <a:xfrm>
                      <a:off x="9901800" y="1919160"/>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54" name="Ink 653">
                      <a:extLst>
                        <a:ext uri="{FF2B5EF4-FFF2-40B4-BE49-F238E27FC236}">
                          <a16:creationId xmlns:a16="http://schemas.microsoft.com/office/drawing/2014/main" id="{DDF8B950-5AB8-D2BE-3C1F-21069814CD6E}"/>
                        </a:ext>
                      </a:extLst>
                    </p14:cNvPr>
                    <p14:cNvContentPartPr/>
                    <p14:nvPr/>
                  </p14:nvContentPartPr>
                  <p14:xfrm>
                    <a:off x="9898920" y="1925280"/>
                    <a:ext cx="5760" cy="1080"/>
                  </p14:xfrm>
                </p:contentPart>
              </mc:Choice>
              <mc:Fallback xmlns="">
                <p:pic>
                  <p:nvPicPr>
                    <p:cNvPr id="803" name="Ink 802">
                      <a:extLst>
                        <a:ext uri="{FF2B5EF4-FFF2-40B4-BE49-F238E27FC236}">
                          <a16:creationId xmlns:a16="http://schemas.microsoft.com/office/drawing/2014/main" id="{D567BAAF-7B04-A445-43CB-FDD28B75286B}"/>
                        </a:ext>
                      </a:extLst>
                    </p:cNvPr>
                    <p:cNvPicPr/>
                    <p:nvPr/>
                  </p:nvPicPr>
                  <p:blipFill>
                    <a:blip r:embed="rId903"/>
                    <a:stretch>
                      <a:fillRect/>
                    </a:stretch>
                  </p:blipFill>
                  <p:spPr>
                    <a:xfrm>
                      <a:off x="9894600" y="1920960"/>
                      <a:ext cx="14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55" name="Ink 654">
                      <a:extLst>
                        <a:ext uri="{FF2B5EF4-FFF2-40B4-BE49-F238E27FC236}">
                          <a16:creationId xmlns:a16="http://schemas.microsoft.com/office/drawing/2014/main" id="{2A43EFB1-F6C1-FC85-E197-BB427607031B}"/>
                        </a:ext>
                      </a:extLst>
                    </p14:cNvPr>
                    <p14:cNvContentPartPr/>
                    <p14:nvPr/>
                  </p14:nvContentPartPr>
                  <p14:xfrm>
                    <a:off x="9924480" y="1924560"/>
                    <a:ext cx="2880" cy="1800"/>
                  </p14:xfrm>
                </p:contentPart>
              </mc:Choice>
              <mc:Fallback xmlns="">
                <p:pic>
                  <p:nvPicPr>
                    <p:cNvPr id="804" name="Ink 803">
                      <a:extLst>
                        <a:ext uri="{FF2B5EF4-FFF2-40B4-BE49-F238E27FC236}">
                          <a16:creationId xmlns:a16="http://schemas.microsoft.com/office/drawing/2014/main" id="{CB8929BD-87DA-F93C-DDA7-3A5527AB58EC}"/>
                        </a:ext>
                      </a:extLst>
                    </p:cNvPr>
                    <p:cNvPicPr/>
                    <p:nvPr/>
                  </p:nvPicPr>
                  <p:blipFill>
                    <a:blip r:embed="rId905"/>
                    <a:stretch>
                      <a:fillRect/>
                    </a:stretch>
                  </p:blipFill>
                  <p:spPr>
                    <a:xfrm>
                      <a:off x="9920160" y="192024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56" name="Ink 655">
                      <a:extLst>
                        <a:ext uri="{FF2B5EF4-FFF2-40B4-BE49-F238E27FC236}">
                          <a16:creationId xmlns:a16="http://schemas.microsoft.com/office/drawing/2014/main" id="{302D4CCF-B035-3704-B1E0-333157ACE903}"/>
                        </a:ext>
                      </a:extLst>
                    </p14:cNvPr>
                    <p14:cNvContentPartPr/>
                    <p14:nvPr/>
                  </p14:nvContentPartPr>
                  <p14:xfrm>
                    <a:off x="9921960" y="1924560"/>
                    <a:ext cx="10800" cy="2520"/>
                  </p14:xfrm>
                </p:contentPart>
              </mc:Choice>
              <mc:Fallback xmlns="">
                <p:pic>
                  <p:nvPicPr>
                    <p:cNvPr id="805" name="Ink 804">
                      <a:extLst>
                        <a:ext uri="{FF2B5EF4-FFF2-40B4-BE49-F238E27FC236}">
                          <a16:creationId xmlns:a16="http://schemas.microsoft.com/office/drawing/2014/main" id="{0826ED3E-3C45-FC58-8D9B-409F0A95DF2B}"/>
                        </a:ext>
                      </a:extLst>
                    </p:cNvPr>
                    <p:cNvPicPr/>
                    <p:nvPr/>
                  </p:nvPicPr>
                  <p:blipFill>
                    <a:blip r:embed="rId907"/>
                    <a:stretch>
                      <a:fillRect/>
                    </a:stretch>
                  </p:blipFill>
                  <p:spPr>
                    <a:xfrm>
                      <a:off x="9917640" y="1920240"/>
                      <a:ext cx="19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57" name="Ink 656">
                      <a:extLst>
                        <a:ext uri="{FF2B5EF4-FFF2-40B4-BE49-F238E27FC236}">
                          <a16:creationId xmlns:a16="http://schemas.microsoft.com/office/drawing/2014/main" id="{E3FC7914-4DB8-DDF3-87AA-93990C6EB098}"/>
                        </a:ext>
                      </a:extLst>
                    </p14:cNvPr>
                    <p14:cNvContentPartPr/>
                    <p14:nvPr/>
                  </p14:nvContentPartPr>
                  <p14:xfrm>
                    <a:off x="9915480" y="1923120"/>
                    <a:ext cx="32040" cy="5400"/>
                  </p14:xfrm>
                </p:contentPart>
              </mc:Choice>
              <mc:Fallback xmlns="">
                <p:pic>
                  <p:nvPicPr>
                    <p:cNvPr id="806" name="Ink 805">
                      <a:extLst>
                        <a:ext uri="{FF2B5EF4-FFF2-40B4-BE49-F238E27FC236}">
                          <a16:creationId xmlns:a16="http://schemas.microsoft.com/office/drawing/2014/main" id="{CFA21156-93A2-4625-5454-8C2F9A85FFDF}"/>
                        </a:ext>
                      </a:extLst>
                    </p:cNvPr>
                    <p:cNvPicPr/>
                    <p:nvPr/>
                  </p:nvPicPr>
                  <p:blipFill>
                    <a:blip r:embed="rId909"/>
                    <a:stretch>
                      <a:fillRect/>
                    </a:stretch>
                  </p:blipFill>
                  <p:spPr>
                    <a:xfrm>
                      <a:off x="9911160" y="1918800"/>
                      <a:ext cx="40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58" name="Ink 657">
                      <a:extLst>
                        <a:ext uri="{FF2B5EF4-FFF2-40B4-BE49-F238E27FC236}">
                          <a16:creationId xmlns:a16="http://schemas.microsoft.com/office/drawing/2014/main" id="{34AE714F-73C2-8504-0268-69BB905F87EE}"/>
                        </a:ext>
                      </a:extLst>
                    </p14:cNvPr>
                    <p14:cNvContentPartPr/>
                    <p14:nvPr/>
                  </p14:nvContentPartPr>
                  <p14:xfrm>
                    <a:off x="9945720" y="1925640"/>
                    <a:ext cx="3960" cy="1800"/>
                  </p14:xfrm>
                </p:contentPart>
              </mc:Choice>
              <mc:Fallback xmlns="">
                <p:pic>
                  <p:nvPicPr>
                    <p:cNvPr id="807" name="Ink 806">
                      <a:extLst>
                        <a:ext uri="{FF2B5EF4-FFF2-40B4-BE49-F238E27FC236}">
                          <a16:creationId xmlns:a16="http://schemas.microsoft.com/office/drawing/2014/main" id="{21DCAE7D-2064-E841-384F-FC0D8457C120}"/>
                        </a:ext>
                      </a:extLst>
                    </p:cNvPr>
                    <p:cNvPicPr/>
                    <p:nvPr/>
                  </p:nvPicPr>
                  <p:blipFill>
                    <a:blip r:embed="rId911"/>
                    <a:stretch>
                      <a:fillRect/>
                    </a:stretch>
                  </p:blipFill>
                  <p:spPr>
                    <a:xfrm>
                      <a:off x="9941400" y="1921320"/>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59" name="Ink 658">
                      <a:extLst>
                        <a:ext uri="{FF2B5EF4-FFF2-40B4-BE49-F238E27FC236}">
                          <a16:creationId xmlns:a16="http://schemas.microsoft.com/office/drawing/2014/main" id="{204832C3-6070-84B2-D8D5-6D1530213AB4}"/>
                        </a:ext>
                      </a:extLst>
                    </p14:cNvPr>
                    <p14:cNvContentPartPr/>
                    <p14:nvPr/>
                  </p14:nvContentPartPr>
                  <p14:xfrm>
                    <a:off x="9943920" y="1929240"/>
                    <a:ext cx="7560" cy="1080"/>
                  </p14:xfrm>
                </p:contentPart>
              </mc:Choice>
              <mc:Fallback xmlns="">
                <p:pic>
                  <p:nvPicPr>
                    <p:cNvPr id="808" name="Ink 807">
                      <a:extLst>
                        <a:ext uri="{FF2B5EF4-FFF2-40B4-BE49-F238E27FC236}">
                          <a16:creationId xmlns:a16="http://schemas.microsoft.com/office/drawing/2014/main" id="{A966D124-EBAE-5B60-1AC9-2FA9F0C51AC5}"/>
                        </a:ext>
                      </a:extLst>
                    </p:cNvPr>
                    <p:cNvPicPr/>
                    <p:nvPr/>
                  </p:nvPicPr>
                  <p:blipFill>
                    <a:blip r:embed="rId913"/>
                    <a:stretch>
                      <a:fillRect/>
                    </a:stretch>
                  </p:blipFill>
                  <p:spPr>
                    <a:xfrm>
                      <a:off x="9939600" y="1924920"/>
                      <a:ext cx="16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60" name="Ink 659">
                      <a:extLst>
                        <a:ext uri="{FF2B5EF4-FFF2-40B4-BE49-F238E27FC236}">
                          <a16:creationId xmlns:a16="http://schemas.microsoft.com/office/drawing/2014/main" id="{9A690DDA-01C1-BC97-EBCE-6A18A0A897B1}"/>
                        </a:ext>
                      </a:extLst>
                    </p14:cNvPr>
                    <p14:cNvContentPartPr/>
                    <p14:nvPr/>
                  </p14:nvContentPartPr>
                  <p14:xfrm>
                    <a:off x="9893520" y="1926000"/>
                    <a:ext cx="2520" cy="1440"/>
                  </p14:xfrm>
                </p:contentPart>
              </mc:Choice>
              <mc:Fallback xmlns="">
                <p:pic>
                  <p:nvPicPr>
                    <p:cNvPr id="809" name="Ink 808">
                      <a:extLst>
                        <a:ext uri="{FF2B5EF4-FFF2-40B4-BE49-F238E27FC236}">
                          <a16:creationId xmlns:a16="http://schemas.microsoft.com/office/drawing/2014/main" id="{A686DCBE-6D6A-4DE5-1EF8-6944E22F6729}"/>
                        </a:ext>
                      </a:extLst>
                    </p:cNvPr>
                    <p:cNvPicPr/>
                    <p:nvPr/>
                  </p:nvPicPr>
                  <p:blipFill>
                    <a:blip r:embed="rId915"/>
                    <a:stretch>
                      <a:fillRect/>
                    </a:stretch>
                  </p:blipFill>
                  <p:spPr>
                    <a:xfrm>
                      <a:off x="9889200" y="1921680"/>
                      <a:ext cx="11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61" name="Ink 660">
                      <a:extLst>
                        <a:ext uri="{FF2B5EF4-FFF2-40B4-BE49-F238E27FC236}">
                          <a16:creationId xmlns:a16="http://schemas.microsoft.com/office/drawing/2014/main" id="{31A17130-6CE3-C7F6-5E17-DDA13EBD9E96}"/>
                        </a:ext>
                      </a:extLst>
                    </p14:cNvPr>
                    <p14:cNvContentPartPr/>
                    <p14:nvPr/>
                  </p14:nvContentPartPr>
                  <p14:xfrm>
                    <a:off x="9863640" y="1925280"/>
                    <a:ext cx="3240" cy="2520"/>
                  </p14:xfrm>
                </p:contentPart>
              </mc:Choice>
              <mc:Fallback xmlns="">
                <p:pic>
                  <p:nvPicPr>
                    <p:cNvPr id="810" name="Ink 809">
                      <a:extLst>
                        <a:ext uri="{FF2B5EF4-FFF2-40B4-BE49-F238E27FC236}">
                          <a16:creationId xmlns:a16="http://schemas.microsoft.com/office/drawing/2014/main" id="{9E861975-B3B7-F8D3-DF0B-5747F5051B8B}"/>
                        </a:ext>
                      </a:extLst>
                    </p:cNvPr>
                    <p:cNvPicPr/>
                    <p:nvPr/>
                  </p:nvPicPr>
                  <p:blipFill>
                    <a:blip r:embed="rId917"/>
                    <a:stretch>
                      <a:fillRect/>
                    </a:stretch>
                  </p:blipFill>
                  <p:spPr>
                    <a:xfrm>
                      <a:off x="9859320" y="1920960"/>
                      <a:ext cx="11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62" name="Ink 661">
                      <a:extLst>
                        <a:ext uri="{FF2B5EF4-FFF2-40B4-BE49-F238E27FC236}">
                          <a16:creationId xmlns:a16="http://schemas.microsoft.com/office/drawing/2014/main" id="{F9E12FE7-E7FA-7499-1DA1-15CD8876F731}"/>
                        </a:ext>
                      </a:extLst>
                    </p14:cNvPr>
                    <p14:cNvContentPartPr/>
                    <p14:nvPr/>
                  </p14:nvContentPartPr>
                  <p14:xfrm>
                    <a:off x="9871860" y="1940685"/>
                    <a:ext cx="79200" cy="12960"/>
                  </p14:xfrm>
                </p:contentPart>
              </mc:Choice>
              <mc:Fallback xmlns="">
                <p:pic>
                  <p:nvPicPr>
                    <p:cNvPr id="811" name="Ink 810">
                      <a:extLst>
                        <a:ext uri="{FF2B5EF4-FFF2-40B4-BE49-F238E27FC236}">
                          <a16:creationId xmlns:a16="http://schemas.microsoft.com/office/drawing/2014/main" id="{778E14A6-2474-7DB3-CE73-1B395D3AAB24}"/>
                        </a:ext>
                      </a:extLst>
                    </p:cNvPr>
                    <p:cNvPicPr/>
                    <p:nvPr/>
                  </p:nvPicPr>
                  <p:blipFill>
                    <a:blip r:embed="rId919"/>
                    <a:stretch>
                      <a:fillRect/>
                    </a:stretch>
                  </p:blipFill>
                  <p:spPr>
                    <a:xfrm>
                      <a:off x="9867540" y="1936365"/>
                      <a:ext cx="878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0">
                <p14:nvContentPartPr>
                  <p14:cNvPr id="645" name="Ink 644">
                    <a:extLst>
                      <a:ext uri="{FF2B5EF4-FFF2-40B4-BE49-F238E27FC236}">
                        <a16:creationId xmlns:a16="http://schemas.microsoft.com/office/drawing/2014/main" id="{5C81E731-2795-A18F-E0E2-FEF46C3A3CE2}"/>
                      </a:ext>
                    </a:extLst>
                  </p14:cNvPr>
                  <p14:cNvContentPartPr/>
                  <p14:nvPr/>
                </p14:nvContentPartPr>
                <p14:xfrm>
                  <a:off x="9899340" y="1948185"/>
                  <a:ext cx="27720" cy="24840"/>
                </p14:xfrm>
              </p:contentPart>
            </mc:Choice>
            <mc:Fallback xmlns="">
              <p:pic>
                <p:nvPicPr>
                  <p:cNvPr id="794" name="Ink 793">
                    <a:extLst>
                      <a:ext uri="{FF2B5EF4-FFF2-40B4-BE49-F238E27FC236}">
                        <a16:creationId xmlns:a16="http://schemas.microsoft.com/office/drawing/2014/main" id="{BB17E2B7-4480-859C-329A-32D9115EB1A4}"/>
                      </a:ext>
                    </a:extLst>
                  </p:cNvPr>
                  <p:cNvPicPr/>
                  <p:nvPr/>
                </p:nvPicPr>
                <p:blipFill>
                  <a:blip r:embed="rId921"/>
                  <a:stretch>
                    <a:fillRect/>
                  </a:stretch>
                </p:blipFill>
                <p:spPr>
                  <a:xfrm>
                    <a:off x="9895020" y="1943865"/>
                    <a:ext cx="36360" cy="33480"/>
                  </a:xfrm>
                  <a:prstGeom prst="rect">
                    <a:avLst/>
                  </a:prstGeom>
                </p:spPr>
              </p:pic>
            </mc:Fallback>
          </mc:AlternateContent>
        </p:grpSp>
      </p:grpSp>
    </p:spTree>
    <p:extLst>
      <p:ext uri="{BB962C8B-B14F-4D97-AF65-F5344CB8AC3E}">
        <p14:creationId xmlns:p14="http://schemas.microsoft.com/office/powerpoint/2010/main" val="40115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Licensed indications of current </a:t>
            </a:r>
            <a:r>
              <a:rPr lang="en-GB" dirty="0" err="1"/>
              <a:t>TTh</a:t>
            </a:r>
            <a:endParaRPr lang="en-GB" dirty="0"/>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dirty="0">
                <a:solidFill>
                  <a:srgbClr val="005294"/>
                </a:solidFill>
              </a:rPr>
              <a:t>SmPC, summary of product characteristics; TTh, testosterone therapy.</a:t>
            </a:r>
          </a:p>
          <a:p>
            <a:r>
              <a:rPr lang="sv-SE" sz="900" dirty="0">
                <a:solidFill>
                  <a:srgbClr val="005294"/>
                </a:solidFill>
              </a:rPr>
              <a:t>References can be found in the slide notes.</a:t>
            </a:r>
          </a:p>
        </p:txBody>
      </p:sp>
      <p:grpSp>
        <p:nvGrpSpPr>
          <p:cNvPr id="68" name="Group 67">
            <a:extLst>
              <a:ext uri="{FF2B5EF4-FFF2-40B4-BE49-F238E27FC236}">
                <a16:creationId xmlns:a16="http://schemas.microsoft.com/office/drawing/2014/main" id="{6D4AC4AD-72EC-D5EA-CA51-1B26AC3D5CD8}"/>
              </a:ext>
            </a:extLst>
          </p:cNvPr>
          <p:cNvGrpSpPr/>
          <p:nvPr/>
        </p:nvGrpSpPr>
        <p:grpSpPr>
          <a:xfrm>
            <a:off x="2001591" y="2174897"/>
            <a:ext cx="6509830" cy="1224729"/>
            <a:chOff x="2001591" y="2174897"/>
            <a:chExt cx="6509830" cy="1224729"/>
          </a:xfrm>
        </p:grpSpPr>
        <p:sp>
          <p:nvSpPr>
            <p:cNvPr id="90" name="Freeform: Shape 89">
              <a:extLst>
                <a:ext uri="{FF2B5EF4-FFF2-40B4-BE49-F238E27FC236}">
                  <a16:creationId xmlns:a16="http://schemas.microsoft.com/office/drawing/2014/main" id="{11FADE22-4DB1-13F4-7F8E-88684FB3A90F}"/>
                </a:ext>
              </a:extLst>
            </p:cNvPr>
            <p:cNvSpPr/>
            <p:nvPr/>
          </p:nvSpPr>
          <p:spPr>
            <a:xfrm>
              <a:off x="2001591" y="2174897"/>
              <a:ext cx="6509830" cy="1224729"/>
            </a:xfrm>
            <a:custGeom>
              <a:avLst/>
              <a:gdLst>
                <a:gd name="connsiteX0" fmla="*/ 5332916 w 6509830"/>
                <a:gd name="connsiteY0" fmla="*/ 0 h 1224729"/>
                <a:gd name="connsiteX1" fmla="*/ 5581190 w 6509830"/>
                <a:gd name="connsiteY1" fmla="*/ 102838 h 1224729"/>
                <a:gd name="connsiteX2" fmla="*/ 5620668 w 6509830"/>
                <a:gd name="connsiteY2" fmla="*/ 150686 h 1224729"/>
                <a:gd name="connsiteX3" fmla="*/ 5776381 w 6509830"/>
                <a:gd name="connsiteY3" fmla="*/ 150686 h 1224729"/>
                <a:gd name="connsiteX4" fmla="*/ 5815858 w 6509830"/>
                <a:gd name="connsiteY4" fmla="*/ 102838 h 1224729"/>
                <a:gd name="connsiteX5" fmla="*/ 6064132 w 6509830"/>
                <a:gd name="connsiteY5" fmla="*/ 0 h 1224729"/>
                <a:gd name="connsiteX6" fmla="*/ 6355280 w 6509830"/>
                <a:gd name="connsiteY6" fmla="*/ 154802 h 1224729"/>
                <a:gd name="connsiteX7" fmla="*/ 6356712 w 6509830"/>
                <a:gd name="connsiteY7" fmla="*/ 157441 h 1224729"/>
                <a:gd name="connsiteX8" fmla="*/ 6386198 w 6509830"/>
                <a:gd name="connsiteY8" fmla="*/ 166594 h 1224729"/>
                <a:gd name="connsiteX9" fmla="*/ 6509830 w 6509830"/>
                <a:gd name="connsiteY9" fmla="*/ 353111 h 1224729"/>
                <a:gd name="connsiteX10" fmla="*/ 6509830 w 6509830"/>
                <a:gd name="connsiteY10" fmla="*/ 1022304 h 1224729"/>
                <a:gd name="connsiteX11" fmla="*/ 6307405 w 6509830"/>
                <a:gd name="connsiteY11" fmla="*/ 1224729 h 1224729"/>
                <a:gd name="connsiteX12" fmla="*/ 202425 w 6509830"/>
                <a:gd name="connsiteY12" fmla="*/ 1224729 h 1224729"/>
                <a:gd name="connsiteX13" fmla="*/ 0 w 6509830"/>
                <a:gd name="connsiteY13" fmla="*/ 1022304 h 1224729"/>
                <a:gd name="connsiteX14" fmla="*/ 0 w 6509830"/>
                <a:gd name="connsiteY14" fmla="*/ 353111 h 1224729"/>
                <a:gd name="connsiteX15" fmla="*/ 202425 w 6509830"/>
                <a:gd name="connsiteY15" fmla="*/ 150686 h 1224729"/>
                <a:gd name="connsiteX16" fmla="*/ 5045164 w 6509830"/>
                <a:gd name="connsiteY16" fmla="*/ 150686 h 1224729"/>
                <a:gd name="connsiteX17" fmla="*/ 5084643 w 6509830"/>
                <a:gd name="connsiteY17" fmla="*/ 102838 h 1224729"/>
                <a:gd name="connsiteX18" fmla="*/ 5332916 w 6509830"/>
                <a:gd name="connsiteY18" fmla="*/ 0 h 122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09830" h="1224729">
                  <a:moveTo>
                    <a:pt x="5332916" y="0"/>
                  </a:moveTo>
                  <a:cubicBezTo>
                    <a:pt x="5429873" y="0"/>
                    <a:pt x="5517651" y="39300"/>
                    <a:pt x="5581190" y="102838"/>
                  </a:cubicBezTo>
                  <a:lnTo>
                    <a:pt x="5620668" y="150686"/>
                  </a:lnTo>
                  <a:lnTo>
                    <a:pt x="5776381" y="150686"/>
                  </a:lnTo>
                  <a:lnTo>
                    <a:pt x="5815858" y="102838"/>
                  </a:lnTo>
                  <a:cubicBezTo>
                    <a:pt x="5879397" y="39300"/>
                    <a:pt x="5967175" y="0"/>
                    <a:pt x="6064132" y="0"/>
                  </a:cubicBezTo>
                  <a:cubicBezTo>
                    <a:pt x="6185328" y="0"/>
                    <a:pt x="6292182" y="61406"/>
                    <a:pt x="6355280" y="154802"/>
                  </a:cubicBezTo>
                  <a:lnTo>
                    <a:pt x="6356712" y="157441"/>
                  </a:lnTo>
                  <a:lnTo>
                    <a:pt x="6386198" y="166594"/>
                  </a:lnTo>
                  <a:cubicBezTo>
                    <a:pt x="6458851" y="197324"/>
                    <a:pt x="6509830" y="269264"/>
                    <a:pt x="6509830" y="353111"/>
                  </a:cubicBezTo>
                  <a:lnTo>
                    <a:pt x="6509830" y="1022304"/>
                  </a:lnTo>
                  <a:cubicBezTo>
                    <a:pt x="6509830" y="1134100"/>
                    <a:pt x="6419201" y="1224729"/>
                    <a:pt x="6307405" y="1224729"/>
                  </a:cubicBezTo>
                  <a:lnTo>
                    <a:pt x="202425" y="1224729"/>
                  </a:lnTo>
                  <a:cubicBezTo>
                    <a:pt x="90629" y="1224729"/>
                    <a:pt x="0" y="1134100"/>
                    <a:pt x="0" y="1022304"/>
                  </a:cubicBezTo>
                  <a:lnTo>
                    <a:pt x="0" y="353111"/>
                  </a:lnTo>
                  <a:cubicBezTo>
                    <a:pt x="0" y="241315"/>
                    <a:pt x="90629" y="150686"/>
                    <a:pt x="202425" y="150686"/>
                  </a:cubicBezTo>
                  <a:lnTo>
                    <a:pt x="5045164" y="150686"/>
                  </a:lnTo>
                  <a:lnTo>
                    <a:pt x="5084643" y="102838"/>
                  </a:lnTo>
                  <a:cubicBezTo>
                    <a:pt x="5148181" y="39300"/>
                    <a:pt x="5235959" y="0"/>
                    <a:pt x="5332916" y="0"/>
                  </a:cubicBezTo>
                  <a:close/>
                </a:path>
              </a:pathLst>
            </a:custGeom>
            <a:solidFill>
              <a:srgbClr val="54D4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TextBox 6">
              <a:extLst>
                <a:ext uri="{FF2B5EF4-FFF2-40B4-BE49-F238E27FC236}">
                  <a16:creationId xmlns:a16="http://schemas.microsoft.com/office/drawing/2014/main" id="{2EF7AEA3-2615-36B4-30FF-49A02F7F7488}"/>
                </a:ext>
              </a:extLst>
            </p:cNvPr>
            <p:cNvSpPr txBox="1"/>
            <p:nvPr/>
          </p:nvSpPr>
          <p:spPr>
            <a:xfrm>
              <a:off x="2114791" y="2390945"/>
              <a:ext cx="6223659" cy="992066"/>
            </a:xfrm>
            <a:prstGeom prst="rect">
              <a:avLst/>
            </a:prstGeom>
            <a:noFill/>
          </p:spPr>
          <p:txBody>
            <a:bodyPr wrap="square">
              <a:spAutoFit/>
            </a:bodyPr>
            <a:lstStyle/>
            <a:p>
              <a:pPr>
                <a:lnSpc>
                  <a:spcPct val="90000"/>
                </a:lnSpc>
                <a:spcAft>
                  <a:spcPts val="600"/>
                </a:spcAft>
                <a:buClr>
                  <a:schemeClr val="tx1"/>
                </a:buClr>
              </a:pPr>
              <a:r>
                <a:rPr lang="en-GB" dirty="0">
                  <a:solidFill>
                    <a:schemeClr val="bg2">
                      <a:lumMod val="25000"/>
                    </a:schemeClr>
                  </a:solidFill>
                  <a:latin typeface="+mj-lt"/>
                </a:rPr>
                <a:t>EU/UK SmPC wording</a:t>
              </a:r>
            </a:p>
            <a:p>
              <a:pPr>
                <a:lnSpc>
                  <a:spcPct val="90000"/>
                </a:lnSpc>
                <a:spcBef>
                  <a:spcPts val="1000"/>
                </a:spcBef>
                <a:buClr>
                  <a:schemeClr val="tx1"/>
                </a:buClr>
              </a:pPr>
              <a:r>
                <a:rPr lang="en-GB" sz="1600" dirty="0">
                  <a:solidFill>
                    <a:schemeClr val="bg2">
                      <a:lumMod val="25000"/>
                    </a:schemeClr>
                  </a:solidFill>
                </a:rPr>
                <a:t>Male hypogonadism when testosterone deficiency has been confirmed by clinical features and biochemical tests</a:t>
              </a:r>
            </a:p>
          </p:txBody>
        </p:sp>
      </p:gr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10899511" cy="842538"/>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6EAB"/>
              </a:buClr>
              <a:defRPr/>
            </a:pPr>
            <a:r>
              <a:rPr lang="en-GB" sz="1800" dirty="0">
                <a:solidFill>
                  <a:srgbClr val="E7E6E6">
                    <a:lumMod val="25000"/>
                  </a:srgbClr>
                </a:solidFill>
              </a:rPr>
              <a:t>Newer preparations of </a:t>
            </a:r>
            <a:r>
              <a:rPr lang="en-GB" sz="1800" dirty="0" err="1">
                <a:solidFill>
                  <a:srgbClr val="E7E6E6">
                    <a:lumMod val="25000"/>
                  </a:srgbClr>
                </a:solidFill>
              </a:rPr>
              <a:t>TTh</a:t>
            </a:r>
            <a:r>
              <a:rPr lang="en-GB" sz="1800" dirty="0">
                <a:solidFill>
                  <a:srgbClr val="E7E6E6">
                    <a:lumMod val="25000"/>
                  </a:srgbClr>
                </a:solidFill>
              </a:rPr>
              <a:t> (particularly in the USA) have </a:t>
            </a:r>
            <a:r>
              <a:rPr lang="en-GB" sz="1800" b="1" dirty="0">
                <a:solidFill>
                  <a:schemeClr val="tx1"/>
                </a:solidFill>
              </a:rPr>
              <a:t>limited licensed indications</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and are generally contraindicated in men with hypogonadal conditions not associated </a:t>
            </a:r>
            <a:br>
              <a:rPr lang="en-GB" sz="1800" dirty="0">
                <a:solidFill>
                  <a:srgbClr val="E7E6E6">
                    <a:lumMod val="25000"/>
                  </a:srgbClr>
                </a:solidFill>
              </a:rPr>
            </a:br>
            <a:r>
              <a:rPr lang="en-GB" sz="1800" dirty="0">
                <a:solidFill>
                  <a:srgbClr val="E7E6E6">
                    <a:lumMod val="25000"/>
                  </a:srgbClr>
                </a:solidFill>
              </a:rPr>
              <a:t>with structural or genetic aetiologies, such as ‘age-related/late-onset hypogonadism’</a:t>
            </a:r>
          </a:p>
        </p:txBody>
      </p:sp>
      <p:grpSp>
        <p:nvGrpSpPr>
          <p:cNvPr id="5" name="Group 4">
            <a:extLst>
              <a:ext uri="{FF2B5EF4-FFF2-40B4-BE49-F238E27FC236}">
                <a16:creationId xmlns:a16="http://schemas.microsoft.com/office/drawing/2014/main" id="{3351A314-AF75-A671-86CE-E99A60E37A47}"/>
              </a:ext>
            </a:extLst>
          </p:cNvPr>
          <p:cNvGrpSpPr/>
          <p:nvPr/>
        </p:nvGrpSpPr>
        <p:grpSpPr>
          <a:xfrm>
            <a:off x="500414" y="2506706"/>
            <a:ext cx="1416822" cy="1841492"/>
            <a:chOff x="636308" y="4123309"/>
            <a:chExt cx="968652" cy="1258991"/>
          </a:xfrm>
          <a:effectLst>
            <a:outerShdw blurRad="76200" dir="18900000" sy="23000" kx="-1200000" algn="bl" rotWithShape="0">
              <a:prstClr val="black">
                <a:alpha val="20000"/>
              </a:prstClr>
            </a:outerShdw>
          </a:effectLst>
        </p:grpSpPr>
        <p:grpSp>
          <p:nvGrpSpPr>
            <p:cNvPr id="8" name="Group 7">
              <a:extLst>
                <a:ext uri="{FF2B5EF4-FFF2-40B4-BE49-F238E27FC236}">
                  <a16:creationId xmlns:a16="http://schemas.microsoft.com/office/drawing/2014/main" id="{C8CF32A0-6391-AF64-B44F-19C3FA72EDEB}"/>
                </a:ext>
              </a:extLst>
            </p:cNvPr>
            <p:cNvGrpSpPr/>
            <p:nvPr/>
          </p:nvGrpSpPr>
          <p:grpSpPr>
            <a:xfrm>
              <a:off x="840019" y="4123309"/>
              <a:ext cx="515126" cy="1201755"/>
              <a:chOff x="6477000" y="1764989"/>
              <a:chExt cx="1389361" cy="3241288"/>
            </a:xfrm>
            <a:effectLst/>
          </p:grpSpPr>
          <p:sp>
            <p:nvSpPr>
              <p:cNvPr id="56" name="Freeform 264">
                <a:extLst>
                  <a:ext uri="{FF2B5EF4-FFF2-40B4-BE49-F238E27FC236}">
                    <a16:creationId xmlns:a16="http://schemas.microsoft.com/office/drawing/2014/main" id="{63E89087-1C1F-20A4-2E58-1D5B6D90C70B}"/>
                  </a:ext>
                </a:extLst>
              </p:cNvPr>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8" name="Picture 6">
                <a:extLst>
                  <a:ext uri="{FF2B5EF4-FFF2-40B4-BE49-F238E27FC236}">
                    <a16:creationId xmlns:a16="http://schemas.microsoft.com/office/drawing/2014/main" id="{E6A43116-3056-179A-13DC-E7B3D2EF95BD}"/>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a:extLst>
                <a:ext uri="{FF2B5EF4-FFF2-40B4-BE49-F238E27FC236}">
                  <a16:creationId xmlns:a16="http://schemas.microsoft.com/office/drawing/2014/main" id="{C3621CF8-FAD1-FE9C-20B1-7E75B42FAC25}"/>
                </a:ext>
              </a:extLst>
            </p:cNvPr>
            <p:cNvGrpSpPr/>
            <p:nvPr/>
          </p:nvGrpSpPr>
          <p:grpSpPr>
            <a:xfrm rot="20880000">
              <a:off x="636308" y="4469764"/>
              <a:ext cx="265722" cy="827422"/>
              <a:chOff x="-1973248" y="2258496"/>
              <a:chExt cx="982647" cy="2759603"/>
            </a:xfrm>
            <a:effectLst/>
          </p:grpSpPr>
          <p:sp>
            <p:nvSpPr>
              <p:cNvPr id="51" name="Freeform 262">
                <a:extLst>
                  <a:ext uri="{FF2B5EF4-FFF2-40B4-BE49-F238E27FC236}">
                    <a16:creationId xmlns:a16="http://schemas.microsoft.com/office/drawing/2014/main" id="{85B486A2-451C-6DB0-8AA5-2D054E667A69}"/>
                  </a:ext>
                </a:extLst>
              </p:cNvPr>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D73526C-3347-10F1-CBDC-0CDDF3E741F6}"/>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a:extLst>
                <a:ext uri="{FF2B5EF4-FFF2-40B4-BE49-F238E27FC236}">
                  <a16:creationId xmlns:a16="http://schemas.microsoft.com/office/drawing/2014/main" id="{B94E8A9A-99B7-309B-EF45-66FB3A67F5ED}"/>
                </a:ext>
              </a:extLst>
            </p:cNvPr>
            <p:cNvGrpSpPr/>
            <p:nvPr/>
          </p:nvGrpSpPr>
          <p:grpSpPr>
            <a:xfrm>
              <a:off x="1173007" y="4822552"/>
              <a:ext cx="295147" cy="554466"/>
              <a:chOff x="6324600" y="1819276"/>
              <a:chExt cx="1647825" cy="3095625"/>
            </a:xfrm>
            <a:effectLst/>
          </p:grpSpPr>
          <p:sp>
            <p:nvSpPr>
              <p:cNvPr id="44" name="Freeform 260">
                <a:extLst>
                  <a:ext uri="{FF2B5EF4-FFF2-40B4-BE49-F238E27FC236}">
                    <a16:creationId xmlns:a16="http://schemas.microsoft.com/office/drawing/2014/main" id="{1AE27625-9702-99E5-A601-A4BE8194C5AE}"/>
                  </a:ext>
                </a:extLst>
              </p:cNvPr>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 name="Picture 5">
                <a:extLst>
                  <a:ext uri="{FF2B5EF4-FFF2-40B4-BE49-F238E27FC236}">
                    <a16:creationId xmlns:a16="http://schemas.microsoft.com/office/drawing/2014/main" id="{CED3368B-2DAB-1D1A-7ABE-A6EC35657A3E}"/>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a:extLst>
                <a:ext uri="{FF2B5EF4-FFF2-40B4-BE49-F238E27FC236}">
                  <a16:creationId xmlns:a16="http://schemas.microsoft.com/office/drawing/2014/main" id="{473C6706-9942-00B5-E895-D4E2AE1722ED}"/>
                </a:ext>
              </a:extLst>
            </p:cNvPr>
            <p:cNvGrpSpPr/>
            <p:nvPr/>
          </p:nvGrpSpPr>
          <p:grpSpPr>
            <a:xfrm>
              <a:off x="733595" y="5013818"/>
              <a:ext cx="380973" cy="368482"/>
              <a:chOff x="3505200" y="3386136"/>
              <a:chExt cx="1191594" cy="1152525"/>
            </a:xfrm>
            <a:effectLst/>
          </p:grpSpPr>
          <p:sp>
            <p:nvSpPr>
              <p:cNvPr id="35" name="Freeform 256">
                <a:extLst>
                  <a:ext uri="{FF2B5EF4-FFF2-40B4-BE49-F238E27FC236}">
                    <a16:creationId xmlns:a16="http://schemas.microsoft.com/office/drawing/2014/main" id="{2F044769-BBB6-FFAA-E50E-94CD5E74164B}"/>
                  </a:ext>
                </a:extLst>
              </p:cNvPr>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Freeform 257">
                <a:extLst>
                  <a:ext uri="{FF2B5EF4-FFF2-40B4-BE49-F238E27FC236}">
                    <a16:creationId xmlns:a16="http://schemas.microsoft.com/office/drawing/2014/main" id="{63766A59-B039-632F-4888-6D37E470F894}"/>
                  </a:ext>
                </a:extLst>
              </p:cNvPr>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Freeform 258">
                <a:extLst>
                  <a:ext uri="{FF2B5EF4-FFF2-40B4-BE49-F238E27FC236}">
                    <a16:creationId xmlns:a16="http://schemas.microsoft.com/office/drawing/2014/main" id="{79B0D21D-12A1-8D97-8965-25C7D874BEBE}"/>
                  </a:ext>
                </a:extLst>
              </p:cNvPr>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2" name="Picture 2">
                <a:extLst>
                  <a:ext uri="{FF2B5EF4-FFF2-40B4-BE49-F238E27FC236}">
                    <a16:creationId xmlns:a16="http://schemas.microsoft.com/office/drawing/2014/main" id="{1F7EFD76-BBB4-F28A-2355-E3448B7FFA57}"/>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a:extLst>
                <a:ext uri="{FF2B5EF4-FFF2-40B4-BE49-F238E27FC236}">
                  <a16:creationId xmlns:a16="http://schemas.microsoft.com/office/drawing/2014/main" id="{01A74785-7DD6-C4AE-D762-DF6296995E0E}"/>
                </a:ext>
              </a:extLst>
            </p:cNvPr>
            <p:cNvGrpSpPr/>
            <p:nvPr/>
          </p:nvGrpSpPr>
          <p:grpSpPr>
            <a:xfrm>
              <a:off x="861713" y="4580776"/>
              <a:ext cx="743247" cy="740981"/>
              <a:chOff x="5813773" y="2221050"/>
              <a:chExt cx="2324698" cy="2317611"/>
            </a:xfrm>
            <a:effectLst/>
          </p:grpSpPr>
          <p:sp>
            <p:nvSpPr>
              <p:cNvPr id="30" name="Freeform 254">
                <a:extLst>
                  <a:ext uri="{FF2B5EF4-FFF2-40B4-BE49-F238E27FC236}">
                    <a16:creationId xmlns:a16="http://schemas.microsoft.com/office/drawing/2014/main" id="{BA3DE08A-10BA-C2ED-5905-C429135E89F5}"/>
                  </a:ext>
                </a:extLst>
              </p:cNvPr>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3">
                <a:extLst>
                  <a:ext uri="{FF2B5EF4-FFF2-40B4-BE49-F238E27FC236}">
                    <a16:creationId xmlns:a16="http://schemas.microsoft.com/office/drawing/2014/main" id="{85A04EA3-4C76-F4F1-21F2-9088C6054C20}"/>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9" name="Group 68">
            <a:extLst>
              <a:ext uri="{FF2B5EF4-FFF2-40B4-BE49-F238E27FC236}">
                <a16:creationId xmlns:a16="http://schemas.microsoft.com/office/drawing/2014/main" id="{EAAB21F6-8716-CCF4-461E-A5D8D4560E7B}"/>
              </a:ext>
            </a:extLst>
          </p:cNvPr>
          <p:cNvGrpSpPr/>
          <p:nvPr/>
        </p:nvGrpSpPr>
        <p:grpSpPr>
          <a:xfrm>
            <a:off x="1992382" y="3520714"/>
            <a:ext cx="6632238" cy="2480597"/>
            <a:chOff x="1992382" y="3520714"/>
            <a:chExt cx="6632238" cy="2480597"/>
          </a:xfrm>
        </p:grpSpPr>
        <p:sp>
          <p:nvSpPr>
            <p:cNvPr id="94" name="Freeform: Shape 93">
              <a:extLst>
                <a:ext uri="{FF2B5EF4-FFF2-40B4-BE49-F238E27FC236}">
                  <a16:creationId xmlns:a16="http://schemas.microsoft.com/office/drawing/2014/main" id="{0AEE4984-9833-323B-E25C-DED6C64A0A04}"/>
                </a:ext>
              </a:extLst>
            </p:cNvPr>
            <p:cNvSpPr/>
            <p:nvPr/>
          </p:nvSpPr>
          <p:spPr>
            <a:xfrm>
              <a:off x="1992382" y="3520714"/>
              <a:ext cx="6524170" cy="2480597"/>
            </a:xfrm>
            <a:custGeom>
              <a:avLst/>
              <a:gdLst>
                <a:gd name="connsiteX0" fmla="*/ 6073341 w 6524170"/>
                <a:gd name="connsiteY0" fmla="*/ 0 h 2480597"/>
                <a:gd name="connsiteX1" fmla="*/ 6321615 w 6524170"/>
                <a:gd name="connsiteY1" fmla="*/ 102838 h 2480597"/>
                <a:gd name="connsiteX2" fmla="*/ 6364032 w 6524170"/>
                <a:gd name="connsiteY2" fmla="*/ 154249 h 2480597"/>
                <a:gd name="connsiteX3" fmla="*/ 6392412 w 6524170"/>
                <a:gd name="connsiteY3" fmla="*/ 163058 h 2480597"/>
                <a:gd name="connsiteX4" fmla="*/ 6524170 w 6524170"/>
                <a:gd name="connsiteY4" fmla="*/ 361835 h 2480597"/>
                <a:gd name="connsiteX5" fmla="*/ 6524170 w 6524170"/>
                <a:gd name="connsiteY5" fmla="*/ 2264867 h 2480597"/>
                <a:gd name="connsiteX6" fmla="*/ 6308440 w 6524170"/>
                <a:gd name="connsiteY6" fmla="*/ 2480597 h 2480597"/>
                <a:gd name="connsiteX7" fmla="*/ 215730 w 6524170"/>
                <a:gd name="connsiteY7" fmla="*/ 2480597 h 2480597"/>
                <a:gd name="connsiteX8" fmla="*/ 0 w 6524170"/>
                <a:gd name="connsiteY8" fmla="*/ 2264867 h 2480597"/>
                <a:gd name="connsiteX9" fmla="*/ 0 w 6524170"/>
                <a:gd name="connsiteY9" fmla="*/ 361835 h 2480597"/>
                <a:gd name="connsiteX10" fmla="*/ 215730 w 6524170"/>
                <a:gd name="connsiteY10" fmla="*/ 146105 h 2480597"/>
                <a:gd name="connsiteX11" fmla="*/ 5789369 w 6524170"/>
                <a:gd name="connsiteY11" fmla="*/ 146105 h 2480597"/>
                <a:gd name="connsiteX12" fmla="*/ 5825068 w 6524170"/>
                <a:gd name="connsiteY12" fmla="*/ 102838 h 2480597"/>
                <a:gd name="connsiteX13" fmla="*/ 6073341 w 6524170"/>
                <a:gd name="connsiteY13" fmla="*/ 0 h 24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24170" h="2480597">
                  <a:moveTo>
                    <a:pt x="6073341" y="0"/>
                  </a:moveTo>
                  <a:cubicBezTo>
                    <a:pt x="6170298" y="0"/>
                    <a:pt x="6258076" y="39300"/>
                    <a:pt x="6321615" y="102838"/>
                  </a:cubicBezTo>
                  <a:lnTo>
                    <a:pt x="6364032" y="154249"/>
                  </a:lnTo>
                  <a:lnTo>
                    <a:pt x="6392412" y="163058"/>
                  </a:lnTo>
                  <a:cubicBezTo>
                    <a:pt x="6469840" y="195808"/>
                    <a:pt x="6524170" y="272477"/>
                    <a:pt x="6524170" y="361835"/>
                  </a:cubicBezTo>
                  <a:lnTo>
                    <a:pt x="6524170" y="2264867"/>
                  </a:lnTo>
                  <a:cubicBezTo>
                    <a:pt x="6524170" y="2384011"/>
                    <a:pt x="6427584" y="2480597"/>
                    <a:pt x="6308440" y="2480597"/>
                  </a:cubicBezTo>
                  <a:lnTo>
                    <a:pt x="215730" y="2480597"/>
                  </a:lnTo>
                  <a:cubicBezTo>
                    <a:pt x="96586" y="2480597"/>
                    <a:pt x="0" y="2384011"/>
                    <a:pt x="0" y="2264867"/>
                  </a:cubicBezTo>
                  <a:lnTo>
                    <a:pt x="0" y="361835"/>
                  </a:lnTo>
                  <a:cubicBezTo>
                    <a:pt x="0" y="242691"/>
                    <a:pt x="96586" y="146105"/>
                    <a:pt x="215730" y="146105"/>
                  </a:cubicBezTo>
                  <a:lnTo>
                    <a:pt x="5789369" y="146105"/>
                  </a:lnTo>
                  <a:lnTo>
                    <a:pt x="5825068" y="102838"/>
                  </a:lnTo>
                  <a:cubicBezTo>
                    <a:pt x="5888606" y="39300"/>
                    <a:pt x="5976384" y="0"/>
                    <a:pt x="6073341" y="0"/>
                  </a:cubicBezTo>
                  <a:close/>
                </a:path>
              </a:pathLst>
            </a:custGeom>
            <a:solidFill>
              <a:srgbClr val="54D4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TextBox 70">
              <a:extLst>
                <a:ext uri="{FF2B5EF4-FFF2-40B4-BE49-F238E27FC236}">
                  <a16:creationId xmlns:a16="http://schemas.microsoft.com/office/drawing/2014/main" id="{867B8C6E-CC5A-0C8E-7732-4164BFD8C308}"/>
                </a:ext>
              </a:extLst>
            </p:cNvPr>
            <p:cNvSpPr txBox="1"/>
            <p:nvPr/>
          </p:nvSpPr>
          <p:spPr>
            <a:xfrm>
              <a:off x="2114791" y="3702473"/>
              <a:ext cx="6509829" cy="2263184"/>
            </a:xfrm>
            <a:prstGeom prst="rect">
              <a:avLst/>
            </a:prstGeom>
            <a:noFill/>
          </p:spPr>
          <p:txBody>
            <a:bodyPr wrap="square" anchor="ctr">
              <a:spAutoFit/>
            </a:bodyPr>
            <a:lstStyle/>
            <a:p>
              <a:pPr>
                <a:lnSpc>
                  <a:spcPct val="90000"/>
                </a:lnSpc>
                <a:spcAft>
                  <a:spcPts val="600"/>
                </a:spcAft>
                <a:buClr>
                  <a:schemeClr val="tx1"/>
                </a:buClr>
              </a:pPr>
              <a:r>
                <a:rPr lang="en-GB" dirty="0">
                  <a:solidFill>
                    <a:schemeClr val="bg2">
                      <a:lumMod val="25000"/>
                    </a:schemeClr>
                  </a:solidFill>
                  <a:latin typeface="+mj-lt"/>
                </a:rPr>
                <a:t>US product labelling wording</a:t>
              </a:r>
            </a:p>
            <a:p>
              <a:pPr>
                <a:lnSpc>
                  <a:spcPct val="90000"/>
                </a:lnSpc>
                <a:spcBef>
                  <a:spcPts val="1000"/>
                </a:spcBef>
                <a:buClr>
                  <a:schemeClr val="tx1"/>
                </a:buClr>
              </a:pPr>
              <a:r>
                <a:rPr lang="en-GB" sz="1600" dirty="0">
                  <a:solidFill>
                    <a:schemeClr val="bg2">
                      <a:lumMod val="25000"/>
                    </a:schemeClr>
                  </a:solidFill>
                </a:rPr>
                <a:t>Replacement therapy in males for conditions associated </a:t>
              </a:r>
              <a:br>
                <a:rPr lang="en-GB" sz="1600" dirty="0">
                  <a:solidFill>
                    <a:schemeClr val="bg2">
                      <a:lumMod val="25000"/>
                    </a:schemeClr>
                  </a:solidFill>
                </a:rPr>
              </a:br>
              <a:r>
                <a:rPr lang="en-GB" sz="1600" dirty="0">
                  <a:solidFill>
                    <a:schemeClr val="bg2">
                      <a:lumMod val="25000"/>
                    </a:schemeClr>
                  </a:solidFill>
                </a:rPr>
                <a:t>with a deficiency or absence of endogenous testosterone:</a:t>
              </a:r>
            </a:p>
            <a:p>
              <a:pPr marL="228600" indent="-228600">
                <a:lnSpc>
                  <a:spcPct val="90000"/>
                </a:lnSpc>
                <a:spcBef>
                  <a:spcPts val="1000"/>
                </a:spcBef>
                <a:buClr>
                  <a:schemeClr val="tx1"/>
                </a:buClr>
                <a:buFont typeface="Wingdings" panose="05000000000000000000" pitchFamily="2" charset="2"/>
                <a:buChar char="§"/>
              </a:pPr>
              <a:r>
                <a:rPr lang="en-GB" sz="1600" dirty="0">
                  <a:solidFill>
                    <a:schemeClr val="bg2">
                      <a:lumMod val="25000"/>
                    </a:schemeClr>
                  </a:solidFill>
                </a:rPr>
                <a:t>Primary hypogonadism (congenital or acquired)</a:t>
              </a:r>
            </a:p>
            <a:p>
              <a:pPr marL="228600" indent="-228600">
                <a:lnSpc>
                  <a:spcPct val="90000"/>
                </a:lnSpc>
                <a:spcBef>
                  <a:spcPts val="1000"/>
                </a:spcBef>
                <a:buClr>
                  <a:schemeClr val="tx1"/>
                </a:buClr>
                <a:buFont typeface="Wingdings" panose="05000000000000000000" pitchFamily="2" charset="2"/>
                <a:buChar char="§"/>
              </a:pPr>
              <a:r>
                <a:rPr lang="en-GB" sz="1600" spc="-10" dirty="0">
                  <a:solidFill>
                    <a:schemeClr val="bg2">
                      <a:lumMod val="25000"/>
                    </a:schemeClr>
                  </a:solidFill>
                </a:rPr>
                <a:t>Hypogonadotropic hypogonadism (congenital or acquired)</a:t>
              </a:r>
            </a:p>
            <a:p>
              <a:pPr>
                <a:lnSpc>
                  <a:spcPct val="90000"/>
                </a:lnSpc>
                <a:spcBef>
                  <a:spcPts val="1000"/>
                </a:spcBef>
                <a:buClr>
                  <a:schemeClr val="tx1"/>
                </a:buClr>
              </a:pPr>
              <a:r>
                <a:rPr lang="en-GB" sz="1600" dirty="0">
                  <a:solidFill>
                    <a:schemeClr val="bg2">
                      <a:lumMod val="25000"/>
                    </a:schemeClr>
                  </a:solidFill>
                </a:rPr>
                <a:t>Safety and efficacy in men with ‘age-related hypogonadism’ have not been established</a:t>
              </a:r>
            </a:p>
          </p:txBody>
        </p:sp>
      </p:grpSp>
      <p:pic>
        <p:nvPicPr>
          <p:cNvPr id="95" name="Picture 94">
            <a:extLst>
              <a:ext uri="{FF2B5EF4-FFF2-40B4-BE49-F238E27FC236}">
                <a16:creationId xmlns:a16="http://schemas.microsoft.com/office/drawing/2014/main" id="{54B26DF0-1997-FF62-B81F-2607AD88EF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4000" y="2206710"/>
            <a:ext cx="661014" cy="661014"/>
          </a:xfrm>
          <a:prstGeom prst="rect">
            <a:avLst/>
          </a:prstGeom>
        </p:spPr>
      </p:pic>
      <p:pic>
        <p:nvPicPr>
          <p:cNvPr id="96" name="Picture 95">
            <a:extLst>
              <a:ext uri="{FF2B5EF4-FFF2-40B4-BE49-F238E27FC236}">
                <a16:creationId xmlns:a16="http://schemas.microsoft.com/office/drawing/2014/main" id="{17CDAE43-10BD-4231-9991-AECC53B9AE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5216" y="2206710"/>
            <a:ext cx="661014" cy="661014"/>
          </a:xfrm>
          <a:prstGeom prst="rect">
            <a:avLst/>
          </a:prstGeom>
        </p:spPr>
      </p:pic>
      <p:pic>
        <p:nvPicPr>
          <p:cNvPr id="97" name="Picture 96">
            <a:extLst>
              <a:ext uri="{FF2B5EF4-FFF2-40B4-BE49-F238E27FC236}">
                <a16:creationId xmlns:a16="http://schemas.microsoft.com/office/drawing/2014/main" id="{047BE72E-6DCE-43F2-43EE-665B7F2C19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5216" y="3550312"/>
            <a:ext cx="661014" cy="661014"/>
          </a:xfrm>
          <a:prstGeom prst="rect">
            <a:avLst/>
          </a:prstGeom>
        </p:spPr>
      </p:pic>
      <p:grpSp>
        <p:nvGrpSpPr>
          <p:cNvPr id="3" name="Group 2">
            <a:extLst>
              <a:ext uri="{FF2B5EF4-FFF2-40B4-BE49-F238E27FC236}">
                <a16:creationId xmlns:a16="http://schemas.microsoft.com/office/drawing/2014/main" id="{4380C9AF-A255-670C-C383-E882BB343FC5}"/>
              </a:ext>
            </a:extLst>
          </p:cNvPr>
          <p:cNvGrpSpPr/>
          <p:nvPr/>
        </p:nvGrpSpPr>
        <p:grpSpPr>
          <a:xfrm>
            <a:off x="8498214" y="2662970"/>
            <a:ext cx="2948044" cy="736656"/>
            <a:chOff x="8498214" y="2662970"/>
            <a:chExt cx="2948044" cy="736656"/>
          </a:xfrm>
        </p:grpSpPr>
        <p:sp>
          <p:nvSpPr>
            <p:cNvPr id="113" name="Content Placeholder 2">
              <a:extLst>
                <a:ext uri="{FF2B5EF4-FFF2-40B4-BE49-F238E27FC236}">
                  <a16:creationId xmlns:a16="http://schemas.microsoft.com/office/drawing/2014/main" id="{D309A788-1986-8EDD-E33D-3FF19115DF48}"/>
                </a:ext>
              </a:extLst>
            </p:cNvPr>
            <p:cNvSpPr txBox="1">
              <a:spLocks/>
            </p:cNvSpPr>
            <p:nvPr/>
          </p:nvSpPr>
          <p:spPr>
            <a:xfrm>
              <a:off x="8823202" y="2662970"/>
              <a:ext cx="2623056" cy="736656"/>
            </a:xfrm>
            <a:prstGeom prst="roundRect">
              <a:avLst/>
            </a:prstGeom>
            <a:solidFill>
              <a:srgbClr val="54D4FF">
                <a:alpha val="40000"/>
              </a:srgbClr>
            </a:solid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1600"/>
                <a:t>Transdermal gel</a:t>
              </a:r>
            </a:p>
            <a:p>
              <a:pPr marL="0" indent="0">
                <a:buFont typeface="Wingdings" panose="05000000000000000000" pitchFamily="2" charset="2"/>
                <a:buNone/>
              </a:pPr>
              <a:r>
                <a:rPr lang="en-GB" sz="1600"/>
                <a:t>Intramuscular injection</a:t>
              </a:r>
              <a:endParaRPr lang="en-GB" sz="1600" dirty="0"/>
            </a:p>
          </p:txBody>
        </p:sp>
        <p:cxnSp>
          <p:nvCxnSpPr>
            <p:cNvPr id="106" name="Straight Connector 105">
              <a:extLst>
                <a:ext uri="{FF2B5EF4-FFF2-40B4-BE49-F238E27FC236}">
                  <a16:creationId xmlns:a16="http://schemas.microsoft.com/office/drawing/2014/main" id="{11E01B10-B6BA-2A05-A4F4-F5AB783D1270}"/>
                </a:ext>
              </a:extLst>
            </p:cNvPr>
            <p:cNvCxnSpPr>
              <a:cxnSpLocks/>
            </p:cNvCxnSpPr>
            <p:nvPr/>
          </p:nvCxnSpPr>
          <p:spPr>
            <a:xfrm>
              <a:off x="8498214" y="2830387"/>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CD72371-0D65-3E86-B037-619C4B15B5CB}"/>
                </a:ext>
              </a:extLst>
            </p:cNvPr>
            <p:cNvCxnSpPr>
              <a:cxnSpLocks/>
            </p:cNvCxnSpPr>
            <p:nvPr/>
          </p:nvCxnSpPr>
          <p:spPr>
            <a:xfrm>
              <a:off x="8498214" y="3173287"/>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64FE71-B786-A8F4-A7DF-AD6281F95B14}"/>
              </a:ext>
            </a:extLst>
          </p:cNvPr>
          <p:cNvGrpSpPr/>
          <p:nvPr/>
        </p:nvGrpSpPr>
        <p:grpSpPr>
          <a:xfrm>
            <a:off x="8498214" y="4144959"/>
            <a:ext cx="2948046" cy="1814878"/>
            <a:chOff x="8498214" y="4144959"/>
            <a:chExt cx="2948046" cy="1814878"/>
          </a:xfrm>
        </p:grpSpPr>
        <p:sp>
          <p:nvSpPr>
            <p:cNvPr id="12" name="Content Placeholder 2">
              <a:extLst>
                <a:ext uri="{FF2B5EF4-FFF2-40B4-BE49-F238E27FC236}">
                  <a16:creationId xmlns:a16="http://schemas.microsoft.com/office/drawing/2014/main" id="{5ED351FE-BB1F-BA1C-4AB6-B9963D1D2FB8}"/>
                </a:ext>
              </a:extLst>
            </p:cNvPr>
            <p:cNvSpPr txBox="1">
              <a:spLocks/>
            </p:cNvSpPr>
            <p:nvPr/>
          </p:nvSpPr>
          <p:spPr>
            <a:xfrm>
              <a:off x="8823203" y="4144959"/>
              <a:ext cx="2623057" cy="1814878"/>
            </a:xfrm>
            <a:prstGeom prst="roundRect">
              <a:avLst>
                <a:gd name="adj" fmla="val 9784"/>
              </a:avLst>
            </a:prstGeom>
            <a:solidFill>
              <a:srgbClr val="54D4FF">
                <a:alpha val="40000"/>
              </a:srgbClr>
            </a:solid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Transdermal gel/patch</a:t>
              </a:r>
            </a:p>
            <a:p>
              <a:pPr marL="0" indent="0">
                <a:buNone/>
              </a:pPr>
              <a:r>
                <a:rPr lang="en-GB" sz="1600" dirty="0"/>
                <a:t>Intramuscular injection</a:t>
              </a:r>
            </a:p>
            <a:p>
              <a:pPr marL="0" indent="0">
                <a:buNone/>
              </a:pPr>
              <a:r>
                <a:rPr lang="en-GB" sz="1600" dirty="0"/>
                <a:t>Oral capsule</a:t>
              </a:r>
            </a:p>
            <a:p>
              <a:pPr marL="0" indent="0">
                <a:buNone/>
              </a:pPr>
              <a:r>
                <a:rPr lang="en-GB" sz="1600" dirty="0"/>
                <a:t>Subcutaneous pellet</a:t>
              </a:r>
            </a:p>
            <a:p>
              <a:pPr marL="0" indent="0">
                <a:buNone/>
              </a:pPr>
              <a:r>
                <a:rPr lang="en-GB" sz="1600" dirty="0"/>
                <a:t>Intranasal gel</a:t>
              </a:r>
            </a:p>
          </p:txBody>
        </p:sp>
        <p:cxnSp>
          <p:nvCxnSpPr>
            <p:cNvPr id="67" name="Straight Connector 66">
              <a:extLst>
                <a:ext uri="{FF2B5EF4-FFF2-40B4-BE49-F238E27FC236}">
                  <a16:creationId xmlns:a16="http://schemas.microsoft.com/office/drawing/2014/main" id="{B9A038EF-7989-8FB4-F8FC-F911BD5A59B7}"/>
                </a:ext>
              </a:extLst>
            </p:cNvPr>
            <p:cNvCxnSpPr>
              <a:cxnSpLocks/>
            </p:cNvCxnSpPr>
            <p:nvPr/>
          </p:nvCxnSpPr>
          <p:spPr>
            <a:xfrm>
              <a:off x="8498214" y="4340739"/>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C53055C-8560-7677-2E8E-92319225935C}"/>
                </a:ext>
              </a:extLst>
            </p:cNvPr>
            <p:cNvCxnSpPr>
              <a:cxnSpLocks/>
            </p:cNvCxnSpPr>
            <p:nvPr/>
          </p:nvCxnSpPr>
          <p:spPr>
            <a:xfrm>
              <a:off x="8498214" y="4683639"/>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27EAC8-C3E1-CB83-02DA-D68BCFF9FD0A}"/>
                </a:ext>
              </a:extLst>
            </p:cNvPr>
            <p:cNvCxnSpPr>
              <a:cxnSpLocks/>
            </p:cNvCxnSpPr>
            <p:nvPr/>
          </p:nvCxnSpPr>
          <p:spPr>
            <a:xfrm>
              <a:off x="8498214" y="5034159"/>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C878BC-0BB3-B74C-DC5C-FAA414C3628A}"/>
                </a:ext>
              </a:extLst>
            </p:cNvPr>
            <p:cNvCxnSpPr>
              <a:cxnSpLocks/>
            </p:cNvCxnSpPr>
            <p:nvPr/>
          </p:nvCxnSpPr>
          <p:spPr>
            <a:xfrm>
              <a:off x="8498214" y="5377059"/>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23B6ACB-6AF6-B393-DB65-DA74E39D2438}"/>
                </a:ext>
              </a:extLst>
            </p:cNvPr>
            <p:cNvCxnSpPr>
              <a:cxnSpLocks/>
            </p:cNvCxnSpPr>
            <p:nvPr/>
          </p:nvCxnSpPr>
          <p:spPr>
            <a:xfrm>
              <a:off x="8498214" y="5719959"/>
              <a:ext cx="34029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2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53" presetClass="entr" presetSubtype="16"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par>
                                <p:cTn id="19" presetID="53" presetClass="entr" presetSubtype="16"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p:cTn id="21" dur="500" fill="hold"/>
                                        <p:tgtEl>
                                          <p:spTgt spid="96"/>
                                        </p:tgtEl>
                                        <p:attrNameLst>
                                          <p:attrName>ppt_w</p:attrName>
                                        </p:attrNameLst>
                                      </p:cBhvr>
                                      <p:tavLst>
                                        <p:tav tm="0">
                                          <p:val>
                                            <p:fltVal val="0"/>
                                          </p:val>
                                        </p:tav>
                                        <p:tav tm="100000">
                                          <p:val>
                                            <p:strVal val="#ppt_w"/>
                                          </p:val>
                                        </p:tav>
                                      </p:tavLst>
                                    </p:anim>
                                    <p:anim calcmode="lin" valueType="num">
                                      <p:cBhvr>
                                        <p:cTn id="22" dur="500" fill="hold"/>
                                        <p:tgtEl>
                                          <p:spTgt spid="96"/>
                                        </p:tgtEl>
                                        <p:attrNameLst>
                                          <p:attrName>ppt_h</p:attrName>
                                        </p:attrNameLst>
                                      </p:cBhvr>
                                      <p:tavLst>
                                        <p:tav tm="0">
                                          <p:val>
                                            <p:fltVal val="0"/>
                                          </p:val>
                                        </p:tav>
                                        <p:tav tm="100000">
                                          <p:val>
                                            <p:strVal val="#ppt_h"/>
                                          </p:val>
                                        </p:tav>
                                      </p:tavLst>
                                    </p:anim>
                                    <p:animEffect transition="in" filter="fade">
                                      <p:cBhvr>
                                        <p:cTn id="23" dur="500"/>
                                        <p:tgtEl>
                                          <p:spTgt spid="96"/>
                                        </p:tgtEl>
                                      </p:cBhvr>
                                    </p:animEffect>
                                  </p:childTnLst>
                                </p:cTn>
                              </p:par>
                              <p:par>
                                <p:cTn id="24" presetID="17"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ppt_w/2"/>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53" presetClass="entr" presetSubtype="16"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par>
                                <p:cTn id="39" presetID="17" presetClass="entr" presetSubtype="8"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ppt_x</p:attrName>
                                        </p:attrNameLst>
                                      </p:cBhvr>
                                      <p:tavLst>
                                        <p:tav tm="0">
                                          <p:val>
                                            <p:strVal val="#ppt_x-#ppt_w/2"/>
                                          </p:val>
                                        </p:tav>
                                        <p:tav tm="100000">
                                          <p:val>
                                            <p:strVal val="#ppt_x"/>
                                          </p:val>
                                        </p:tav>
                                      </p:tavLst>
                                    </p:anim>
                                    <p:anim calcmode="lin" valueType="num">
                                      <p:cBhvr>
                                        <p:cTn id="42" dur="500" fill="hold"/>
                                        <p:tgtEl>
                                          <p:spTgt spid="74"/>
                                        </p:tgtEl>
                                        <p:attrNameLst>
                                          <p:attrName>ppt_y</p:attrName>
                                        </p:attrNameLst>
                                      </p:cBhvr>
                                      <p:tavLst>
                                        <p:tav tm="0">
                                          <p:val>
                                            <p:strVal val="#ppt_y"/>
                                          </p:val>
                                        </p:tav>
                                        <p:tav tm="100000">
                                          <p:val>
                                            <p:strVal val="#ppt_y"/>
                                          </p:val>
                                        </p:tav>
                                      </p:tavLst>
                                    </p:anim>
                                    <p:anim calcmode="lin" valueType="num">
                                      <p:cBhvr>
                                        <p:cTn id="43" dur="500" fill="hold"/>
                                        <p:tgtEl>
                                          <p:spTgt spid="74"/>
                                        </p:tgtEl>
                                        <p:attrNameLst>
                                          <p:attrName>ppt_w</p:attrName>
                                        </p:attrNameLst>
                                      </p:cBhvr>
                                      <p:tavLst>
                                        <p:tav tm="0">
                                          <p:val>
                                            <p:fltVal val="0"/>
                                          </p:val>
                                        </p:tav>
                                        <p:tav tm="100000">
                                          <p:val>
                                            <p:strVal val="#ppt_w"/>
                                          </p:val>
                                        </p:tav>
                                      </p:tavLst>
                                    </p:anim>
                                    <p:anim calcmode="lin" valueType="num">
                                      <p:cBhvr>
                                        <p:cTn id="44"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291737"/>
            <a:ext cx="8641809" cy="428937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Treatment of newly diagnosed patients with IHH </a:t>
            </a:r>
            <a:r>
              <a:rPr lang="en-GB" sz="1800" b="1" dirty="0">
                <a:solidFill>
                  <a:schemeClr val="tx1"/>
                </a:solidFill>
              </a:rPr>
              <a:t>starts with </a:t>
            </a:r>
            <a:r>
              <a:rPr lang="en-GB" sz="1800" b="1" dirty="0" err="1">
                <a:solidFill>
                  <a:schemeClr val="tx1"/>
                </a:solidFill>
              </a:rPr>
              <a:t>TTh</a:t>
            </a:r>
            <a:r>
              <a:rPr lang="en-GB" sz="1800" b="1" dirty="0">
                <a:solidFill>
                  <a:schemeClr val="tx1"/>
                </a:solidFill>
              </a:rPr>
              <a:t> for several months</a:t>
            </a:r>
            <a:r>
              <a:rPr lang="en-GB" sz="1800" dirty="0">
                <a:solidFill>
                  <a:srgbClr val="E7E6E6">
                    <a:lumMod val="25000"/>
                  </a:srgbClr>
                </a:solidFill>
              </a:rPr>
              <a:t> to induce the development of adult male characteristics</a:t>
            </a:r>
          </a:p>
          <a:p>
            <a:pPr>
              <a:lnSpc>
                <a:spcPct val="95000"/>
              </a:lnSpc>
              <a:buClr>
                <a:srgbClr val="006EAB"/>
              </a:buClr>
              <a:defRPr/>
            </a:pPr>
            <a:r>
              <a:rPr lang="en-GB" sz="1800" dirty="0">
                <a:solidFill>
                  <a:srgbClr val="E7E6E6">
                    <a:lumMod val="25000"/>
                  </a:srgbClr>
                </a:solidFill>
              </a:rPr>
              <a:t>Treatment is then changed to either GnRH or gonadotropins (</a:t>
            </a:r>
            <a:r>
              <a:rPr lang="en-GB" sz="1800" dirty="0" err="1">
                <a:solidFill>
                  <a:srgbClr val="E7E6E6">
                    <a:lumMod val="25000"/>
                  </a:srgbClr>
                </a:solidFill>
              </a:rPr>
              <a:t>hCG</a:t>
            </a:r>
            <a:r>
              <a:rPr lang="en-GB" sz="1800" dirty="0">
                <a:solidFill>
                  <a:srgbClr val="E7E6E6">
                    <a:lumMod val="25000"/>
                  </a:srgbClr>
                </a:solidFill>
              </a:rPr>
              <a:t> and recombinant FSH), with the aim of </a:t>
            </a:r>
            <a:r>
              <a:rPr lang="en-GB" sz="1800" b="1" dirty="0">
                <a:solidFill>
                  <a:srgbClr val="E7E6E6">
                    <a:lumMod val="25000"/>
                  </a:srgbClr>
                </a:solidFill>
              </a:rPr>
              <a:t>stimulating gametogenesis to produce mature sperm</a:t>
            </a:r>
            <a:r>
              <a:rPr lang="en-GB" sz="1800" dirty="0">
                <a:solidFill>
                  <a:srgbClr val="E7E6E6">
                    <a:lumMod val="25000"/>
                  </a:srgbClr>
                </a:solidFill>
              </a:rPr>
              <a:t> ‒ this is continued either until sperm appear in the ejaculate or a pregnancy has been induced</a:t>
            </a:r>
          </a:p>
          <a:p>
            <a:pPr>
              <a:lnSpc>
                <a:spcPct val="95000"/>
              </a:lnSpc>
              <a:buClr>
                <a:srgbClr val="006EAB"/>
              </a:buClr>
              <a:defRPr/>
            </a:pPr>
            <a:r>
              <a:rPr lang="en-GB" sz="1800" dirty="0">
                <a:solidFill>
                  <a:srgbClr val="E7E6E6">
                    <a:lumMod val="25000"/>
                  </a:srgbClr>
                </a:solidFill>
              </a:rPr>
              <a:t>Therapy is then switched to </a:t>
            </a:r>
            <a:r>
              <a:rPr lang="en-GB" sz="1800" dirty="0" err="1">
                <a:solidFill>
                  <a:srgbClr val="E7E6E6">
                    <a:lumMod val="25000"/>
                  </a:srgbClr>
                </a:solidFill>
              </a:rPr>
              <a:t>hCG</a:t>
            </a:r>
            <a:r>
              <a:rPr lang="en-GB" sz="1800" dirty="0">
                <a:solidFill>
                  <a:srgbClr val="E7E6E6">
                    <a:lumMod val="25000"/>
                  </a:srgbClr>
                </a:solidFill>
              </a:rPr>
              <a:t> alone, which </a:t>
            </a:r>
            <a:r>
              <a:rPr lang="en-GB" sz="1800" b="1" dirty="0">
                <a:solidFill>
                  <a:srgbClr val="E7E6E6">
                    <a:lumMod val="25000"/>
                  </a:srgbClr>
                </a:solidFill>
              </a:rPr>
              <a:t>maintains testosterone production and stimulates spermatogenesis</a:t>
            </a:r>
            <a:r>
              <a:rPr lang="en-GB" sz="1800" dirty="0">
                <a:solidFill>
                  <a:srgbClr val="E7E6E6">
                    <a:lumMod val="25000"/>
                  </a:srgbClr>
                </a:solidFill>
              </a:rPr>
              <a:t> for a certain period, </a:t>
            </a:r>
            <a:br>
              <a:rPr lang="en-GB" sz="1800" dirty="0">
                <a:solidFill>
                  <a:srgbClr val="E7E6E6">
                    <a:lumMod val="25000"/>
                  </a:srgbClr>
                </a:solidFill>
              </a:rPr>
            </a:br>
            <a:r>
              <a:rPr lang="en-GB" sz="1800" dirty="0">
                <a:solidFill>
                  <a:srgbClr val="E7E6E6">
                    <a:lumMod val="25000"/>
                  </a:srgbClr>
                </a:solidFill>
              </a:rPr>
              <a:t>after which </a:t>
            </a:r>
            <a:r>
              <a:rPr lang="en-GB" sz="1800" dirty="0" err="1">
                <a:solidFill>
                  <a:srgbClr val="E7E6E6">
                    <a:lumMod val="25000"/>
                  </a:srgbClr>
                </a:solidFill>
              </a:rPr>
              <a:t>TTh</a:t>
            </a:r>
            <a:r>
              <a:rPr lang="en-GB" sz="1800" dirty="0">
                <a:solidFill>
                  <a:srgbClr val="E7E6E6">
                    <a:lumMod val="25000"/>
                  </a:srgbClr>
                </a:solidFill>
              </a:rPr>
              <a:t> is restarted</a:t>
            </a:r>
          </a:p>
          <a:p>
            <a:pPr>
              <a:lnSpc>
                <a:spcPct val="95000"/>
              </a:lnSpc>
              <a:buClr>
                <a:srgbClr val="006EAB"/>
              </a:buClr>
              <a:defRPr/>
            </a:pPr>
            <a:r>
              <a:rPr lang="en-GB" sz="1800" dirty="0">
                <a:solidFill>
                  <a:srgbClr val="E7E6E6">
                    <a:lumMod val="25000"/>
                  </a:srgbClr>
                </a:solidFill>
              </a:rPr>
              <a:t>In most patients, lifelong </a:t>
            </a:r>
            <a:r>
              <a:rPr lang="en-GB" sz="1800" dirty="0" err="1">
                <a:solidFill>
                  <a:srgbClr val="E7E6E6">
                    <a:lumMod val="25000"/>
                  </a:srgbClr>
                </a:solidFill>
              </a:rPr>
              <a:t>TTh</a:t>
            </a:r>
            <a:r>
              <a:rPr lang="en-GB" sz="1800" dirty="0">
                <a:solidFill>
                  <a:srgbClr val="E7E6E6">
                    <a:lumMod val="25000"/>
                  </a:srgbClr>
                </a:solidFill>
              </a:rPr>
              <a:t> is needed to </a:t>
            </a:r>
            <a:r>
              <a:rPr lang="en-GB" sz="1800" b="1" dirty="0">
                <a:solidFill>
                  <a:srgbClr val="E7E6E6">
                    <a:lumMod val="25000"/>
                  </a:srgbClr>
                </a:solidFill>
              </a:rPr>
              <a:t>preserve secondary </a:t>
            </a:r>
            <a:br>
              <a:rPr lang="en-GB" sz="1800" b="1" dirty="0">
                <a:solidFill>
                  <a:srgbClr val="E7E6E6">
                    <a:lumMod val="25000"/>
                  </a:srgbClr>
                </a:solidFill>
              </a:rPr>
            </a:br>
            <a:r>
              <a:rPr lang="en-GB" sz="1800" b="1" dirty="0">
                <a:solidFill>
                  <a:srgbClr val="E7E6E6">
                    <a:lumMod val="25000"/>
                  </a:srgbClr>
                </a:solidFill>
              </a:rPr>
              <a:t>sexual characteristics and androgen-dependent functions</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and </a:t>
            </a:r>
            <a:r>
              <a:rPr lang="en-GB" sz="1800" b="1" dirty="0">
                <a:solidFill>
                  <a:srgbClr val="E7E6E6">
                    <a:lumMod val="25000"/>
                  </a:srgbClr>
                </a:solidFill>
              </a:rPr>
              <a:t>prevent osteoporosis</a:t>
            </a:r>
          </a:p>
          <a:p>
            <a:pPr>
              <a:lnSpc>
                <a:spcPct val="95000"/>
              </a:lnSpc>
              <a:buClr>
                <a:srgbClr val="006EAB"/>
              </a:buClr>
              <a:defRPr/>
            </a:pPr>
            <a:r>
              <a:rPr lang="en-GB" sz="1800" dirty="0">
                <a:solidFill>
                  <a:srgbClr val="E7E6E6">
                    <a:lumMod val="25000"/>
                  </a:srgbClr>
                </a:solidFill>
              </a:rPr>
              <a:t>There is a good chance of achieving fertility in men with IHH, </a:t>
            </a:r>
            <a:br>
              <a:rPr lang="en-GB" sz="1800" dirty="0">
                <a:solidFill>
                  <a:srgbClr val="E7E6E6">
                    <a:lumMod val="25000"/>
                  </a:srgbClr>
                </a:solidFill>
              </a:rPr>
            </a:br>
            <a:r>
              <a:rPr lang="en-GB" sz="1800" dirty="0">
                <a:solidFill>
                  <a:srgbClr val="E7E6E6">
                    <a:lumMod val="25000"/>
                  </a:srgbClr>
                </a:solidFill>
              </a:rPr>
              <a:t>and sperm production can be induced in nearly all patients</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Treatment of IHH</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5845979"/>
            <a:ext cx="10145856" cy="507831"/>
          </a:xfrm>
          <a:prstGeom prst="rect">
            <a:avLst/>
          </a:prstGeom>
          <a:noFill/>
        </p:spPr>
        <p:txBody>
          <a:bodyPr wrap="square" rtlCol="0" anchor="b">
            <a:spAutoFit/>
          </a:bodyPr>
          <a:lstStyle/>
          <a:p>
            <a:r>
              <a:rPr lang="de-DE" altLang="en-US" sz="900" dirty="0">
                <a:solidFill>
                  <a:srgbClr val="005294"/>
                </a:solidFill>
              </a:rPr>
              <a:t>FSH, follicle-stimulating hormone; GnRH, gonadotropin-releasing hormone; hCG, Human chorionic gonadotropin; IHH, idiopathic hypogonadotropic hypogonadism; </a:t>
            </a:r>
            <a:br>
              <a:rPr lang="de-DE" altLang="en-US" sz="900" dirty="0">
                <a:solidFill>
                  <a:srgbClr val="005294"/>
                </a:solidFill>
              </a:rPr>
            </a:br>
            <a:r>
              <a:rPr lang="de-DE" altLang="en-US" sz="900" dirty="0">
                <a:solidFill>
                  <a:srgbClr val="005294"/>
                </a:solidFill>
              </a:rPr>
              <a:t>TTh, testosterone therapy.</a:t>
            </a:r>
          </a:p>
          <a:p>
            <a:r>
              <a:rPr kumimoji="0" lang="en-GB" altLang="en-US" sz="900" b="0" i="0" u="none" strike="noStrike" kern="1200" cap="none" spc="0" normalizeH="0" baseline="0" noProof="0" dirty="0" err="1">
                <a:ln>
                  <a:noFill/>
                </a:ln>
                <a:solidFill>
                  <a:srgbClr val="005294"/>
                </a:solidFill>
                <a:effectLst/>
                <a:uLnTx/>
                <a:uFillTx/>
                <a:latin typeface="Poppins Light"/>
                <a:ea typeface="+mn-ea"/>
                <a:cs typeface="+mn-cs"/>
              </a:rPr>
              <a:t>Nieschlag</a:t>
            </a:r>
            <a:r>
              <a:rPr kumimoji="0" lang="en-GB" altLang="en-US" sz="900" b="0" i="0" u="none" strike="noStrike" kern="1200" cap="none" spc="0" normalizeH="0" baseline="0" noProof="0" dirty="0">
                <a:ln>
                  <a:noFill/>
                </a:ln>
                <a:solidFill>
                  <a:srgbClr val="005294"/>
                </a:solidFill>
                <a:effectLst/>
                <a:uLnTx/>
                <a:uFillTx/>
                <a:latin typeface="Poppins Light"/>
                <a:ea typeface="+mn-ea"/>
                <a:cs typeface="+mn-cs"/>
              </a:rPr>
              <a:t> E </a:t>
            </a:r>
            <a:r>
              <a:rPr kumimoji="0" lang="en-GB" altLang="en-US" sz="900" b="0" i="1" u="none" strike="noStrike" kern="1200" cap="none" spc="0" normalizeH="0" baseline="0" noProof="0" dirty="0">
                <a:ln>
                  <a:noFill/>
                </a:ln>
                <a:solidFill>
                  <a:srgbClr val="005294"/>
                </a:solidFill>
                <a:effectLst/>
                <a:uLnTx/>
                <a:uFillTx/>
                <a:latin typeface="Poppins Light"/>
                <a:ea typeface="+mn-ea"/>
                <a:cs typeface="+mn-cs"/>
              </a:rPr>
              <a:t>et al.</a:t>
            </a:r>
            <a:r>
              <a:rPr kumimoji="0" lang="en-GB" altLang="en-US" sz="900" b="0" i="0" u="none" strike="noStrike" kern="1200" cap="none" spc="0" normalizeH="0" baseline="0" noProof="0" dirty="0">
                <a:ln>
                  <a:noFill/>
                </a:ln>
                <a:solidFill>
                  <a:srgbClr val="005294"/>
                </a:solidFill>
                <a:effectLst/>
                <a:uLnTx/>
                <a:uFillTx/>
                <a:latin typeface="Poppins Light"/>
                <a:ea typeface="+mn-ea"/>
                <a:cs typeface="+mn-cs"/>
              </a:rPr>
              <a:t> Andrology: Male reproductive health and dysfunction, 3rd edition, Springer, 2010.</a:t>
            </a:r>
            <a:r>
              <a:rPr kumimoji="0" lang="de-DE" altLang="en-US" sz="900" b="0" i="0" u="none" strike="noStrike" kern="1200" cap="none" spc="0" normalizeH="0" baseline="0" noProof="0" dirty="0">
                <a:ln>
                  <a:noFill/>
                </a:ln>
                <a:solidFill>
                  <a:srgbClr val="005294"/>
                </a:solidFill>
                <a:effectLst/>
                <a:uLnTx/>
                <a:uFillTx/>
                <a:latin typeface="Poppins Light"/>
                <a:ea typeface="+mn-ea"/>
                <a:cs typeface="+mn-cs"/>
              </a:rPr>
              <a:t> </a:t>
            </a:r>
            <a:endParaRPr kumimoji="0" lang="da-DK" altLang="en-US" sz="900" b="0" i="0" u="none" strike="noStrike" kern="1200" cap="none" spc="0" normalizeH="0" baseline="0" noProof="0" dirty="0">
              <a:ln>
                <a:noFill/>
              </a:ln>
              <a:solidFill>
                <a:srgbClr val="005294"/>
              </a:solidFill>
              <a:effectLst/>
              <a:uLnTx/>
              <a:uFillTx/>
              <a:latin typeface="Poppins Light"/>
              <a:ea typeface="+mn-ea"/>
              <a:cs typeface="+mn-cs"/>
            </a:endParaRP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548" name="Group 547">
            <a:extLst>
              <a:ext uri="{FF2B5EF4-FFF2-40B4-BE49-F238E27FC236}">
                <a16:creationId xmlns:a16="http://schemas.microsoft.com/office/drawing/2014/main" id="{36D8EEDE-4C72-9775-16DA-DCA24434A507}"/>
              </a:ext>
            </a:extLst>
          </p:cNvPr>
          <p:cNvGrpSpPr/>
          <p:nvPr/>
        </p:nvGrpSpPr>
        <p:grpSpPr>
          <a:xfrm>
            <a:off x="9611110" y="1161437"/>
            <a:ext cx="1475125" cy="4499629"/>
            <a:chOff x="9326430" y="1568670"/>
            <a:chExt cx="1582860" cy="4828260"/>
          </a:xfrm>
          <a:effectLst>
            <a:outerShdw blurRad="76200" dir="18900000" sy="23000" kx="-1200000" algn="bl" rotWithShape="0">
              <a:prstClr val="black">
                <a:alpha val="20000"/>
              </a:prstClr>
            </a:outerShdw>
          </a:effectLst>
        </p:grpSpPr>
        <p:sp>
          <p:nvSpPr>
            <p:cNvPr id="549" name="Freeform: Shape 548">
              <a:extLst>
                <a:ext uri="{FF2B5EF4-FFF2-40B4-BE49-F238E27FC236}">
                  <a16:creationId xmlns:a16="http://schemas.microsoft.com/office/drawing/2014/main" id="{6BF50A1D-7CAD-B39A-C2EC-8452B43C1A53}"/>
                </a:ext>
              </a:extLst>
            </p:cNvPr>
            <p:cNvSpPr/>
            <p:nvPr/>
          </p:nvSpPr>
          <p:spPr>
            <a:xfrm>
              <a:off x="9330690" y="1594626"/>
              <a:ext cx="1573530" cy="4800459"/>
            </a:xfrm>
            <a:custGeom>
              <a:avLst/>
              <a:gdLst>
                <a:gd name="connsiteX0" fmla="*/ 253312 w 1573530"/>
                <a:gd name="connsiteY0" fmla="*/ 1806546 h 4800459"/>
                <a:gd name="connsiteX1" fmla="*/ 241935 w 1573530"/>
                <a:gd name="connsiteY1" fmla="*/ 1864854 h 4800459"/>
                <a:gd name="connsiteX2" fmla="*/ 226695 w 1573530"/>
                <a:gd name="connsiteY2" fmla="*/ 1906764 h 4800459"/>
                <a:gd name="connsiteX3" fmla="*/ 219075 w 1573530"/>
                <a:gd name="connsiteY3" fmla="*/ 1965819 h 4800459"/>
                <a:gd name="connsiteX4" fmla="*/ 219075 w 1573530"/>
                <a:gd name="connsiteY4" fmla="*/ 2015349 h 4800459"/>
                <a:gd name="connsiteX5" fmla="*/ 205740 w 1573530"/>
                <a:gd name="connsiteY5" fmla="*/ 2068689 h 4800459"/>
                <a:gd name="connsiteX6" fmla="*/ 194310 w 1573530"/>
                <a:gd name="connsiteY6" fmla="*/ 2142984 h 4800459"/>
                <a:gd name="connsiteX7" fmla="*/ 193294 w 1573530"/>
                <a:gd name="connsiteY7" fmla="*/ 2142984 h 4800459"/>
                <a:gd name="connsiteX8" fmla="*/ 156210 w 1573530"/>
                <a:gd name="connsiteY8" fmla="*/ 2282049 h 4800459"/>
                <a:gd name="connsiteX9" fmla="*/ 146685 w 1573530"/>
                <a:gd name="connsiteY9" fmla="*/ 2312529 h 4800459"/>
                <a:gd name="connsiteX10" fmla="*/ 150495 w 1573530"/>
                <a:gd name="connsiteY10" fmla="*/ 2407779 h 4800459"/>
                <a:gd name="connsiteX11" fmla="*/ 152400 w 1573530"/>
                <a:gd name="connsiteY11" fmla="*/ 2457309 h 4800459"/>
                <a:gd name="connsiteX12" fmla="*/ 173355 w 1573530"/>
                <a:gd name="connsiteY12" fmla="*/ 2516364 h 4800459"/>
                <a:gd name="connsiteX13" fmla="*/ 196215 w 1573530"/>
                <a:gd name="connsiteY13" fmla="*/ 2546844 h 4800459"/>
                <a:gd name="connsiteX14" fmla="*/ 226695 w 1573530"/>
                <a:gd name="connsiteY14" fmla="*/ 2598279 h 4800459"/>
                <a:gd name="connsiteX15" fmla="*/ 220980 w 1573530"/>
                <a:gd name="connsiteY15" fmla="*/ 2516364 h 4800459"/>
                <a:gd name="connsiteX16" fmla="*/ 220980 w 1573530"/>
                <a:gd name="connsiteY16" fmla="*/ 2480169 h 4800459"/>
                <a:gd name="connsiteX17" fmla="*/ 209550 w 1573530"/>
                <a:gd name="connsiteY17" fmla="*/ 2442069 h 4800459"/>
                <a:gd name="connsiteX18" fmla="*/ 209550 w 1573530"/>
                <a:gd name="connsiteY18" fmla="*/ 2392539 h 4800459"/>
                <a:gd name="connsiteX19" fmla="*/ 213360 w 1573530"/>
                <a:gd name="connsiteY19" fmla="*/ 2365869 h 4800459"/>
                <a:gd name="connsiteX20" fmla="*/ 213360 w 1573530"/>
                <a:gd name="connsiteY20" fmla="*/ 2308719 h 4800459"/>
                <a:gd name="connsiteX21" fmla="*/ 217170 w 1573530"/>
                <a:gd name="connsiteY21" fmla="*/ 2215374 h 4800459"/>
                <a:gd name="connsiteX22" fmla="*/ 228600 w 1573530"/>
                <a:gd name="connsiteY22" fmla="*/ 2148699 h 4800459"/>
                <a:gd name="connsiteX23" fmla="*/ 231394 w 1573530"/>
                <a:gd name="connsiteY23" fmla="*/ 2144889 h 4800459"/>
                <a:gd name="connsiteX24" fmla="*/ 228600 w 1573530"/>
                <a:gd name="connsiteY24" fmla="*/ 2144889 h 4800459"/>
                <a:gd name="connsiteX25" fmla="*/ 243840 w 1573530"/>
                <a:gd name="connsiteY25" fmla="*/ 2040114 h 4800459"/>
                <a:gd name="connsiteX26" fmla="*/ 253365 w 1573530"/>
                <a:gd name="connsiteY26" fmla="*/ 1977249 h 4800459"/>
                <a:gd name="connsiteX27" fmla="*/ 262890 w 1573530"/>
                <a:gd name="connsiteY27" fmla="*/ 1918194 h 4800459"/>
                <a:gd name="connsiteX28" fmla="*/ 262890 w 1573530"/>
                <a:gd name="connsiteY28" fmla="*/ 1872474 h 4800459"/>
                <a:gd name="connsiteX29" fmla="*/ 258951 w 1573530"/>
                <a:gd name="connsiteY29" fmla="*/ 1813384 h 4800459"/>
                <a:gd name="connsiteX30" fmla="*/ 257175 w 1573530"/>
                <a:gd name="connsiteY30" fmla="*/ 1786749 h 4800459"/>
                <a:gd name="connsiteX31" fmla="*/ 254176 w 1573530"/>
                <a:gd name="connsiteY31" fmla="*/ 1802120 h 4800459"/>
                <a:gd name="connsiteX32" fmla="*/ 258207 w 1573530"/>
                <a:gd name="connsiteY32" fmla="*/ 1802234 h 4800459"/>
                <a:gd name="connsiteX33" fmla="*/ 688304 w 1573530"/>
                <a:gd name="connsiteY33" fmla="*/ 0 h 4800459"/>
                <a:gd name="connsiteX34" fmla="*/ 927780 w 1573530"/>
                <a:gd name="connsiteY34" fmla="*/ 188262 h 4800459"/>
                <a:gd name="connsiteX35" fmla="*/ 926388 w 1573530"/>
                <a:gd name="connsiteY35" fmla="*/ 199121 h 4800459"/>
                <a:gd name="connsiteX36" fmla="*/ 928845 w 1573530"/>
                <a:gd name="connsiteY36" fmla="*/ 204062 h 4800459"/>
                <a:gd name="connsiteX37" fmla="*/ 933840 w 1573530"/>
                <a:gd name="connsiteY37" fmla="*/ 234984 h 4800459"/>
                <a:gd name="connsiteX38" fmla="*/ 928845 w 1573530"/>
                <a:gd name="connsiteY38" fmla="*/ 265907 h 4800459"/>
                <a:gd name="connsiteX39" fmla="*/ 926106 w 1573530"/>
                <a:gd name="connsiteY39" fmla="*/ 271414 h 4800459"/>
                <a:gd name="connsiteX40" fmla="*/ 934606 w 1573530"/>
                <a:gd name="connsiteY40" fmla="*/ 360654 h 4800459"/>
                <a:gd name="connsiteX41" fmla="*/ 930174 w 1573530"/>
                <a:gd name="connsiteY41" fmla="*/ 407182 h 4800459"/>
                <a:gd name="connsiteX42" fmla="*/ 933795 w 1573530"/>
                <a:gd name="connsiteY42" fmla="*/ 430486 h 4800459"/>
                <a:gd name="connsiteX43" fmla="*/ 915212 w 1573530"/>
                <a:gd name="connsiteY43" fmla="*/ 490210 h 4800459"/>
                <a:gd name="connsiteX44" fmla="*/ 914725 w 1573530"/>
                <a:gd name="connsiteY44" fmla="*/ 490793 h 4800459"/>
                <a:gd name="connsiteX45" fmla="*/ 883920 w 1573530"/>
                <a:gd name="connsiteY45" fmla="*/ 554214 h 4800459"/>
                <a:gd name="connsiteX46" fmla="*/ 862965 w 1573530"/>
                <a:gd name="connsiteY46" fmla="*/ 575169 h 4800459"/>
                <a:gd name="connsiteX47" fmla="*/ 868680 w 1573530"/>
                <a:gd name="connsiteY47" fmla="*/ 605649 h 4800459"/>
                <a:gd name="connsiteX48" fmla="*/ 918210 w 1573530"/>
                <a:gd name="connsiteY48" fmla="*/ 651369 h 4800459"/>
                <a:gd name="connsiteX49" fmla="*/ 954405 w 1573530"/>
                <a:gd name="connsiteY49" fmla="*/ 678039 h 4800459"/>
                <a:gd name="connsiteX50" fmla="*/ 977265 w 1573530"/>
                <a:gd name="connsiteY50" fmla="*/ 693279 h 4800459"/>
                <a:gd name="connsiteX51" fmla="*/ 1022985 w 1573530"/>
                <a:gd name="connsiteY51" fmla="*/ 716139 h 4800459"/>
                <a:gd name="connsiteX52" fmla="*/ 1036320 w 1573530"/>
                <a:gd name="connsiteY52" fmla="*/ 723759 h 4800459"/>
                <a:gd name="connsiteX53" fmla="*/ 1074420 w 1573530"/>
                <a:gd name="connsiteY53" fmla="*/ 723759 h 4800459"/>
                <a:gd name="connsiteX54" fmla="*/ 1104900 w 1573530"/>
                <a:gd name="connsiteY54" fmla="*/ 738999 h 4800459"/>
                <a:gd name="connsiteX55" fmla="*/ 1148715 w 1573530"/>
                <a:gd name="connsiteY55" fmla="*/ 754239 h 4800459"/>
                <a:gd name="connsiteX56" fmla="*/ 1209675 w 1573530"/>
                <a:gd name="connsiteY56" fmla="*/ 758049 h 4800459"/>
                <a:gd name="connsiteX57" fmla="*/ 1240155 w 1573530"/>
                <a:gd name="connsiteY57" fmla="*/ 782814 h 4800459"/>
                <a:gd name="connsiteX58" fmla="*/ 1280160 w 1573530"/>
                <a:gd name="connsiteY58" fmla="*/ 805674 h 4800459"/>
                <a:gd name="connsiteX59" fmla="*/ 1306830 w 1573530"/>
                <a:gd name="connsiteY59" fmla="*/ 849489 h 4800459"/>
                <a:gd name="connsiteX60" fmla="*/ 1325880 w 1573530"/>
                <a:gd name="connsiteY60" fmla="*/ 889494 h 4800459"/>
                <a:gd name="connsiteX61" fmla="*/ 1341120 w 1573530"/>
                <a:gd name="connsiteY61" fmla="*/ 940929 h 4800459"/>
                <a:gd name="connsiteX62" fmla="*/ 1346835 w 1573530"/>
                <a:gd name="connsiteY62" fmla="*/ 994269 h 4800459"/>
                <a:gd name="connsiteX63" fmla="*/ 1348740 w 1573530"/>
                <a:gd name="connsiteY63" fmla="*/ 1043799 h 4800459"/>
                <a:gd name="connsiteX64" fmla="*/ 1356360 w 1573530"/>
                <a:gd name="connsiteY64" fmla="*/ 1093329 h 4800459"/>
                <a:gd name="connsiteX65" fmla="*/ 1352464 w 1573530"/>
                <a:gd name="connsiteY65" fmla="*/ 1093335 h 4800459"/>
                <a:gd name="connsiteX66" fmla="*/ 1371600 w 1573530"/>
                <a:gd name="connsiteY66" fmla="*/ 1144764 h 4800459"/>
                <a:gd name="connsiteX67" fmla="*/ 1373505 w 1573530"/>
                <a:gd name="connsiteY67" fmla="*/ 1177149 h 4800459"/>
                <a:gd name="connsiteX68" fmla="*/ 1377315 w 1573530"/>
                <a:gd name="connsiteY68" fmla="*/ 1249539 h 4800459"/>
                <a:gd name="connsiteX69" fmla="*/ 1383030 w 1573530"/>
                <a:gd name="connsiteY69" fmla="*/ 1361934 h 4800459"/>
                <a:gd name="connsiteX70" fmla="*/ 1384935 w 1573530"/>
                <a:gd name="connsiteY70" fmla="*/ 1434324 h 4800459"/>
                <a:gd name="connsiteX71" fmla="*/ 1390650 w 1573530"/>
                <a:gd name="connsiteY71" fmla="*/ 1512429 h 4800459"/>
                <a:gd name="connsiteX72" fmla="*/ 1392555 w 1573530"/>
                <a:gd name="connsiteY72" fmla="*/ 1573389 h 4800459"/>
                <a:gd name="connsiteX73" fmla="*/ 1411605 w 1573530"/>
                <a:gd name="connsiteY73" fmla="*/ 1626729 h 4800459"/>
                <a:gd name="connsiteX74" fmla="*/ 1423035 w 1573530"/>
                <a:gd name="connsiteY74" fmla="*/ 1680069 h 4800459"/>
                <a:gd name="connsiteX75" fmla="*/ 1445895 w 1573530"/>
                <a:gd name="connsiteY75" fmla="*/ 1733409 h 4800459"/>
                <a:gd name="connsiteX76" fmla="*/ 1455420 w 1573530"/>
                <a:gd name="connsiteY76" fmla="*/ 1756269 h 4800459"/>
                <a:gd name="connsiteX77" fmla="*/ 1464945 w 1573530"/>
                <a:gd name="connsiteY77" fmla="*/ 1815324 h 4800459"/>
                <a:gd name="connsiteX78" fmla="*/ 1464945 w 1573530"/>
                <a:gd name="connsiteY78" fmla="*/ 1870569 h 4800459"/>
                <a:gd name="connsiteX79" fmla="*/ 1466850 w 1573530"/>
                <a:gd name="connsiteY79" fmla="*/ 1935339 h 4800459"/>
                <a:gd name="connsiteX80" fmla="*/ 1463040 w 1573530"/>
                <a:gd name="connsiteY80" fmla="*/ 2019159 h 4800459"/>
                <a:gd name="connsiteX81" fmla="*/ 1463040 w 1573530"/>
                <a:gd name="connsiteY81" fmla="*/ 2104884 h 4800459"/>
                <a:gd name="connsiteX82" fmla="*/ 1466850 w 1573530"/>
                <a:gd name="connsiteY82" fmla="*/ 2114409 h 4800459"/>
                <a:gd name="connsiteX83" fmla="*/ 1463040 w 1573530"/>
                <a:gd name="connsiteY83" fmla="*/ 2131554 h 4800459"/>
                <a:gd name="connsiteX84" fmla="*/ 1463040 w 1573530"/>
                <a:gd name="connsiteY84" fmla="*/ 2144889 h 4800459"/>
                <a:gd name="connsiteX85" fmla="*/ 1460077 w 1573530"/>
                <a:gd name="connsiteY85" fmla="*/ 2144889 h 4800459"/>
                <a:gd name="connsiteX86" fmla="*/ 1451610 w 1573530"/>
                <a:gd name="connsiteY86" fmla="*/ 2182989 h 4800459"/>
                <a:gd name="connsiteX87" fmla="*/ 1455420 w 1573530"/>
                <a:gd name="connsiteY87" fmla="*/ 2377299 h 4800459"/>
                <a:gd name="connsiteX88" fmla="*/ 1476375 w 1573530"/>
                <a:gd name="connsiteY88" fmla="*/ 2489694 h 4800459"/>
                <a:gd name="connsiteX89" fmla="*/ 1518285 w 1573530"/>
                <a:gd name="connsiteY89" fmla="*/ 2571609 h 4800459"/>
                <a:gd name="connsiteX90" fmla="*/ 1558290 w 1573530"/>
                <a:gd name="connsiteY90" fmla="*/ 2628759 h 4800459"/>
                <a:gd name="connsiteX91" fmla="*/ 1571625 w 1573530"/>
                <a:gd name="connsiteY91" fmla="*/ 2664954 h 4800459"/>
                <a:gd name="connsiteX92" fmla="*/ 1571625 w 1573530"/>
                <a:gd name="connsiteY92" fmla="*/ 2689719 h 4800459"/>
                <a:gd name="connsiteX93" fmla="*/ 1573530 w 1573530"/>
                <a:gd name="connsiteY93" fmla="*/ 2748774 h 4800459"/>
                <a:gd name="connsiteX94" fmla="*/ 1525905 w 1573530"/>
                <a:gd name="connsiteY94" fmla="*/ 2804019 h 4800459"/>
                <a:gd name="connsiteX95" fmla="*/ 1508760 w 1573530"/>
                <a:gd name="connsiteY95" fmla="*/ 2844024 h 4800459"/>
                <a:gd name="connsiteX96" fmla="*/ 1489710 w 1573530"/>
                <a:gd name="connsiteY96" fmla="*/ 2874504 h 4800459"/>
                <a:gd name="connsiteX97" fmla="*/ 1388745 w 1573530"/>
                <a:gd name="connsiteY97" fmla="*/ 2891649 h 4800459"/>
                <a:gd name="connsiteX98" fmla="*/ 1369695 w 1573530"/>
                <a:gd name="connsiteY98" fmla="*/ 2874504 h 4800459"/>
                <a:gd name="connsiteX99" fmla="*/ 1327785 w 1573530"/>
                <a:gd name="connsiteY99" fmla="*/ 2872599 h 4800459"/>
                <a:gd name="connsiteX100" fmla="*/ 1318260 w 1573530"/>
                <a:gd name="connsiteY100" fmla="*/ 2851644 h 4800459"/>
                <a:gd name="connsiteX101" fmla="*/ 1333500 w 1573530"/>
                <a:gd name="connsiteY101" fmla="*/ 2826879 h 4800459"/>
                <a:gd name="connsiteX102" fmla="*/ 1367790 w 1573530"/>
                <a:gd name="connsiteY102" fmla="*/ 2823069 h 4800459"/>
                <a:gd name="connsiteX103" fmla="*/ 1392555 w 1573530"/>
                <a:gd name="connsiteY103" fmla="*/ 2819259 h 4800459"/>
                <a:gd name="connsiteX104" fmla="*/ 1386840 w 1573530"/>
                <a:gd name="connsiteY104" fmla="*/ 2790684 h 4800459"/>
                <a:gd name="connsiteX105" fmla="*/ 1383030 w 1573530"/>
                <a:gd name="connsiteY105" fmla="*/ 2750679 h 4800459"/>
                <a:gd name="connsiteX106" fmla="*/ 1371600 w 1573530"/>
                <a:gd name="connsiteY106" fmla="*/ 2687814 h 4800459"/>
                <a:gd name="connsiteX107" fmla="*/ 1356360 w 1573530"/>
                <a:gd name="connsiteY107" fmla="*/ 2638284 h 4800459"/>
                <a:gd name="connsiteX108" fmla="*/ 1346835 w 1573530"/>
                <a:gd name="connsiteY108" fmla="*/ 2602089 h 4800459"/>
                <a:gd name="connsiteX109" fmla="*/ 1348740 w 1573530"/>
                <a:gd name="connsiteY109" fmla="*/ 2541129 h 4800459"/>
                <a:gd name="connsiteX110" fmla="*/ 1360170 w 1573530"/>
                <a:gd name="connsiteY110" fmla="*/ 2520174 h 4800459"/>
                <a:gd name="connsiteX111" fmla="*/ 1360170 w 1573530"/>
                <a:gd name="connsiteY111" fmla="*/ 2472549 h 4800459"/>
                <a:gd name="connsiteX112" fmla="*/ 1352550 w 1573530"/>
                <a:gd name="connsiteY112" fmla="*/ 2434449 h 4800459"/>
                <a:gd name="connsiteX113" fmla="*/ 1352550 w 1573530"/>
                <a:gd name="connsiteY113" fmla="*/ 2375394 h 4800459"/>
                <a:gd name="connsiteX114" fmla="*/ 1348740 w 1573530"/>
                <a:gd name="connsiteY114" fmla="*/ 2335389 h 4800459"/>
                <a:gd name="connsiteX115" fmla="*/ 1327785 w 1573530"/>
                <a:gd name="connsiteY115" fmla="*/ 2280144 h 4800459"/>
                <a:gd name="connsiteX116" fmla="*/ 1314450 w 1573530"/>
                <a:gd name="connsiteY116" fmla="*/ 2230614 h 4800459"/>
                <a:gd name="connsiteX117" fmla="*/ 1297305 w 1573530"/>
                <a:gd name="connsiteY117" fmla="*/ 2163939 h 4800459"/>
                <a:gd name="connsiteX118" fmla="*/ 1297305 w 1573530"/>
                <a:gd name="connsiteY118" fmla="*/ 2144889 h 4800459"/>
                <a:gd name="connsiteX119" fmla="*/ 1292994 w 1573530"/>
                <a:gd name="connsiteY119" fmla="*/ 2104654 h 4800459"/>
                <a:gd name="connsiteX120" fmla="*/ 1290566 w 1573530"/>
                <a:gd name="connsiteY120" fmla="*/ 2089500 h 4800459"/>
                <a:gd name="connsiteX121" fmla="*/ 1272540 w 1573530"/>
                <a:gd name="connsiteY121" fmla="*/ 2053449 h 4800459"/>
                <a:gd name="connsiteX122" fmla="*/ 1263015 w 1573530"/>
                <a:gd name="connsiteY122" fmla="*/ 1994394 h 4800459"/>
                <a:gd name="connsiteX123" fmla="*/ 1253490 w 1573530"/>
                <a:gd name="connsiteY123" fmla="*/ 1969629 h 4800459"/>
                <a:gd name="connsiteX124" fmla="*/ 1230630 w 1573530"/>
                <a:gd name="connsiteY124" fmla="*/ 1906764 h 4800459"/>
                <a:gd name="connsiteX125" fmla="*/ 1213485 w 1573530"/>
                <a:gd name="connsiteY125" fmla="*/ 1861044 h 4800459"/>
                <a:gd name="connsiteX126" fmla="*/ 1215390 w 1573530"/>
                <a:gd name="connsiteY126" fmla="*/ 1832469 h 4800459"/>
                <a:gd name="connsiteX127" fmla="*/ 1205415 w 1573530"/>
                <a:gd name="connsiteY127" fmla="*/ 1792568 h 4800459"/>
                <a:gd name="connsiteX128" fmla="*/ 1202450 w 1573530"/>
                <a:gd name="connsiteY128" fmla="*/ 1789768 h 4800459"/>
                <a:gd name="connsiteX129" fmla="*/ 1190625 w 1573530"/>
                <a:gd name="connsiteY129" fmla="*/ 1813419 h 4800459"/>
                <a:gd name="connsiteX130" fmla="*/ 1190625 w 1573530"/>
                <a:gd name="connsiteY130" fmla="*/ 1853424 h 4800459"/>
                <a:gd name="connsiteX131" fmla="*/ 1198245 w 1573530"/>
                <a:gd name="connsiteY131" fmla="*/ 1880094 h 4800459"/>
                <a:gd name="connsiteX132" fmla="*/ 1198245 w 1573530"/>
                <a:gd name="connsiteY132" fmla="*/ 1910574 h 4800459"/>
                <a:gd name="connsiteX133" fmla="*/ 1205865 w 1573530"/>
                <a:gd name="connsiteY133" fmla="*/ 1971534 h 4800459"/>
                <a:gd name="connsiteX134" fmla="*/ 1213485 w 1573530"/>
                <a:gd name="connsiteY134" fmla="*/ 2002014 h 4800459"/>
                <a:gd name="connsiteX135" fmla="*/ 1234440 w 1573530"/>
                <a:gd name="connsiteY135" fmla="*/ 2032494 h 4800459"/>
                <a:gd name="connsiteX136" fmla="*/ 1249680 w 1573530"/>
                <a:gd name="connsiteY136" fmla="*/ 2074404 h 4800459"/>
                <a:gd name="connsiteX137" fmla="*/ 1259205 w 1573530"/>
                <a:gd name="connsiteY137" fmla="*/ 2144889 h 4800459"/>
                <a:gd name="connsiteX138" fmla="*/ 1253966 w 1573530"/>
                <a:gd name="connsiteY138" fmla="*/ 2144889 h 4800459"/>
                <a:gd name="connsiteX139" fmla="*/ 1261110 w 1573530"/>
                <a:gd name="connsiteY139" fmla="*/ 2173464 h 4800459"/>
                <a:gd name="connsiteX140" fmla="*/ 1268730 w 1573530"/>
                <a:gd name="connsiteY140" fmla="*/ 2262999 h 4800459"/>
                <a:gd name="connsiteX141" fmla="*/ 1274445 w 1573530"/>
                <a:gd name="connsiteY141" fmla="*/ 2323959 h 4800459"/>
                <a:gd name="connsiteX142" fmla="*/ 1278255 w 1573530"/>
                <a:gd name="connsiteY142" fmla="*/ 2365869 h 4800459"/>
                <a:gd name="connsiteX143" fmla="*/ 1278255 w 1573530"/>
                <a:gd name="connsiteY143" fmla="*/ 2432544 h 4800459"/>
                <a:gd name="connsiteX144" fmla="*/ 1276350 w 1573530"/>
                <a:gd name="connsiteY144" fmla="*/ 2539224 h 4800459"/>
                <a:gd name="connsiteX145" fmla="*/ 1259205 w 1573530"/>
                <a:gd name="connsiteY145" fmla="*/ 2647809 h 4800459"/>
                <a:gd name="connsiteX146" fmla="*/ 1240155 w 1573530"/>
                <a:gd name="connsiteY146" fmla="*/ 2729724 h 4800459"/>
                <a:gd name="connsiteX147" fmla="*/ 1228725 w 1573530"/>
                <a:gd name="connsiteY147" fmla="*/ 2798304 h 4800459"/>
                <a:gd name="connsiteX148" fmla="*/ 1202055 w 1573530"/>
                <a:gd name="connsiteY148" fmla="*/ 2918319 h 4800459"/>
                <a:gd name="connsiteX149" fmla="*/ 1192530 w 1573530"/>
                <a:gd name="connsiteY149" fmla="*/ 2977374 h 4800459"/>
                <a:gd name="connsiteX150" fmla="*/ 1179195 w 1573530"/>
                <a:gd name="connsiteY150" fmla="*/ 3051669 h 4800459"/>
                <a:gd name="connsiteX151" fmla="*/ 1173068 w 1573530"/>
                <a:gd name="connsiteY151" fmla="*/ 3051669 h 4800459"/>
                <a:gd name="connsiteX152" fmla="*/ 1163955 w 1573530"/>
                <a:gd name="connsiteY152" fmla="*/ 3164064 h 4800459"/>
                <a:gd name="connsiteX153" fmla="*/ 1160145 w 1573530"/>
                <a:gd name="connsiteY153" fmla="*/ 3263124 h 4800459"/>
                <a:gd name="connsiteX154" fmla="*/ 1152525 w 1573530"/>
                <a:gd name="connsiteY154" fmla="*/ 3335514 h 4800459"/>
                <a:gd name="connsiteX155" fmla="*/ 1154430 w 1573530"/>
                <a:gd name="connsiteY155" fmla="*/ 3388854 h 4800459"/>
                <a:gd name="connsiteX156" fmla="*/ 1181100 w 1573530"/>
                <a:gd name="connsiteY156" fmla="*/ 3495534 h 4800459"/>
                <a:gd name="connsiteX157" fmla="*/ 1221105 w 1573530"/>
                <a:gd name="connsiteY157" fmla="*/ 3609834 h 4800459"/>
                <a:gd name="connsiteX158" fmla="*/ 1228725 w 1573530"/>
                <a:gd name="connsiteY158" fmla="*/ 3689844 h 4800459"/>
                <a:gd name="connsiteX159" fmla="*/ 1230630 w 1573530"/>
                <a:gd name="connsiteY159" fmla="*/ 3771759 h 4800459"/>
                <a:gd name="connsiteX160" fmla="*/ 1230630 w 1573530"/>
                <a:gd name="connsiteY160" fmla="*/ 3947019 h 4800459"/>
                <a:gd name="connsiteX161" fmla="*/ 1223010 w 1573530"/>
                <a:gd name="connsiteY161" fmla="*/ 3996549 h 4800459"/>
                <a:gd name="connsiteX162" fmla="*/ 1223010 w 1573530"/>
                <a:gd name="connsiteY162" fmla="*/ 4118469 h 4800459"/>
                <a:gd name="connsiteX163" fmla="*/ 1224915 w 1573530"/>
                <a:gd name="connsiteY163" fmla="*/ 4188954 h 4800459"/>
                <a:gd name="connsiteX164" fmla="*/ 1226820 w 1573530"/>
                <a:gd name="connsiteY164" fmla="*/ 4282299 h 4800459"/>
                <a:gd name="connsiteX165" fmla="*/ 1230630 w 1573530"/>
                <a:gd name="connsiteY165" fmla="*/ 4379454 h 4800459"/>
                <a:gd name="connsiteX166" fmla="*/ 1245870 w 1573530"/>
                <a:gd name="connsiteY166" fmla="*/ 4493754 h 4800459"/>
                <a:gd name="connsiteX167" fmla="*/ 1280160 w 1573530"/>
                <a:gd name="connsiteY167" fmla="*/ 4535664 h 4800459"/>
                <a:gd name="connsiteX168" fmla="*/ 1320165 w 1573530"/>
                <a:gd name="connsiteY168" fmla="*/ 4581384 h 4800459"/>
                <a:gd name="connsiteX169" fmla="*/ 1375410 w 1573530"/>
                <a:gd name="connsiteY169" fmla="*/ 4619484 h 4800459"/>
                <a:gd name="connsiteX170" fmla="*/ 1415415 w 1573530"/>
                <a:gd name="connsiteY170" fmla="*/ 4634724 h 4800459"/>
                <a:gd name="connsiteX171" fmla="*/ 1459230 w 1573530"/>
                <a:gd name="connsiteY171" fmla="*/ 4682349 h 4800459"/>
                <a:gd name="connsiteX172" fmla="*/ 1464945 w 1573530"/>
                <a:gd name="connsiteY172" fmla="*/ 4709019 h 4800459"/>
                <a:gd name="connsiteX173" fmla="*/ 1461135 w 1573530"/>
                <a:gd name="connsiteY173" fmla="*/ 4733784 h 4800459"/>
                <a:gd name="connsiteX174" fmla="*/ 1455420 w 1573530"/>
                <a:gd name="connsiteY174" fmla="*/ 4758549 h 4800459"/>
                <a:gd name="connsiteX175" fmla="*/ 1426845 w 1573530"/>
                <a:gd name="connsiteY175" fmla="*/ 4764264 h 4800459"/>
                <a:gd name="connsiteX176" fmla="*/ 1405890 w 1573530"/>
                <a:gd name="connsiteY176" fmla="*/ 4752834 h 4800459"/>
                <a:gd name="connsiteX177" fmla="*/ 1343025 w 1573530"/>
                <a:gd name="connsiteY177" fmla="*/ 4754739 h 4800459"/>
                <a:gd name="connsiteX178" fmla="*/ 1331595 w 1573530"/>
                <a:gd name="connsiteY178" fmla="*/ 4768074 h 4800459"/>
                <a:gd name="connsiteX179" fmla="*/ 1285875 w 1573530"/>
                <a:gd name="connsiteY179" fmla="*/ 4781409 h 4800459"/>
                <a:gd name="connsiteX180" fmla="*/ 1217295 w 1573530"/>
                <a:gd name="connsiteY180" fmla="*/ 4729974 h 4800459"/>
                <a:gd name="connsiteX181" fmla="*/ 1144905 w 1573530"/>
                <a:gd name="connsiteY181" fmla="*/ 4674729 h 4800459"/>
                <a:gd name="connsiteX182" fmla="*/ 1095375 w 1573530"/>
                <a:gd name="connsiteY182" fmla="*/ 4672824 h 4800459"/>
                <a:gd name="connsiteX183" fmla="*/ 1062990 w 1573530"/>
                <a:gd name="connsiteY183" fmla="*/ 4640439 h 4800459"/>
                <a:gd name="connsiteX184" fmla="*/ 1076325 w 1573530"/>
                <a:gd name="connsiteY184" fmla="*/ 4550904 h 4800459"/>
                <a:gd name="connsiteX185" fmla="*/ 1080135 w 1573530"/>
                <a:gd name="connsiteY185" fmla="*/ 4467084 h 4800459"/>
                <a:gd name="connsiteX186" fmla="*/ 1078230 w 1573530"/>
                <a:gd name="connsiteY186" fmla="*/ 4413744 h 4800459"/>
                <a:gd name="connsiteX187" fmla="*/ 1087755 w 1573530"/>
                <a:gd name="connsiteY187" fmla="*/ 4358499 h 4800459"/>
                <a:gd name="connsiteX188" fmla="*/ 1076325 w 1573530"/>
                <a:gd name="connsiteY188" fmla="*/ 4322304 h 4800459"/>
                <a:gd name="connsiteX189" fmla="*/ 1049655 w 1573530"/>
                <a:gd name="connsiteY189" fmla="*/ 4265154 h 4800459"/>
                <a:gd name="connsiteX190" fmla="*/ 1015365 w 1573530"/>
                <a:gd name="connsiteY190" fmla="*/ 4135614 h 4800459"/>
                <a:gd name="connsiteX191" fmla="*/ 994410 w 1573530"/>
                <a:gd name="connsiteY191" fmla="*/ 4076559 h 4800459"/>
                <a:gd name="connsiteX192" fmla="*/ 962025 w 1573530"/>
                <a:gd name="connsiteY192" fmla="*/ 3948924 h 4800459"/>
                <a:gd name="connsiteX193" fmla="*/ 925830 w 1573530"/>
                <a:gd name="connsiteY193" fmla="*/ 3815574 h 4800459"/>
                <a:gd name="connsiteX194" fmla="*/ 904875 w 1573530"/>
                <a:gd name="connsiteY194" fmla="*/ 3769854 h 4800459"/>
                <a:gd name="connsiteX195" fmla="*/ 887730 w 1573530"/>
                <a:gd name="connsiteY195" fmla="*/ 3682224 h 4800459"/>
                <a:gd name="connsiteX196" fmla="*/ 889635 w 1573530"/>
                <a:gd name="connsiteY196" fmla="*/ 3640314 h 4800459"/>
                <a:gd name="connsiteX197" fmla="*/ 878205 w 1573530"/>
                <a:gd name="connsiteY197" fmla="*/ 3606024 h 4800459"/>
                <a:gd name="connsiteX198" fmla="*/ 870585 w 1573530"/>
                <a:gd name="connsiteY198" fmla="*/ 3518394 h 4800459"/>
                <a:gd name="connsiteX199" fmla="*/ 847725 w 1573530"/>
                <a:gd name="connsiteY199" fmla="*/ 3463149 h 4800459"/>
                <a:gd name="connsiteX200" fmla="*/ 847725 w 1573530"/>
                <a:gd name="connsiteY200" fmla="*/ 3425049 h 4800459"/>
                <a:gd name="connsiteX201" fmla="*/ 838200 w 1573530"/>
                <a:gd name="connsiteY201" fmla="*/ 3386949 h 4800459"/>
                <a:gd name="connsiteX202" fmla="*/ 819150 w 1573530"/>
                <a:gd name="connsiteY202" fmla="*/ 3320274 h 4800459"/>
                <a:gd name="connsiteX203" fmla="*/ 809625 w 1573530"/>
                <a:gd name="connsiteY203" fmla="*/ 3268839 h 4800459"/>
                <a:gd name="connsiteX204" fmla="*/ 813435 w 1573530"/>
                <a:gd name="connsiteY204" fmla="*/ 3209784 h 4800459"/>
                <a:gd name="connsiteX205" fmla="*/ 809625 w 1573530"/>
                <a:gd name="connsiteY205" fmla="*/ 3156444 h 4800459"/>
                <a:gd name="connsiteX206" fmla="*/ 811371 w 1573530"/>
                <a:gd name="connsiteY206" fmla="*/ 3051669 h 4800459"/>
                <a:gd name="connsiteX207" fmla="*/ 805815 w 1573530"/>
                <a:gd name="connsiteY207" fmla="*/ 3051669 h 4800459"/>
                <a:gd name="connsiteX208" fmla="*/ 805815 w 1573530"/>
                <a:gd name="connsiteY208" fmla="*/ 2998329 h 4800459"/>
                <a:gd name="connsiteX209" fmla="*/ 790575 w 1573530"/>
                <a:gd name="connsiteY209" fmla="*/ 2891649 h 4800459"/>
                <a:gd name="connsiteX210" fmla="*/ 781050 w 1573530"/>
                <a:gd name="connsiteY210" fmla="*/ 2838309 h 4800459"/>
                <a:gd name="connsiteX211" fmla="*/ 781050 w 1573530"/>
                <a:gd name="connsiteY211" fmla="*/ 2804019 h 4800459"/>
                <a:gd name="connsiteX212" fmla="*/ 773430 w 1573530"/>
                <a:gd name="connsiteY212" fmla="*/ 2735439 h 4800459"/>
                <a:gd name="connsiteX213" fmla="*/ 760095 w 1573530"/>
                <a:gd name="connsiteY213" fmla="*/ 2645904 h 4800459"/>
                <a:gd name="connsiteX214" fmla="*/ 756285 w 1573530"/>
                <a:gd name="connsiteY214" fmla="*/ 2571609 h 4800459"/>
                <a:gd name="connsiteX215" fmla="*/ 744855 w 1573530"/>
                <a:gd name="connsiteY215" fmla="*/ 2468739 h 4800459"/>
                <a:gd name="connsiteX216" fmla="*/ 733425 w 1573530"/>
                <a:gd name="connsiteY216" fmla="*/ 2584944 h 4800459"/>
                <a:gd name="connsiteX217" fmla="*/ 720090 w 1573530"/>
                <a:gd name="connsiteY217" fmla="*/ 2638284 h 4800459"/>
                <a:gd name="connsiteX218" fmla="*/ 706755 w 1573530"/>
                <a:gd name="connsiteY218" fmla="*/ 2720199 h 4800459"/>
                <a:gd name="connsiteX219" fmla="*/ 681990 w 1573530"/>
                <a:gd name="connsiteY219" fmla="*/ 2885934 h 4800459"/>
                <a:gd name="connsiteX220" fmla="*/ 670560 w 1573530"/>
                <a:gd name="connsiteY220" fmla="*/ 2964039 h 4800459"/>
                <a:gd name="connsiteX221" fmla="*/ 678180 w 1573530"/>
                <a:gd name="connsiteY221" fmla="*/ 3055479 h 4800459"/>
                <a:gd name="connsiteX222" fmla="*/ 674370 w 1573530"/>
                <a:gd name="connsiteY222" fmla="*/ 3055479 h 4800459"/>
                <a:gd name="connsiteX223" fmla="*/ 674370 w 1573530"/>
                <a:gd name="connsiteY223" fmla="*/ 3156444 h 4800459"/>
                <a:gd name="connsiteX224" fmla="*/ 674370 w 1573530"/>
                <a:gd name="connsiteY224" fmla="*/ 3242169 h 4800459"/>
                <a:gd name="connsiteX225" fmla="*/ 664845 w 1573530"/>
                <a:gd name="connsiteY225" fmla="*/ 3364089 h 4800459"/>
                <a:gd name="connsiteX226" fmla="*/ 641985 w 1573530"/>
                <a:gd name="connsiteY226" fmla="*/ 3394569 h 4800459"/>
                <a:gd name="connsiteX227" fmla="*/ 622935 w 1573530"/>
                <a:gd name="connsiteY227" fmla="*/ 3436479 h 4800459"/>
                <a:gd name="connsiteX228" fmla="*/ 617220 w 1573530"/>
                <a:gd name="connsiteY228" fmla="*/ 3468864 h 4800459"/>
                <a:gd name="connsiteX229" fmla="*/ 592455 w 1573530"/>
                <a:gd name="connsiteY229" fmla="*/ 3514584 h 4800459"/>
                <a:gd name="connsiteX230" fmla="*/ 581025 w 1573530"/>
                <a:gd name="connsiteY230" fmla="*/ 3586974 h 4800459"/>
                <a:gd name="connsiteX231" fmla="*/ 582930 w 1573530"/>
                <a:gd name="connsiteY231" fmla="*/ 3617454 h 4800459"/>
                <a:gd name="connsiteX232" fmla="*/ 573405 w 1573530"/>
                <a:gd name="connsiteY232" fmla="*/ 3745089 h 4800459"/>
                <a:gd name="connsiteX233" fmla="*/ 561975 w 1573530"/>
                <a:gd name="connsiteY233" fmla="*/ 3813669 h 4800459"/>
                <a:gd name="connsiteX234" fmla="*/ 535305 w 1573530"/>
                <a:gd name="connsiteY234" fmla="*/ 3905109 h 4800459"/>
                <a:gd name="connsiteX235" fmla="*/ 525780 w 1573530"/>
                <a:gd name="connsiteY235" fmla="*/ 3954639 h 4800459"/>
                <a:gd name="connsiteX236" fmla="*/ 506730 w 1573530"/>
                <a:gd name="connsiteY236" fmla="*/ 4004169 h 4800459"/>
                <a:gd name="connsiteX237" fmla="*/ 480060 w 1573530"/>
                <a:gd name="connsiteY237" fmla="*/ 4086084 h 4800459"/>
                <a:gd name="connsiteX238" fmla="*/ 462915 w 1573530"/>
                <a:gd name="connsiteY238" fmla="*/ 4164189 h 4800459"/>
                <a:gd name="connsiteX239" fmla="*/ 434340 w 1573530"/>
                <a:gd name="connsiteY239" fmla="*/ 4284204 h 4800459"/>
                <a:gd name="connsiteX240" fmla="*/ 403860 w 1573530"/>
                <a:gd name="connsiteY240" fmla="*/ 4388979 h 4800459"/>
                <a:gd name="connsiteX241" fmla="*/ 415290 w 1573530"/>
                <a:gd name="connsiteY241" fmla="*/ 4425174 h 4800459"/>
                <a:gd name="connsiteX242" fmla="*/ 413385 w 1573530"/>
                <a:gd name="connsiteY242" fmla="*/ 4465179 h 4800459"/>
                <a:gd name="connsiteX243" fmla="*/ 409575 w 1573530"/>
                <a:gd name="connsiteY243" fmla="*/ 4512804 h 4800459"/>
                <a:gd name="connsiteX244" fmla="*/ 421005 w 1573530"/>
                <a:gd name="connsiteY244" fmla="*/ 4569954 h 4800459"/>
                <a:gd name="connsiteX245" fmla="*/ 438150 w 1573530"/>
                <a:gd name="connsiteY245" fmla="*/ 4619484 h 4800459"/>
                <a:gd name="connsiteX246" fmla="*/ 438150 w 1573530"/>
                <a:gd name="connsiteY246" fmla="*/ 4678539 h 4800459"/>
                <a:gd name="connsiteX247" fmla="*/ 405765 w 1573530"/>
                <a:gd name="connsiteY247" fmla="*/ 4691874 h 4800459"/>
                <a:gd name="connsiteX248" fmla="*/ 375285 w 1573530"/>
                <a:gd name="connsiteY248" fmla="*/ 4691874 h 4800459"/>
                <a:gd name="connsiteX249" fmla="*/ 308610 w 1573530"/>
                <a:gd name="connsiteY249" fmla="*/ 4750929 h 4800459"/>
                <a:gd name="connsiteX250" fmla="*/ 274320 w 1573530"/>
                <a:gd name="connsiteY250" fmla="*/ 4777599 h 4800459"/>
                <a:gd name="connsiteX251" fmla="*/ 230505 w 1573530"/>
                <a:gd name="connsiteY251" fmla="*/ 4800459 h 4800459"/>
                <a:gd name="connsiteX252" fmla="*/ 192405 w 1573530"/>
                <a:gd name="connsiteY252" fmla="*/ 4796649 h 4800459"/>
                <a:gd name="connsiteX253" fmla="*/ 156210 w 1573530"/>
                <a:gd name="connsiteY253" fmla="*/ 4794744 h 4800459"/>
                <a:gd name="connsiteX254" fmla="*/ 123825 w 1573530"/>
                <a:gd name="connsiteY254" fmla="*/ 4781409 h 4800459"/>
                <a:gd name="connsiteX255" fmla="*/ 110490 w 1573530"/>
                <a:gd name="connsiteY255" fmla="*/ 4789029 h 4800459"/>
                <a:gd name="connsiteX256" fmla="*/ 72390 w 1573530"/>
                <a:gd name="connsiteY256" fmla="*/ 4789029 h 4800459"/>
                <a:gd name="connsiteX257" fmla="*/ 53340 w 1573530"/>
                <a:gd name="connsiteY257" fmla="*/ 4775694 h 4800459"/>
                <a:gd name="connsiteX258" fmla="*/ 34290 w 1573530"/>
                <a:gd name="connsiteY258" fmla="*/ 4771884 h 4800459"/>
                <a:gd name="connsiteX259" fmla="*/ 36195 w 1573530"/>
                <a:gd name="connsiteY259" fmla="*/ 4729974 h 4800459"/>
                <a:gd name="connsiteX260" fmla="*/ 47625 w 1573530"/>
                <a:gd name="connsiteY260" fmla="*/ 4695684 h 4800459"/>
                <a:gd name="connsiteX261" fmla="*/ 68580 w 1573530"/>
                <a:gd name="connsiteY261" fmla="*/ 4672824 h 4800459"/>
                <a:gd name="connsiteX262" fmla="*/ 89535 w 1573530"/>
                <a:gd name="connsiteY262" fmla="*/ 4669014 h 4800459"/>
                <a:gd name="connsiteX263" fmla="*/ 120015 w 1573530"/>
                <a:gd name="connsiteY263" fmla="*/ 4640439 h 4800459"/>
                <a:gd name="connsiteX264" fmla="*/ 161925 w 1573530"/>
                <a:gd name="connsiteY264" fmla="*/ 4617579 h 4800459"/>
                <a:gd name="connsiteX265" fmla="*/ 171450 w 1573530"/>
                <a:gd name="connsiteY265" fmla="*/ 4583289 h 4800459"/>
                <a:gd name="connsiteX266" fmla="*/ 222885 w 1573530"/>
                <a:gd name="connsiteY266" fmla="*/ 4533759 h 4800459"/>
                <a:gd name="connsiteX267" fmla="*/ 245745 w 1573530"/>
                <a:gd name="connsiteY267" fmla="*/ 4474704 h 4800459"/>
                <a:gd name="connsiteX268" fmla="*/ 247650 w 1573530"/>
                <a:gd name="connsiteY268" fmla="*/ 4428984 h 4800459"/>
                <a:gd name="connsiteX269" fmla="*/ 255270 w 1573530"/>
                <a:gd name="connsiteY269" fmla="*/ 4394694 h 4800459"/>
                <a:gd name="connsiteX270" fmla="*/ 249555 w 1573530"/>
                <a:gd name="connsiteY270" fmla="*/ 4364214 h 4800459"/>
                <a:gd name="connsiteX271" fmla="*/ 249555 w 1573530"/>
                <a:gd name="connsiteY271" fmla="*/ 4328019 h 4800459"/>
                <a:gd name="connsiteX272" fmla="*/ 247650 w 1573530"/>
                <a:gd name="connsiteY272" fmla="*/ 4190859 h 4800459"/>
                <a:gd name="connsiteX273" fmla="*/ 245745 w 1573530"/>
                <a:gd name="connsiteY273" fmla="*/ 4091799 h 4800459"/>
                <a:gd name="connsiteX274" fmla="*/ 243840 w 1573530"/>
                <a:gd name="connsiteY274" fmla="*/ 3967974 h 4800459"/>
                <a:gd name="connsiteX275" fmla="*/ 249555 w 1573530"/>
                <a:gd name="connsiteY275" fmla="*/ 3889869 h 4800459"/>
                <a:gd name="connsiteX276" fmla="*/ 245745 w 1573530"/>
                <a:gd name="connsiteY276" fmla="*/ 3771759 h 4800459"/>
                <a:gd name="connsiteX277" fmla="*/ 247650 w 1573530"/>
                <a:gd name="connsiteY277" fmla="*/ 3659364 h 4800459"/>
                <a:gd name="connsiteX278" fmla="*/ 251460 w 1573530"/>
                <a:gd name="connsiteY278" fmla="*/ 3590784 h 4800459"/>
                <a:gd name="connsiteX279" fmla="*/ 264795 w 1573530"/>
                <a:gd name="connsiteY279" fmla="*/ 3537444 h 4800459"/>
                <a:gd name="connsiteX280" fmla="*/ 278130 w 1573530"/>
                <a:gd name="connsiteY280" fmla="*/ 3526014 h 4800459"/>
                <a:gd name="connsiteX281" fmla="*/ 300990 w 1573530"/>
                <a:gd name="connsiteY281" fmla="*/ 3457434 h 4800459"/>
                <a:gd name="connsiteX282" fmla="*/ 299085 w 1573530"/>
                <a:gd name="connsiteY282" fmla="*/ 3322179 h 4800459"/>
                <a:gd name="connsiteX283" fmla="*/ 299085 w 1573530"/>
                <a:gd name="connsiteY283" fmla="*/ 3200259 h 4800459"/>
                <a:gd name="connsiteX284" fmla="*/ 293370 w 1573530"/>
                <a:gd name="connsiteY284" fmla="*/ 3061194 h 4800459"/>
                <a:gd name="connsiteX285" fmla="*/ 308118 w 1573530"/>
                <a:gd name="connsiteY285" fmla="*/ 3055479 h 4800459"/>
                <a:gd name="connsiteX286" fmla="*/ 291465 w 1573530"/>
                <a:gd name="connsiteY286" fmla="*/ 3055479 h 4800459"/>
                <a:gd name="connsiteX287" fmla="*/ 291465 w 1573530"/>
                <a:gd name="connsiteY287" fmla="*/ 2996424 h 4800459"/>
                <a:gd name="connsiteX288" fmla="*/ 281940 w 1573530"/>
                <a:gd name="connsiteY288" fmla="*/ 2939274 h 4800459"/>
                <a:gd name="connsiteX289" fmla="*/ 270510 w 1573530"/>
                <a:gd name="connsiteY289" fmla="*/ 2845929 h 4800459"/>
                <a:gd name="connsiteX290" fmla="*/ 247650 w 1573530"/>
                <a:gd name="connsiteY290" fmla="*/ 2870694 h 4800459"/>
                <a:gd name="connsiteX291" fmla="*/ 226695 w 1573530"/>
                <a:gd name="connsiteY291" fmla="*/ 2872599 h 4800459"/>
                <a:gd name="connsiteX292" fmla="*/ 200025 w 1573530"/>
                <a:gd name="connsiteY292" fmla="*/ 2824974 h 4800459"/>
                <a:gd name="connsiteX293" fmla="*/ 198120 w 1573530"/>
                <a:gd name="connsiteY293" fmla="*/ 2769729 h 4800459"/>
                <a:gd name="connsiteX294" fmla="*/ 188595 w 1573530"/>
                <a:gd name="connsiteY294" fmla="*/ 2724009 h 4800459"/>
                <a:gd name="connsiteX295" fmla="*/ 156210 w 1573530"/>
                <a:gd name="connsiteY295" fmla="*/ 2653524 h 4800459"/>
                <a:gd name="connsiteX296" fmla="*/ 160020 w 1573530"/>
                <a:gd name="connsiteY296" fmla="*/ 2754489 h 4800459"/>
                <a:gd name="connsiteX297" fmla="*/ 190500 w 1573530"/>
                <a:gd name="connsiteY297" fmla="*/ 2823069 h 4800459"/>
                <a:gd name="connsiteX298" fmla="*/ 226695 w 1573530"/>
                <a:gd name="connsiteY298" fmla="*/ 2874504 h 4800459"/>
                <a:gd name="connsiteX299" fmla="*/ 243840 w 1573530"/>
                <a:gd name="connsiteY299" fmla="*/ 2908794 h 4800459"/>
                <a:gd name="connsiteX300" fmla="*/ 213360 w 1573530"/>
                <a:gd name="connsiteY300" fmla="*/ 2908794 h 4800459"/>
                <a:gd name="connsiteX301" fmla="*/ 188595 w 1573530"/>
                <a:gd name="connsiteY301" fmla="*/ 2922129 h 4800459"/>
                <a:gd name="connsiteX302" fmla="*/ 163830 w 1573530"/>
                <a:gd name="connsiteY302" fmla="*/ 2922129 h 4800459"/>
                <a:gd name="connsiteX303" fmla="*/ 100965 w 1573530"/>
                <a:gd name="connsiteY303" fmla="*/ 2912604 h 4800459"/>
                <a:gd name="connsiteX304" fmla="*/ 62865 w 1573530"/>
                <a:gd name="connsiteY304" fmla="*/ 2878314 h 4800459"/>
                <a:gd name="connsiteX305" fmla="*/ 28575 w 1573530"/>
                <a:gd name="connsiteY305" fmla="*/ 2819259 h 4800459"/>
                <a:gd name="connsiteX306" fmla="*/ 0 w 1573530"/>
                <a:gd name="connsiteY306" fmla="*/ 2750679 h 4800459"/>
                <a:gd name="connsiteX307" fmla="*/ 0 w 1573530"/>
                <a:gd name="connsiteY307" fmla="*/ 2714484 h 4800459"/>
                <a:gd name="connsiteX308" fmla="*/ 19050 w 1573530"/>
                <a:gd name="connsiteY308" fmla="*/ 2670669 h 4800459"/>
                <a:gd name="connsiteX309" fmla="*/ 38100 w 1573530"/>
                <a:gd name="connsiteY309" fmla="*/ 2586849 h 4800459"/>
                <a:gd name="connsiteX310" fmla="*/ 38100 w 1573530"/>
                <a:gd name="connsiteY310" fmla="*/ 2516364 h 4800459"/>
                <a:gd name="connsiteX311" fmla="*/ 26670 w 1573530"/>
                <a:gd name="connsiteY311" fmla="*/ 2482074 h 4800459"/>
                <a:gd name="connsiteX312" fmla="*/ 24765 w 1573530"/>
                <a:gd name="connsiteY312" fmla="*/ 2400159 h 4800459"/>
                <a:gd name="connsiteX313" fmla="*/ 24765 w 1573530"/>
                <a:gd name="connsiteY313" fmla="*/ 2287764 h 4800459"/>
                <a:gd name="connsiteX314" fmla="*/ 24765 w 1573530"/>
                <a:gd name="connsiteY314" fmla="*/ 2243949 h 4800459"/>
                <a:gd name="connsiteX315" fmla="*/ 11430 w 1573530"/>
                <a:gd name="connsiteY315" fmla="*/ 2190609 h 4800459"/>
                <a:gd name="connsiteX316" fmla="*/ 14901 w 1573530"/>
                <a:gd name="connsiteY316" fmla="*/ 2140275 h 4800459"/>
                <a:gd name="connsiteX317" fmla="*/ 3810 w 1573530"/>
                <a:gd name="connsiteY317" fmla="*/ 2051544 h 4800459"/>
                <a:gd name="connsiteX318" fmla="*/ 0 w 1573530"/>
                <a:gd name="connsiteY318" fmla="*/ 2002014 h 4800459"/>
                <a:gd name="connsiteX319" fmla="*/ 0 w 1573530"/>
                <a:gd name="connsiteY319" fmla="*/ 1920099 h 4800459"/>
                <a:gd name="connsiteX320" fmla="*/ 3810 w 1573530"/>
                <a:gd name="connsiteY320" fmla="*/ 1861044 h 4800459"/>
                <a:gd name="connsiteX321" fmla="*/ 7620 w 1573530"/>
                <a:gd name="connsiteY321" fmla="*/ 1779129 h 4800459"/>
                <a:gd name="connsiteX322" fmla="*/ 19050 w 1573530"/>
                <a:gd name="connsiteY322" fmla="*/ 1716264 h 4800459"/>
                <a:gd name="connsiteX323" fmla="*/ 38100 w 1573530"/>
                <a:gd name="connsiteY323" fmla="*/ 1666734 h 4800459"/>
                <a:gd name="connsiteX324" fmla="*/ 53340 w 1573530"/>
                <a:gd name="connsiteY324" fmla="*/ 1626729 h 4800459"/>
                <a:gd name="connsiteX325" fmla="*/ 59055 w 1573530"/>
                <a:gd name="connsiteY325" fmla="*/ 1592439 h 4800459"/>
                <a:gd name="connsiteX326" fmla="*/ 60960 w 1573530"/>
                <a:gd name="connsiteY326" fmla="*/ 1539099 h 4800459"/>
                <a:gd name="connsiteX327" fmla="*/ 57150 w 1573530"/>
                <a:gd name="connsiteY327" fmla="*/ 1474329 h 4800459"/>
                <a:gd name="connsiteX328" fmla="*/ 57150 w 1573530"/>
                <a:gd name="connsiteY328" fmla="*/ 1394319 h 4800459"/>
                <a:gd name="connsiteX329" fmla="*/ 57150 w 1573530"/>
                <a:gd name="connsiteY329" fmla="*/ 1308594 h 4800459"/>
                <a:gd name="connsiteX330" fmla="*/ 66675 w 1573530"/>
                <a:gd name="connsiteY330" fmla="*/ 1211439 h 4800459"/>
                <a:gd name="connsiteX331" fmla="*/ 87292 w 1573530"/>
                <a:gd name="connsiteY331" fmla="*/ 1095232 h 4800459"/>
                <a:gd name="connsiteX332" fmla="*/ 85725 w 1573530"/>
                <a:gd name="connsiteY332" fmla="*/ 1095234 h 4800459"/>
                <a:gd name="connsiteX333" fmla="*/ 104775 w 1573530"/>
                <a:gd name="connsiteY333" fmla="*/ 1047609 h 4800459"/>
                <a:gd name="connsiteX334" fmla="*/ 121920 w 1573530"/>
                <a:gd name="connsiteY334" fmla="*/ 998079 h 4800459"/>
                <a:gd name="connsiteX335" fmla="*/ 137160 w 1573530"/>
                <a:gd name="connsiteY335" fmla="*/ 956169 h 4800459"/>
                <a:gd name="connsiteX336" fmla="*/ 148590 w 1573530"/>
                <a:gd name="connsiteY336" fmla="*/ 910449 h 4800459"/>
                <a:gd name="connsiteX337" fmla="*/ 163830 w 1573530"/>
                <a:gd name="connsiteY337" fmla="*/ 862824 h 4800459"/>
                <a:gd name="connsiteX338" fmla="*/ 186690 w 1573530"/>
                <a:gd name="connsiteY338" fmla="*/ 824724 h 4800459"/>
                <a:gd name="connsiteX339" fmla="*/ 220980 w 1573530"/>
                <a:gd name="connsiteY339" fmla="*/ 799959 h 4800459"/>
                <a:gd name="connsiteX340" fmla="*/ 255270 w 1573530"/>
                <a:gd name="connsiteY340" fmla="*/ 792339 h 4800459"/>
                <a:gd name="connsiteX341" fmla="*/ 289560 w 1573530"/>
                <a:gd name="connsiteY341" fmla="*/ 773289 h 4800459"/>
                <a:gd name="connsiteX342" fmla="*/ 327660 w 1573530"/>
                <a:gd name="connsiteY342" fmla="*/ 752334 h 4800459"/>
                <a:gd name="connsiteX343" fmla="*/ 379095 w 1573530"/>
                <a:gd name="connsiteY343" fmla="*/ 744714 h 4800459"/>
                <a:gd name="connsiteX344" fmla="*/ 430530 w 1573530"/>
                <a:gd name="connsiteY344" fmla="*/ 719949 h 4800459"/>
                <a:gd name="connsiteX345" fmla="*/ 501015 w 1573530"/>
                <a:gd name="connsiteY345" fmla="*/ 698994 h 4800459"/>
                <a:gd name="connsiteX346" fmla="*/ 548640 w 1573530"/>
                <a:gd name="connsiteY346" fmla="*/ 668514 h 4800459"/>
                <a:gd name="connsiteX347" fmla="*/ 569595 w 1573530"/>
                <a:gd name="connsiteY347" fmla="*/ 641844 h 4800459"/>
                <a:gd name="connsiteX348" fmla="*/ 569595 w 1573530"/>
                <a:gd name="connsiteY348" fmla="*/ 613269 h 4800459"/>
                <a:gd name="connsiteX349" fmla="*/ 537210 w 1573530"/>
                <a:gd name="connsiteY349" fmla="*/ 601839 h 4800459"/>
                <a:gd name="connsiteX350" fmla="*/ 497205 w 1573530"/>
                <a:gd name="connsiteY350" fmla="*/ 518019 h 4800459"/>
                <a:gd name="connsiteX351" fmla="*/ 501466 w 1573530"/>
                <a:gd name="connsiteY351" fmla="*/ 516451 h 4800459"/>
                <a:gd name="connsiteX352" fmla="*/ 501229 w 1573530"/>
                <a:gd name="connsiteY352" fmla="*/ 516273 h 4800459"/>
                <a:gd name="connsiteX353" fmla="*/ 482102 w 1573530"/>
                <a:gd name="connsiteY353" fmla="*/ 493408 h 4800459"/>
                <a:gd name="connsiteX354" fmla="*/ 475846 w 1573530"/>
                <a:gd name="connsiteY354" fmla="*/ 504676 h 4800459"/>
                <a:gd name="connsiteX355" fmla="*/ 450898 w 1573530"/>
                <a:gd name="connsiteY355" fmla="*/ 459736 h 4800459"/>
                <a:gd name="connsiteX356" fmla="*/ 448468 w 1573530"/>
                <a:gd name="connsiteY356" fmla="*/ 434230 h 4800459"/>
                <a:gd name="connsiteX357" fmla="*/ 439727 w 1573530"/>
                <a:gd name="connsiteY357" fmla="*/ 415960 h 4800459"/>
                <a:gd name="connsiteX358" fmla="*/ 434923 w 1573530"/>
                <a:gd name="connsiteY358" fmla="*/ 385037 h 4800459"/>
                <a:gd name="connsiteX359" fmla="*/ 439727 w 1573530"/>
                <a:gd name="connsiteY359" fmla="*/ 354115 h 4800459"/>
                <a:gd name="connsiteX360" fmla="*/ 440653 w 1573530"/>
                <a:gd name="connsiteY360" fmla="*/ 352179 h 4800459"/>
                <a:gd name="connsiteX361" fmla="*/ 440564 w 1573530"/>
                <a:gd name="connsiteY361" fmla="*/ 351241 h 4800459"/>
                <a:gd name="connsiteX362" fmla="*/ 448440 w 1573530"/>
                <a:gd name="connsiteY362" fmla="*/ 268551 h 4800459"/>
                <a:gd name="connsiteX363" fmla="*/ 447125 w 1573530"/>
                <a:gd name="connsiteY363" fmla="*/ 265907 h 4800459"/>
                <a:gd name="connsiteX364" fmla="*/ 442130 w 1573530"/>
                <a:gd name="connsiteY364" fmla="*/ 234984 h 4800459"/>
                <a:gd name="connsiteX365" fmla="*/ 447125 w 1573530"/>
                <a:gd name="connsiteY365" fmla="*/ 204062 h 4800459"/>
                <a:gd name="connsiteX366" fmla="*/ 450090 w 1573530"/>
                <a:gd name="connsiteY366" fmla="*/ 198101 h 4800459"/>
                <a:gd name="connsiteX367" fmla="*/ 448828 w 1573530"/>
                <a:gd name="connsiteY367" fmla="*/ 188262 h 4800459"/>
                <a:gd name="connsiteX368" fmla="*/ 688304 w 1573530"/>
                <a:gd name="connsiteY368" fmla="*/ 0 h 48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573530" h="4800459">
                  <a:moveTo>
                    <a:pt x="253312" y="1806546"/>
                  </a:moveTo>
                  <a:lnTo>
                    <a:pt x="241935" y="1864854"/>
                  </a:lnTo>
                  <a:lnTo>
                    <a:pt x="226695" y="1906764"/>
                  </a:lnTo>
                  <a:lnTo>
                    <a:pt x="219075" y="1965819"/>
                  </a:lnTo>
                  <a:lnTo>
                    <a:pt x="219075" y="2015349"/>
                  </a:lnTo>
                  <a:lnTo>
                    <a:pt x="205740" y="2068689"/>
                  </a:lnTo>
                  <a:lnTo>
                    <a:pt x="194310" y="2142984"/>
                  </a:lnTo>
                  <a:lnTo>
                    <a:pt x="193294" y="2142984"/>
                  </a:lnTo>
                  <a:lnTo>
                    <a:pt x="156210" y="2282049"/>
                  </a:lnTo>
                  <a:lnTo>
                    <a:pt x="146685" y="2312529"/>
                  </a:lnTo>
                  <a:lnTo>
                    <a:pt x="150495" y="2407779"/>
                  </a:lnTo>
                  <a:lnTo>
                    <a:pt x="152400" y="2457309"/>
                  </a:lnTo>
                  <a:lnTo>
                    <a:pt x="173355" y="2516364"/>
                  </a:lnTo>
                  <a:lnTo>
                    <a:pt x="196215" y="2546844"/>
                  </a:lnTo>
                  <a:lnTo>
                    <a:pt x="226695" y="2598279"/>
                  </a:lnTo>
                  <a:lnTo>
                    <a:pt x="220980" y="2516364"/>
                  </a:lnTo>
                  <a:lnTo>
                    <a:pt x="220980" y="2480169"/>
                  </a:lnTo>
                  <a:lnTo>
                    <a:pt x="209550" y="2442069"/>
                  </a:lnTo>
                  <a:lnTo>
                    <a:pt x="209550" y="2392539"/>
                  </a:lnTo>
                  <a:lnTo>
                    <a:pt x="213360" y="2365869"/>
                  </a:lnTo>
                  <a:lnTo>
                    <a:pt x="213360" y="2308719"/>
                  </a:lnTo>
                  <a:lnTo>
                    <a:pt x="217170" y="2215374"/>
                  </a:lnTo>
                  <a:lnTo>
                    <a:pt x="228600" y="2148699"/>
                  </a:lnTo>
                  <a:lnTo>
                    <a:pt x="231394" y="2144889"/>
                  </a:lnTo>
                  <a:lnTo>
                    <a:pt x="228600" y="2144889"/>
                  </a:lnTo>
                  <a:lnTo>
                    <a:pt x="243840" y="2040114"/>
                  </a:lnTo>
                  <a:lnTo>
                    <a:pt x="253365" y="1977249"/>
                  </a:lnTo>
                  <a:lnTo>
                    <a:pt x="262890" y="1918194"/>
                  </a:lnTo>
                  <a:lnTo>
                    <a:pt x="262890" y="1872474"/>
                  </a:lnTo>
                  <a:lnTo>
                    <a:pt x="258951" y="1813384"/>
                  </a:lnTo>
                  <a:close/>
                  <a:moveTo>
                    <a:pt x="257175" y="1786749"/>
                  </a:moveTo>
                  <a:lnTo>
                    <a:pt x="254176" y="1802120"/>
                  </a:lnTo>
                  <a:lnTo>
                    <a:pt x="258207" y="1802234"/>
                  </a:lnTo>
                  <a:close/>
                  <a:moveTo>
                    <a:pt x="688304" y="0"/>
                  </a:moveTo>
                  <a:cubicBezTo>
                    <a:pt x="820563" y="0"/>
                    <a:pt x="927780" y="84288"/>
                    <a:pt x="927780" y="188262"/>
                  </a:cubicBezTo>
                  <a:lnTo>
                    <a:pt x="926388" y="199121"/>
                  </a:lnTo>
                  <a:lnTo>
                    <a:pt x="928845" y="204062"/>
                  </a:lnTo>
                  <a:cubicBezTo>
                    <a:pt x="932120" y="214050"/>
                    <a:pt x="933840" y="224392"/>
                    <a:pt x="933840" y="234984"/>
                  </a:cubicBezTo>
                  <a:cubicBezTo>
                    <a:pt x="933840" y="245577"/>
                    <a:pt x="932120" y="255919"/>
                    <a:pt x="928845" y="265907"/>
                  </a:cubicBezTo>
                  <a:lnTo>
                    <a:pt x="926106" y="271414"/>
                  </a:lnTo>
                  <a:lnTo>
                    <a:pt x="934606" y="360654"/>
                  </a:lnTo>
                  <a:lnTo>
                    <a:pt x="930174" y="407182"/>
                  </a:lnTo>
                  <a:lnTo>
                    <a:pt x="933795" y="430486"/>
                  </a:lnTo>
                  <a:cubicBezTo>
                    <a:pt x="933795" y="451671"/>
                    <a:pt x="927178" y="471853"/>
                    <a:pt x="915212" y="490210"/>
                  </a:cubicBezTo>
                  <a:lnTo>
                    <a:pt x="914725" y="490793"/>
                  </a:lnTo>
                  <a:lnTo>
                    <a:pt x="883920" y="554214"/>
                  </a:lnTo>
                  <a:lnTo>
                    <a:pt x="862965" y="575169"/>
                  </a:lnTo>
                  <a:lnTo>
                    <a:pt x="868680" y="605649"/>
                  </a:lnTo>
                  <a:lnTo>
                    <a:pt x="918210" y="651369"/>
                  </a:lnTo>
                  <a:lnTo>
                    <a:pt x="954405" y="678039"/>
                  </a:lnTo>
                  <a:lnTo>
                    <a:pt x="977265" y="693279"/>
                  </a:lnTo>
                  <a:lnTo>
                    <a:pt x="1022985" y="716139"/>
                  </a:lnTo>
                  <a:lnTo>
                    <a:pt x="1036320" y="723759"/>
                  </a:lnTo>
                  <a:lnTo>
                    <a:pt x="1074420" y="723759"/>
                  </a:lnTo>
                  <a:lnTo>
                    <a:pt x="1104900" y="738999"/>
                  </a:lnTo>
                  <a:lnTo>
                    <a:pt x="1148715" y="754239"/>
                  </a:lnTo>
                  <a:lnTo>
                    <a:pt x="1209675" y="758049"/>
                  </a:lnTo>
                  <a:lnTo>
                    <a:pt x="1240155" y="782814"/>
                  </a:lnTo>
                  <a:lnTo>
                    <a:pt x="1280160" y="805674"/>
                  </a:lnTo>
                  <a:lnTo>
                    <a:pt x="1306830" y="849489"/>
                  </a:lnTo>
                  <a:lnTo>
                    <a:pt x="1325880" y="889494"/>
                  </a:lnTo>
                  <a:lnTo>
                    <a:pt x="1341120" y="940929"/>
                  </a:lnTo>
                  <a:lnTo>
                    <a:pt x="1346835" y="994269"/>
                  </a:lnTo>
                  <a:lnTo>
                    <a:pt x="1348740" y="1043799"/>
                  </a:lnTo>
                  <a:lnTo>
                    <a:pt x="1356360" y="1093329"/>
                  </a:lnTo>
                  <a:lnTo>
                    <a:pt x="1352464" y="1093335"/>
                  </a:lnTo>
                  <a:lnTo>
                    <a:pt x="1371600" y="1144764"/>
                  </a:lnTo>
                  <a:lnTo>
                    <a:pt x="1373505" y="1177149"/>
                  </a:lnTo>
                  <a:lnTo>
                    <a:pt x="1377315" y="1249539"/>
                  </a:lnTo>
                  <a:lnTo>
                    <a:pt x="1383030" y="1361934"/>
                  </a:lnTo>
                  <a:lnTo>
                    <a:pt x="1384935" y="1434324"/>
                  </a:lnTo>
                  <a:lnTo>
                    <a:pt x="1390650" y="1512429"/>
                  </a:lnTo>
                  <a:lnTo>
                    <a:pt x="1392555" y="1573389"/>
                  </a:lnTo>
                  <a:lnTo>
                    <a:pt x="1411605" y="1626729"/>
                  </a:lnTo>
                  <a:lnTo>
                    <a:pt x="1423035" y="1680069"/>
                  </a:lnTo>
                  <a:lnTo>
                    <a:pt x="1445895" y="1733409"/>
                  </a:lnTo>
                  <a:lnTo>
                    <a:pt x="1455420" y="1756269"/>
                  </a:lnTo>
                  <a:lnTo>
                    <a:pt x="1464945" y="1815324"/>
                  </a:lnTo>
                  <a:lnTo>
                    <a:pt x="1464945" y="1870569"/>
                  </a:lnTo>
                  <a:lnTo>
                    <a:pt x="1466850" y="1935339"/>
                  </a:lnTo>
                  <a:lnTo>
                    <a:pt x="1463040" y="2019159"/>
                  </a:lnTo>
                  <a:lnTo>
                    <a:pt x="1463040" y="2104884"/>
                  </a:lnTo>
                  <a:lnTo>
                    <a:pt x="1466850" y="2114409"/>
                  </a:lnTo>
                  <a:lnTo>
                    <a:pt x="1463040" y="2131554"/>
                  </a:lnTo>
                  <a:lnTo>
                    <a:pt x="1463040" y="2144889"/>
                  </a:lnTo>
                  <a:lnTo>
                    <a:pt x="1460077" y="2144889"/>
                  </a:lnTo>
                  <a:lnTo>
                    <a:pt x="1451610" y="2182989"/>
                  </a:lnTo>
                  <a:lnTo>
                    <a:pt x="1455420" y="2377299"/>
                  </a:lnTo>
                  <a:lnTo>
                    <a:pt x="1476375" y="2489694"/>
                  </a:lnTo>
                  <a:lnTo>
                    <a:pt x="1518285" y="2571609"/>
                  </a:lnTo>
                  <a:lnTo>
                    <a:pt x="1558290" y="2628759"/>
                  </a:lnTo>
                  <a:lnTo>
                    <a:pt x="1571625" y="2664954"/>
                  </a:lnTo>
                  <a:lnTo>
                    <a:pt x="1571625" y="2689719"/>
                  </a:lnTo>
                  <a:lnTo>
                    <a:pt x="1573530" y="2748774"/>
                  </a:lnTo>
                  <a:lnTo>
                    <a:pt x="1525905" y="2804019"/>
                  </a:lnTo>
                  <a:lnTo>
                    <a:pt x="1508760" y="2844024"/>
                  </a:lnTo>
                  <a:lnTo>
                    <a:pt x="1489710" y="2874504"/>
                  </a:lnTo>
                  <a:lnTo>
                    <a:pt x="1388745" y="2891649"/>
                  </a:lnTo>
                  <a:lnTo>
                    <a:pt x="1369695" y="2874504"/>
                  </a:lnTo>
                  <a:lnTo>
                    <a:pt x="1327785" y="2872599"/>
                  </a:lnTo>
                  <a:lnTo>
                    <a:pt x="1318260" y="2851644"/>
                  </a:lnTo>
                  <a:lnTo>
                    <a:pt x="1333500" y="2826879"/>
                  </a:lnTo>
                  <a:lnTo>
                    <a:pt x="1367790" y="2823069"/>
                  </a:lnTo>
                  <a:lnTo>
                    <a:pt x="1392555" y="2819259"/>
                  </a:lnTo>
                  <a:lnTo>
                    <a:pt x="1386840" y="2790684"/>
                  </a:lnTo>
                  <a:lnTo>
                    <a:pt x="1383030" y="2750679"/>
                  </a:lnTo>
                  <a:lnTo>
                    <a:pt x="1371600" y="2687814"/>
                  </a:lnTo>
                  <a:lnTo>
                    <a:pt x="1356360" y="2638284"/>
                  </a:lnTo>
                  <a:lnTo>
                    <a:pt x="1346835" y="2602089"/>
                  </a:lnTo>
                  <a:lnTo>
                    <a:pt x="1348740" y="2541129"/>
                  </a:lnTo>
                  <a:lnTo>
                    <a:pt x="1360170" y="2520174"/>
                  </a:lnTo>
                  <a:lnTo>
                    <a:pt x="1360170" y="2472549"/>
                  </a:lnTo>
                  <a:lnTo>
                    <a:pt x="1352550" y="2434449"/>
                  </a:lnTo>
                  <a:lnTo>
                    <a:pt x="1352550" y="2375394"/>
                  </a:lnTo>
                  <a:lnTo>
                    <a:pt x="1348740" y="2335389"/>
                  </a:lnTo>
                  <a:lnTo>
                    <a:pt x="1327785" y="2280144"/>
                  </a:lnTo>
                  <a:lnTo>
                    <a:pt x="1314450" y="2230614"/>
                  </a:lnTo>
                  <a:lnTo>
                    <a:pt x="1297305" y="2163939"/>
                  </a:lnTo>
                  <a:lnTo>
                    <a:pt x="1297305" y="2144889"/>
                  </a:lnTo>
                  <a:lnTo>
                    <a:pt x="1292994" y="2104654"/>
                  </a:lnTo>
                  <a:lnTo>
                    <a:pt x="1290566" y="2089500"/>
                  </a:lnTo>
                  <a:lnTo>
                    <a:pt x="1272540" y="2053449"/>
                  </a:lnTo>
                  <a:lnTo>
                    <a:pt x="1263015" y="1994394"/>
                  </a:lnTo>
                  <a:lnTo>
                    <a:pt x="1253490" y="1969629"/>
                  </a:lnTo>
                  <a:lnTo>
                    <a:pt x="1230630" y="1906764"/>
                  </a:lnTo>
                  <a:lnTo>
                    <a:pt x="1213485" y="1861044"/>
                  </a:lnTo>
                  <a:lnTo>
                    <a:pt x="1215390" y="1832469"/>
                  </a:lnTo>
                  <a:lnTo>
                    <a:pt x="1205415" y="1792568"/>
                  </a:lnTo>
                  <a:lnTo>
                    <a:pt x="1202450" y="1789768"/>
                  </a:lnTo>
                  <a:lnTo>
                    <a:pt x="1190625" y="1813419"/>
                  </a:lnTo>
                  <a:lnTo>
                    <a:pt x="1190625" y="1853424"/>
                  </a:lnTo>
                  <a:lnTo>
                    <a:pt x="1198245" y="1880094"/>
                  </a:lnTo>
                  <a:lnTo>
                    <a:pt x="1198245" y="1910574"/>
                  </a:lnTo>
                  <a:lnTo>
                    <a:pt x="1205865" y="1971534"/>
                  </a:lnTo>
                  <a:lnTo>
                    <a:pt x="1213485" y="2002014"/>
                  </a:lnTo>
                  <a:lnTo>
                    <a:pt x="1234440" y="2032494"/>
                  </a:lnTo>
                  <a:lnTo>
                    <a:pt x="1249680" y="2074404"/>
                  </a:lnTo>
                  <a:lnTo>
                    <a:pt x="1259205" y="2144889"/>
                  </a:lnTo>
                  <a:lnTo>
                    <a:pt x="1253966" y="2144889"/>
                  </a:lnTo>
                  <a:lnTo>
                    <a:pt x="1261110" y="2173464"/>
                  </a:lnTo>
                  <a:lnTo>
                    <a:pt x="1268730" y="2262999"/>
                  </a:lnTo>
                  <a:lnTo>
                    <a:pt x="1274445" y="2323959"/>
                  </a:lnTo>
                  <a:lnTo>
                    <a:pt x="1278255" y="2365869"/>
                  </a:lnTo>
                  <a:lnTo>
                    <a:pt x="1278255" y="2432544"/>
                  </a:lnTo>
                  <a:lnTo>
                    <a:pt x="1276350" y="2539224"/>
                  </a:lnTo>
                  <a:lnTo>
                    <a:pt x="1259205" y="2647809"/>
                  </a:lnTo>
                  <a:lnTo>
                    <a:pt x="1240155" y="2729724"/>
                  </a:lnTo>
                  <a:lnTo>
                    <a:pt x="1228725" y="2798304"/>
                  </a:lnTo>
                  <a:lnTo>
                    <a:pt x="1202055" y="2918319"/>
                  </a:lnTo>
                  <a:lnTo>
                    <a:pt x="1192530" y="2977374"/>
                  </a:lnTo>
                  <a:lnTo>
                    <a:pt x="1179195" y="3051669"/>
                  </a:lnTo>
                  <a:lnTo>
                    <a:pt x="1173068" y="3051669"/>
                  </a:lnTo>
                  <a:lnTo>
                    <a:pt x="1163955" y="3164064"/>
                  </a:lnTo>
                  <a:lnTo>
                    <a:pt x="1160145" y="3263124"/>
                  </a:lnTo>
                  <a:lnTo>
                    <a:pt x="1152525" y="3335514"/>
                  </a:lnTo>
                  <a:lnTo>
                    <a:pt x="1154430" y="3388854"/>
                  </a:lnTo>
                  <a:lnTo>
                    <a:pt x="1181100" y="3495534"/>
                  </a:lnTo>
                  <a:lnTo>
                    <a:pt x="1221105" y="3609834"/>
                  </a:lnTo>
                  <a:lnTo>
                    <a:pt x="1228725" y="3689844"/>
                  </a:lnTo>
                  <a:lnTo>
                    <a:pt x="1230630" y="3771759"/>
                  </a:lnTo>
                  <a:lnTo>
                    <a:pt x="1230630" y="3947019"/>
                  </a:lnTo>
                  <a:lnTo>
                    <a:pt x="1223010" y="3996549"/>
                  </a:lnTo>
                  <a:lnTo>
                    <a:pt x="1223010" y="4118469"/>
                  </a:lnTo>
                  <a:lnTo>
                    <a:pt x="1224915" y="4188954"/>
                  </a:lnTo>
                  <a:lnTo>
                    <a:pt x="1226820" y="4282299"/>
                  </a:lnTo>
                  <a:lnTo>
                    <a:pt x="1230630" y="4379454"/>
                  </a:lnTo>
                  <a:lnTo>
                    <a:pt x="1245870" y="4493754"/>
                  </a:lnTo>
                  <a:lnTo>
                    <a:pt x="1280160" y="4535664"/>
                  </a:lnTo>
                  <a:lnTo>
                    <a:pt x="1320165" y="4581384"/>
                  </a:lnTo>
                  <a:lnTo>
                    <a:pt x="1375410" y="4619484"/>
                  </a:lnTo>
                  <a:lnTo>
                    <a:pt x="1415415" y="4634724"/>
                  </a:lnTo>
                  <a:lnTo>
                    <a:pt x="1459230" y="4682349"/>
                  </a:lnTo>
                  <a:lnTo>
                    <a:pt x="1464945" y="4709019"/>
                  </a:lnTo>
                  <a:lnTo>
                    <a:pt x="1461135" y="4733784"/>
                  </a:lnTo>
                  <a:lnTo>
                    <a:pt x="1455420" y="4758549"/>
                  </a:lnTo>
                  <a:lnTo>
                    <a:pt x="1426845" y="4764264"/>
                  </a:lnTo>
                  <a:lnTo>
                    <a:pt x="1405890" y="4752834"/>
                  </a:lnTo>
                  <a:lnTo>
                    <a:pt x="1343025" y="4754739"/>
                  </a:lnTo>
                  <a:lnTo>
                    <a:pt x="1331595" y="4768074"/>
                  </a:lnTo>
                  <a:lnTo>
                    <a:pt x="1285875" y="4781409"/>
                  </a:lnTo>
                  <a:lnTo>
                    <a:pt x="1217295" y="4729974"/>
                  </a:lnTo>
                  <a:lnTo>
                    <a:pt x="1144905" y="4674729"/>
                  </a:lnTo>
                  <a:lnTo>
                    <a:pt x="1095375" y="4672824"/>
                  </a:lnTo>
                  <a:lnTo>
                    <a:pt x="1062990" y="4640439"/>
                  </a:lnTo>
                  <a:lnTo>
                    <a:pt x="1076325" y="4550904"/>
                  </a:lnTo>
                  <a:lnTo>
                    <a:pt x="1080135" y="4467084"/>
                  </a:lnTo>
                  <a:lnTo>
                    <a:pt x="1078230" y="4413744"/>
                  </a:lnTo>
                  <a:lnTo>
                    <a:pt x="1087755" y="4358499"/>
                  </a:lnTo>
                  <a:lnTo>
                    <a:pt x="1076325" y="4322304"/>
                  </a:lnTo>
                  <a:lnTo>
                    <a:pt x="1049655" y="4265154"/>
                  </a:lnTo>
                  <a:lnTo>
                    <a:pt x="1015365" y="4135614"/>
                  </a:lnTo>
                  <a:lnTo>
                    <a:pt x="994410" y="4076559"/>
                  </a:lnTo>
                  <a:lnTo>
                    <a:pt x="962025" y="3948924"/>
                  </a:lnTo>
                  <a:lnTo>
                    <a:pt x="925830" y="3815574"/>
                  </a:lnTo>
                  <a:lnTo>
                    <a:pt x="904875" y="3769854"/>
                  </a:lnTo>
                  <a:lnTo>
                    <a:pt x="887730" y="3682224"/>
                  </a:lnTo>
                  <a:lnTo>
                    <a:pt x="889635" y="3640314"/>
                  </a:lnTo>
                  <a:lnTo>
                    <a:pt x="878205" y="3606024"/>
                  </a:lnTo>
                  <a:lnTo>
                    <a:pt x="870585" y="3518394"/>
                  </a:lnTo>
                  <a:lnTo>
                    <a:pt x="847725" y="3463149"/>
                  </a:lnTo>
                  <a:lnTo>
                    <a:pt x="847725" y="3425049"/>
                  </a:lnTo>
                  <a:lnTo>
                    <a:pt x="838200" y="3386949"/>
                  </a:lnTo>
                  <a:lnTo>
                    <a:pt x="819150" y="3320274"/>
                  </a:lnTo>
                  <a:lnTo>
                    <a:pt x="809625" y="3268839"/>
                  </a:lnTo>
                  <a:lnTo>
                    <a:pt x="813435" y="3209784"/>
                  </a:lnTo>
                  <a:lnTo>
                    <a:pt x="809625" y="3156444"/>
                  </a:lnTo>
                  <a:lnTo>
                    <a:pt x="811371" y="3051669"/>
                  </a:lnTo>
                  <a:lnTo>
                    <a:pt x="805815" y="3051669"/>
                  </a:lnTo>
                  <a:lnTo>
                    <a:pt x="805815" y="2998329"/>
                  </a:lnTo>
                  <a:lnTo>
                    <a:pt x="790575" y="2891649"/>
                  </a:lnTo>
                  <a:lnTo>
                    <a:pt x="781050" y="2838309"/>
                  </a:lnTo>
                  <a:lnTo>
                    <a:pt x="781050" y="2804019"/>
                  </a:lnTo>
                  <a:lnTo>
                    <a:pt x="773430" y="2735439"/>
                  </a:lnTo>
                  <a:lnTo>
                    <a:pt x="760095" y="2645904"/>
                  </a:lnTo>
                  <a:lnTo>
                    <a:pt x="756285" y="2571609"/>
                  </a:lnTo>
                  <a:lnTo>
                    <a:pt x="744855" y="2468739"/>
                  </a:lnTo>
                  <a:lnTo>
                    <a:pt x="733425" y="2584944"/>
                  </a:lnTo>
                  <a:lnTo>
                    <a:pt x="720090" y="2638284"/>
                  </a:lnTo>
                  <a:lnTo>
                    <a:pt x="706755" y="2720199"/>
                  </a:lnTo>
                  <a:lnTo>
                    <a:pt x="681990" y="2885934"/>
                  </a:lnTo>
                  <a:lnTo>
                    <a:pt x="670560" y="2964039"/>
                  </a:lnTo>
                  <a:lnTo>
                    <a:pt x="678180" y="3055479"/>
                  </a:lnTo>
                  <a:lnTo>
                    <a:pt x="674370" y="3055479"/>
                  </a:lnTo>
                  <a:lnTo>
                    <a:pt x="674370" y="3156444"/>
                  </a:lnTo>
                  <a:lnTo>
                    <a:pt x="674370" y="3242169"/>
                  </a:lnTo>
                  <a:lnTo>
                    <a:pt x="664845" y="3364089"/>
                  </a:lnTo>
                  <a:lnTo>
                    <a:pt x="641985" y="3394569"/>
                  </a:lnTo>
                  <a:lnTo>
                    <a:pt x="622935" y="3436479"/>
                  </a:lnTo>
                  <a:lnTo>
                    <a:pt x="617220" y="3468864"/>
                  </a:lnTo>
                  <a:lnTo>
                    <a:pt x="592455" y="3514584"/>
                  </a:lnTo>
                  <a:lnTo>
                    <a:pt x="581025" y="3586974"/>
                  </a:lnTo>
                  <a:lnTo>
                    <a:pt x="582930" y="3617454"/>
                  </a:lnTo>
                  <a:lnTo>
                    <a:pt x="573405" y="3745089"/>
                  </a:lnTo>
                  <a:lnTo>
                    <a:pt x="561975" y="3813669"/>
                  </a:lnTo>
                  <a:lnTo>
                    <a:pt x="535305" y="3905109"/>
                  </a:lnTo>
                  <a:lnTo>
                    <a:pt x="525780" y="3954639"/>
                  </a:lnTo>
                  <a:lnTo>
                    <a:pt x="506730" y="4004169"/>
                  </a:lnTo>
                  <a:lnTo>
                    <a:pt x="480060" y="4086084"/>
                  </a:lnTo>
                  <a:lnTo>
                    <a:pt x="462915" y="4164189"/>
                  </a:lnTo>
                  <a:lnTo>
                    <a:pt x="434340" y="4284204"/>
                  </a:lnTo>
                  <a:lnTo>
                    <a:pt x="403860" y="4388979"/>
                  </a:lnTo>
                  <a:lnTo>
                    <a:pt x="415290" y="4425174"/>
                  </a:lnTo>
                  <a:lnTo>
                    <a:pt x="413385" y="4465179"/>
                  </a:lnTo>
                  <a:lnTo>
                    <a:pt x="409575" y="4512804"/>
                  </a:lnTo>
                  <a:lnTo>
                    <a:pt x="421005" y="4569954"/>
                  </a:lnTo>
                  <a:lnTo>
                    <a:pt x="438150" y="4619484"/>
                  </a:lnTo>
                  <a:lnTo>
                    <a:pt x="438150" y="4678539"/>
                  </a:lnTo>
                  <a:lnTo>
                    <a:pt x="405765" y="4691874"/>
                  </a:lnTo>
                  <a:lnTo>
                    <a:pt x="375285" y="4691874"/>
                  </a:lnTo>
                  <a:lnTo>
                    <a:pt x="308610" y="4750929"/>
                  </a:lnTo>
                  <a:lnTo>
                    <a:pt x="274320" y="4777599"/>
                  </a:lnTo>
                  <a:lnTo>
                    <a:pt x="230505" y="4800459"/>
                  </a:lnTo>
                  <a:lnTo>
                    <a:pt x="192405" y="4796649"/>
                  </a:lnTo>
                  <a:lnTo>
                    <a:pt x="156210" y="4794744"/>
                  </a:lnTo>
                  <a:lnTo>
                    <a:pt x="123825" y="4781409"/>
                  </a:lnTo>
                  <a:lnTo>
                    <a:pt x="110490" y="4789029"/>
                  </a:lnTo>
                  <a:lnTo>
                    <a:pt x="72390" y="4789029"/>
                  </a:lnTo>
                  <a:lnTo>
                    <a:pt x="53340" y="4775694"/>
                  </a:lnTo>
                  <a:lnTo>
                    <a:pt x="34290" y="4771884"/>
                  </a:lnTo>
                  <a:lnTo>
                    <a:pt x="36195" y="4729974"/>
                  </a:lnTo>
                  <a:lnTo>
                    <a:pt x="47625" y="4695684"/>
                  </a:lnTo>
                  <a:lnTo>
                    <a:pt x="68580" y="4672824"/>
                  </a:lnTo>
                  <a:lnTo>
                    <a:pt x="89535" y="4669014"/>
                  </a:lnTo>
                  <a:lnTo>
                    <a:pt x="120015" y="4640439"/>
                  </a:lnTo>
                  <a:lnTo>
                    <a:pt x="161925" y="4617579"/>
                  </a:lnTo>
                  <a:lnTo>
                    <a:pt x="171450" y="4583289"/>
                  </a:lnTo>
                  <a:lnTo>
                    <a:pt x="222885" y="4533759"/>
                  </a:lnTo>
                  <a:lnTo>
                    <a:pt x="245745" y="4474704"/>
                  </a:lnTo>
                  <a:lnTo>
                    <a:pt x="247650" y="4428984"/>
                  </a:lnTo>
                  <a:lnTo>
                    <a:pt x="255270" y="4394694"/>
                  </a:lnTo>
                  <a:lnTo>
                    <a:pt x="249555" y="4364214"/>
                  </a:lnTo>
                  <a:lnTo>
                    <a:pt x="249555" y="4328019"/>
                  </a:lnTo>
                  <a:lnTo>
                    <a:pt x="247650" y="4190859"/>
                  </a:lnTo>
                  <a:lnTo>
                    <a:pt x="245745" y="4091799"/>
                  </a:lnTo>
                  <a:lnTo>
                    <a:pt x="243840" y="3967974"/>
                  </a:lnTo>
                  <a:lnTo>
                    <a:pt x="249555" y="3889869"/>
                  </a:lnTo>
                  <a:lnTo>
                    <a:pt x="245745" y="3771759"/>
                  </a:lnTo>
                  <a:lnTo>
                    <a:pt x="247650" y="3659364"/>
                  </a:lnTo>
                  <a:lnTo>
                    <a:pt x="251460" y="3590784"/>
                  </a:lnTo>
                  <a:lnTo>
                    <a:pt x="264795" y="3537444"/>
                  </a:lnTo>
                  <a:lnTo>
                    <a:pt x="278130" y="3526014"/>
                  </a:lnTo>
                  <a:lnTo>
                    <a:pt x="300990" y="3457434"/>
                  </a:lnTo>
                  <a:lnTo>
                    <a:pt x="299085" y="3322179"/>
                  </a:lnTo>
                  <a:lnTo>
                    <a:pt x="299085" y="3200259"/>
                  </a:lnTo>
                  <a:lnTo>
                    <a:pt x="293370" y="3061194"/>
                  </a:lnTo>
                  <a:lnTo>
                    <a:pt x="308118" y="3055479"/>
                  </a:lnTo>
                  <a:lnTo>
                    <a:pt x="291465" y="3055479"/>
                  </a:lnTo>
                  <a:lnTo>
                    <a:pt x="291465" y="2996424"/>
                  </a:lnTo>
                  <a:lnTo>
                    <a:pt x="281940" y="2939274"/>
                  </a:lnTo>
                  <a:lnTo>
                    <a:pt x="270510" y="2845929"/>
                  </a:lnTo>
                  <a:lnTo>
                    <a:pt x="247650" y="2870694"/>
                  </a:lnTo>
                  <a:lnTo>
                    <a:pt x="226695" y="2872599"/>
                  </a:lnTo>
                  <a:lnTo>
                    <a:pt x="200025" y="2824974"/>
                  </a:lnTo>
                  <a:lnTo>
                    <a:pt x="198120" y="2769729"/>
                  </a:lnTo>
                  <a:lnTo>
                    <a:pt x="188595" y="2724009"/>
                  </a:lnTo>
                  <a:lnTo>
                    <a:pt x="156210" y="2653524"/>
                  </a:lnTo>
                  <a:lnTo>
                    <a:pt x="160020" y="2754489"/>
                  </a:lnTo>
                  <a:lnTo>
                    <a:pt x="190500" y="2823069"/>
                  </a:lnTo>
                  <a:lnTo>
                    <a:pt x="226695" y="2874504"/>
                  </a:lnTo>
                  <a:lnTo>
                    <a:pt x="243840" y="2908794"/>
                  </a:lnTo>
                  <a:lnTo>
                    <a:pt x="213360" y="2908794"/>
                  </a:lnTo>
                  <a:lnTo>
                    <a:pt x="188595" y="2922129"/>
                  </a:lnTo>
                  <a:lnTo>
                    <a:pt x="163830" y="2922129"/>
                  </a:lnTo>
                  <a:lnTo>
                    <a:pt x="100965" y="2912604"/>
                  </a:lnTo>
                  <a:lnTo>
                    <a:pt x="62865" y="2878314"/>
                  </a:lnTo>
                  <a:lnTo>
                    <a:pt x="28575" y="2819259"/>
                  </a:lnTo>
                  <a:lnTo>
                    <a:pt x="0" y="2750679"/>
                  </a:lnTo>
                  <a:lnTo>
                    <a:pt x="0" y="2714484"/>
                  </a:lnTo>
                  <a:lnTo>
                    <a:pt x="19050" y="2670669"/>
                  </a:lnTo>
                  <a:lnTo>
                    <a:pt x="38100" y="2586849"/>
                  </a:lnTo>
                  <a:lnTo>
                    <a:pt x="38100" y="2516364"/>
                  </a:lnTo>
                  <a:lnTo>
                    <a:pt x="26670" y="2482074"/>
                  </a:lnTo>
                  <a:lnTo>
                    <a:pt x="24765" y="2400159"/>
                  </a:lnTo>
                  <a:lnTo>
                    <a:pt x="24765" y="2287764"/>
                  </a:lnTo>
                  <a:lnTo>
                    <a:pt x="24765" y="2243949"/>
                  </a:lnTo>
                  <a:lnTo>
                    <a:pt x="11430" y="2190609"/>
                  </a:lnTo>
                  <a:lnTo>
                    <a:pt x="14901" y="2140275"/>
                  </a:lnTo>
                  <a:lnTo>
                    <a:pt x="3810" y="2051544"/>
                  </a:lnTo>
                  <a:lnTo>
                    <a:pt x="0" y="2002014"/>
                  </a:lnTo>
                  <a:lnTo>
                    <a:pt x="0" y="1920099"/>
                  </a:lnTo>
                  <a:lnTo>
                    <a:pt x="3810" y="1861044"/>
                  </a:lnTo>
                  <a:lnTo>
                    <a:pt x="7620" y="1779129"/>
                  </a:lnTo>
                  <a:lnTo>
                    <a:pt x="19050" y="1716264"/>
                  </a:lnTo>
                  <a:lnTo>
                    <a:pt x="38100" y="1666734"/>
                  </a:lnTo>
                  <a:lnTo>
                    <a:pt x="53340" y="1626729"/>
                  </a:lnTo>
                  <a:lnTo>
                    <a:pt x="59055" y="1592439"/>
                  </a:lnTo>
                  <a:lnTo>
                    <a:pt x="60960" y="1539099"/>
                  </a:lnTo>
                  <a:lnTo>
                    <a:pt x="57150" y="1474329"/>
                  </a:lnTo>
                  <a:lnTo>
                    <a:pt x="57150" y="1394319"/>
                  </a:lnTo>
                  <a:lnTo>
                    <a:pt x="57150" y="1308594"/>
                  </a:lnTo>
                  <a:lnTo>
                    <a:pt x="66675" y="1211439"/>
                  </a:lnTo>
                  <a:lnTo>
                    <a:pt x="87292" y="1095232"/>
                  </a:lnTo>
                  <a:lnTo>
                    <a:pt x="85725" y="1095234"/>
                  </a:lnTo>
                  <a:lnTo>
                    <a:pt x="104775" y="1047609"/>
                  </a:lnTo>
                  <a:lnTo>
                    <a:pt x="121920" y="998079"/>
                  </a:lnTo>
                  <a:lnTo>
                    <a:pt x="137160" y="956169"/>
                  </a:lnTo>
                  <a:lnTo>
                    <a:pt x="148590" y="910449"/>
                  </a:lnTo>
                  <a:lnTo>
                    <a:pt x="163830" y="862824"/>
                  </a:lnTo>
                  <a:lnTo>
                    <a:pt x="186690" y="824724"/>
                  </a:lnTo>
                  <a:lnTo>
                    <a:pt x="220980" y="799959"/>
                  </a:lnTo>
                  <a:lnTo>
                    <a:pt x="255270" y="792339"/>
                  </a:lnTo>
                  <a:lnTo>
                    <a:pt x="289560" y="773289"/>
                  </a:lnTo>
                  <a:lnTo>
                    <a:pt x="327660" y="752334"/>
                  </a:lnTo>
                  <a:lnTo>
                    <a:pt x="379095" y="744714"/>
                  </a:lnTo>
                  <a:lnTo>
                    <a:pt x="430530" y="719949"/>
                  </a:lnTo>
                  <a:lnTo>
                    <a:pt x="501015" y="698994"/>
                  </a:lnTo>
                  <a:lnTo>
                    <a:pt x="548640" y="668514"/>
                  </a:lnTo>
                  <a:lnTo>
                    <a:pt x="569595" y="641844"/>
                  </a:lnTo>
                  <a:lnTo>
                    <a:pt x="569595" y="613269"/>
                  </a:lnTo>
                  <a:lnTo>
                    <a:pt x="537210" y="601839"/>
                  </a:lnTo>
                  <a:lnTo>
                    <a:pt x="497205" y="518019"/>
                  </a:lnTo>
                  <a:lnTo>
                    <a:pt x="501466" y="516451"/>
                  </a:lnTo>
                  <a:lnTo>
                    <a:pt x="501229" y="516273"/>
                  </a:lnTo>
                  <a:lnTo>
                    <a:pt x="482102" y="493408"/>
                  </a:lnTo>
                  <a:lnTo>
                    <a:pt x="475846" y="504676"/>
                  </a:lnTo>
                  <a:cubicBezTo>
                    <a:pt x="466103" y="504676"/>
                    <a:pt x="457283" y="487503"/>
                    <a:pt x="450898" y="459736"/>
                  </a:cubicBezTo>
                  <a:lnTo>
                    <a:pt x="448468" y="434230"/>
                  </a:lnTo>
                  <a:lnTo>
                    <a:pt x="439727" y="415960"/>
                  </a:lnTo>
                  <a:cubicBezTo>
                    <a:pt x="436577" y="405972"/>
                    <a:pt x="434923" y="395630"/>
                    <a:pt x="434923" y="385037"/>
                  </a:cubicBezTo>
                  <a:cubicBezTo>
                    <a:pt x="434923" y="374445"/>
                    <a:pt x="436577" y="364103"/>
                    <a:pt x="439727" y="354115"/>
                  </a:cubicBezTo>
                  <a:lnTo>
                    <a:pt x="440653" y="352179"/>
                  </a:lnTo>
                  <a:lnTo>
                    <a:pt x="440564" y="351241"/>
                  </a:lnTo>
                  <a:lnTo>
                    <a:pt x="448440" y="268551"/>
                  </a:lnTo>
                  <a:lnTo>
                    <a:pt x="447125" y="265907"/>
                  </a:lnTo>
                  <a:cubicBezTo>
                    <a:pt x="443850" y="255919"/>
                    <a:pt x="442130" y="245577"/>
                    <a:pt x="442130" y="234984"/>
                  </a:cubicBezTo>
                  <a:cubicBezTo>
                    <a:pt x="442130" y="224392"/>
                    <a:pt x="443850" y="214050"/>
                    <a:pt x="447125" y="204062"/>
                  </a:cubicBezTo>
                  <a:lnTo>
                    <a:pt x="450090" y="198101"/>
                  </a:lnTo>
                  <a:lnTo>
                    <a:pt x="448828" y="188262"/>
                  </a:lnTo>
                  <a:cubicBezTo>
                    <a:pt x="448828" y="84288"/>
                    <a:pt x="556045" y="0"/>
                    <a:pt x="688304"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50" name="Group 549">
              <a:extLst>
                <a:ext uri="{FF2B5EF4-FFF2-40B4-BE49-F238E27FC236}">
                  <a16:creationId xmlns:a16="http://schemas.microsoft.com/office/drawing/2014/main" id="{3F79AC82-F8CE-C8F9-1123-580C0CBAAB10}"/>
                </a:ext>
              </a:extLst>
            </p:cNvPr>
            <p:cNvGrpSpPr/>
            <p:nvPr/>
          </p:nvGrpSpPr>
          <p:grpSpPr>
            <a:xfrm>
              <a:off x="9326430" y="1568670"/>
              <a:ext cx="1582860" cy="4828260"/>
              <a:chOff x="9326430" y="1568670"/>
              <a:chExt cx="1582860" cy="4828260"/>
            </a:xfrm>
          </p:grpSpPr>
          <mc:AlternateContent xmlns:mc="http://schemas.openxmlformats.org/markup-compatibility/2006" xmlns:p14="http://schemas.microsoft.com/office/powerpoint/2010/main">
            <mc:Choice Requires="p14">
              <p:contentPart p14:bwMode="auto" r:id="rId4">
                <p14:nvContentPartPr>
                  <p14:cNvPr id="551" name="Ink 550">
                    <a:extLst>
                      <a:ext uri="{FF2B5EF4-FFF2-40B4-BE49-F238E27FC236}">
                        <a16:creationId xmlns:a16="http://schemas.microsoft.com/office/drawing/2014/main" id="{3205F088-A56E-B256-E892-376954673550}"/>
                      </a:ext>
                    </a:extLst>
                  </p14:cNvPr>
                  <p14:cNvContentPartPr/>
                  <p14:nvPr/>
                </p14:nvContentPartPr>
                <p14:xfrm>
                  <a:off x="9765870" y="1587210"/>
                  <a:ext cx="206640" cy="509760"/>
                </p14:xfrm>
              </p:contentPart>
            </mc:Choice>
            <mc:Fallback xmlns="">
              <p:pic>
                <p:nvPicPr>
                  <p:cNvPr id="738" name="Ink 737">
                    <a:extLst>
                      <a:ext uri="{FF2B5EF4-FFF2-40B4-BE49-F238E27FC236}">
                        <a16:creationId xmlns:a16="http://schemas.microsoft.com/office/drawing/2014/main" id="{5C5FB5D8-B800-40D7-6FC6-7F351A6E4074}"/>
                      </a:ext>
                    </a:extLst>
                  </p:cNvPr>
                  <p:cNvPicPr/>
                  <p:nvPr/>
                </p:nvPicPr>
                <p:blipFill>
                  <a:blip r:embed="rId161"/>
                  <a:stretch>
                    <a:fillRect/>
                  </a:stretch>
                </p:blipFill>
                <p:spPr>
                  <a:xfrm>
                    <a:off x="9761550" y="1582890"/>
                    <a:ext cx="2152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52" name="Ink 551">
                    <a:extLst>
                      <a:ext uri="{FF2B5EF4-FFF2-40B4-BE49-F238E27FC236}">
                        <a16:creationId xmlns:a16="http://schemas.microsoft.com/office/drawing/2014/main" id="{2361DD8D-D254-7666-AA0B-EDD891E35BEC}"/>
                      </a:ext>
                    </a:extLst>
                  </p14:cNvPr>
                  <p14:cNvContentPartPr/>
                  <p14:nvPr/>
                </p14:nvContentPartPr>
                <p14:xfrm>
                  <a:off x="9386070" y="2460570"/>
                  <a:ext cx="106920" cy="647280"/>
                </p14:xfrm>
              </p:contentPart>
            </mc:Choice>
            <mc:Fallback xmlns="">
              <p:pic>
                <p:nvPicPr>
                  <p:cNvPr id="739" name="Ink 738">
                    <a:extLst>
                      <a:ext uri="{FF2B5EF4-FFF2-40B4-BE49-F238E27FC236}">
                        <a16:creationId xmlns:a16="http://schemas.microsoft.com/office/drawing/2014/main" id="{F98E12A6-7D32-563B-5105-30C6DA1EA429}"/>
                      </a:ext>
                    </a:extLst>
                  </p:cNvPr>
                  <p:cNvPicPr/>
                  <p:nvPr/>
                </p:nvPicPr>
                <p:blipFill>
                  <a:blip r:embed="rId163"/>
                  <a:stretch>
                    <a:fillRect/>
                  </a:stretch>
                </p:blipFill>
                <p:spPr>
                  <a:xfrm>
                    <a:off x="9381750" y="2456250"/>
                    <a:ext cx="11556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53" name="Ink 552">
                    <a:extLst>
                      <a:ext uri="{FF2B5EF4-FFF2-40B4-BE49-F238E27FC236}">
                        <a16:creationId xmlns:a16="http://schemas.microsoft.com/office/drawing/2014/main" id="{E7D767DF-71D8-A4AA-951C-93000EA6DC56}"/>
                      </a:ext>
                    </a:extLst>
                  </p14:cNvPr>
                  <p14:cNvContentPartPr/>
                  <p14:nvPr/>
                </p14:nvContentPartPr>
                <p14:xfrm>
                  <a:off x="9343200" y="3744090"/>
                  <a:ext cx="251280" cy="664920"/>
                </p14:xfrm>
              </p:contentPart>
            </mc:Choice>
            <mc:Fallback xmlns="">
              <p:pic>
                <p:nvPicPr>
                  <p:cNvPr id="740" name="Ink 739">
                    <a:extLst>
                      <a:ext uri="{FF2B5EF4-FFF2-40B4-BE49-F238E27FC236}">
                        <a16:creationId xmlns:a16="http://schemas.microsoft.com/office/drawing/2014/main" id="{4D79E97A-C93D-A590-DAED-E64D85034F5A}"/>
                      </a:ext>
                    </a:extLst>
                  </p:cNvPr>
                  <p:cNvPicPr/>
                  <p:nvPr/>
                </p:nvPicPr>
                <p:blipFill>
                  <a:blip r:embed="rId165"/>
                  <a:stretch>
                    <a:fillRect/>
                  </a:stretch>
                </p:blipFill>
                <p:spPr>
                  <a:xfrm>
                    <a:off x="9338880" y="3739770"/>
                    <a:ext cx="2599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4" name="Ink 553">
                    <a:extLst>
                      <a:ext uri="{FF2B5EF4-FFF2-40B4-BE49-F238E27FC236}">
                        <a16:creationId xmlns:a16="http://schemas.microsoft.com/office/drawing/2014/main" id="{27DD69EB-74E3-D5E7-C76D-4A17CF6ABE37}"/>
                      </a:ext>
                    </a:extLst>
                  </p14:cNvPr>
                  <p14:cNvContentPartPr/>
                  <p14:nvPr/>
                </p14:nvContentPartPr>
                <p14:xfrm>
                  <a:off x="9538680" y="3814650"/>
                  <a:ext cx="20520" cy="369360"/>
                </p14:xfrm>
              </p:contentPart>
            </mc:Choice>
            <mc:Fallback xmlns="">
              <p:pic>
                <p:nvPicPr>
                  <p:cNvPr id="741" name="Ink 740">
                    <a:extLst>
                      <a:ext uri="{FF2B5EF4-FFF2-40B4-BE49-F238E27FC236}">
                        <a16:creationId xmlns:a16="http://schemas.microsoft.com/office/drawing/2014/main" id="{7E1F838C-37E7-C0DD-096D-A591ECDA0825}"/>
                      </a:ext>
                    </a:extLst>
                  </p:cNvPr>
                  <p:cNvPicPr/>
                  <p:nvPr/>
                </p:nvPicPr>
                <p:blipFill>
                  <a:blip r:embed="rId167"/>
                  <a:stretch>
                    <a:fillRect/>
                  </a:stretch>
                </p:blipFill>
                <p:spPr>
                  <a:xfrm>
                    <a:off x="9534360" y="3810330"/>
                    <a:ext cx="29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5" name="Ink 554">
                    <a:extLst>
                      <a:ext uri="{FF2B5EF4-FFF2-40B4-BE49-F238E27FC236}">
                        <a16:creationId xmlns:a16="http://schemas.microsoft.com/office/drawing/2014/main" id="{77380A86-6112-7458-CADB-082903FE4499}"/>
                      </a:ext>
                    </a:extLst>
                  </p14:cNvPr>
                  <p14:cNvContentPartPr/>
                  <p14:nvPr/>
                </p14:nvContentPartPr>
                <p14:xfrm>
                  <a:off x="9573630" y="4542930"/>
                  <a:ext cx="58320" cy="1527840"/>
                </p14:xfrm>
              </p:contentPart>
            </mc:Choice>
            <mc:Fallback xmlns="">
              <p:pic>
                <p:nvPicPr>
                  <p:cNvPr id="742" name="Ink 741">
                    <a:extLst>
                      <a:ext uri="{FF2B5EF4-FFF2-40B4-BE49-F238E27FC236}">
                        <a16:creationId xmlns:a16="http://schemas.microsoft.com/office/drawing/2014/main" id="{5DECA4CD-72B8-E81B-F166-33ECA9CEF20F}"/>
                      </a:ext>
                    </a:extLst>
                  </p:cNvPr>
                  <p:cNvPicPr/>
                  <p:nvPr/>
                </p:nvPicPr>
                <p:blipFill>
                  <a:blip r:embed="rId169"/>
                  <a:stretch>
                    <a:fillRect/>
                  </a:stretch>
                </p:blipFill>
                <p:spPr>
                  <a:xfrm>
                    <a:off x="9569310" y="4538610"/>
                    <a:ext cx="669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56" name="Ink 555">
                    <a:extLst>
                      <a:ext uri="{FF2B5EF4-FFF2-40B4-BE49-F238E27FC236}">
                        <a16:creationId xmlns:a16="http://schemas.microsoft.com/office/drawing/2014/main" id="{AC3F124A-33BE-537A-B96B-4A73879A882B}"/>
                      </a:ext>
                    </a:extLst>
                  </p14:cNvPr>
                  <p14:cNvContentPartPr/>
                  <p14:nvPr/>
                </p14:nvContentPartPr>
                <p14:xfrm>
                  <a:off x="9363780" y="5990130"/>
                  <a:ext cx="408960" cy="406800"/>
                </p14:xfrm>
              </p:contentPart>
            </mc:Choice>
            <mc:Fallback xmlns="">
              <p:pic>
                <p:nvPicPr>
                  <p:cNvPr id="743" name="Ink 742">
                    <a:extLst>
                      <a:ext uri="{FF2B5EF4-FFF2-40B4-BE49-F238E27FC236}">
                        <a16:creationId xmlns:a16="http://schemas.microsoft.com/office/drawing/2014/main" id="{6B644C01-3443-BACF-9CA7-B64BB028FBA5}"/>
                      </a:ext>
                    </a:extLst>
                  </p:cNvPr>
                  <p:cNvPicPr/>
                  <p:nvPr/>
                </p:nvPicPr>
                <p:blipFill>
                  <a:blip r:embed="rId171"/>
                  <a:stretch>
                    <a:fillRect/>
                  </a:stretch>
                </p:blipFill>
                <p:spPr>
                  <a:xfrm>
                    <a:off x="9359460" y="5985810"/>
                    <a:ext cx="4176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57" name="Ink 556">
                    <a:extLst>
                      <a:ext uri="{FF2B5EF4-FFF2-40B4-BE49-F238E27FC236}">
                        <a16:creationId xmlns:a16="http://schemas.microsoft.com/office/drawing/2014/main" id="{CAA624D9-B582-A805-8ED9-95BBAE62701B}"/>
                      </a:ext>
                    </a:extLst>
                  </p14:cNvPr>
                  <p14:cNvContentPartPr/>
                  <p14:nvPr/>
                </p14:nvContentPartPr>
                <p14:xfrm>
                  <a:off x="10000620" y="4036050"/>
                  <a:ext cx="72360" cy="890640"/>
                </p14:xfrm>
              </p:contentPart>
            </mc:Choice>
            <mc:Fallback xmlns="">
              <p:pic>
                <p:nvPicPr>
                  <p:cNvPr id="744" name="Ink 743">
                    <a:extLst>
                      <a:ext uri="{FF2B5EF4-FFF2-40B4-BE49-F238E27FC236}">
                        <a16:creationId xmlns:a16="http://schemas.microsoft.com/office/drawing/2014/main" id="{11284EF0-0DE7-5C32-C0C1-58F26AB3CD2F}"/>
                      </a:ext>
                    </a:extLst>
                  </p:cNvPr>
                  <p:cNvPicPr/>
                  <p:nvPr/>
                </p:nvPicPr>
                <p:blipFill>
                  <a:blip r:embed="rId173"/>
                  <a:stretch>
                    <a:fillRect/>
                  </a:stretch>
                </p:blipFill>
                <p:spPr>
                  <a:xfrm>
                    <a:off x="9996300" y="4031730"/>
                    <a:ext cx="8100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58" name="Ink 557">
                    <a:extLst>
                      <a:ext uri="{FF2B5EF4-FFF2-40B4-BE49-F238E27FC236}">
                        <a16:creationId xmlns:a16="http://schemas.microsoft.com/office/drawing/2014/main" id="{086B5F1F-4A8F-6B0D-7FB7-EDB579AD1899}"/>
                      </a:ext>
                    </a:extLst>
                  </p14:cNvPr>
                  <p14:cNvContentPartPr/>
                  <p14:nvPr/>
                </p14:nvContentPartPr>
                <p14:xfrm>
                  <a:off x="10015020" y="3926250"/>
                  <a:ext cx="124200" cy="105120"/>
                </p14:xfrm>
              </p:contentPart>
            </mc:Choice>
            <mc:Fallback xmlns="">
              <p:pic>
                <p:nvPicPr>
                  <p:cNvPr id="745" name="Ink 744">
                    <a:extLst>
                      <a:ext uri="{FF2B5EF4-FFF2-40B4-BE49-F238E27FC236}">
                        <a16:creationId xmlns:a16="http://schemas.microsoft.com/office/drawing/2014/main" id="{B9AB953A-4463-B5C4-07CF-459B6624457A}"/>
                      </a:ext>
                    </a:extLst>
                  </p:cNvPr>
                  <p:cNvPicPr/>
                  <p:nvPr/>
                </p:nvPicPr>
                <p:blipFill>
                  <a:blip r:embed="rId175"/>
                  <a:stretch>
                    <a:fillRect/>
                  </a:stretch>
                </p:blipFill>
                <p:spPr>
                  <a:xfrm>
                    <a:off x="10010700" y="3921930"/>
                    <a:ext cx="13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59" name="Ink 558">
                    <a:extLst>
                      <a:ext uri="{FF2B5EF4-FFF2-40B4-BE49-F238E27FC236}">
                        <a16:creationId xmlns:a16="http://schemas.microsoft.com/office/drawing/2014/main" id="{FD56DC5F-67E2-2DEC-881E-DC050FB64E71}"/>
                      </a:ext>
                    </a:extLst>
                  </p14:cNvPr>
                  <p14:cNvContentPartPr/>
                  <p14:nvPr/>
                </p14:nvContentPartPr>
                <p14:xfrm>
                  <a:off x="10057500" y="3911130"/>
                  <a:ext cx="61200" cy="91800"/>
                </p14:xfrm>
              </p:contentPart>
            </mc:Choice>
            <mc:Fallback xmlns="">
              <p:pic>
                <p:nvPicPr>
                  <p:cNvPr id="746" name="Ink 745">
                    <a:extLst>
                      <a:ext uri="{FF2B5EF4-FFF2-40B4-BE49-F238E27FC236}">
                        <a16:creationId xmlns:a16="http://schemas.microsoft.com/office/drawing/2014/main" id="{863247B2-AB51-7CF4-0BFE-9FE31FC6AB14}"/>
                      </a:ext>
                    </a:extLst>
                  </p:cNvPr>
                  <p:cNvPicPr/>
                  <p:nvPr/>
                </p:nvPicPr>
                <p:blipFill>
                  <a:blip r:embed="rId177"/>
                  <a:stretch>
                    <a:fillRect/>
                  </a:stretch>
                </p:blipFill>
                <p:spPr>
                  <a:xfrm>
                    <a:off x="10053180" y="3906810"/>
                    <a:ext cx="69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0" name="Ink 559">
                    <a:extLst>
                      <a:ext uri="{FF2B5EF4-FFF2-40B4-BE49-F238E27FC236}">
                        <a16:creationId xmlns:a16="http://schemas.microsoft.com/office/drawing/2014/main" id="{54845292-01E9-9579-DD03-56C027BE7DEB}"/>
                      </a:ext>
                    </a:extLst>
                  </p14:cNvPr>
                  <p14:cNvContentPartPr/>
                  <p14:nvPr/>
                </p14:nvContentPartPr>
                <p14:xfrm>
                  <a:off x="9844080" y="3810150"/>
                  <a:ext cx="168120" cy="175680"/>
                </p14:xfrm>
              </p:contentPart>
            </mc:Choice>
            <mc:Fallback xmlns="">
              <p:pic>
                <p:nvPicPr>
                  <p:cNvPr id="747" name="Ink 746">
                    <a:extLst>
                      <a:ext uri="{FF2B5EF4-FFF2-40B4-BE49-F238E27FC236}">
                        <a16:creationId xmlns:a16="http://schemas.microsoft.com/office/drawing/2014/main" id="{AA491807-60F9-1DFE-0950-EA370D8856D4}"/>
                      </a:ext>
                    </a:extLst>
                  </p:cNvPr>
                  <p:cNvPicPr/>
                  <p:nvPr/>
                </p:nvPicPr>
                <p:blipFill>
                  <a:blip r:embed="rId179"/>
                  <a:stretch>
                    <a:fillRect/>
                  </a:stretch>
                </p:blipFill>
                <p:spPr>
                  <a:xfrm>
                    <a:off x="9839760" y="3805830"/>
                    <a:ext cx="176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1" name="Ink 560">
                    <a:extLst>
                      <a:ext uri="{FF2B5EF4-FFF2-40B4-BE49-F238E27FC236}">
                        <a16:creationId xmlns:a16="http://schemas.microsoft.com/office/drawing/2014/main" id="{AC2BFEC1-37C4-EBCB-8B52-103E57789429}"/>
                      </a:ext>
                    </a:extLst>
                  </p14:cNvPr>
                  <p14:cNvContentPartPr/>
                  <p14:nvPr/>
                </p14:nvContentPartPr>
                <p14:xfrm>
                  <a:off x="10132800" y="3821310"/>
                  <a:ext cx="172440" cy="158400"/>
                </p14:xfrm>
              </p:contentPart>
            </mc:Choice>
            <mc:Fallback xmlns="">
              <p:pic>
                <p:nvPicPr>
                  <p:cNvPr id="748" name="Ink 747">
                    <a:extLst>
                      <a:ext uri="{FF2B5EF4-FFF2-40B4-BE49-F238E27FC236}">
                        <a16:creationId xmlns:a16="http://schemas.microsoft.com/office/drawing/2014/main" id="{DDD1201F-A605-D17B-A512-6BDDD0A7E732}"/>
                      </a:ext>
                    </a:extLst>
                  </p:cNvPr>
                  <p:cNvPicPr/>
                  <p:nvPr/>
                </p:nvPicPr>
                <p:blipFill>
                  <a:blip r:embed="rId181"/>
                  <a:stretch>
                    <a:fillRect/>
                  </a:stretch>
                </p:blipFill>
                <p:spPr>
                  <a:xfrm>
                    <a:off x="10128480" y="3816990"/>
                    <a:ext cx="18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2" name="Ink 561">
                    <a:extLst>
                      <a:ext uri="{FF2B5EF4-FFF2-40B4-BE49-F238E27FC236}">
                        <a16:creationId xmlns:a16="http://schemas.microsoft.com/office/drawing/2014/main" id="{5D639496-92E6-42FA-E75B-9E1DD2EF281D}"/>
                      </a:ext>
                    </a:extLst>
                  </p14:cNvPr>
                  <p14:cNvContentPartPr/>
                  <p14:nvPr/>
                </p14:nvContentPartPr>
                <p14:xfrm>
                  <a:off x="10076250" y="4059990"/>
                  <a:ext cx="337320" cy="1877760"/>
                </p14:xfrm>
              </p:contentPart>
            </mc:Choice>
            <mc:Fallback xmlns="">
              <p:pic>
                <p:nvPicPr>
                  <p:cNvPr id="749" name="Ink 748">
                    <a:extLst>
                      <a:ext uri="{FF2B5EF4-FFF2-40B4-BE49-F238E27FC236}">
                        <a16:creationId xmlns:a16="http://schemas.microsoft.com/office/drawing/2014/main" id="{B45AF06A-EC64-4CF0-9A99-B2667E70DA26}"/>
                      </a:ext>
                    </a:extLst>
                  </p:cNvPr>
                  <p:cNvPicPr/>
                  <p:nvPr/>
                </p:nvPicPr>
                <p:blipFill>
                  <a:blip r:embed="rId183"/>
                  <a:stretch>
                    <a:fillRect/>
                  </a:stretch>
                </p:blipFill>
                <p:spPr>
                  <a:xfrm>
                    <a:off x="10071930" y="4055670"/>
                    <a:ext cx="345960" cy="1886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 name="Ink 562">
                    <a:extLst>
                      <a:ext uri="{FF2B5EF4-FFF2-40B4-BE49-F238E27FC236}">
                        <a16:creationId xmlns:a16="http://schemas.microsoft.com/office/drawing/2014/main" id="{DAC08805-E378-8413-7110-547FC227832A}"/>
                      </a:ext>
                    </a:extLst>
                  </p14:cNvPr>
                  <p14:cNvContentPartPr/>
                  <p14:nvPr/>
                </p14:nvContentPartPr>
                <p14:xfrm>
                  <a:off x="10391970" y="5798790"/>
                  <a:ext cx="410400" cy="573840"/>
                </p14:xfrm>
              </p:contentPart>
            </mc:Choice>
            <mc:Fallback xmlns="">
              <p:pic>
                <p:nvPicPr>
                  <p:cNvPr id="750" name="Ink 749">
                    <a:extLst>
                      <a:ext uri="{FF2B5EF4-FFF2-40B4-BE49-F238E27FC236}">
                        <a16:creationId xmlns:a16="http://schemas.microsoft.com/office/drawing/2014/main" id="{63A74DFA-BB49-40D2-0E8A-B7E83D6BAB55}"/>
                      </a:ext>
                    </a:extLst>
                  </p:cNvPr>
                  <p:cNvPicPr/>
                  <p:nvPr/>
                </p:nvPicPr>
                <p:blipFill>
                  <a:blip r:embed="rId185"/>
                  <a:stretch>
                    <a:fillRect/>
                  </a:stretch>
                </p:blipFill>
                <p:spPr>
                  <a:xfrm>
                    <a:off x="10387650" y="5794470"/>
                    <a:ext cx="4190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4" name="Ink 563">
                    <a:extLst>
                      <a:ext uri="{FF2B5EF4-FFF2-40B4-BE49-F238E27FC236}">
                        <a16:creationId xmlns:a16="http://schemas.microsoft.com/office/drawing/2014/main" id="{EE58C0FC-F4C0-623B-6D94-FFC36B33E8C9}"/>
                      </a:ext>
                    </a:extLst>
                  </p14:cNvPr>
                  <p14:cNvContentPartPr/>
                  <p14:nvPr/>
                </p14:nvContentPartPr>
                <p14:xfrm>
                  <a:off x="10554690" y="3691350"/>
                  <a:ext cx="59040" cy="2098440"/>
                </p14:xfrm>
              </p:contentPart>
            </mc:Choice>
            <mc:Fallback xmlns="">
              <p:pic>
                <p:nvPicPr>
                  <p:cNvPr id="751" name="Ink 750">
                    <a:extLst>
                      <a:ext uri="{FF2B5EF4-FFF2-40B4-BE49-F238E27FC236}">
                        <a16:creationId xmlns:a16="http://schemas.microsoft.com/office/drawing/2014/main" id="{5D586583-9CE9-B0DF-2D1F-453897610FA6}"/>
                      </a:ext>
                    </a:extLst>
                  </p:cNvPr>
                  <p:cNvPicPr/>
                  <p:nvPr/>
                </p:nvPicPr>
                <p:blipFill>
                  <a:blip r:embed="rId187"/>
                  <a:stretch>
                    <a:fillRect/>
                  </a:stretch>
                </p:blipFill>
                <p:spPr>
                  <a:xfrm>
                    <a:off x="10550370" y="3687030"/>
                    <a:ext cx="67680" cy="2107080"/>
                  </a:xfrm>
                  <a:prstGeom prst="rect">
                    <a:avLst/>
                  </a:prstGeom>
                </p:spPr>
              </p:pic>
            </mc:Fallback>
          </mc:AlternateContent>
          <p:grpSp>
            <p:nvGrpSpPr>
              <p:cNvPr id="565" name="Group 564">
                <a:extLst>
                  <a:ext uri="{FF2B5EF4-FFF2-40B4-BE49-F238E27FC236}">
                    <a16:creationId xmlns:a16="http://schemas.microsoft.com/office/drawing/2014/main" id="{DEA20004-388C-7D02-C0AA-6292620176E3}"/>
                  </a:ext>
                </a:extLst>
              </p:cNvPr>
              <p:cNvGrpSpPr/>
              <p:nvPr/>
            </p:nvGrpSpPr>
            <p:grpSpPr>
              <a:xfrm>
                <a:off x="9888360" y="3793230"/>
                <a:ext cx="376170" cy="159120"/>
                <a:chOff x="9888360" y="3793230"/>
                <a:chExt cx="376170" cy="159120"/>
              </a:xfrm>
            </p:grpSpPr>
            <mc:AlternateContent xmlns:mc="http://schemas.openxmlformats.org/markup-compatibility/2006" xmlns:p14="http://schemas.microsoft.com/office/powerpoint/2010/main">
              <mc:Choice Requires="p14">
                <p:contentPart p14:bwMode="auto" r:id="rId188">
                  <p14:nvContentPartPr>
                    <p14:cNvPr id="869" name="Ink 868">
                      <a:extLst>
                        <a:ext uri="{FF2B5EF4-FFF2-40B4-BE49-F238E27FC236}">
                          <a16:creationId xmlns:a16="http://schemas.microsoft.com/office/drawing/2014/main" id="{D529D370-3BBF-28A2-DF7F-76E35EE5FE76}"/>
                        </a:ext>
                      </a:extLst>
                    </p14:cNvPr>
                    <p14:cNvContentPartPr/>
                    <p14:nvPr/>
                  </p14:nvContentPartPr>
                  <p14:xfrm>
                    <a:off x="9888360" y="3794310"/>
                    <a:ext cx="54000" cy="43200"/>
                  </p14:xfrm>
                </p:contentPart>
              </mc:Choice>
              <mc:Fallback xmlns="">
                <p:pic>
                  <p:nvPicPr>
                    <p:cNvPr id="1018" name="Ink 1017">
                      <a:extLst>
                        <a:ext uri="{FF2B5EF4-FFF2-40B4-BE49-F238E27FC236}">
                          <a16:creationId xmlns:a16="http://schemas.microsoft.com/office/drawing/2014/main" id="{B479866A-0658-F909-6EDB-24AD2CC3A095}"/>
                        </a:ext>
                      </a:extLst>
                    </p:cNvPr>
                    <p:cNvPicPr/>
                    <p:nvPr/>
                  </p:nvPicPr>
                  <p:blipFill>
                    <a:blip r:embed="rId189"/>
                    <a:stretch>
                      <a:fillRect/>
                    </a:stretch>
                  </p:blipFill>
                  <p:spPr>
                    <a:xfrm>
                      <a:off x="9884040" y="3789990"/>
                      <a:ext cx="6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70" name="Ink 869">
                      <a:extLst>
                        <a:ext uri="{FF2B5EF4-FFF2-40B4-BE49-F238E27FC236}">
                          <a16:creationId xmlns:a16="http://schemas.microsoft.com/office/drawing/2014/main" id="{736D3B7F-C192-722E-9F68-5115FB1E1E48}"/>
                        </a:ext>
                      </a:extLst>
                    </p14:cNvPr>
                    <p14:cNvContentPartPr/>
                    <p14:nvPr/>
                  </p14:nvContentPartPr>
                  <p14:xfrm>
                    <a:off x="9938040" y="3823110"/>
                    <a:ext cx="52200" cy="44640"/>
                  </p14:xfrm>
                </p:contentPart>
              </mc:Choice>
              <mc:Fallback xmlns="">
                <p:pic>
                  <p:nvPicPr>
                    <p:cNvPr id="1019" name="Ink 1018">
                      <a:extLst>
                        <a:ext uri="{FF2B5EF4-FFF2-40B4-BE49-F238E27FC236}">
                          <a16:creationId xmlns:a16="http://schemas.microsoft.com/office/drawing/2014/main" id="{1CE3E885-24CD-F163-4EB5-91CBDA03960A}"/>
                        </a:ext>
                      </a:extLst>
                    </p:cNvPr>
                    <p:cNvPicPr/>
                    <p:nvPr/>
                  </p:nvPicPr>
                  <p:blipFill>
                    <a:blip r:embed="rId191"/>
                    <a:stretch>
                      <a:fillRect/>
                    </a:stretch>
                  </p:blipFill>
                  <p:spPr>
                    <a:xfrm>
                      <a:off x="9933720" y="3818790"/>
                      <a:ext cx="60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71" name="Ink 870">
                      <a:extLst>
                        <a:ext uri="{FF2B5EF4-FFF2-40B4-BE49-F238E27FC236}">
                          <a16:creationId xmlns:a16="http://schemas.microsoft.com/office/drawing/2014/main" id="{1EE5E211-E18C-AD27-6511-2D6C45D2B630}"/>
                        </a:ext>
                      </a:extLst>
                    </p14:cNvPr>
                    <p14:cNvContentPartPr/>
                    <p14:nvPr/>
                  </p14:nvContentPartPr>
                  <p14:xfrm>
                    <a:off x="9930090" y="3820230"/>
                    <a:ext cx="36720" cy="41040"/>
                  </p14:xfrm>
                </p:contentPart>
              </mc:Choice>
              <mc:Fallback xmlns="">
                <p:pic>
                  <p:nvPicPr>
                    <p:cNvPr id="1020" name="Ink 1019">
                      <a:extLst>
                        <a:ext uri="{FF2B5EF4-FFF2-40B4-BE49-F238E27FC236}">
                          <a16:creationId xmlns:a16="http://schemas.microsoft.com/office/drawing/2014/main" id="{527C1878-A063-4E7A-82AD-33BBAC9A5EF5}"/>
                        </a:ext>
                      </a:extLst>
                    </p:cNvPr>
                    <p:cNvPicPr/>
                    <p:nvPr/>
                  </p:nvPicPr>
                  <p:blipFill>
                    <a:blip r:embed="rId193"/>
                    <a:stretch>
                      <a:fillRect/>
                    </a:stretch>
                  </p:blipFill>
                  <p:spPr>
                    <a:xfrm>
                      <a:off x="9925770" y="3815910"/>
                      <a:ext cx="4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72" name="Ink 871">
                      <a:extLst>
                        <a:ext uri="{FF2B5EF4-FFF2-40B4-BE49-F238E27FC236}">
                          <a16:creationId xmlns:a16="http://schemas.microsoft.com/office/drawing/2014/main" id="{358AC7FB-5FE9-C34C-99DB-65C96E641B3C}"/>
                        </a:ext>
                      </a:extLst>
                    </p14:cNvPr>
                    <p14:cNvContentPartPr/>
                    <p14:nvPr/>
                  </p14:nvContentPartPr>
                  <p14:xfrm>
                    <a:off x="9935490" y="3813030"/>
                    <a:ext cx="25560" cy="36360"/>
                  </p14:xfrm>
                </p:contentPart>
              </mc:Choice>
              <mc:Fallback xmlns="">
                <p:pic>
                  <p:nvPicPr>
                    <p:cNvPr id="1021" name="Ink 1020">
                      <a:extLst>
                        <a:ext uri="{FF2B5EF4-FFF2-40B4-BE49-F238E27FC236}">
                          <a16:creationId xmlns:a16="http://schemas.microsoft.com/office/drawing/2014/main" id="{8FFB402D-D55A-07DD-78AF-62ACA9A2F1BC}"/>
                        </a:ext>
                      </a:extLst>
                    </p:cNvPr>
                    <p:cNvPicPr/>
                    <p:nvPr/>
                  </p:nvPicPr>
                  <p:blipFill>
                    <a:blip r:embed="rId195"/>
                    <a:stretch>
                      <a:fillRect/>
                    </a:stretch>
                  </p:blipFill>
                  <p:spPr>
                    <a:xfrm>
                      <a:off x="9931170" y="3808710"/>
                      <a:ext cx="3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3" name="Ink 872">
                      <a:extLst>
                        <a:ext uri="{FF2B5EF4-FFF2-40B4-BE49-F238E27FC236}">
                          <a16:creationId xmlns:a16="http://schemas.microsoft.com/office/drawing/2014/main" id="{87784791-9A47-3FF9-63E1-74E7557EAC53}"/>
                        </a:ext>
                      </a:extLst>
                    </p14:cNvPr>
                    <p14:cNvContentPartPr/>
                    <p14:nvPr/>
                  </p14:nvContentPartPr>
                  <p14:xfrm>
                    <a:off x="9965370" y="3820950"/>
                    <a:ext cx="18360" cy="36000"/>
                  </p14:xfrm>
                </p:contentPart>
              </mc:Choice>
              <mc:Fallback xmlns="">
                <p:pic>
                  <p:nvPicPr>
                    <p:cNvPr id="1022" name="Ink 1021">
                      <a:extLst>
                        <a:ext uri="{FF2B5EF4-FFF2-40B4-BE49-F238E27FC236}">
                          <a16:creationId xmlns:a16="http://schemas.microsoft.com/office/drawing/2014/main" id="{E8A7D684-0AC0-990E-906B-76E3531E6224}"/>
                        </a:ext>
                      </a:extLst>
                    </p:cNvPr>
                    <p:cNvPicPr/>
                    <p:nvPr/>
                  </p:nvPicPr>
                  <p:blipFill>
                    <a:blip r:embed="rId197"/>
                    <a:stretch>
                      <a:fillRect/>
                    </a:stretch>
                  </p:blipFill>
                  <p:spPr>
                    <a:xfrm>
                      <a:off x="9961050" y="381663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74" name="Ink 873">
                      <a:extLst>
                        <a:ext uri="{FF2B5EF4-FFF2-40B4-BE49-F238E27FC236}">
                          <a16:creationId xmlns:a16="http://schemas.microsoft.com/office/drawing/2014/main" id="{DB57B067-CA7B-B7F7-7E2F-8E7BDC8815D4}"/>
                        </a:ext>
                      </a:extLst>
                    </p14:cNvPr>
                    <p14:cNvContentPartPr/>
                    <p14:nvPr/>
                  </p14:nvContentPartPr>
                  <p14:xfrm>
                    <a:off x="9986610" y="3815550"/>
                    <a:ext cx="18720" cy="41760"/>
                  </p14:xfrm>
                </p:contentPart>
              </mc:Choice>
              <mc:Fallback xmlns="">
                <p:pic>
                  <p:nvPicPr>
                    <p:cNvPr id="1023" name="Ink 1022">
                      <a:extLst>
                        <a:ext uri="{FF2B5EF4-FFF2-40B4-BE49-F238E27FC236}">
                          <a16:creationId xmlns:a16="http://schemas.microsoft.com/office/drawing/2014/main" id="{23A8133A-BC38-840F-ACF7-683DDB086FF7}"/>
                        </a:ext>
                      </a:extLst>
                    </p:cNvPr>
                    <p:cNvPicPr/>
                    <p:nvPr/>
                  </p:nvPicPr>
                  <p:blipFill>
                    <a:blip r:embed="rId199"/>
                    <a:stretch>
                      <a:fillRect/>
                    </a:stretch>
                  </p:blipFill>
                  <p:spPr>
                    <a:xfrm>
                      <a:off x="9982290" y="3811230"/>
                      <a:ext cx="27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75" name="Ink 874">
                      <a:extLst>
                        <a:ext uri="{FF2B5EF4-FFF2-40B4-BE49-F238E27FC236}">
                          <a16:creationId xmlns:a16="http://schemas.microsoft.com/office/drawing/2014/main" id="{D0987DC2-6CD6-97D5-7310-1F75EA57485E}"/>
                        </a:ext>
                      </a:extLst>
                    </p14:cNvPr>
                    <p14:cNvContentPartPr/>
                    <p14:nvPr/>
                  </p14:nvContentPartPr>
                  <p14:xfrm>
                    <a:off x="9990570" y="3813390"/>
                    <a:ext cx="24480" cy="57960"/>
                  </p14:xfrm>
                </p:contentPart>
              </mc:Choice>
              <mc:Fallback xmlns="">
                <p:pic>
                  <p:nvPicPr>
                    <p:cNvPr id="1024" name="Ink 1023">
                      <a:extLst>
                        <a:ext uri="{FF2B5EF4-FFF2-40B4-BE49-F238E27FC236}">
                          <a16:creationId xmlns:a16="http://schemas.microsoft.com/office/drawing/2014/main" id="{87CA97A7-C394-B913-826E-61C28FFDD47F}"/>
                        </a:ext>
                      </a:extLst>
                    </p:cNvPr>
                    <p:cNvPicPr/>
                    <p:nvPr/>
                  </p:nvPicPr>
                  <p:blipFill>
                    <a:blip r:embed="rId201"/>
                    <a:stretch>
                      <a:fillRect/>
                    </a:stretch>
                  </p:blipFill>
                  <p:spPr>
                    <a:xfrm>
                      <a:off x="9986250" y="3809070"/>
                      <a:ext cx="3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76" name="Ink 875">
                      <a:extLst>
                        <a:ext uri="{FF2B5EF4-FFF2-40B4-BE49-F238E27FC236}">
                          <a16:creationId xmlns:a16="http://schemas.microsoft.com/office/drawing/2014/main" id="{39FB830D-848E-235A-5218-1DB14E7EC286}"/>
                        </a:ext>
                      </a:extLst>
                    </p14:cNvPr>
                    <p14:cNvContentPartPr/>
                    <p14:nvPr/>
                  </p14:nvContentPartPr>
                  <p14:xfrm>
                    <a:off x="10017570" y="3819870"/>
                    <a:ext cx="16560" cy="34920"/>
                  </p14:xfrm>
                </p:contentPart>
              </mc:Choice>
              <mc:Fallback xmlns="">
                <p:pic>
                  <p:nvPicPr>
                    <p:cNvPr id="1025" name="Ink 1024">
                      <a:extLst>
                        <a:ext uri="{FF2B5EF4-FFF2-40B4-BE49-F238E27FC236}">
                          <a16:creationId xmlns:a16="http://schemas.microsoft.com/office/drawing/2014/main" id="{48BC9BB9-4432-99E7-E31A-47B174BA6CB0}"/>
                        </a:ext>
                      </a:extLst>
                    </p:cNvPr>
                    <p:cNvPicPr/>
                    <p:nvPr/>
                  </p:nvPicPr>
                  <p:blipFill>
                    <a:blip r:embed="rId203"/>
                    <a:stretch>
                      <a:fillRect/>
                    </a:stretch>
                  </p:blipFill>
                  <p:spPr>
                    <a:xfrm>
                      <a:off x="10013250" y="3815550"/>
                      <a:ext cx="2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7" name="Ink 876">
                      <a:extLst>
                        <a:ext uri="{FF2B5EF4-FFF2-40B4-BE49-F238E27FC236}">
                          <a16:creationId xmlns:a16="http://schemas.microsoft.com/office/drawing/2014/main" id="{49C491DB-6F4B-D4AE-DB12-073AC96DCF0D}"/>
                        </a:ext>
                      </a:extLst>
                    </p14:cNvPr>
                    <p14:cNvContentPartPr/>
                    <p14:nvPr/>
                  </p14:nvContentPartPr>
                  <p14:xfrm>
                    <a:off x="10009650" y="3816630"/>
                    <a:ext cx="23760" cy="44280"/>
                  </p14:xfrm>
                </p:contentPart>
              </mc:Choice>
              <mc:Fallback xmlns="">
                <p:pic>
                  <p:nvPicPr>
                    <p:cNvPr id="1026" name="Ink 1025">
                      <a:extLst>
                        <a:ext uri="{FF2B5EF4-FFF2-40B4-BE49-F238E27FC236}">
                          <a16:creationId xmlns:a16="http://schemas.microsoft.com/office/drawing/2014/main" id="{29CC0EFE-FC8F-0C8E-EB37-803EDB5AD03B}"/>
                        </a:ext>
                      </a:extLst>
                    </p:cNvPr>
                    <p:cNvPicPr/>
                    <p:nvPr/>
                  </p:nvPicPr>
                  <p:blipFill>
                    <a:blip r:embed="rId205"/>
                    <a:stretch>
                      <a:fillRect/>
                    </a:stretch>
                  </p:blipFill>
                  <p:spPr>
                    <a:xfrm>
                      <a:off x="10005330" y="3812310"/>
                      <a:ext cx="32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8" name="Ink 877">
                      <a:extLst>
                        <a:ext uri="{FF2B5EF4-FFF2-40B4-BE49-F238E27FC236}">
                          <a16:creationId xmlns:a16="http://schemas.microsoft.com/office/drawing/2014/main" id="{EDE745CB-33E4-48B1-FA60-86AB49B6850F}"/>
                        </a:ext>
                      </a:extLst>
                    </p14:cNvPr>
                    <p14:cNvContentPartPr/>
                    <p14:nvPr/>
                  </p14:nvContentPartPr>
                  <p14:xfrm>
                    <a:off x="10009650" y="3821310"/>
                    <a:ext cx="15480" cy="41400"/>
                  </p14:xfrm>
                </p:contentPart>
              </mc:Choice>
              <mc:Fallback xmlns="">
                <p:pic>
                  <p:nvPicPr>
                    <p:cNvPr id="1027" name="Ink 1026">
                      <a:extLst>
                        <a:ext uri="{FF2B5EF4-FFF2-40B4-BE49-F238E27FC236}">
                          <a16:creationId xmlns:a16="http://schemas.microsoft.com/office/drawing/2014/main" id="{A92279F9-1FE0-491F-EF74-64673A3FA776}"/>
                        </a:ext>
                      </a:extLst>
                    </p:cNvPr>
                    <p:cNvPicPr/>
                    <p:nvPr/>
                  </p:nvPicPr>
                  <p:blipFill>
                    <a:blip r:embed="rId207"/>
                    <a:stretch>
                      <a:fillRect/>
                    </a:stretch>
                  </p:blipFill>
                  <p:spPr>
                    <a:xfrm>
                      <a:off x="10005330" y="3816990"/>
                      <a:ext cx="2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79" name="Ink 878">
                      <a:extLst>
                        <a:ext uri="{FF2B5EF4-FFF2-40B4-BE49-F238E27FC236}">
                          <a16:creationId xmlns:a16="http://schemas.microsoft.com/office/drawing/2014/main" id="{33F6C78B-09D9-C634-9DD9-7023834F56E9}"/>
                        </a:ext>
                      </a:extLst>
                    </p14:cNvPr>
                    <p14:cNvContentPartPr/>
                    <p14:nvPr/>
                  </p14:nvContentPartPr>
                  <p14:xfrm>
                    <a:off x="10034130" y="3814830"/>
                    <a:ext cx="20880" cy="43560"/>
                  </p14:xfrm>
                </p:contentPart>
              </mc:Choice>
              <mc:Fallback xmlns="">
                <p:pic>
                  <p:nvPicPr>
                    <p:cNvPr id="1028" name="Ink 1027">
                      <a:extLst>
                        <a:ext uri="{FF2B5EF4-FFF2-40B4-BE49-F238E27FC236}">
                          <a16:creationId xmlns:a16="http://schemas.microsoft.com/office/drawing/2014/main" id="{620E1261-0F26-678A-4C15-D4745A8FD446}"/>
                        </a:ext>
                      </a:extLst>
                    </p:cNvPr>
                    <p:cNvPicPr/>
                    <p:nvPr/>
                  </p:nvPicPr>
                  <p:blipFill>
                    <a:blip r:embed="rId209"/>
                    <a:stretch>
                      <a:fillRect/>
                    </a:stretch>
                  </p:blipFill>
                  <p:spPr>
                    <a:xfrm>
                      <a:off x="10029810" y="3810510"/>
                      <a:ext cx="2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80" name="Ink 879">
                      <a:extLst>
                        <a:ext uri="{FF2B5EF4-FFF2-40B4-BE49-F238E27FC236}">
                          <a16:creationId xmlns:a16="http://schemas.microsoft.com/office/drawing/2014/main" id="{11359B68-7439-4E65-6244-32666FF2975B}"/>
                        </a:ext>
                      </a:extLst>
                    </p14:cNvPr>
                    <p14:cNvContentPartPr/>
                    <p14:nvPr/>
                  </p14:nvContentPartPr>
                  <p14:xfrm>
                    <a:off x="10048170" y="3824190"/>
                    <a:ext cx="14040" cy="36720"/>
                  </p14:xfrm>
                </p:contentPart>
              </mc:Choice>
              <mc:Fallback xmlns="">
                <p:pic>
                  <p:nvPicPr>
                    <p:cNvPr id="1029" name="Ink 1028">
                      <a:extLst>
                        <a:ext uri="{FF2B5EF4-FFF2-40B4-BE49-F238E27FC236}">
                          <a16:creationId xmlns:a16="http://schemas.microsoft.com/office/drawing/2014/main" id="{C8D373AD-46EE-D135-FE22-2B53C6E02196}"/>
                        </a:ext>
                      </a:extLst>
                    </p:cNvPr>
                    <p:cNvPicPr/>
                    <p:nvPr/>
                  </p:nvPicPr>
                  <p:blipFill>
                    <a:blip r:embed="rId211"/>
                    <a:stretch>
                      <a:fillRect/>
                    </a:stretch>
                  </p:blipFill>
                  <p:spPr>
                    <a:xfrm>
                      <a:off x="10043850" y="3819870"/>
                      <a:ext cx="22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81" name="Ink 880">
                      <a:extLst>
                        <a:ext uri="{FF2B5EF4-FFF2-40B4-BE49-F238E27FC236}">
                          <a16:creationId xmlns:a16="http://schemas.microsoft.com/office/drawing/2014/main" id="{6BBC5C99-BAF7-4288-DE61-03D82F7C3AAC}"/>
                        </a:ext>
                      </a:extLst>
                    </p14:cNvPr>
                    <p14:cNvContentPartPr/>
                    <p14:nvPr/>
                  </p14:nvContentPartPr>
                  <p14:xfrm>
                    <a:off x="10070850" y="3816630"/>
                    <a:ext cx="9720" cy="49320"/>
                  </p14:xfrm>
                </p:contentPart>
              </mc:Choice>
              <mc:Fallback xmlns="">
                <p:pic>
                  <p:nvPicPr>
                    <p:cNvPr id="1030" name="Ink 1029">
                      <a:extLst>
                        <a:ext uri="{FF2B5EF4-FFF2-40B4-BE49-F238E27FC236}">
                          <a16:creationId xmlns:a16="http://schemas.microsoft.com/office/drawing/2014/main" id="{A59B15BB-B2BF-41A4-1720-38C1C3BC5618}"/>
                        </a:ext>
                      </a:extLst>
                    </p:cNvPr>
                    <p:cNvPicPr/>
                    <p:nvPr/>
                  </p:nvPicPr>
                  <p:blipFill>
                    <a:blip r:embed="rId213"/>
                    <a:stretch>
                      <a:fillRect/>
                    </a:stretch>
                  </p:blipFill>
                  <p:spPr>
                    <a:xfrm>
                      <a:off x="10066530" y="3812310"/>
                      <a:ext cx="18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2" name="Ink 881">
                      <a:extLst>
                        <a:ext uri="{FF2B5EF4-FFF2-40B4-BE49-F238E27FC236}">
                          <a16:creationId xmlns:a16="http://schemas.microsoft.com/office/drawing/2014/main" id="{6FF0CABF-5041-A60D-7BBF-2A8A1586E07D}"/>
                        </a:ext>
                      </a:extLst>
                    </p14:cNvPr>
                    <p14:cNvContentPartPr/>
                    <p14:nvPr/>
                  </p14:nvContentPartPr>
                  <p14:xfrm>
                    <a:off x="10089930" y="3816990"/>
                    <a:ext cx="9360" cy="54720"/>
                  </p14:xfrm>
                </p:contentPart>
              </mc:Choice>
              <mc:Fallback xmlns="">
                <p:pic>
                  <p:nvPicPr>
                    <p:cNvPr id="1031" name="Ink 1030">
                      <a:extLst>
                        <a:ext uri="{FF2B5EF4-FFF2-40B4-BE49-F238E27FC236}">
                          <a16:creationId xmlns:a16="http://schemas.microsoft.com/office/drawing/2014/main" id="{6E7CF2EA-D70F-5E05-B8CD-055B7ADFBF45}"/>
                        </a:ext>
                      </a:extLst>
                    </p:cNvPr>
                    <p:cNvPicPr/>
                    <p:nvPr/>
                  </p:nvPicPr>
                  <p:blipFill>
                    <a:blip r:embed="rId215"/>
                    <a:stretch>
                      <a:fillRect/>
                    </a:stretch>
                  </p:blipFill>
                  <p:spPr>
                    <a:xfrm>
                      <a:off x="10085610" y="3812670"/>
                      <a:ext cx="18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83" name="Ink 882">
                      <a:extLst>
                        <a:ext uri="{FF2B5EF4-FFF2-40B4-BE49-F238E27FC236}">
                          <a16:creationId xmlns:a16="http://schemas.microsoft.com/office/drawing/2014/main" id="{D11DBF3A-D331-8EF3-BCDE-C565B9AE6472}"/>
                        </a:ext>
                      </a:extLst>
                    </p14:cNvPr>
                    <p14:cNvContentPartPr/>
                    <p14:nvPr/>
                  </p14:nvContentPartPr>
                  <p14:xfrm>
                    <a:off x="10104690" y="3818790"/>
                    <a:ext cx="11520" cy="45360"/>
                  </p14:xfrm>
                </p:contentPart>
              </mc:Choice>
              <mc:Fallback xmlns="">
                <p:pic>
                  <p:nvPicPr>
                    <p:cNvPr id="1032" name="Ink 1031">
                      <a:extLst>
                        <a:ext uri="{FF2B5EF4-FFF2-40B4-BE49-F238E27FC236}">
                          <a16:creationId xmlns:a16="http://schemas.microsoft.com/office/drawing/2014/main" id="{C320F117-AA4B-2BD8-C05B-1ACD8FD14460}"/>
                        </a:ext>
                      </a:extLst>
                    </p:cNvPr>
                    <p:cNvPicPr/>
                    <p:nvPr/>
                  </p:nvPicPr>
                  <p:blipFill>
                    <a:blip r:embed="rId217"/>
                    <a:stretch>
                      <a:fillRect/>
                    </a:stretch>
                  </p:blipFill>
                  <p:spPr>
                    <a:xfrm>
                      <a:off x="10100370" y="3814470"/>
                      <a:ext cx="20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84" name="Ink 883">
                      <a:extLst>
                        <a:ext uri="{FF2B5EF4-FFF2-40B4-BE49-F238E27FC236}">
                          <a16:creationId xmlns:a16="http://schemas.microsoft.com/office/drawing/2014/main" id="{B7B48617-7DF6-1FA5-852C-1DF56DC6E041}"/>
                        </a:ext>
                      </a:extLst>
                    </p14:cNvPr>
                    <p14:cNvContentPartPr/>
                    <p14:nvPr/>
                  </p14:nvContentPartPr>
                  <p14:xfrm>
                    <a:off x="10124130" y="3809430"/>
                    <a:ext cx="13680" cy="50760"/>
                  </p14:xfrm>
                </p:contentPart>
              </mc:Choice>
              <mc:Fallback xmlns="">
                <p:pic>
                  <p:nvPicPr>
                    <p:cNvPr id="1033" name="Ink 1032">
                      <a:extLst>
                        <a:ext uri="{FF2B5EF4-FFF2-40B4-BE49-F238E27FC236}">
                          <a16:creationId xmlns:a16="http://schemas.microsoft.com/office/drawing/2014/main" id="{BD2708DA-EAA9-356A-B09B-98EA7BFF6D30}"/>
                        </a:ext>
                      </a:extLst>
                    </p:cNvPr>
                    <p:cNvPicPr/>
                    <p:nvPr/>
                  </p:nvPicPr>
                  <p:blipFill>
                    <a:blip r:embed="rId219"/>
                    <a:stretch>
                      <a:fillRect/>
                    </a:stretch>
                  </p:blipFill>
                  <p:spPr>
                    <a:xfrm>
                      <a:off x="10119810" y="3805110"/>
                      <a:ext cx="2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85" name="Ink 884">
                      <a:extLst>
                        <a:ext uri="{FF2B5EF4-FFF2-40B4-BE49-F238E27FC236}">
                          <a16:creationId xmlns:a16="http://schemas.microsoft.com/office/drawing/2014/main" id="{631D5F4D-3EA6-D531-178A-14467CB679E4}"/>
                        </a:ext>
                      </a:extLst>
                    </p14:cNvPr>
                    <p14:cNvContentPartPr/>
                    <p14:nvPr/>
                  </p14:nvContentPartPr>
                  <p14:xfrm>
                    <a:off x="10148250" y="3813390"/>
                    <a:ext cx="16200" cy="42120"/>
                  </p14:xfrm>
                </p:contentPart>
              </mc:Choice>
              <mc:Fallback xmlns="">
                <p:pic>
                  <p:nvPicPr>
                    <p:cNvPr id="1034" name="Ink 1033">
                      <a:extLst>
                        <a:ext uri="{FF2B5EF4-FFF2-40B4-BE49-F238E27FC236}">
                          <a16:creationId xmlns:a16="http://schemas.microsoft.com/office/drawing/2014/main" id="{FA639107-C126-4F75-F3E7-B4B629D8D08D}"/>
                        </a:ext>
                      </a:extLst>
                    </p:cNvPr>
                    <p:cNvPicPr/>
                    <p:nvPr/>
                  </p:nvPicPr>
                  <p:blipFill>
                    <a:blip r:embed="rId221"/>
                    <a:stretch>
                      <a:fillRect/>
                    </a:stretch>
                  </p:blipFill>
                  <p:spPr>
                    <a:xfrm>
                      <a:off x="10143930" y="3809070"/>
                      <a:ext cx="24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86" name="Ink 885">
                      <a:extLst>
                        <a:ext uri="{FF2B5EF4-FFF2-40B4-BE49-F238E27FC236}">
                          <a16:creationId xmlns:a16="http://schemas.microsoft.com/office/drawing/2014/main" id="{60A80CAC-3F5E-7D46-2851-3045E1EC628F}"/>
                        </a:ext>
                      </a:extLst>
                    </p14:cNvPr>
                    <p14:cNvContentPartPr/>
                    <p14:nvPr/>
                  </p14:nvContentPartPr>
                  <p14:xfrm>
                    <a:off x="10166250" y="3811590"/>
                    <a:ext cx="15120" cy="34560"/>
                  </p14:xfrm>
                </p:contentPart>
              </mc:Choice>
              <mc:Fallback xmlns="">
                <p:pic>
                  <p:nvPicPr>
                    <p:cNvPr id="1035" name="Ink 1034">
                      <a:extLst>
                        <a:ext uri="{FF2B5EF4-FFF2-40B4-BE49-F238E27FC236}">
                          <a16:creationId xmlns:a16="http://schemas.microsoft.com/office/drawing/2014/main" id="{7701CE24-F776-3F7A-A346-3427612E08F6}"/>
                        </a:ext>
                      </a:extLst>
                    </p:cNvPr>
                    <p:cNvPicPr/>
                    <p:nvPr/>
                  </p:nvPicPr>
                  <p:blipFill>
                    <a:blip r:embed="rId223"/>
                    <a:stretch>
                      <a:fillRect/>
                    </a:stretch>
                  </p:blipFill>
                  <p:spPr>
                    <a:xfrm>
                      <a:off x="10161930" y="3807270"/>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87" name="Ink 886">
                      <a:extLst>
                        <a:ext uri="{FF2B5EF4-FFF2-40B4-BE49-F238E27FC236}">
                          <a16:creationId xmlns:a16="http://schemas.microsoft.com/office/drawing/2014/main" id="{8BFD0204-6423-3DFF-7613-16E23F931059}"/>
                        </a:ext>
                      </a:extLst>
                    </p14:cNvPr>
                    <p14:cNvContentPartPr/>
                    <p14:nvPr/>
                  </p14:nvContentPartPr>
                  <p14:xfrm>
                    <a:off x="10180650" y="3793230"/>
                    <a:ext cx="24840" cy="51840"/>
                  </p14:xfrm>
                </p:contentPart>
              </mc:Choice>
              <mc:Fallback xmlns="">
                <p:pic>
                  <p:nvPicPr>
                    <p:cNvPr id="1036" name="Ink 1035">
                      <a:extLst>
                        <a:ext uri="{FF2B5EF4-FFF2-40B4-BE49-F238E27FC236}">
                          <a16:creationId xmlns:a16="http://schemas.microsoft.com/office/drawing/2014/main" id="{8AF1922E-A3D2-39F1-D376-CDE47874C485}"/>
                        </a:ext>
                      </a:extLst>
                    </p:cNvPr>
                    <p:cNvPicPr/>
                    <p:nvPr/>
                  </p:nvPicPr>
                  <p:blipFill>
                    <a:blip r:embed="rId225"/>
                    <a:stretch>
                      <a:fillRect/>
                    </a:stretch>
                  </p:blipFill>
                  <p:spPr>
                    <a:xfrm>
                      <a:off x="10176330" y="3788910"/>
                      <a:ext cx="33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88" name="Ink 887">
                      <a:extLst>
                        <a:ext uri="{FF2B5EF4-FFF2-40B4-BE49-F238E27FC236}">
                          <a16:creationId xmlns:a16="http://schemas.microsoft.com/office/drawing/2014/main" id="{FD489727-0C28-EC6A-7683-6C35FF14BBA6}"/>
                        </a:ext>
                      </a:extLst>
                    </p14:cNvPr>
                    <p14:cNvContentPartPr/>
                    <p14:nvPr/>
                  </p14:nvContentPartPr>
                  <p14:xfrm>
                    <a:off x="10196130" y="3805110"/>
                    <a:ext cx="28080" cy="35280"/>
                  </p14:xfrm>
                </p:contentPart>
              </mc:Choice>
              <mc:Fallback xmlns="">
                <p:pic>
                  <p:nvPicPr>
                    <p:cNvPr id="1037" name="Ink 1036">
                      <a:extLst>
                        <a:ext uri="{FF2B5EF4-FFF2-40B4-BE49-F238E27FC236}">
                          <a16:creationId xmlns:a16="http://schemas.microsoft.com/office/drawing/2014/main" id="{21E24369-3D1B-7E3D-BDA1-838868746FA1}"/>
                        </a:ext>
                      </a:extLst>
                    </p:cNvPr>
                    <p:cNvPicPr/>
                    <p:nvPr/>
                  </p:nvPicPr>
                  <p:blipFill>
                    <a:blip r:embed="rId227"/>
                    <a:stretch>
                      <a:fillRect/>
                    </a:stretch>
                  </p:blipFill>
                  <p:spPr>
                    <a:xfrm>
                      <a:off x="10191810" y="3800790"/>
                      <a:ext cx="3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89" name="Ink 888">
                      <a:extLst>
                        <a:ext uri="{FF2B5EF4-FFF2-40B4-BE49-F238E27FC236}">
                          <a16:creationId xmlns:a16="http://schemas.microsoft.com/office/drawing/2014/main" id="{0B4A76F9-6D43-2335-6933-B0CBC5084795}"/>
                        </a:ext>
                      </a:extLst>
                    </p14:cNvPr>
                    <p14:cNvContentPartPr/>
                    <p14:nvPr/>
                  </p14:nvContentPartPr>
                  <p14:xfrm>
                    <a:off x="10210530" y="3804390"/>
                    <a:ext cx="34200" cy="38520"/>
                  </p14:xfrm>
                </p:contentPart>
              </mc:Choice>
              <mc:Fallback xmlns="">
                <p:pic>
                  <p:nvPicPr>
                    <p:cNvPr id="1038" name="Ink 1037">
                      <a:extLst>
                        <a:ext uri="{FF2B5EF4-FFF2-40B4-BE49-F238E27FC236}">
                          <a16:creationId xmlns:a16="http://schemas.microsoft.com/office/drawing/2014/main" id="{B2065068-DDB6-7FE4-411F-947B22D27C1C}"/>
                        </a:ext>
                      </a:extLst>
                    </p:cNvPr>
                    <p:cNvPicPr/>
                    <p:nvPr/>
                  </p:nvPicPr>
                  <p:blipFill>
                    <a:blip r:embed="rId229"/>
                    <a:stretch>
                      <a:fillRect/>
                    </a:stretch>
                  </p:blipFill>
                  <p:spPr>
                    <a:xfrm>
                      <a:off x="10206210" y="3800070"/>
                      <a:ext cx="4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90" name="Ink 889">
                      <a:extLst>
                        <a:ext uri="{FF2B5EF4-FFF2-40B4-BE49-F238E27FC236}">
                          <a16:creationId xmlns:a16="http://schemas.microsoft.com/office/drawing/2014/main" id="{567554AC-26AA-2BA2-B0BC-190C6BA987DF}"/>
                        </a:ext>
                      </a:extLst>
                    </p14:cNvPr>
                    <p14:cNvContentPartPr/>
                    <p14:nvPr/>
                  </p14:nvContentPartPr>
                  <p14:xfrm>
                    <a:off x="10229970" y="3810150"/>
                    <a:ext cx="34560" cy="32760"/>
                  </p14:xfrm>
                </p:contentPart>
              </mc:Choice>
              <mc:Fallback xmlns="">
                <p:pic>
                  <p:nvPicPr>
                    <p:cNvPr id="1039" name="Ink 1038">
                      <a:extLst>
                        <a:ext uri="{FF2B5EF4-FFF2-40B4-BE49-F238E27FC236}">
                          <a16:creationId xmlns:a16="http://schemas.microsoft.com/office/drawing/2014/main" id="{7FC6FD99-8494-F106-8B87-5B5F133440B8}"/>
                        </a:ext>
                      </a:extLst>
                    </p:cNvPr>
                    <p:cNvPicPr/>
                    <p:nvPr/>
                  </p:nvPicPr>
                  <p:blipFill>
                    <a:blip r:embed="rId231"/>
                    <a:stretch>
                      <a:fillRect/>
                    </a:stretch>
                  </p:blipFill>
                  <p:spPr>
                    <a:xfrm>
                      <a:off x="10225650" y="3805830"/>
                      <a:ext cx="43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91" name="Ink 890">
                      <a:extLst>
                        <a:ext uri="{FF2B5EF4-FFF2-40B4-BE49-F238E27FC236}">
                          <a16:creationId xmlns:a16="http://schemas.microsoft.com/office/drawing/2014/main" id="{A7918CC2-310D-E3A0-7A76-38820780AAA3}"/>
                        </a:ext>
                      </a:extLst>
                    </p14:cNvPr>
                    <p14:cNvContentPartPr/>
                    <p14:nvPr/>
                  </p14:nvContentPartPr>
                  <p14:xfrm>
                    <a:off x="10177050" y="3840030"/>
                    <a:ext cx="65160" cy="83520"/>
                  </p14:xfrm>
                </p:contentPart>
              </mc:Choice>
              <mc:Fallback xmlns="">
                <p:pic>
                  <p:nvPicPr>
                    <p:cNvPr id="1040" name="Ink 1039">
                      <a:extLst>
                        <a:ext uri="{FF2B5EF4-FFF2-40B4-BE49-F238E27FC236}">
                          <a16:creationId xmlns:a16="http://schemas.microsoft.com/office/drawing/2014/main" id="{B31FB369-C222-FDCC-90DE-D0ADEBF25356}"/>
                        </a:ext>
                      </a:extLst>
                    </p:cNvPr>
                    <p:cNvPicPr/>
                    <p:nvPr/>
                  </p:nvPicPr>
                  <p:blipFill>
                    <a:blip r:embed="rId233"/>
                    <a:stretch>
                      <a:fillRect/>
                    </a:stretch>
                  </p:blipFill>
                  <p:spPr>
                    <a:xfrm>
                      <a:off x="10172730" y="3835710"/>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92" name="Ink 891">
                      <a:extLst>
                        <a:ext uri="{FF2B5EF4-FFF2-40B4-BE49-F238E27FC236}">
                          <a16:creationId xmlns:a16="http://schemas.microsoft.com/office/drawing/2014/main" id="{ACDA0A15-1B9F-8029-D384-862157D10A72}"/>
                        </a:ext>
                      </a:extLst>
                    </p14:cNvPr>
                    <p14:cNvContentPartPr/>
                    <p14:nvPr/>
                  </p14:nvContentPartPr>
                  <p14:xfrm>
                    <a:off x="10141770" y="3912750"/>
                    <a:ext cx="39600" cy="39600"/>
                  </p14:xfrm>
                </p:contentPart>
              </mc:Choice>
              <mc:Fallback xmlns="">
                <p:pic>
                  <p:nvPicPr>
                    <p:cNvPr id="1041" name="Ink 1040">
                      <a:extLst>
                        <a:ext uri="{FF2B5EF4-FFF2-40B4-BE49-F238E27FC236}">
                          <a16:creationId xmlns:a16="http://schemas.microsoft.com/office/drawing/2014/main" id="{1AA87421-8995-9105-ADF6-6DA526345F50}"/>
                        </a:ext>
                      </a:extLst>
                    </p:cNvPr>
                    <p:cNvPicPr/>
                    <p:nvPr/>
                  </p:nvPicPr>
                  <p:blipFill>
                    <a:blip r:embed="rId235"/>
                    <a:stretch>
                      <a:fillRect/>
                    </a:stretch>
                  </p:blipFill>
                  <p:spPr>
                    <a:xfrm>
                      <a:off x="10137450" y="3908430"/>
                      <a:ext cx="4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93" name="Ink 892">
                      <a:extLst>
                        <a:ext uri="{FF2B5EF4-FFF2-40B4-BE49-F238E27FC236}">
                          <a16:creationId xmlns:a16="http://schemas.microsoft.com/office/drawing/2014/main" id="{061527FC-9D92-C473-F0BC-538127F05209}"/>
                        </a:ext>
                      </a:extLst>
                    </p14:cNvPr>
                    <p14:cNvContentPartPr/>
                    <p14:nvPr/>
                  </p14:nvContentPartPr>
                  <p14:xfrm>
                    <a:off x="10127370" y="3915630"/>
                    <a:ext cx="37800" cy="33480"/>
                  </p14:xfrm>
                </p:contentPart>
              </mc:Choice>
              <mc:Fallback xmlns="">
                <p:pic>
                  <p:nvPicPr>
                    <p:cNvPr id="1042" name="Ink 1041">
                      <a:extLst>
                        <a:ext uri="{FF2B5EF4-FFF2-40B4-BE49-F238E27FC236}">
                          <a16:creationId xmlns:a16="http://schemas.microsoft.com/office/drawing/2014/main" id="{D6BE866D-2AA2-B200-1B40-AC5F58A17848}"/>
                        </a:ext>
                      </a:extLst>
                    </p:cNvPr>
                    <p:cNvPicPr/>
                    <p:nvPr/>
                  </p:nvPicPr>
                  <p:blipFill>
                    <a:blip r:embed="rId237"/>
                    <a:stretch>
                      <a:fillRect/>
                    </a:stretch>
                  </p:blipFill>
                  <p:spPr>
                    <a:xfrm>
                      <a:off x="10123050" y="3911310"/>
                      <a:ext cx="4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94" name="Ink 893">
                      <a:extLst>
                        <a:ext uri="{FF2B5EF4-FFF2-40B4-BE49-F238E27FC236}">
                          <a16:creationId xmlns:a16="http://schemas.microsoft.com/office/drawing/2014/main" id="{DCBF41D9-01BF-79B7-CA6A-9686306C1308}"/>
                        </a:ext>
                      </a:extLst>
                    </p14:cNvPr>
                    <p14:cNvContentPartPr/>
                    <p14:nvPr/>
                  </p14:nvContentPartPr>
                  <p14:xfrm>
                    <a:off x="10142850" y="3893670"/>
                    <a:ext cx="33840" cy="39960"/>
                  </p14:xfrm>
                </p:contentPart>
              </mc:Choice>
              <mc:Fallback xmlns="">
                <p:pic>
                  <p:nvPicPr>
                    <p:cNvPr id="1043" name="Ink 1042">
                      <a:extLst>
                        <a:ext uri="{FF2B5EF4-FFF2-40B4-BE49-F238E27FC236}">
                          <a16:creationId xmlns:a16="http://schemas.microsoft.com/office/drawing/2014/main" id="{BF1DD514-A0F0-6EBA-9C82-8ED0E3FAF65A}"/>
                        </a:ext>
                      </a:extLst>
                    </p:cNvPr>
                    <p:cNvPicPr/>
                    <p:nvPr/>
                  </p:nvPicPr>
                  <p:blipFill>
                    <a:blip r:embed="rId239"/>
                    <a:stretch>
                      <a:fillRect/>
                    </a:stretch>
                  </p:blipFill>
                  <p:spPr>
                    <a:xfrm>
                      <a:off x="10138530" y="3889350"/>
                      <a:ext cx="4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5" name="Ink 894">
                      <a:extLst>
                        <a:ext uri="{FF2B5EF4-FFF2-40B4-BE49-F238E27FC236}">
                          <a16:creationId xmlns:a16="http://schemas.microsoft.com/office/drawing/2014/main" id="{E10E3541-485E-9704-52E1-29DC9BC7801A}"/>
                        </a:ext>
                      </a:extLst>
                    </p14:cNvPr>
                    <p14:cNvContentPartPr/>
                    <p14:nvPr/>
                  </p14:nvContentPartPr>
                  <p14:xfrm>
                    <a:off x="10135650" y="3879270"/>
                    <a:ext cx="32760" cy="46800"/>
                  </p14:xfrm>
                </p:contentPart>
              </mc:Choice>
              <mc:Fallback xmlns="">
                <p:pic>
                  <p:nvPicPr>
                    <p:cNvPr id="1044" name="Ink 1043">
                      <a:extLst>
                        <a:ext uri="{FF2B5EF4-FFF2-40B4-BE49-F238E27FC236}">
                          <a16:creationId xmlns:a16="http://schemas.microsoft.com/office/drawing/2014/main" id="{01A7DB5A-40C2-BFC2-D8A2-A1D5887266C0}"/>
                        </a:ext>
                      </a:extLst>
                    </p:cNvPr>
                    <p:cNvPicPr/>
                    <p:nvPr/>
                  </p:nvPicPr>
                  <p:blipFill>
                    <a:blip r:embed="rId241"/>
                    <a:stretch>
                      <a:fillRect/>
                    </a:stretch>
                  </p:blipFill>
                  <p:spPr>
                    <a:xfrm>
                      <a:off x="10131330" y="3874950"/>
                      <a:ext cx="4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96" name="Ink 895">
                      <a:extLst>
                        <a:ext uri="{FF2B5EF4-FFF2-40B4-BE49-F238E27FC236}">
                          <a16:creationId xmlns:a16="http://schemas.microsoft.com/office/drawing/2014/main" id="{206BBF03-9834-80D1-906E-565E40D61B2A}"/>
                        </a:ext>
                      </a:extLst>
                    </p14:cNvPr>
                    <p14:cNvContentPartPr/>
                    <p14:nvPr/>
                  </p14:nvContentPartPr>
                  <p14:xfrm>
                    <a:off x="10125210" y="3871350"/>
                    <a:ext cx="32040" cy="63720"/>
                  </p14:xfrm>
                </p:contentPart>
              </mc:Choice>
              <mc:Fallback xmlns="">
                <p:pic>
                  <p:nvPicPr>
                    <p:cNvPr id="1045" name="Ink 1044">
                      <a:extLst>
                        <a:ext uri="{FF2B5EF4-FFF2-40B4-BE49-F238E27FC236}">
                          <a16:creationId xmlns:a16="http://schemas.microsoft.com/office/drawing/2014/main" id="{1B3F3BA6-E94A-9E0D-430E-E663FC671347}"/>
                        </a:ext>
                      </a:extLst>
                    </p:cNvPr>
                    <p:cNvPicPr/>
                    <p:nvPr/>
                  </p:nvPicPr>
                  <p:blipFill>
                    <a:blip r:embed="rId243"/>
                    <a:stretch>
                      <a:fillRect/>
                    </a:stretch>
                  </p:blipFill>
                  <p:spPr>
                    <a:xfrm>
                      <a:off x="10120890" y="3867030"/>
                      <a:ext cx="4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97" name="Ink 896">
                      <a:extLst>
                        <a:ext uri="{FF2B5EF4-FFF2-40B4-BE49-F238E27FC236}">
                          <a16:creationId xmlns:a16="http://schemas.microsoft.com/office/drawing/2014/main" id="{759342E8-848A-D2B7-DCE4-B634D8FA43B7}"/>
                        </a:ext>
                      </a:extLst>
                    </p14:cNvPr>
                    <p14:cNvContentPartPr/>
                    <p14:nvPr/>
                  </p14:nvContentPartPr>
                  <p14:xfrm>
                    <a:off x="10119810" y="3858750"/>
                    <a:ext cx="26640" cy="59040"/>
                  </p14:xfrm>
                </p:contentPart>
              </mc:Choice>
              <mc:Fallback xmlns="">
                <p:pic>
                  <p:nvPicPr>
                    <p:cNvPr id="1046" name="Ink 1045">
                      <a:extLst>
                        <a:ext uri="{FF2B5EF4-FFF2-40B4-BE49-F238E27FC236}">
                          <a16:creationId xmlns:a16="http://schemas.microsoft.com/office/drawing/2014/main" id="{01CE4C60-41C0-D858-97BC-A8733727EBA7}"/>
                        </a:ext>
                      </a:extLst>
                    </p:cNvPr>
                    <p:cNvPicPr/>
                    <p:nvPr/>
                  </p:nvPicPr>
                  <p:blipFill>
                    <a:blip r:embed="rId245"/>
                    <a:stretch>
                      <a:fillRect/>
                    </a:stretch>
                  </p:blipFill>
                  <p:spPr>
                    <a:xfrm>
                      <a:off x="10115490" y="3854430"/>
                      <a:ext cx="3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98" name="Ink 897">
                      <a:extLst>
                        <a:ext uri="{FF2B5EF4-FFF2-40B4-BE49-F238E27FC236}">
                          <a16:creationId xmlns:a16="http://schemas.microsoft.com/office/drawing/2014/main" id="{BE456D65-D945-A657-4E65-70C5AD769199}"/>
                        </a:ext>
                      </a:extLst>
                    </p14:cNvPr>
                    <p14:cNvContentPartPr/>
                    <p14:nvPr/>
                  </p14:nvContentPartPr>
                  <p14:xfrm>
                    <a:off x="10137090" y="3855510"/>
                    <a:ext cx="19800" cy="67680"/>
                  </p14:xfrm>
                </p:contentPart>
              </mc:Choice>
              <mc:Fallback xmlns="">
                <p:pic>
                  <p:nvPicPr>
                    <p:cNvPr id="1047" name="Ink 1046">
                      <a:extLst>
                        <a:ext uri="{FF2B5EF4-FFF2-40B4-BE49-F238E27FC236}">
                          <a16:creationId xmlns:a16="http://schemas.microsoft.com/office/drawing/2014/main" id="{9F0218CD-2E90-E59B-2C2D-9305316C472E}"/>
                        </a:ext>
                      </a:extLst>
                    </p:cNvPr>
                    <p:cNvPicPr/>
                    <p:nvPr/>
                  </p:nvPicPr>
                  <p:blipFill>
                    <a:blip r:embed="rId247"/>
                    <a:stretch>
                      <a:fillRect/>
                    </a:stretch>
                  </p:blipFill>
                  <p:spPr>
                    <a:xfrm>
                      <a:off x="10132770" y="3851190"/>
                      <a:ext cx="2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9" name="Ink 898">
                      <a:extLst>
                        <a:ext uri="{FF2B5EF4-FFF2-40B4-BE49-F238E27FC236}">
                          <a16:creationId xmlns:a16="http://schemas.microsoft.com/office/drawing/2014/main" id="{B608E3DF-7899-AE35-8A64-A3F5EF2329C3}"/>
                        </a:ext>
                      </a:extLst>
                    </p14:cNvPr>
                    <p14:cNvContentPartPr/>
                    <p14:nvPr/>
                  </p14:nvContentPartPr>
                  <p14:xfrm>
                    <a:off x="10159770" y="3847590"/>
                    <a:ext cx="20880" cy="47880"/>
                  </p14:xfrm>
                </p:contentPart>
              </mc:Choice>
              <mc:Fallback xmlns="">
                <p:pic>
                  <p:nvPicPr>
                    <p:cNvPr id="1048" name="Ink 1047">
                      <a:extLst>
                        <a:ext uri="{FF2B5EF4-FFF2-40B4-BE49-F238E27FC236}">
                          <a16:creationId xmlns:a16="http://schemas.microsoft.com/office/drawing/2014/main" id="{6CB586C0-14BF-6189-F604-E8B2A9945D4F}"/>
                        </a:ext>
                      </a:extLst>
                    </p:cNvPr>
                    <p:cNvPicPr/>
                    <p:nvPr/>
                  </p:nvPicPr>
                  <p:blipFill>
                    <a:blip r:embed="rId249"/>
                    <a:stretch>
                      <a:fillRect/>
                    </a:stretch>
                  </p:blipFill>
                  <p:spPr>
                    <a:xfrm>
                      <a:off x="10155450" y="3843270"/>
                      <a:ext cx="29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0" name="Ink 899">
                      <a:extLst>
                        <a:ext uri="{FF2B5EF4-FFF2-40B4-BE49-F238E27FC236}">
                          <a16:creationId xmlns:a16="http://schemas.microsoft.com/office/drawing/2014/main" id="{5CAA62EA-3F61-5002-8FC1-DFB40C6CC3F4}"/>
                        </a:ext>
                      </a:extLst>
                    </p14:cNvPr>
                    <p14:cNvContentPartPr/>
                    <p14:nvPr/>
                  </p14:nvContentPartPr>
                  <p14:xfrm>
                    <a:off x="10173810" y="3839310"/>
                    <a:ext cx="31320" cy="61200"/>
                  </p14:xfrm>
                </p:contentPart>
              </mc:Choice>
              <mc:Fallback xmlns="">
                <p:pic>
                  <p:nvPicPr>
                    <p:cNvPr id="1049" name="Ink 1048">
                      <a:extLst>
                        <a:ext uri="{FF2B5EF4-FFF2-40B4-BE49-F238E27FC236}">
                          <a16:creationId xmlns:a16="http://schemas.microsoft.com/office/drawing/2014/main" id="{5E1E892A-2DBC-D91F-7A12-6A1F46DFBAC3}"/>
                        </a:ext>
                      </a:extLst>
                    </p:cNvPr>
                    <p:cNvPicPr/>
                    <p:nvPr/>
                  </p:nvPicPr>
                  <p:blipFill>
                    <a:blip r:embed="rId251"/>
                    <a:stretch>
                      <a:fillRect/>
                    </a:stretch>
                  </p:blipFill>
                  <p:spPr>
                    <a:xfrm>
                      <a:off x="10169490" y="3834990"/>
                      <a:ext cx="39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01" name="Ink 900">
                      <a:extLst>
                        <a:ext uri="{FF2B5EF4-FFF2-40B4-BE49-F238E27FC236}">
                          <a16:creationId xmlns:a16="http://schemas.microsoft.com/office/drawing/2014/main" id="{3D8FDFBA-7A22-E3C7-B7D4-DFEB3E4B488B}"/>
                        </a:ext>
                      </a:extLst>
                    </p14:cNvPr>
                    <p14:cNvContentPartPr/>
                    <p14:nvPr/>
                  </p14:nvContentPartPr>
                  <p14:xfrm>
                    <a:off x="10175250" y="3843270"/>
                    <a:ext cx="51120" cy="56880"/>
                  </p14:xfrm>
                </p:contentPart>
              </mc:Choice>
              <mc:Fallback xmlns="">
                <p:pic>
                  <p:nvPicPr>
                    <p:cNvPr id="1050" name="Ink 1049">
                      <a:extLst>
                        <a:ext uri="{FF2B5EF4-FFF2-40B4-BE49-F238E27FC236}">
                          <a16:creationId xmlns:a16="http://schemas.microsoft.com/office/drawing/2014/main" id="{DBDF4333-6A8A-940D-34B2-A674C867F4CF}"/>
                        </a:ext>
                      </a:extLst>
                    </p:cNvPr>
                    <p:cNvPicPr/>
                    <p:nvPr/>
                  </p:nvPicPr>
                  <p:blipFill>
                    <a:blip r:embed="rId253"/>
                    <a:stretch>
                      <a:fillRect/>
                    </a:stretch>
                  </p:blipFill>
                  <p:spPr>
                    <a:xfrm>
                      <a:off x="10170930" y="3838950"/>
                      <a:ext cx="59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02" name="Ink 901">
                      <a:extLst>
                        <a:ext uri="{FF2B5EF4-FFF2-40B4-BE49-F238E27FC236}">
                          <a16:creationId xmlns:a16="http://schemas.microsoft.com/office/drawing/2014/main" id="{7F9208DF-9387-15FA-E888-E9308A88CCB8}"/>
                        </a:ext>
                      </a:extLst>
                    </p14:cNvPr>
                    <p14:cNvContentPartPr/>
                    <p14:nvPr/>
                  </p14:nvContentPartPr>
                  <p14:xfrm>
                    <a:off x="10156530" y="3828870"/>
                    <a:ext cx="48240" cy="68760"/>
                  </p14:xfrm>
                </p:contentPart>
              </mc:Choice>
              <mc:Fallback xmlns="">
                <p:pic>
                  <p:nvPicPr>
                    <p:cNvPr id="1051" name="Ink 1050">
                      <a:extLst>
                        <a:ext uri="{FF2B5EF4-FFF2-40B4-BE49-F238E27FC236}">
                          <a16:creationId xmlns:a16="http://schemas.microsoft.com/office/drawing/2014/main" id="{965675F6-DD2B-4E01-267C-B67EDFE6BB32}"/>
                        </a:ext>
                      </a:extLst>
                    </p:cNvPr>
                    <p:cNvPicPr/>
                    <p:nvPr/>
                  </p:nvPicPr>
                  <p:blipFill>
                    <a:blip r:embed="rId255"/>
                    <a:stretch>
                      <a:fillRect/>
                    </a:stretch>
                  </p:blipFill>
                  <p:spPr>
                    <a:xfrm>
                      <a:off x="10152210" y="3824550"/>
                      <a:ext cx="56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03" name="Ink 902">
                      <a:extLst>
                        <a:ext uri="{FF2B5EF4-FFF2-40B4-BE49-F238E27FC236}">
                          <a16:creationId xmlns:a16="http://schemas.microsoft.com/office/drawing/2014/main" id="{5FA2D3C0-A6AE-5A93-D9B9-F603F193D75A}"/>
                        </a:ext>
                      </a:extLst>
                    </p14:cNvPr>
                    <p14:cNvContentPartPr/>
                    <p14:nvPr/>
                  </p14:nvContentPartPr>
                  <p14:xfrm>
                    <a:off x="10131690" y="3834270"/>
                    <a:ext cx="38160" cy="70200"/>
                  </p14:xfrm>
                </p:contentPart>
              </mc:Choice>
              <mc:Fallback xmlns="">
                <p:pic>
                  <p:nvPicPr>
                    <p:cNvPr id="1052" name="Ink 1051">
                      <a:extLst>
                        <a:ext uri="{FF2B5EF4-FFF2-40B4-BE49-F238E27FC236}">
                          <a16:creationId xmlns:a16="http://schemas.microsoft.com/office/drawing/2014/main" id="{03D7C4B0-581E-5A26-4BCB-2103AD04A02E}"/>
                        </a:ext>
                      </a:extLst>
                    </p:cNvPr>
                    <p:cNvPicPr/>
                    <p:nvPr/>
                  </p:nvPicPr>
                  <p:blipFill>
                    <a:blip r:embed="rId257"/>
                    <a:stretch>
                      <a:fillRect/>
                    </a:stretch>
                  </p:blipFill>
                  <p:spPr>
                    <a:xfrm>
                      <a:off x="10127370" y="3829950"/>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04" name="Ink 903">
                      <a:extLst>
                        <a:ext uri="{FF2B5EF4-FFF2-40B4-BE49-F238E27FC236}">
                          <a16:creationId xmlns:a16="http://schemas.microsoft.com/office/drawing/2014/main" id="{52CB7E2D-9623-94F2-6855-D66099A09348}"/>
                        </a:ext>
                      </a:extLst>
                    </p14:cNvPr>
                    <p14:cNvContentPartPr/>
                    <p14:nvPr/>
                  </p14:nvContentPartPr>
                  <p14:xfrm>
                    <a:off x="10120170" y="3822030"/>
                    <a:ext cx="40680" cy="65880"/>
                  </p14:xfrm>
                </p:contentPart>
              </mc:Choice>
              <mc:Fallback xmlns="">
                <p:pic>
                  <p:nvPicPr>
                    <p:cNvPr id="1053" name="Ink 1052">
                      <a:extLst>
                        <a:ext uri="{FF2B5EF4-FFF2-40B4-BE49-F238E27FC236}">
                          <a16:creationId xmlns:a16="http://schemas.microsoft.com/office/drawing/2014/main" id="{34D06A85-36D5-3A41-31F4-B9514F50AB66}"/>
                        </a:ext>
                      </a:extLst>
                    </p:cNvPr>
                    <p:cNvPicPr/>
                    <p:nvPr/>
                  </p:nvPicPr>
                  <p:blipFill>
                    <a:blip r:embed="rId259"/>
                    <a:stretch>
                      <a:fillRect/>
                    </a:stretch>
                  </p:blipFill>
                  <p:spPr>
                    <a:xfrm>
                      <a:off x="10115850" y="3817710"/>
                      <a:ext cx="49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05" name="Ink 904">
                      <a:extLst>
                        <a:ext uri="{FF2B5EF4-FFF2-40B4-BE49-F238E27FC236}">
                          <a16:creationId xmlns:a16="http://schemas.microsoft.com/office/drawing/2014/main" id="{EC409436-D0B8-8992-44A4-133D255E532B}"/>
                        </a:ext>
                      </a:extLst>
                    </p14:cNvPr>
                    <p14:cNvContentPartPr/>
                    <p14:nvPr/>
                  </p14:nvContentPartPr>
                  <p14:xfrm>
                    <a:off x="10098210" y="3829590"/>
                    <a:ext cx="20160" cy="81720"/>
                  </p14:xfrm>
                </p:contentPart>
              </mc:Choice>
              <mc:Fallback xmlns="">
                <p:pic>
                  <p:nvPicPr>
                    <p:cNvPr id="1054" name="Ink 1053">
                      <a:extLst>
                        <a:ext uri="{FF2B5EF4-FFF2-40B4-BE49-F238E27FC236}">
                          <a16:creationId xmlns:a16="http://schemas.microsoft.com/office/drawing/2014/main" id="{F2856CD9-BB52-61CB-92F2-1026EAF88646}"/>
                        </a:ext>
                      </a:extLst>
                    </p:cNvPr>
                    <p:cNvPicPr/>
                    <p:nvPr/>
                  </p:nvPicPr>
                  <p:blipFill>
                    <a:blip r:embed="rId261"/>
                    <a:stretch>
                      <a:fillRect/>
                    </a:stretch>
                  </p:blipFill>
                  <p:spPr>
                    <a:xfrm>
                      <a:off x="10093890" y="3825270"/>
                      <a:ext cx="28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06" name="Ink 905">
                      <a:extLst>
                        <a:ext uri="{FF2B5EF4-FFF2-40B4-BE49-F238E27FC236}">
                          <a16:creationId xmlns:a16="http://schemas.microsoft.com/office/drawing/2014/main" id="{DF94428A-3C26-0892-57E7-DE867EE1F3A0}"/>
                        </a:ext>
                      </a:extLst>
                    </p14:cNvPr>
                    <p14:cNvContentPartPr/>
                    <p14:nvPr/>
                  </p14:nvContentPartPr>
                  <p14:xfrm>
                    <a:off x="10080570" y="3852990"/>
                    <a:ext cx="7200" cy="54000"/>
                  </p14:xfrm>
                </p:contentPart>
              </mc:Choice>
              <mc:Fallback xmlns="">
                <p:pic>
                  <p:nvPicPr>
                    <p:cNvPr id="1055" name="Ink 1054">
                      <a:extLst>
                        <a:ext uri="{FF2B5EF4-FFF2-40B4-BE49-F238E27FC236}">
                          <a16:creationId xmlns:a16="http://schemas.microsoft.com/office/drawing/2014/main" id="{F591B781-CED8-B3BC-4BBF-E3B567DF7677}"/>
                        </a:ext>
                      </a:extLst>
                    </p:cNvPr>
                    <p:cNvPicPr/>
                    <p:nvPr/>
                  </p:nvPicPr>
                  <p:blipFill>
                    <a:blip r:embed="rId263"/>
                    <a:stretch>
                      <a:fillRect/>
                    </a:stretch>
                  </p:blipFill>
                  <p:spPr>
                    <a:xfrm>
                      <a:off x="10076250" y="384867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07" name="Ink 906">
                      <a:extLst>
                        <a:ext uri="{FF2B5EF4-FFF2-40B4-BE49-F238E27FC236}">
                          <a16:creationId xmlns:a16="http://schemas.microsoft.com/office/drawing/2014/main" id="{2DA8883E-6450-9546-F807-7777E5F4BCA5}"/>
                        </a:ext>
                      </a:extLst>
                    </p14:cNvPr>
                    <p14:cNvContentPartPr/>
                    <p14:nvPr/>
                  </p14:nvContentPartPr>
                  <p14:xfrm>
                    <a:off x="10069770" y="3856230"/>
                    <a:ext cx="7920" cy="45720"/>
                  </p14:xfrm>
                </p:contentPart>
              </mc:Choice>
              <mc:Fallback xmlns="">
                <p:pic>
                  <p:nvPicPr>
                    <p:cNvPr id="1056" name="Ink 1055">
                      <a:extLst>
                        <a:ext uri="{FF2B5EF4-FFF2-40B4-BE49-F238E27FC236}">
                          <a16:creationId xmlns:a16="http://schemas.microsoft.com/office/drawing/2014/main" id="{AD4AD941-317E-8DBD-4BCE-B8A3EC825B96}"/>
                        </a:ext>
                      </a:extLst>
                    </p:cNvPr>
                    <p:cNvPicPr/>
                    <p:nvPr/>
                  </p:nvPicPr>
                  <p:blipFill>
                    <a:blip r:embed="rId265"/>
                    <a:stretch>
                      <a:fillRect/>
                    </a:stretch>
                  </p:blipFill>
                  <p:spPr>
                    <a:xfrm>
                      <a:off x="10065450" y="3851910"/>
                      <a:ext cx="16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08" name="Ink 907">
                      <a:extLst>
                        <a:ext uri="{FF2B5EF4-FFF2-40B4-BE49-F238E27FC236}">
                          <a16:creationId xmlns:a16="http://schemas.microsoft.com/office/drawing/2014/main" id="{74E4BA58-3C43-EAF9-CECD-9B5598777289}"/>
                        </a:ext>
                      </a:extLst>
                    </p14:cNvPr>
                    <p14:cNvContentPartPr/>
                    <p14:nvPr/>
                  </p14:nvContentPartPr>
                  <p14:xfrm>
                    <a:off x="10042050" y="3855510"/>
                    <a:ext cx="16200" cy="73800"/>
                  </p14:xfrm>
                </p:contentPart>
              </mc:Choice>
              <mc:Fallback xmlns="">
                <p:pic>
                  <p:nvPicPr>
                    <p:cNvPr id="1057" name="Ink 1056">
                      <a:extLst>
                        <a:ext uri="{FF2B5EF4-FFF2-40B4-BE49-F238E27FC236}">
                          <a16:creationId xmlns:a16="http://schemas.microsoft.com/office/drawing/2014/main" id="{C8FE8F1A-E8B5-F1A2-0231-ED85E81A81D9}"/>
                        </a:ext>
                      </a:extLst>
                    </p:cNvPr>
                    <p:cNvPicPr/>
                    <p:nvPr/>
                  </p:nvPicPr>
                  <p:blipFill>
                    <a:blip r:embed="rId267"/>
                    <a:stretch>
                      <a:fillRect/>
                    </a:stretch>
                  </p:blipFill>
                  <p:spPr>
                    <a:xfrm>
                      <a:off x="10037730" y="3851190"/>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09" name="Ink 908">
                      <a:extLst>
                        <a:ext uri="{FF2B5EF4-FFF2-40B4-BE49-F238E27FC236}">
                          <a16:creationId xmlns:a16="http://schemas.microsoft.com/office/drawing/2014/main" id="{AD2499F8-6430-32A5-AB78-E4DC0B0B4C68}"/>
                        </a:ext>
                      </a:extLst>
                    </p14:cNvPr>
                    <p14:cNvContentPartPr/>
                    <p14:nvPr/>
                  </p14:nvContentPartPr>
                  <p14:xfrm>
                    <a:off x="10037730" y="3859470"/>
                    <a:ext cx="14040" cy="66960"/>
                  </p14:xfrm>
                </p:contentPart>
              </mc:Choice>
              <mc:Fallback xmlns="">
                <p:pic>
                  <p:nvPicPr>
                    <p:cNvPr id="1058" name="Ink 1057">
                      <a:extLst>
                        <a:ext uri="{FF2B5EF4-FFF2-40B4-BE49-F238E27FC236}">
                          <a16:creationId xmlns:a16="http://schemas.microsoft.com/office/drawing/2014/main" id="{62E3029A-6C7E-1260-895E-E2F4ACD557EC}"/>
                        </a:ext>
                      </a:extLst>
                    </p:cNvPr>
                    <p:cNvPicPr/>
                    <p:nvPr/>
                  </p:nvPicPr>
                  <p:blipFill>
                    <a:blip r:embed="rId269"/>
                    <a:stretch>
                      <a:fillRect/>
                    </a:stretch>
                  </p:blipFill>
                  <p:spPr>
                    <a:xfrm>
                      <a:off x="10033410" y="3855150"/>
                      <a:ext cx="2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10" name="Ink 909">
                      <a:extLst>
                        <a:ext uri="{FF2B5EF4-FFF2-40B4-BE49-F238E27FC236}">
                          <a16:creationId xmlns:a16="http://schemas.microsoft.com/office/drawing/2014/main" id="{EEA579B2-29C3-16FF-0FBA-24ED898BFFB7}"/>
                        </a:ext>
                      </a:extLst>
                    </p14:cNvPr>
                    <p14:cNvContentPartPr/>
                    <p14:nvPr/>
                  </p14:nvContentPartPr>
                  <p14:xfrm>
                    <a:off x="10017570" y="3862710"/>
                    <a:ext cx="19440" cy="61920"/>
                  </p14:xfrm>
                </p:contentPart>
              </mc:Choice>
              <mc:Fallback xmlns="">
                <p:pic>
                  <p:nvPicPr>
                    <p:cNvPr id="1059" name="Ink 1058">
                      <a:extLst>
                        <a:ext uri="{FF2B5EF4-FFF2-40B4-BE49-F238E27FC236}">
                          <a16:creationId xmlns:a16="http://schemas.microsoft.com/office/drawing/2014/main" id="{E023E03B-A4BF-7346-E37E-DE61006DE41A}"/>
                        </a:ext>
                      </a:extLst>
                    </p:cNvPr>
                    <p:cNvPicPr/>
                    <p:nvPr/>
                  </p:nvPicPr>
                  <p:blipFill>
                    <a:blip r:embed="rId271"/>
                    <a:stretch>
                      <a:fillRect/>
                    </a:stretch>
                  </p:blipFill>
                  <p:spPr>
                    <a:xfrm>
                      <a:off x="10013250" y="3858390"/>
                      <a:ext cx="2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11" name="Ink 910">
                      <a:extLst>
                        <a:ext uri="{FF2B5EF4-FFF2-40B4-BE49-F238E27FC236}">
                          <a16:creationId xmlns:a16="http://schemas.microsoft.com/office/drawing/2014/main" id="{2A54A4F9-BED0-EA8A-A52C-BC381738E3A2}"/>
                        </a:ext>
                      </a:extLst>
                    </p14:cNvPr>
                    <p14:cNvContentPartPr/>
                    <p14:nvPr/>
                  </p14:nvContentPartPr>
                  <p14:xfrm>
                    <a:off x="9999930" y="3870990"/>
                    <a:ext cx="37080" cy="58320"/>
                  </p14:xfrm>
                </p:contentPart>
              </mc:Choice>
              <mc:Fallback xmlns="">
                <p:pic>
                  <p:nvPicPr>
                    <p:cNvPr id="1060" name="Ink 1059">
                      <a:extLst>
                        <a:ext uri="{FF2B5EF4-FFF2-40B4-BE49-F238E27FC236}">
                          <a16:creationId xmlns:a16="http://schemas.microsoft.com/office/drawing/2014/main" id="{1FAA3141-D3C6-D90A-1C6E-62115FBFA52E}"/>
                        </a:ext>
                      </a:extLst>
                    </p:cNvPr>
                    <p:cNvPicPr/>
                    <p:nvPr/>
                  </p:nvPicPr>
                  <p:blipFill>
                    <a:blip r:embed="rId273"/>
                    <a:stretch>
                      <a:fillRect/>
                    </a:stretch>
                  </p:blipFill>
                  <p:spPr>
                    <a:xfrm>
                      <a:off x="9995610" y="3866670"/>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12" name="Ink 911">
                      <a:extLst>
                        <a:ext uri="{FF2B5EF4-FFF2-40B4-BE49-F238E27FC236}">
                          <a16:creationId xmlns:a16="http://schemas.microsoft.com/office/drawing/2014/main" id="{6A02C649-7065-8F16-279B-453B44855B55}"/>
                        </a:ext>
                      </a:extLst>
                    </p14:cNvPr>
                    <p14:cNvContentPartPr/>
                    <p14:nvPr/>
                  </p14:nvContentPartPr>
                  <p14:xfrm>
                    <a:off x="9980850" y="3873150"/>
                    <a:ext cx="32040" cy="58680"/>
                  </p14:xfrm>
                </p:contentPart>
              </mc:Choice>
              <mc:Fallback xmlns="">
                <p:pic>
                  <p:nvPicPr>
                    <p:cNvPr id="1061" name="Ink 1060">
                      <a:extLst>
                        <a:ext uri="{FF2B5EF4-FFF2-40B4-BE49-F238E27FC236}">
                          <a16:creationId xmlns:a16="http://schemas.microsoft.com/office/drawing/2014/main" id="{3CA0A945-F282-162C-D8A6-E71F5B80B38D}"/>
                        </a:ext>
                      </a:extLst>
                    </p:cNvPr>
                    <p:cNvPicPr/>
                    <p:nvPr/>
                  </p:nvPicPr>
                  <p:blipFill>
                    <a:blip r:embed="rId275"/>
                    <a:stretch>
                      <a:fillRect/>
                    </a:stretch>
                  </p:blipFill>
                  <p:spPr>
                    <a:xfrm>
                      <a:off x="9976530" y="3868830"/>
                      <a:ext cx="40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13" name="Ink 912">
                      <a:extLst>
                        <a:ext uri="{FF2B5EF4-FFF2-40B4-BE49-F238E27FC236}">
                          <a16:creationId xmlns:a16="http://schemas.microsoft.com/office/drawing/2014/main" id="{BD310C08-86F6-D173-0CB7-76601BB1C8D5}"/>
                        </a:ext>
                      </a:extLst>
                    </p14:cNvPr>
                    <p14:cNvContentPartPr/>
                    <p14:nvPr/>
                  </p14:nvContentPartPr>
                  <p14:xfrm>
                    <a:off x="10053210" y="3851550"/>
                    <a:ext cx="18720" cy="54720"/>
                  </p14:xfrm>
                </p:contentPart>
              </mc:Choice>
              <mc:Fallback xmlns="">
                <p:pic>
                  <p:nvPicPr>
                    <p:cNvPr id="1062" name="Ink 1061">
                      <a:extLst>
                        <a:ext uri="{FF2B5EF4-FFF2-40B4-BE49-F238E27FC236}">
                          <a16:creationId xmlns:a16="http://schemas.microsoft.com/office/drawing/2014/main" id="{1F1A9996-78A7-DCFC-C695-A1EA3824DEAF}"/>
                        </a:ext>
                      </a:extLst>
                    </p:cNvPr>
                    <p:cNvPicPr/>
                    <p:nvPr/>
                  </p:nvPicPr>
                  <p:blipFill>
                    <a:blip r:embed="rId277"/>
                    <a:stretch>
                      <a:fillRect/>
                    </a:stretch>
                  </p:blipFill>
                  <p:spPr>
                    <a:xfrm>
                      <a:off x="10048890" y="3847230"/>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14" name="Ink 913">
                      <a:extLst>
                        <a:ext uri="{FF2B5EF4-FFF2-40B4-BE49-F238E27FC236}">
                          <a16:creationId xmlns:a16="http://schemas.microsoft.com/office/drawing/2014/main" id="{9E8D3476-0906-22DF-62CC-89E315DEA502}"/>
                        </a:ext>
                      </a:extLst>
                    </p14:cNvPr>
                    <p14:cNvContentPartPr/>
                    <p14:nvPr/>
                  </p14:nvContentPartPr>
                  <p14:xfrm>
                    <a:off x="10006050" y="3841830"/>
                    <a:ext cx="43920" cy="57960"/>
                  </p14:xfrm>
                </p:contentPart>
              </mc:Choice>
              <mc:Fallback xmlns="">
                <p:pic>
                  <p:nvPicPr>
                    <p:cNvPr id="1063" name="Ink 1062">
                      <a:extLst>
                        <a:ext uri="{FF2B5EF4-FFF2-40B4-BE49-F238E27FC236}">
                          <a16:creationId xmlns:a16="http://schemas.microsoft.com/office/drawing/2014/main" id="{87824BFE-4FDF-0866-6B2A-EA111AD70EA5}"/>
                        </a:ext>
                      </a:extLst>
                    </p:cNvPr>
                    <p:cNvPicPr/>
                    <p:nvPr/>
                  </p:nvPicPr>
                  <p:blipFill>
                    <a:blip r:embed="rId279"/>
                    <a:stretch>
                      <a:fillRect/>
                    </a:stretch>
                  </p:blipFill>
                  <p:spPr>
                    <a:xfrm>
                      <a:off x="10001730" y="3837510"/>
                      <a:ext cx="5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15" name="Ink 914">
                      <a:extLst>
                        <a:ext uri="{FF2B5EF4-FFF2-40B4-BE49-F238E27FC236}">
                          <a16:creationId xmlns:a16="http://schemas.microsoft.com/office/drawing/2014/main" id="{331F8A21-6D00-683F-1E85-AA0BB8D63C89}"/>
                        </a:ext>
                      </a:extLst>
                    </p14:cNvPr>
                    <p14:cNvContentPartPr/>
                    <p14:nvPr/>
                  </p14:nvContentPartPr>
                  <p14:xfrm>
                    <a:off x="9976890" y="3846510"/>
                    <a:ext cx="48960" cy="52560"/>
                  </p14:xfrm>
                </p:contentPart>
              </mc:Choice>
              <mc:Fallback xmlns="">
                <p:pic>
                  <p:nvPicPr>
                    <p:cNvPr id="1064" name="Ink 1063">
                      <a:extLst>
                        <a:ext uri="{FF2B5EF4-FFF2-40B4-BE49-F238E27FC236}">
                          <a16:creationId xmlns:a16="http://schemas.microsoft.com/office/drawing/2014/main" id="{974FE62B-66EB-675B-F6A8-454FFE049742}"/>
                        </a:ext>
                      </a:extLst>
                    </p:cNvPr>
                    <p:cNvPicPr/>
                    <p:nvPr/>
                  </p:nvPicPr>
                  <p:blipFill>
                    <a:blip r:embed="rId281"/>
                    <a:stretch>
                      <a:fillRect/>
                    </a:stretch>
                  </p:blipFill>
                  <p:spPr>
                    <a:xfrm>
                      <a:off x="9972570" y="3842190"/>
                      <a:ext cx="57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16" name="Ink 915">
                      <a:extLst>
                        <a:ext uri="{FF2B5EF4-FFF2-40B4-BE49-F238E27FC236}">
                          <a16:creationId xmlns:a16="http://schemas.microsoft.com/office/drawing/2014/main" id="{F9998C3E-7B8B-6F44-7630-48265D3455B3}"/>
                        </a:ext>
                      </a:extLst>
                    </p14:cNvPr>
                    <p14:cNvContentPartPr/>
                    <p14:nvPr/>
                  </p14:nvContentPartPr>
                  <p14:xfrm>
                    <a:off x="9967530" y="3858390"/>
                    <a:ext cx="53640" cy="57600"/>
                  </p14:xfrm>
                </p:contentPart>
              </mc:Choice>
              <mc:Fallback xmlns="">
                <p:pic>
                  <p:nvPicPr>
                    <p:cNvPr id="1065" name="Ink 1064">
                      <a:extLst>
                        <a:ext uri="{FF2B5EF4-FFF2-40B4-BE49-F238E27FC236}">
                          <a16:creationId xmlns:a16="http://schemas.microsoft.com/office/drawing/2014/main" id="{F3F08EB1-5385-28E5-11BE-B47B481C0FD8}"/>
                        </a:ext>
                      </a:extLst>
                    </p:cNvPr>
                    <p:cNvPicPr/>
                    <p:nvPr/>
                  </p:nvPicPr>
                  <p:blipFill>
                    <a:blip r:embed="rId283"/>
                    <a:stretch>
                      <a:fillRect/>
                    </a:stretch>
                  </p:blipFill>
                  <p:spPr>
                    <a:xfrm>
                      <a:off x="9963210" y="3854070"/>
                      <a:ext cx="62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17" name="Ink 916">
                      <a:extLst>
                        <a:ext uri="{FF2B5EF4-FFF2-40B4-BE49-F238E27FC236}">
                          <a16:creationId xmlns:a16="http://schemas.microsoft.com/office/drawing/2014/main" id="{845109B5-A137-433A-7D0D-906AE26399E9}"/>
                        </a:ext>
                      </a:extLst>
                    </p14:cNvPr>
                    <p14:cNvContentPartPr/>
                    <p14:nvPr/>
                  </p14:nvContentPartPr>
                  <p14:xfrm>
                    <a:off x="10003890" y="3888630"/>
                    <a:ext cx="26280" cy="38520"/>
                  </p14:xfrm>
                </p:contentPart>
              </mc:Choice>
              <mc:Fallback xmlns="">
                <p:pic>
                  <p:nvPicPr>
                    <p:cNvPr id="1066" name="Ink 1065">
                      <a:extLst>
                        <a:ext uri="{FF2B5EF4-FFF2-40B4-BE49-F238E27FC236}">
                          <a16:creationId xmlns:a16="http://schemas.microsoft.com/office/drawing/2014/main" id="{D760FB06-6740-9C89-8EDF-B495F0D522D5}"/>
                        </a:ext>
                      </a:extLst>
                    </p:cNvPr>
                    <p:cNvPicPr/>
                    <p:nvPr/>
                  </p:nvPicPr>
                  <p:blipFill>
                    <a:blip r:embed="rId285"/>
                    <a:stretch>
                      <a:fillRect/>
                    </a:stretch>
                  </p:blipFill>
                  <p:spPr>
                    <a:xfrm>
                      <a:off x="9999570" y="3884310"/>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18" name="Ink 917">
                      <a:extLst>
                        <a:ext uri="{FF2B5EF4-FFF2-40B4-BE49-F238E27FC236}">
                          <a16:creationId xmlns:a16="http://schemas.microsoft.com/office/drawing/2014/main" id="{BDF5D7F5-0D84-F445-99DD-5BAE07F753AF}"/>
                        </a:ext>
                      </a:extLst>
                    </p14:cNvPr>
                    <p14:cNvContentPartPr/>
                    <p14:nvPr/>
                  </p14:nvContentPartPr>
                  <p14:xfrm>
                    <a:off x="9997410" y="3833910"/>
                    <a:ext cx="37800" cy="52920"/>
                  </p14:xfrm>
                </p:contentPart>
              </mc:Choice>
              <mc:Fallback xmlns="">
                <p:pic>
                  <p:nvPicPr>
                    <p:cNvPr id="1067" name="Ink 1066">
                      <a:extLst>
                        <a:ext uri="{FF2B5EF4-FFF2-40B4-BE49-F238E27FC236}">
                          <a16:creationId xmlns:a16="http://schemas.microsoft.com/office/drawing/2014/main" id="{D995272E-D0E1-EB59-5850-8869C22635A1}"/>
                        </a:ext>
                      </a:extLst>
                    </p:cNvPr>
                    <p:cNvPicPr/>
                    <p:nvPr/>
                  </p:nvPicPr>
                  <p:blipFill>
                    <a:blip r:embed="rId287"/>
                    <a:stretch>
                      <a:fillRect/>
                    </a:stretch>
                  </p:blipFill>
                  <p:spPr>
                    <a:xfrm>
                      <a:off x="9993090" y="3829590"/>
                      <a:ext cx="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19" name="Ink 918">
                      <a:extLst>
                        <a:ext uri="{FF2B5EF4-FFF2-40B4-BE49-F238E27FC236}">
                          <a16:creationId xmlns:a16="http://schemas.microsoft.com/office/drawing/2014/main" id="{0947458F-627B-AE8C-6D83-6DF322A2D610}"/>
                        </a:ext>
                      </a:extLst>
                    </p14:cNvPr>
                    <p14:cNvContentPartPr/>
                    <p14:nvPr/>
                  </p14:nvContentPartPr>
                  <p14:xfrm>
                    <a:off x="9990570" y="3831750"/>
                    <a:ext cx="37440" cy="43920"/>
                  </p14:xfrm>
                </p:contentPart>
              </mc:Choice>
              <mc:Fallback xmlns="">
                <p:pic>
                  <p:nvPicPr>
                    <p:cNvPr id="1068" name="Ink 1067">
                      <a:extLst>
                        <a:ext uri="{FF2B5EF4-FFF2-40B4-BE49-F238E27FC236}">
                          <a16:creationId xmlns:a16="http://schemas.microsoft.com/office/drawing/2014/main" id="{7525161A-82D7-DA64-E7D2-5F5822C4B45C}"/>
                        </a:ext>
                      </a:extLst>
                    </p:cNvPr>
                    <p:cNvPicPr/>
                    <p:nvPr/>
                  </p:nvPicPr>
                  <p:blipFill>
                    <a:blip r:embed="rId289"/>
                    <a:stretch>
                      <a:fillRect/>
                    </a:stretch>
                  </p:blipFill>
                  <p:spPr>
                    <a:xfrm>
                      <a:off x="9986250" y="3827430"/>
                      <a:ext cx="46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920" name="Ink 919">
                      <a:extLst>
                        <a:ext uri="{FF2B5EF4-FFF2-40B4-BE49-F238E27FC236}">
                          <a16:creationId xmlns:a16="http://schemas.microsoft.com/office/drawing/2014/main" id="{E975008D-E03E-3DA5-C1B9-C1A0E82D4FE8}"/>
                        </a:ext>
                      </a:extLst>
                    </p14:cNvPr>
                    <p14:cNvContentPartPr/>
                    <p14:nvPr/>
                  </p14:nvContentPartPr>
                  <p14:xfrm>
                    <a:off x="10024770" y="3825990"/>
                    <a:ext cx="20520" cy="52200"/>
                  </p14:xfrm>
                </p:contentPart>
              </mc:Choice>
              <mc:Fallback xmlns="">
                <p:pic>
                  <p:nvPicPr>
                    <p:cNvPr id="1069" name="Ink 1068">
                      <a:extLst>
                        <a:ext uri="{FF2B5EF4-FFF2-40B4-BE49-F238E27FC236}">
                          <a16:creationId xmlns:a16="http://schemas.microsoft.com/office/drawing/2014/main" id="{A2294191-C1AC-B6E6-67B3-04FD0A396D85}"/>
                        </a:ext>
                      </a:extLst>
                    </p:cNvPr>
                    <p:cNvPicPr/>
                    <p:nvPr/>
                  </p:nvPicPr>
                  <p:blipFill>
                    <a:blip r:embed="rId291"/>
                    <a:stretch>
                      <a:fillRect/>
                    </a:stretch>
                  </p:blipFill>
                  <p:spPr>
                    <a:xfrm>
                      <a:off x="10020450" y="3821670"/>
                      <a:ext cx="29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921" name="Ink 920">
                      <a:extLst>
                        <a:ext uri="{FF2B5EF4-FFF2-40B4-BE49-F238E27FC236}">
                          <a16:creationId xmlns:a16="http://schemas.microsoft.com/office/drawing/2014/main" id="{2D51F2EE-926A-C44E-8BD9-8BF52B511403}"/>
                        </a:ext>
                      </a:extLst>
                    </p14:cNvPr>
                    <p14:cNvContentPartPr/>
                    <p14:nvPr/>
                  </p14:nvContentPartPr>
                  <p14:xfrm>
                    <a:off x="10036290" y="3830310"/>
                    <a:ext cx="36000" cy="42480"/>
                  </p14:xfrm>
                </p:contentPart>
              </mc:Choice>
              <mc:Fallback xmlns="">
                <p:pic>
                  <p:nvPicPr>
                    <p:cNvPr id="1070" name="Ink 1069">
                      <a:extLst>
                        <a:ext uri="{FF2B5EF4-FFF2-40B4-BE49-F238E27FC236}">
                          <a16:creationId xmlns:a16="http://schemas.microsoft.com/office/drawing/2014/main" id="{824D9BB2-B8E9-416C-0615-07AA1D47C425}"/>
                        </a:ext>
                      </a:extLst>
                    </p:cNvPr>
                    <p:cNvPicPr/>
                    <p:nvPr/>
                  </p:nvPicPr>
                  <p:blipFill>
                    <a:blip r:embed="rId293"/>
                    <a:stretch>
                      <a:fillRect/>
                    </a:stretch>
                  </p:blipFill>
                  <p:spPr>
                    <a:xfrm>
                      <a:off x="10031970" y="3825990"/>
                      <a:ext cx="44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22" name="Ink 921">
                      <a:extLst>
                        <a:ext uri="{FF2B5EF4-FFF2-40B4-BE49-F238E27FC236}">
                          <a16:creationId xmlns:a16="http://schemas.microsoft.com/office/drawing/2014/main" id="{8F0727FA-7DF2-3AC9-A1E3-3494ACA5964E}"/>
                        </a:ext>
                      </a:extLst>
                    </p14:cNvPr>
                    <p14:cNvContentPartPr/>
                    <p14:nvPr/>
                  </p14:nvContentPartPr>
                  <p14:xfrm>
                    <a:off x="10079490" y="3833190"/>
                    <a:ext cx="6840" cy="45000"/>
                  </p14:xfrm>
                </p:contentPart>
              </mc:Choice>
              <mc:Fallback xmlns="">
                <p:pic>
                  <p:nvPicPr>
                    <p:cNvPr id="1071" name="Ink 1070">
                      <a:extLst>
                        <a:ext uri="{FF2B5EF4-FFF2-40B4-BE49-F238E27FC236}">
                          <a16:creationId xmlns:a16="http://schemas.microsoft.com/office/drawing/2014/main" id="{5959C179-73FA-5F07-3308-FB1D3D137E9C}"/>
                        </a:ext>
                      </a:extLst>
                    </p:cNvPr>
                    <p:cNvPicPr/>
                    <p:nvPr/>
                  </p:nvPicPr>
                  <p:blipFill>
                    <a:blip r:embed="rId295"/>
                    <a:stretch>
                      <a:fillRect/>
                    </a:stretch>
                  </p:blipFill>
                  <p:spPr>
                    <a:xfrm>
                      <a:off x="10075170" y="3828870"/>
                      <a:ext cx="1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23" name="Ink 922">
                      <a:extLst>
                        <a:ext uri="{FF2B5EF4-FFF2-40B4-BE49-F238E27FC236}">
                          <a16:creationId xmlns:a16="http://schemas.microsoft.com/office/drawing/2014/main" id="{924AAB2F-3C39-EF36-89F5-D1BCF565F327}"/>
                        </a:ext>
                      </a:extLst>
                    </p14:cNvPr>
                    <p14:cNvContentPartPr/>
                    <p14:nvPr/>
                  </p14:nvContentPartPr>
                  <p14:xfrm>
                    <a:off x="10109010" y="3823830"/>
                    <a:ext cx="8640" cy="54720"/>
                  </p14:xfrm>
                </p:contentPart>
              </mc:Choice>
              <mc:Fallback xmlns="">
                <p:pic>
                  <p:nvPicPr>
                    <p:cNvPr id="1072" name="Ink 1071">
                      <a:extLst>
                        <a:ext uri="{FF2B5EF4-FFF2-40B4-BE49-F238E27FC236}">
                          <a16:creationId xmlns:a16="http://schemas.microsoft.com/office/drawing/2014/main" id="{94EBA9CD-2352-52D8-1338-E631EC4F078A}"/>
                        </a:ext>
                      </a:extLst>
                    </p:cNvPr>
                    <p:cNvPicPr/>
                    <p:nvPr/>
                  </p:nvPicPr>
                  <p:blipFill>
                    <a:blip r:embed="rId297"/>
                    <a:stretch>
                      <a:fillRect/>
                    </a:stretch>
                  </p:blipFill>
                  <p:spPr>
                    <a:xfrm>
                      <a:off x="10104690" y="3819510"/>
                      <a:ext cx="1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24" name="Ink 923">
                      <a:extLst>
                        <a:ext uri="{FF2B5EF4-FFF2-40B4-BE49-F238E27FC236}">
                          <a16:creationId xmlns:a16="http://schemas.microsoft.com/office/drawing/2014/main" id="{0468C2C2-F967-9A17-488E-6C6F688D4392}"/>
                        </a:ext>
                      </a:extLst>
                    </p14:cNvPr>
                    <p14:cNvContentPartPr/>
                    <p14:nvPr/>
                  </p14:nvContentPartPr>
                  <p14:xfrm>
                    <a:off x="10144290" y="3860550"/>
                    <a:ext cx="3240" cy="19080"/>
                  </p14:xfrm>
                </p:contentPart>
              </mc:Choice>
              <mc:Fallback xmlns="">
                <p:pic>
                  <p:nvPicPr>
                    <p:cNvPr id="1073" name="Ink 1072">
                      <a:extLst>
                        <a:ext uri="{FF2B5EF4-FFF2-40B4-BE49-F238E27FC236}">
                          <a16:creationId xmlns:a16="http://schemas.microsoft.com/office/drawing/2014/main" id="{76230BB2-1635-578D-8AFD-84A9CCC52F01}"/>
                        </a:ext>
                      </a:extLst>
                    </p:cNvPr>
                    <p:cNvPicPr/>
                    <p:nvPr/>
                  </p:nvPicPr>
                  <p:blipFill>
                    <a:blip r:embed="rId299"/>
                    <a:stretch>
                      <a:fillRect/>
                    </a:stretch>
                  </p:blipFill>
                  <p:spPr>
                    <a:xfrm>
                      <a:off x="10139970" y="3856230"/>
                      <a:ext cx="11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25" name="Ink 924">
                      <a:extLst>
                        <a:ext uri="{FF2B5EF4-FFF2-40B4-BE49-F238E27FC236}">
                          <a16:creationId xmlns:a16="http://schemas.microsoft.com/office/drawing/2014/main" id="{84B44365-3256-A7DE-EC63-B2BACFD016B6}"/>
                        </a:ext>
                      </a:extLst>
                    </p14:cNvPr>
                    <p14:cNvContentPartPr/>
                    <p14:nvPr/>
                  </p14:nvContentPartPr>
                  <p14:xfrm>
                    <a:off x="10119810" y="3869190"/>
                    <a:ext cx="11880" cy="33480"/>
                  </p14:xfrm>
                </p:contentPart>
              </mc:Choice>
              <mc:Fallback xmlns="">
                <p:pic>
                  <p:nvPicPr>
                    <p:cNvPr id="1074" name="Ink 1073">
                      <a:extLst>
                        <a:ext uri="{FF2B5EF4-FFF2-40B4-BE49-F238E27FC236}">
                          <a16:creationId xmlns:a16="http://schemas.microsoft.com/office/drawing/2014/main" id="{E1A60536-1505-95AE-7BE3-D0D6DF85C600}"/>
                        </a:ext>
                      </a:extLst>
                    </p:cNvPr>
                    <p:cNvPicPr/>
                    <p:nvPr/>
                  </p:nvPicPr>
                  <p:blipFill>
                    <a:blip r:embed="rId301"/>
                    <a:stretch>
                      <a:fillRect/>
                    </a:stretch>
                  </p:blipFill>
                  <p:spPr>
                    <a:xfrm>
                      <a:off x="10115490" y="3864870"/>
                      <a:ext cx="2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26" name="Ink 925">
                      <a:extLst>
                        <a:ext uri="{FF2B5EF4-FFF2-40B4-BE49-F238E27FC236}">
                          <a16:creationId xmlns:a16="http://schemas.microsoft.com/office/drawing/2014/main" id="{831138F9-4611-2387-0718-6734D40EE73E}"/>
                        </a:ext>
                      </a:extLst>
                    </p14:cNvPr>
                    <p14:cNvContentPartPr/>
                    <p14:nvPr/>
                  </p14:nvContentPartPr>
                  <p14:xfrm>
                    <a:off x="10116570" y="3876030"/>
                    <a:ext cx="2520" cy="12600"/>
                  </p14:xfrm>
                </p:contentPart>
              </mc:Choice>
              <mc:Fallback xmlns="">
                <p:pic>
                  <p:nvPicPr>
                    <p:cNvPr id="1075" name="Ink 1074">
                      <a:extLst>
                        <a:ext uri="{FF2B5EF4-FFF2-40B4-BE49-F238E27FC236}">
                          <a16:creationId xmlns:a16="http://schemas.microsoft.com/office/drawing/2014/main" id="{2C605F6A-34CF-48E3-59AE-3C6639C557FE}"/>
                        </a:ext>
                      </a:extLst>
                    </p:cNvPr>
                    <p:cNvPicPr/>
                    <p:nvPr/>
                  </p:nvPicPr>
                  <p:blipFill>
                    <a:blip r:embed="rId303"/>
                    <a:stretch>
                      <a:fillRect/>
                    </a:stretch>
                  </p:blipFill>
                  <p:spPr>
                    <a:xfrm>
                      <a:off x="10112250" y="3871710"/>
                      <a:ext cx="11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27" name="Ink 926">
                      <a:extLst>
                        <a:ext uri="{FF2B5EF4-FFF2-40B4-BE49-F238E27FC236}">
                          <a16:creationId xmlns:a16="http://schemas.microsoft.com/office/drawing/2014/main" id="{AD62B376-537A-40C3-25A7-6D3F356CC3E4}"/>
                        </a:ext>
                      </a:extLst>
                    </p14:cNvPr>
                    <p14:cNvContentPartPr/>
                    <p14:nvPr/>
                  </p14:nvContentPartPr>
                  <p14:xfrm>
                    <a:off x="10062930" y="3874230"/>
                    <a:ext cx="6120" cy="20160"/>
                  </p14:xfrm>
                </p:contentPart>
              </mc:Choice>
              <mc:Fallback xmlns="">
                <p:pic>
                  <p:nvPicPr>
                    <p:cNvPr id="1076" name="Ink 1075">
                      <a:extLst>
                        <a:ext uri="{FF2B5EF4-FFF2-40B4-BE49-F238E27FC236}">
                          <a16:creationId xmlns:a16="http://schemas.microsoft.com/office/drawing/2014/main" id="{771057F7-8C59-56B1-DD5B-F8FFAC21B97E}"/>
                        </a:ext>
                      </a:extLst>
                    </p:cNvPr>
                    <p:cNvPicPr/>
                    <p:nvPr/>
                  </p:nvPicPr>
                  <p:blipFill>
                    <a:blip r:embed="rId305"/>
                    <a:stretch>
                      <a:fillRect/>
                    </a:stretch>
                  </p:blipFill>
                  <p:spPr>
                    <a:xfrm>
                      <a:off x="10058610" y="3869910"/>
                      <a:ext cx="14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28" name="Ink 927">
                      <a:extLst>
                        <a:ext uri="{FF2B5EF4-FFF2-40B4-BE49-F238E27FC236}">
                          <a16:creationId xmlns:a16="http://schemas.microsoft.com/office/drawing/2014/main" id="{CE095DFD-68C5-33EE-6AB6-7106CE4E12AF}"/>
                        </a:ext>
                      </a:extLst>
                    </p14:cNvPr>
                    <p14:cNvContentPartPr/>
                    <p14:nvPr/>
                  </p14:nvContentPartPr>
                  <p14:xfrm>
                    <a:off x="10062930" y="3820590"/>
                    <a:ext cx="15480" cy="37440"/>
                  </p14:xfrm>
                </p:contentPart>
              </mc:Choice>
              <mc:Fallback xmlns="">
                <p:pic>
                  <p:nvPicPr>
                    <p:cNvPr id="1077" name="Ink 1076">
                      <a:extLst>
                        <a:ext uri="{FF2B5EF4-FFF2-40B4-BE49-F238E27FC236}">
                          <a16:creationId xmlns:a16="http://schemas.microsoft.com/office/drawing/2014/main" id="{7E9687BB-300F-3C63-99F7-D82FFEB5D47E}"/>
                        </a:ext>
                      </a:extLst>
                    </p:cNvPr>
                    <p:cNvPicPr/>
                    <p:nvPr/>
                  </p:nvPicPr>
                  <p:blipFill>
                    <a:blip r:embed="rId307"/>
                    <a:stretch>
                      <a:fillRect/>
                    </a:stretch>
                  </p:blipFill>
                  <p:spPr>
                    <a:xfrm>
                      <a:off x="10058610" y="3816270"/>
                      <a:ext cx="24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29" name="Ink 928">
                      <a:extLst>
                        <a:ext uri="{FF2B5EF4-FFF2-40B4-BE49-F238E27FC236}">
                          <a16:creationId xmlns:a16="http://schemas.microsoft.com/office/drawing/2014/main" id="{29320876-66AB-9CAE-BA40-2F4C468DF219}"/>
                        </a:ext>
                      </a:extLst>
                    </p14:cNvPr>
                    <p14:cNvContentPartPr/>
                    <p14:nvPr/>
                  </p14:nvContentPartPr>
                  <p14:xfrm>
                    <a:off x="10083810" y="3818070"/>
                    <a:ext cx="13680" cy="39600"/>
                  </p14:xfrm>
                </p:contentPart>
              </mc:Choice>
              <mc:Fallback xmlns="">
                <p:pic>
                  <p:nvPicPr>
                    <p:cNvPr id="1078" name="Ink 1077">
                      <a:extLst>
                        <a:ext uri="{FF2B5EF4-FFF2-40B4-BE49-F238E27FC236}">
                          <a16:creationId xmlns:a16="http://schemas.microsoft.com/office/drawing/2014/main" id="{ACE48B99-CF03-0C1A-98C8-9BD123DED257}"/>
                        </a:ext>
                      </a:extLst>
                    </p:cNvPr>
                    <p:cNvPicPr/>
                    <p:nvPr/>
                  </p:nvPicPr>
                  <p:blipFill>
                    <a:blip r:embed="rId309"/>
                    <a:stretch>
                      <a:fillRect/>
                    </a:stretch>
                  </p:blipFill>
                  <p:spPr>
                    <a:xfrm>
                      <a:off x="10079490" y="3813750"/>
                      <a:ext cx="22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30" name="Ink 929">
                      <a:extLst>
                        <a:ext uri="{FF2B5EF4-FFF2-40B4-BE49-F238E27FC236}">
                          <a16:creationId xmlns:a16="http://schemas.microsoft.com/office/drawing/2014/main" id="{FED510B6-4C33-A904-E791-BFFEC6D3806D}"/>
                        </a:ext>
                      </a:extLst>
                    </p14:cNvPr>
                    <p14:cNvContentPartPr/>
                    <p14:nvPr/>
                  </p14:nvContentPartPr>
                  <p14:xfrm>
                    <a:off x="10076970" y="3817710"/>
                    <a:ext cx="6840" cy="32760"/>
                  </p14:xfrm>
                </p:contentPart>
              </mc:Choice>
              <mc:Fallback xmlns="">
                <p:pic>
                  <p:nvPicPr>
                    <p:cNvPr id="1079" name="Ink 1078">
                      <a:extLst>
                        <a:ext uri="{FF2B5EF4-FFF2-40B4-BE49-F238E27FC236}">
                          <a16:creationId xmlns:a16="http://schemas.microsoft.com/office/drawing/2014/main" id="{6D8D6A7D-F728-F672-5B02-622BFD5E5B2D}"/>
                        </a:ext>
                      </a:extLst>
                    </p:cNvPr>
                    <p:cNvPicPr/>
                    <p:nvPr/>
                  </p:nvPicPr>
                  <p:blipFill>
                    <a:blip r:embed="rId311"/>
                    <a:stretch>
                      <a:fillRect/>
                    </a:stretch>
                  </p:blipFill>
                  <p:spPr>
                    <a:xfrm>
                      <a:off x="10072650" y="3813390"/>
                      <a:ext cx="15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931" name="Ink 930">
                      <a:extLst>
                        <a:ext uri="{FF2B5EF4-FFF2-40B4-BE49-F238E27FC236}">
                          <a16:creationId xmlns:a16="http://schemas.microsoft.com/office/drawing/2014/main" id="{4309302E-BC27-4DFB-A1B9-42740C36A06D}"/>
                        </a:ext>
                      </a:extLst>
                    </p14:cNvPr>
                    <p14:cNvContentPartPr/>
                    <p14:nvPr/>
                  </p14:nvContentPartPr>
                  <p14:xfrm>
                    <a:off x="10082010" y="3819510"/>
                    <a:ext cx="15120" cy="35280"/>
                  </p14:xfrm>
                </p:contentPart>
              </mc:Choice>
              <mc:Fallback xmlns="">
                <p:pic>
                  <p:nvPicPr>
                    <p:cNvPr id="1080" name="Ink 1079">
                      <a:extLst>
                        <a:ext uri="{FF2B5EF4-FFF2-40B4-BE49-F238E27FC236}">
                          <a16:creationId xmlns:a16="http://schemas.microsoft.com/office/drawing/2014/main" id="{7250FF4E-4771-EBB7-4DE0-CAD05E5CE90C}"/>
                        </a:ext>
                      </a:extLst>
                    </p:cNvPr>
                    <p:cNvPicPr/>
                    <p:nvPr/>
                  </p:nvPicPr>
                  <p:blipFill>
                    <a:blip r:embed="rId313"/>
                    <a:stretch>
                      <a:fillRect/>
                    </a:stretch>
                  </p:blipFill>
                  <p:spPr>
                    <a:xfrm>
                      <a:off x="10077690" y="3815190"/>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32" name="Ink 931">
                      <a:extLst>
                        <a:ext uri="{FF2B5EF4-FFF2-40B4-BE49-F238E27FC236}">
                          <a16:creationId xmlns:a16="http://schemas.microsoft.com/office/drawing/2014/main" id="{528EE3EF-6090-2B66-FA44-5F0C8814FC34}"/>
                        </a:ext>
                      </a:extLst>
                    </p14:cNvPr>
                    <p14:cNvContentPartPr/>
                    <p14:nvPr/>
                  </p14:nvContentPartPr>
                  <p14:xfrm>
                    <a:off x="10100010" y="3808710"/>
                    <a:ext cx="8640" cy="51480"/>
                  </p14:xfrm>
                </p:contentPart>
              </mc:Choice>
              <mc:Fallback xmlns="">
                <p:pic>
                  <p:nvPicPr>
                    <p:cNvPr id="1081" name="Ink 1080">
                      <a:extLst>
                        <a:ext uri="{FF2B5EF4-FFF2-40B4-BE49-F238E27FC236}">
                          <a16:creationId xmlns:a16="http://schemas.microsoft.com/office/drawing/2014/main" id="{9EF422F0-7152-D1E6-4823-94155D4DDE3F}"/>
                        </a:ext>
                      </a:extLst>
                    </p:cNvPr>
                    <p:cNvPicPr/>
                    <p:nvPr/>
                  </p:nvPicPr>
                  <p:blipFill>
                    <a:blip r:embed="rId315"/>
                    <a:stretch>
                      <a:fillRect/>
                    </a:stretch>
                  </p:blipFill>
                  <p:spPr>
                    <a:xfrm>
                      <a:off x="10095690" y="3804390"/>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33" name="Ink 932">
                      <a:extLst>
                        <a:ext uri="{FF2B5EF4-FFF2-40B4-BE49-F238E27FC236}">
                          <a16:creationId xmlns:a16="http://schemas.microsoft.com/office/drawing/2014/main" id="{397154E6-59EF-E342-D065-26B729371E93}"/>
                        </a:ext>
                      </a:extLst>
                    </p14:cNvPr>
                    <p14:cNvContentPartPr/>
                    <p14:nvPr/>
                  </p14:nvContentPartPr>
                  <p14:xfrm>
                    <a:off x="10113690" y="3804750"/>
                    <a:ext cx="12960" cy="53280"/>
                  </p14:xfrm>
                </p:contentPart>
              </mc:Choice>
              <mc:Fallback xmlns="">
                <p:pic>
                  <p:nvPicPr>
                    <p:cNvPr id="1082" name="Ink 1081">
                      <a:extLst>
                        <a:ext uri="{FF2B5EF4-FFF2-40B4-BE49-F238E27FC236}">
                          <a16:creationId xmlns:a16="http://schemas.microsoft.com/office/drawing/2014/main" id="{A6E02BD8-C484-86B9-A4BA-1E591EB8FCAB}"/>
                        </a:ext>
                      </a:extLst>
                    </p:cNvPr>
                    <p:cNvPicPr/>
                    <p:nvPr/>
                  </p:nvPicPr>
                  <p:blipFill>
                    <a:blip r:embed="rId317"/>
                    <a:stretch>
                      <a:fillRect/>
                    </a:stretch>
                  </p:blipFill>
                  <p:spPr>
                    <a:xfrm>
                      <a:off x="10109370" y="3800430"/>
                      <a:ext cx="21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34" name="Ink 933">
                      <a:extLst>
                        <a:ext uri="{FF2B5EF4-FFF2-40B4-BE49-F238E27FC236}">
                          <a16:creationId xmlns:a16="http://schemas.microsoft.com/office/drawing/2014/main" id="{A3E2885C-91E6-E047-55A9-EB326BBDA881}"/>
                        </a:ext>
                      </a:extLst>
                    </p14:cNvPr>
                    <p14:cNvContentPartPr/>
                    <p14:nvPr/>
                  </p14:nvContentPartPr>
                  <p14:xfrm>
                    <a:off x="10124850" y="3809430"/>
                    <a:ext cx="23400" cy="48960"/>
                  </p14:xfrm>
                </p:contentPart>
              </mc:Choice>
              <mc:Fallback xmlns="">
                <p:pic>
                  <p:nvPicPr>
                    <p:cNvPr id="1083" name="Ink 1082">
                      <a:extLst>
                        <a:ext uri="{FF2B5EF4-FFF2-40B4-BE49-F238E27FC236}">
                          <a16:creationId xmlns:a16="http://schemas.microsoft.com/office/drawing/2014/main" id="{F7DE63FB-A751-0E4C-32DC-BCB107338DE8}"/>
                        </a:ext>
                      </a:extLst>
                    </p:cNvPr>
                    <p:cNvPicPr/>
                    <p:nvPr/>
                  </p:nvPicPr>
                  <p:blipFill>
                    <a:blip r:embed="rId319"/>
                    <a:stretch>
                      <a:fillRect/>
                    </a:stretch>
                  </p:blipFill>
                  <p:spPr>
                    <a:xfrm>
                      <a:off x="10120530" y="3805110"/>
                      <a:ext cx="32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35" name="Ink 934">
                      <a:extLst>
                        <a:ext uri="{FF2B5EF4-FFF2-40B4-BE49-F238E27FC236}">
                          <a16:creationId xmlns:a16="http://schemas.microsoft.com/office/drawing/2014/main" id="{12A7B996-25CD-CA55-FC50-81861AF04723}"/>
                        </a:ext>
                      </a:extLst>
                    </p14:cNvPr>
                    <p14:cNvContentPartPr/>
                    <p14:nvPr/>
                  </p14:nvContentPartPr>
                  <p14:xfrm>
                    <a:off x="10149690" y="3808350"/>
                    <a:ext cx="11520" cy="31320"/>
                  </p14:xfrm>
                </p:contentPart>
              </mc:Choice>
              <mc:Fallback xmlns="">
                <p:pic>
                  <p:nvPicPr>
                    <p:cNvPr id="1084" name="Ink 1083">
                      <a:extLst>
                        <a:ext uri="{FF2B5EF4-FFF2-40B4-BE49-F238E27FC236}">
                          <a16:creationId xmlns:a16="http://schemas.microsoft.com/office/drawing/2014/main" id="{9E8DE494-AD17-A4AF-15C2-17AAAB36046B}"/>
                        </a:ext>
                      </a:extLst>
                    </p:cNvPr>
                    <p:cNvPicPr/>
                    <p:nvPr/>
                  </p:nvPicPr>
                  <p:blipFill>
                    <a:blip r:embed="rId321"/>
                    <a:stretch>
                      <a:fillRect/>
                    </a:stretch>
                  </p:blipFill>
                  <p:spPr>
                    <a:xfrm>
                      <a:off x="10145370" y="3804030"/>
                      <a:ext cx="20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36" name="Ink 935">
                      <a:extLst>
                        <a:ext uri="{FF2B5EF4-FFF2-40B4-BE49-F238E27FC236}">
                          <a16:creationId xmlns:a16="http://schemas.microsoft.com/office/drawing/2014/main" id="{AC2CDA79-2506-10DC-4A94-A8C6BADCAF67}"/>
                        </a:ext>
                      </a:extLst>
                    </p14:cNvPr>
                    <p14:cNvContentPartPr/>
                    <p14:nvPr/>
                  </p14:nvContentPartPr>
                  <p14:xfrm>
                    <a:off x="10171290" y="3809430"/>
                    <a:ext cx="10080" cy="39960"/>
                  </p14:xfrm>
                </p:contentPart>
              </mc:Choice>
              <mc:Fallback xmlns="">
                <p:pic>
                  <p:nvPicPr>
                    <p:cNvPr id="1085" name="Ink 1084">
                      <a:extLst>
                        <a:ext uri="{FF2B5EF4-FFF2-40B4-BE49-F238E27FC236}">
                          <a16:creationId xmlns:a16="http://schemas.microsoft.com/office/drawing/2014/main" id="{C4853A98-6BF9-487A-3CBE-370951471D9A}"/>
                        </a:ext>
                      </a:extLst>
                    </p:cNvPr>
                    <p:cNvPicPr/>
                    <p:nvPr/>
                  </p:nvPicPr>
                  <p:blipFill>
                    <a:blip r:embed="rId323"/>
                    <a:stretch>
                      <a:fillRect/>
                    </a:stretch>
                  </p:blipFill>
                  <p:spPr>
                    <a:xfrm>
                      <a:off x="10166970" y="3805110"/>
                      <a:ext cx="1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37" name="Ink 936">
                      <a:extLst>
                        <a:ext uri="{FF2B5EF4-FFF2-40B4-BE49-F238E27FC236}">
                          <a16:creationId xmlns:a16="http://schemas.microsoft.com/office/drawing/2014/main" id="{85FF4018-F60F-1435-871D-4C554DC09A48}"/>
                        </a:ext>
                      </a:extLst>
                    </p14:cNvPr>
                    <p14:cNvContentPartPr/>
                    <p14:nvPr/>
                  </p14:nvContentPartPr>
                  <p14:xfrm>
                    <a:off x="10183530" y="3804750"/>
                    <a:ext cx="15480" cy="34200"/>
                  </p14:xfrm>
                </p:contentPart>
              </mc:Choice>
              <mc:Fallback xmlns="">
                <p:pic>
                  <p:nvPicPr>
                    <p:cNvPr id="1086" name="Ink 1085">
                      <a:extLst>
                        <a:ext uri="{FF2B5EF4-FFF2-40B4-BE49-F238E27FC236}">
                          <a16:creationId xmlns:a16="http://schemas.microsoft.com/office/drawing/2014/main" id="{C0C9F434-E401-9970-774E-05D8B9343A7E}"/>
                        </a:ext>
                      </a:extLst>
                    </p:cNvPr>
                    <p:cNvPicPr/>
                    <p:nvPr/>
                  </p:nvPicPr>
                  <p:blipFill>
                    <a:blip r:embed="rId325"/>
                    <a:stretch>
                      <a:fillRect/>
                    </a:stretch>
                  </p:blipFill>
                  <p:spPr>
                    <a:xfrm>
                      <a:off x="10179210" y="3800430"/>
                      <a:ext cx="24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38" name="Ink 937">
                      <a:extLst>
                        <a:ext uri="{FF2B5EF4-FFF2-40B4-BE49-F238E27FC236}">
                          <a16:creationId xmlns:a16="http://schemas.microsoft.com/office/drawing/2014/main" id="{0AD871C3-48D3-5422-88CB-B0DDFADF426C}"/>
                        </a:ext>
                      </a:extLst>
                    </p14:cNvPr>
                    <p14:cNvContentPartPr/>
                    <p14:nvPr/>
                  </p14:nvContentPartPr>
                  <p14:xfrm>
                    <a:off x="10168410" y="3815910"/>
                    <a:ext cx="5760" cy="25560"/>
                  </p14:xfrm>
                </p:contentPart>
              </mc:Choice>
              <mc:Fallback xmlns="">
                <p:pic>
                  <p:nvPicPr>
                    <p:cNvPr id="1087" name="Ink 1086">
                      <a:extLst>
                        <a:ext uri="{FF2B5EF4-FFF2-40B4-BE49-F238E27FC236}">
                          <a16:creationId xmlns:a16="http://schemas.microsoft.com/office/drawing/2014/main" id="{68A6E3A0-4BCC-8119-8497-C69F09682A15}"/>
                        </a:ext>
                      </a:extLst>
                    </p:cNvPr>
                    <p:cNvPicPr/>
                    <p:nvPr/>
                  </p:nvPicPr>
                  <p:blipFill>
                    <a:blip r:embed="rId327"/>
                    <a:stretch>
                      <a:fillRect/>
                    </a:stretch>
                  </p:blipFill>
                  <p:spPr>
                    <a:xfrm>
                      <a:off x="10164090" y="3811590"/>
                      <a:ext cx="1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39" name="Ink 938">
                      <a:extLst>
                        <a:ext uri="{FF2B5EF4-FFF2-40B4-BE49-F238E27FC236}">
                          <a16:creationId xmlns:a16="http://schemas.microsoft.com/office/drawing/2014/main" id="{C2A7E341-56CB-87AB-7C48-7B10564B978D}"/>
                        </a:ext>
                      </a:extLst>
                    </p14:cNvPr>
                    <p14:cNvContentPartPr/>
                    <p14:nvPr/>
                  </p14:nvContentPartPr>
                  <p14:xfrm>
                    <a:off x="10165530" y="3801510"/>
                    <a:ext cx="14040" cy="30240"/>
                  </p14:xfrm>
                </p:contentPart>
              </mc:Choice>
              <mc:Fallback xmlns="">
                <p:pic>
                  <p:nvPicPr>
                    <p:cNvPr id="1088" name="Ink 1087">
                      <a:extLst>
                        <a:ext uri="{FF2B5EF4-FFF2-40B4-BE49-F238E27FC236}">
                          <a16:creationId xmlns:a16="http://schemas.microsoft.com/office/drawing/2014/main" id="{793488EC-424C-3EC5-A6DD-7AC1DE4F625F}"/>
                        </a:ext>
                      </a:extLst>
                    </p:cNvPr>
                    <p:cNvPicPr/>
                    <p:nvPr/>
                  </p:nvPicPr>
                  <p:blipFill>
                    <a:blip r:embed="rId329"/>
                    <a:stretch>
                      <a:fillRect/>
                    </a:stretch>
                  </p:blipFill>
                  <p:spPr>
                    <a:xfrm>
                      <a:off x="10161210" y="3797190"/>
                      <a:ext cx="2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40" name="Ink 939">
                      <a:extLst>
                        <a:ext uri="{FF2B5EF4-FFF2-40B4-BE49-F238E27FC236}">
                          <a16:creationId xmlns:a16="http://schemas.microsoft.com/office/drawing/2014/main" id="{7E9BFB33-5374-E19F-EE08-783E641E9B4A}"/>
                        </a:ext>
                      </a:extLst>
                    </p14:cNvPr>
                    <p14:cNvContentPartPr/>
                    <p14:nvPr/>
                  </p14:nvContentPartPr>
                  <p14:xfrm>
                    <a:off x="10089210" y="3826350"/>
                    <a:ext cx="4320" cy="29880"/>
                  </p14:xfrm>
                </p:contentPart>
              </mc:Choice>
              <mc:Fallback xmlns="">
                <p:pic>
                  <p:nvPicPr>
                    <p:cNvPr id="1089" name="Ink 1088">
                      <a:extLst>
                        <a:ext uri="{FF2B5EF4-FFF2-40B4-BE49-F238E27FC236}">
                          <a16:creationId xmlns:a16="http://schemas.microsoft.com/office/drawing/2014/main" id="{FF7F7370-5237-2142-40D4-6A2E9BC2C148}"/>
                        </a:ext>
                      </a:extLst>
                    </p:cNvPr>
                    <p:cNvPicPr/>
                    <p:nvPr/>
                  </p:nvPicPr>
                  <p:blipFill>
                    <a:blip r:embed="rId331"/>
                    <a:stretch>
                      <a:fillRect/>
                    </a:stretch>
                  </p:blipFill>
                  <p:spPr>
                    <a:xfrm>
                      <a:off x="10084890" y="3822030"/>
                      <a:ext cx="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41" name="Ink 940">
                      <a:extLst>
                        <a:ext uri="{FF2B5EF4-FFF2-40B4-BE49-F238E27FC236}">
                          <a16:creationId xmlns:a16="http://schemas.microsoft.com/office/drawing/2014/main" id="{25F51726-71A5-DFD9-CEFE-6E33F7B0A53E}"/>
                        </a:ext>
                      </a:extLst>
                    </p14:cNvPr>
                    <p14:cNvContentPartPr/>
                    <p14:nvPr/>
                  </p14:nvContentPartPr>
                  <p14:xfrm>
                    <a:off x="10053210" y="3823470"/>
                    <a:ext cx="6480" cy="38160"/>
                  </p14:xfrm>
                </p:contentPart>
              </mc:Choice>
              <mc:Fallback xmlns="">
                <p:pic>
                  <p:nvPicPr>
                    <p:cNvPr id="1090" name="Ink 1089">
                      <a:extLst>
                        <a:ext uri="{FF2B5EF4-FFF2-40B4-BE49-F238E27FC236}">
                          <a16:creationId xmlns:a16="http://schemas.microsoft.com/office/drawing/2014/main" id="{07DCC0C1-EAC7-DD0C-8874-8043C4C180BD}"/>
                        </a:ext>
                      </a:extLst>
                    </p:cNvPr>
                    <p:cNvPicPr/>
                    <p:nvPr/>
                  </p:nvPicPr>
                  <p:blipFill>
                    <a:blip r:embed="rId333"/>
                    <a:stretch>
                      <a:fillRect/>
                    </a:stretch>
                  </p:blipFill>
                  <p:spPr>
                    <a:xfrm>
                      <a:off x="10048890" y="3819150"/>
                      <a:ext cx="15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42" name="Ink 941">
                      <a:extLst>
                        <a:ext uri="{FF2B5EF4-FFF2-40B4-BE49-F238E27FC236}">
                          <a16:creationId xmlns:a16="http://schemas.microsoft.com/office/drawing/2014/main" id="{2BDC4061-733A-1EAC-0034-E7D358A6E5CD}"/>
                        </a:ext>
                      </a:extLst>
                    </p14:cNvPr>
                    <p14:cNvContentPartPr/>
                    <p14:nvPr/>
                  </p14:nvContentPartPr>
                  <p14:xfrm>
                    <a:off x="10049610" y="3821670"/>
                    <a:ext cx="8640" cy="20160"/>
                  </p14:xfrm>
                </p:contentPart>
              </mc:Choice>
              <mc:Fallback xmlns="">
                <p:pic>
                  <p:nvPicPr>
                    <p:cNvPr id="1091" name="Ink 1090">
                      <a:extLst>
                        <a:ext uri="{FF2B5EF4-FFF2-40B4-BE49-F238E27FC236}">
                          <a16:creationId xmlns:a16="http://schemas.microsoft.com/office/drawing/2014/main" id="{C85EA224-E227-2140-CAA2-98451F8595B7}"/>
                        </a:ext>
                      </a:extLst>
                    </p:cNvPr>
                    <p:cNvPicPr/>
                    <p:nvPr/>
                  </p:nvPicPr>
                  <p:blipFill>
                    <a:blip r:embed="rId335"/>
                    <a:stretch>
                      <a:fillRect/>
                    </a:stretch>
                  </p:blipFill>
                  <p:spPr>
                    <a:xfrm>
                      <a:off x="10045290" y="3817350"/>
                      <a:ext cx="17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43" name="Ink 942">
                      <a:extLst>
                        <a:ext uri="{FF2B5EF4-FFF2-40B4-BE49-F238E27FC236}">
                          <a16:creationId xmlns:a16="http://schemas.microsoft.com/office/drawing/2014/main" id="{50D793EF-FACF-5272-D967-5660877B5E23}"/>
                        </a:ext>
                      </a:extLst>
                    </p14:cNvPr>
                    <p14:cNvContentPartPr/>
                    <p14:nvPr/>
                  </p14:nvContentPartPr>
                  <p14:xfrm>
                    <a:off x="10015050" y="3809430"/>
                    <a:ext cx="17640" cy="32040"/>
                  </p14:xfrm>
                </p:contentPart>
              </mc:Choice>
              <mc:Fallback xmlns="">
                <p:pic>
                  <p:nvPicPr>
                    <p:cNvPr id="1092" name="Ink 1091">
                      <a:extLst>
                        <a:ext uri="{FF2B5EF4-FFF2-40B4-BE49-F238E27FC236}">
                          <a16:creationId xmlns:a16="http://schemas.microsoft.com/office/drawing/2014/main" id="{024E5E1F-9210-ABCD-C638-AABD6CDD718E}"/>
                        </a:ext>
                      </a:extLst>
                    </p:cNvPr>
                    <p:cNvPicPr/>
                    <p:nvPr/>
                  </p:nvPicPr>
                  <p:blipFill>
                    <a:blip r:embed="rId337"/>
                    <a:stretch>
                      <a:fillRect/>
                    </a:stretch>
                  </p:blipFill>
                  <p:spPr>
                    <a:xfrm>
                      <a:off x="10010730" y="3805110"/>
                      <a:ext cx="26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44" name="Ink 943">
                      <a:extLst>
                        <a:ext uri="{FF2B5EF4-FFF2-40B4-BE49-F238E27FC236}">
                          <a16:creationId xmlns:a16="http://schemas.microsoft.com/office/drawing/2014/main" id="{683EE534-32B5-CE9C-005A-0DDA7D24983B}"/>
                        </a:ext>
                      </a:extLst>
                    </p14:cNvPr>
                    <p14:cNvContentPartPr/>
                    <p14:nvPr/>
                  </p14:nvContentPartPr>
                  <p14:xfrm>
                    <a:off x="9986250" y="3814830"/>
                    <a:ext cx="6120" cy="27720"/>
                  </p14:xfrm>
                </p:contentPart>
              </mc:Choice>
              <mc:Fallback xmlns="">
                <p:pic>
                  <p:nvPicPr>
                    <p:cNvPr id="1093" name="Ink 1092">
                      <a:extLst>
                        <a:ext uri="{FF2B5EF4-FFF2-40B4-BE49-F238E27FC236}">
                          <a16:creationId xmlns:a16="http://schemas.microsoft.com/office/drawing/2014/main" id="{C68312DA-7387-E9C2-640E-3F863A6DD12C}"/>
                        </a:ext>
                      </a:extLst>
                    </p:cNvPr>
                    <p:cNvPicPr/>
                    <p:nvPr/>
                  </p:nvPicPr>
                  <p:blipFill>
                    <a:blip r:embed="rId339"/>
                    <a:stretch>
                      <a:fillRect/>
                    </a:stretch>
                  </p:blipFill>
                  <p:spPr>
                    <a:xfrm>
                      <a:off x="9981930" y="3810510"/>
                      <a:ext cx="1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45" name="Ink 944">
                      <a:extLst>
                        <a:ext uri="{FF2B5EF4-FFF2-40B4-BE49-F238E27FC236}">
                          <a16:creationId xmlns:a16="http://schemas.microsoft.com/office/drawing/2014/main" id="{A5AFA8B4-C0BF-9EF3-F972-4EBC31C81D80}"/>
                        </a:ext>
                      </a:extLst>
                    </p14:cNvPr>
                    <p14:cNvContentPartPr/>
                    <p14:nvPr/>
                  </p14:nvContentPartPr>
                  <p14:xfrm>
                    <a:off x="9973650" y="3828510"/>
                    <a:ext cx="6840" cy="24480"/>
                  </p14:xfrm>
                </p:contentPart>
              </mc:Choice>
              <mc:Fallback xmlns="">
                <p:pic>
                  <p:nvPicPr>
                    <p:cNvPr id="1094" name="Ink 1093">
                      <a:extLst>
                        <a:ext uri="{FF2B5EF4-FFF2-40B4-BE49-F238E27FC236}">
                          <a16:creationId xmlns:a16="http://schemas.microsoft.com/office/drawing/2014/main" id="{7DFF1C46-C8A3-9173-BAF2-1EE34CFA8C88}"/>
                        </a:ext>
                      </a:extLst>
                    </p:cNvPr>
                    <p:cNvPicPr/>
                    <p:nvPr/>
                  </p:nvPicPr>
                  <p:blipFill>
                    <a:blip r:embed="rId341"/>
                    <a:stretch>
                      <a:fillRect/>
                    </a:stretch>
                  </p:blipFill>
                  <p:spPr>
                    <a:xfrm>
                      <a:off x="9969330" y="3824190"/>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46" name="Ink 945">
                      <a:extLst>
                        <a:ext uri="{FF2B5EF4-FFF2-40B4-BE49-F238E27FC236}">
                          <a16:creationId xmlns:a16="http://schemas.microsoft.com/office/drawing/2014/main" id="{5BAAB584-C526-A27A-FA8D-25E46CC5E404}"/>
                        </a:ext>
                      </a:extLst>
                    </p14:cNvPr>
                    <p14:cNvContentPartPr/>
                    <p14:nvPr/>
                  </p14:nvContentPartPr>
                  <p14:xfrm>
                    <a:off x="9923610" y="3834630"/>
                    <a:ext cx="55080" cy="42840"/>
                  </p14:xfrm>
                </p:contentPart>
              </mc:Choice>
              <mc:Fallback xmlns="">
                <p:pic>
                  <p:nvPicPr>
                    <p:cNvPr id="1095" name="Ink 1094">
                      <a:extLst>
                        <a:ext uri="{FF2B5EF4-FFF2-40B4-BE49-F238E27FC236}">
                          <a16:creationId xmlns:a16="http://schemas.microsoft.com/office/drawing/2014/main" id="{E008A2EA-5E50-D10F-C45D-9F183AC8F3F1}"/>
                        </a:ext>
                      </a:extLst>
                    </p:cNvPr>
                    <p:cNvPicPr/>
                    <p:nvPr/>
                  </p:nvPicPr>
                  <p:blipFill>
                    <a:blip r:embed="rId343"/>
                    <a:stretch>
                      <a:fillRect/>
                    </a:stretch>
                  </p:blipFill>
                  <p:spPr>
                    <a:xfrm>
                      <a:off x="9919290" y="3830310"/>
                      <a:ext cx="637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566" name="Ink 565">
                    <a:extLst>
                      <a:ext uri="{FF2B5EF4-FFF2-40B4-BE49-F238E27FC236}">
                        <a16:creationId xmlns:a16="http://schemas.microsoft.com/office/drawing/2014/main" id="{CCBEBD4F-A349-859B-44B1-B688332BF378}"/>
                      </a:ext>
                    </a:extLst>
                  </p14:cNvPr>
                  <p14:cNvContentPartPr/>
                  <p14:nvPr/>
                </p14:nvContentPartPr>
                <p14:xfrm>
                  <a:off x="10489530" y="2683710"/>
                  <a:ext cx="48240" cy="826200"/>
                </p14:xfrm>
              </p:contentPart>
            </mc:Choice>
            <mc:Fallback xmlns="">
              <p:pic>
                <p:nvPicPr>
                  <p:cNvPr id="753" name="Ink 752">
                    <a:extLst>
                      <a:ext uri="{FF2B5EF4-FFF2-40B4-BE49-F238E27FC236}">
                        <a16:creationId xmlns:a16="http://schemas.microsoft.com/office/drawing/2014/main" id="{CA26575C-FD99-EE38-2EB6-58E18F3AF2A4}"/>
                      </a:ext>
                    </a:extLst>
                  </p:cNvPr>
                  <p:cNvPicPr/>
                  <p:nvPr/>
                </p:nvPicPr>
                <p:blipFill>
                  <a:blip r:embed="rId345"/>
                  <a:stretch>
                    <a:fillRect/>
                  </a:stretch>
                </p:blipFill>
                <p:spPr>
                  <a:xfrm>
                    <a:off x="10485210" y="2679390"/>
                    <a:ext cx="5688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67" name="Ink 566">
                    <a:extLst>
                      <a:ext uri="{FF2B5EF4-FFF2-40B4-BE49-F238E27FC236}">
                        <a16:creationId xmlns:a16="http://schemas.microsoft.com/office/drawing/2014/main" id="{2CC875AD-1061-0053-8920-62C4C927E220}"/>
                      </a:ext>
                    </a:extLst>
                  </p14:cNvPr>
                  <p14:cNvContentPartPr/>
                  <p14:nvPr/>
                </p14:nvContentPartPr>
                <p14:xfrm>
                  <a:off x="10537050" y="3407670"/>
                  <a:ext cx="255960" cy="1019880"/>
                </p14:xfrm>
              </p:contentPart>
            </mc:Choice>
            <mc:Fallback xmlns="">
              <p:pic>
                <p:nvPicPr>
                  <p:cNvPr id="754" name="Ink 753">
                    <a:extLst>
                      <a:ext uri="{FF2B5EF4-FFF2-40B4-BE49-F238E27FC236}">
                        <a16:creationId xmlns:a16="http://schemas.microsoft.com/office/drawing/2014/main" id="{E6629ECF-E366-81DF-6657-C01498061FEA}"/>
                      </a:ext>
                    </a:extLst>
                  </p:cNvPr>
                  <p:cNvPicPr/>
                  <p:nvPr/>
                </p:nvPicPr>
                <p:blipFill>
                  <a:blip r:embed="rId347"/>
                  <a:stretch>
                    <a:fillRect/>
                  </a:stretch>
                </p:blipFill>
                <p:spPr>
                  <a:xfrm>
                    <a:off x="10532730" y="3403350"/>
                    <a:ext cx="26460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68" name="Ink 567">
                    <a:extLst>
                      <a:ext uri="{FF2B5EF4-FFF2-40B4-BE49-F238E27FC236}">
                        <a16:creationId xmlns:a16="http://schemas.microsoft.com/office/drawing/2014/main" id="{1B72E77D-39D5-8014-658F-816F2517EF44}"/>
                      </a:ext>
                    </a:extLst>
                  </p14:cNvPr>
                  <p14:cNvContentPartPr/>
                  <p14:nvPr/>
                </p14:nvContentPartPr>
                <p14:xfrm>
                  <a:off x="10740810" y="3224430"/>
                  <a:ext cx="168480" cy="1076400"/>
                </p14:xfrm>
              </p:contentPart>
            </mc:Choice>
            <mc:Fallback xmlns="">
              <p:pic>
                <p:nvPicPr>
                  <p:cNvPr id="755" name="Ink 754">
                    <a:extLst>
                      <a:ext uri="{FF2B5EF4-FFF2-40B4-BE49-F238E27FC236}">
                        <a16:creationId xmlns:a16="http://schemas.microsoft.com/office/drawing/2014/main" id="{6E722042-4BF7-30F0-AB47-9A0BC694DB70}"/>
                      </a:ext>
                    </a:extLst>
                  </p:cNvPr>
                  <p:cNvPicPr/>
                  <p:nvPr/>
                </p:nvPicPr>
                <p:blipFill>
                  <a:blip r:embed="rId349"/>
                  <a:stretch>
                    <a:fillRect/>
                  </a:stretch>
                </p:blipFill>
                <p:spPr>
                  <a:xfrm>
                    <a:off x="10736490" y="3220110"/>
                    <a:ext cx="1771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69" name="Ink 568">
                    <a:extLst>
                      <a:ext uri="{FF2B5EF4-FFF2-40B4-BE49-F238E27FC236}">
                        <a16:creationId xmlns:a16="http://schemas.microsoft.com/office/drawing/2014/main" id="{929F8EDE-E5DB-18B9-269B-7BD63EBF6926}"/>
                      </a:ext>
                    </a:extLst>
                  </p14:cNvPr>
                  <p14:cNvContentPartPr/>
                  <p14:nvPr/>
                </p14:nvContentPartPr>
                <p14:xfrm>
                  <a:off x="10632810" y="3279510"/>
                  <a:ext cx="8640" cy="96840"/>
                </p14:xfrm>
              </p:contentPart>
            </mc:Choice>
            <mc:Fallback xmlns="">
              <p:pic>
                <p:nvPicPr>
                  <p:cNvPr id="756" name="Ink 755">
                    <a:extLst>
                      <a:ext uri="{FF2B5EF4-FFF2-40B4-BE49-F238E27FC236}">
                        <a16:creationId xmlns:a16="http://schemas.microsoft.com/office/drawing/2014/main" id="{1DA82874-02E0-0F3A-A5A5-F84AA65C8C1C}"/>
                      </a:ext>
                    </a:extLst>
                  </p:cNvPr>
                  <p:cNvPicPr/>
                  <p:nvPr/>
                </p:nvPicPr>
                <p:blipFill>
                  <a:blip r:embed="rId351"/>
                  <a:stretch>
                    <a:fillRect/>
                  </a:stretch>
                </p:blipFill>
                <p:spPr>
                  <a:xfrm>
                    <a:off x="10628490" y="3275190"/>
                    <a:ext cx="1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70" name="Ink 569">
                    <a:extLst>
                      <a:ext uri="{FF2B5EF4-FFF2-40B4-BE49-F238E27FC236}">
                        <a16:creationId xmlns:a16="http://schemas.microsoft.com/office/drawing/2014/main" id="{653857FF-0364-1C32-04E1-0836809C75B2}"/>
                      </a:ext>
                    </a:extLst>
                  </p14:cNvPr>
                  <p14:cNvContentPartPr/>
                  <p14:nvPr/>
                </p14:nvContentPartPr>
                <p14:xfrm>
                  <a:off x="10065810" y="3410550"/>
                  <a:ext cx="36720" cy="18720"/>
                </p14:xfrm>
              </p:contentPart>
            </mc:Choice>
            <mc:Fallback xmlns="">
              <p:pic>
                <p:nvPicPr>
                  <p:cNvPr id="757" name="Ink 756">
                    <a:extLst>
                      <a:ext uri="{FF2B5EF4-FFF2-40B4-BE49-F238E27FC236}">
                        <a16:creationId xmlns:a16="http://schemas.microsoft.com/office/drawing/2014/main" id="{E58184C8-C915-BDCB-C16A-366403AFFAC4}"/>
                      </a:ext>
                    </a:extLst>
                  </p:cNvPr>
                  <p:cNvPicPr/>
                  <p:nvPr/>
                </p:nvPicPr>
                <p:blipFill>
                  <a:blip r:embed="rId353"/>
                  <a:stretch>
                    <a:fillRect/>
                  </a:stretch>
                </p:blipFill>
                <p:spPr>
                  <a:xfrm>
                    <a:off x="10061490" y="3406230"/>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71" name="Ink 570">
                    <a:extLst>
                      <a:ext uri="{FF2B5EF4-FFF2-40B4-BE49-F238E27FC236}">
                        <a16:creationId xmlns:a16="http://schemas.microsoft.com/office/drawing/2014/main" id="{7906EBAE-F52F-6D56-B917-EDA5710F86A8}"/>
                      </a:ext>
                    </a:extLst>
                  </p14:cNvPr>
                  <p14:cNvContentPartPr/>
                  <p14:nvPr/>
                </p14:nvContentPartPr>
                <p14:xfrm>
                  <a:off x="9655050" y="4998870"/>
                  <a:ext cx="178200" cy="40680"/>
                </p14:xfrm>
              </p:contentPart>
            </mc:Choice>
            <mc:Fallback xmlns="">
              <p:pic>
                <p:nvPicPr>
                  <p:cNvPr id="758" name="Ink 757">
                    <a:extLst>
                      <a:ext uri="{FF2B5EF4-FFF2-40B4-BE49-F238E27FC236}">
                        <a16:creationId xmlns:a16="http://schemas.microsoft.com/office/drawing/2014/main" id="{4741D41F-1283-A03A-1598-888AC7037F12}"/>
                      </a:ext>
                    </a:extLst>
                  </p:cNvPr>
                  <p:cNvPicPr/>
                  <p:nvPr/>
                </p:nvPicPr>
                <p:blipFill>
                  <a:blip r:embed="rId355"/>
                  <a:stretch>
                    <a:fillRect/>
                  </a:stretch>
                </p:blipFill>
                <p:spPr>
                  <a:xfrm>
                    <a:off x="9650730" y="4994550"/>
                    <a:ext cx="186840" cy="49320"/>
                  </a:xfrm>
                  <a:prstGeom prst="rect">
                    <a:avLst/>
                  </a:prstGeom>
                </p:spPr>
              </p:pic>
            </mc:Fallback>
          </mc:AlternateContent>
          <p:grpSp>
            <p:nvGrpSpPr>
              <p:cNvPr id="572" name="Group 571">
                <a:extLst>
                  <a:ext uri="{FF2B5EF4-FFF2-40B4-BE49-F238E27FC236}">
                    <a16:creationId xmlns:a16="http://schemas.microsoft.com/office/drawing/2014/main" id="{CCF37635-74FD-D539-300E-5533916C284E}"/>
                  </a:ext>
                </a:extLst>
              </p:cNvPr>
              <p:cNvGrpSpPr/>
              <p:nvPr/>
            </p:nvGrpSpPr>
            <p:grpSpPr>
              <a:xfrm>
                <a:off x="9745410" y="4875030"/>
                <a:ext cx="65880" cy="59040"/>
                <a:chOff x="9745410" y="4875030"/>
                <a:chExt cx="65880" cy="59040"/>
              </a:xfrm>
            </p:grpSpPr>
            <mc:AlternateContent xmlns:mc="http://schemas.openxmlformats.org/markup-compatibility/2006" xmlns:p14="http://schemas.microsoft.com/office/powerpoint/2010/main">
              <mc:Choice Requires="p14">
                <p:contentPart p14:bwMode="auto" r:id="rId356">
                  <p14:nvContentPartPr>
                    <p14:cNvPr id="867" name="Ink 866">
                      <a:extLst>
                        <a:ext uri="{FF2B5EF4-FFF2-40B4-BE49-F238E27FC236}">
                          <a16:creationId xmlns:a16="http://schemas.microsoft.com/office/drawing/2014/main" id="{07A8FC60-647C-BD29-C6BD-B2B423903E81}"/>
                        </a:ext>
                      </a:extLst>
                    </p14:cNvPr>
                    <p14:cNvContentPartPr/>
                    <p14:nvPr/>
                  </p14:nvContentPartPr>
                  <p14:xfrm>
                    <a:off x="9759450" y="4875030"/>
                    <a:ext cx="51840" cy="19080"/>
                  </p14:xfrm>
                </p:contentPart>
              </mc:Choice>
              <mc:Fallback xmlns="">
                <p:pic>
                  <p:nvPicPr>
                    <p:cNvPr id="1016" name="Ink 1015">
                      <a:extLst>
                        <a:ext uri="{FF2B5EF4-FFF2-40B4-BE49-F238E27FC236}">
                          <a16:creationId xmlns:a16="http://schemas.microsoft.com/office/drawing/2014/main" id="{57DBC724-0B69-70FC-48D0-E5FD7E398498}"/>
                        </a:ext>
                      </a:extLst>
                    </p:cNvPr>
                    <p:cNvPicPr/>
                    <p:nvPr/>
                  </p:nvPicPr>
                  <p:blipFill>
                    <a:blip r:embed="rId357"/>
                    <a:stretch>
                      <a:fillRect/>
                    </a:stretch>
                  </p:blipFill>
                  <p:spPr>
                    <a:xfrm>
                      <a:off x="9755130" y="4870710"/>
                      <a:ext cx="6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68" name="Ink 867">
                      <a:extLst>
                        <a:ext uri="{FF2B5EF4-FFF2-40B4-BE49-F238E27FC236}">
                          <a16:creationId xmlns:a16="http://schemas.microsoft.com/office/drawing/2014/main" id="{CCB71E63-D42C-6210-B048-475AD3440F10}"/>
                        </a:ext>
                      </a:extLst>
                    </p14:cNvPr>
                    <p14:cNvContentPartPr/>
                    <p14:nvPr/>
                  </p14:nvContentPartPr>
                  <p14:xfrm>
                    <a:off x="9745410" y="4930110"/>
                    <a:ext cx="40320" cy="3960"/>
                  </p14:xfrm>
                </p:contentPart>
              </mc:Choice>
              <mc:Fallback xmlns="">
                <p:pic>
                  <p:nvPicPr>
                    <p:cNvPr id="1017" name="Ink 1016">
                      <a:extLst>
                        <a:ext uri="{FF2B5EF4-FFF2-40B4-BE49-F238E27FC236}">
                          <a16:creationId xmlns:a16="http://schemas.microsoft.com/office/drawing/2014/main" id="{9983F528-4E07-CF69-D3A0-D0515A10DEA9}"/>
                        </a:ext>
                      </a:extLst>
                    </p:cNvPr>
                    <p:cNvPicPr/>
                    <p:nvPr/>
                  </p:nvPicPr>
                  <p:blipFill>
                    <a:blip r:embed="rId359"/>
                    <a:stretch>
                      <a:fillRect/>
                    </a:stretch>
                  </p:blipFill>
                  <p:spPr>
                    <a:xfrm>
                      <a:off x="9741090" y="4925790"/>
                      <a:ext cx="4896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573" name="Ink 572">
                    <a:extLst>
                      <a:ext uri="{FF2B5EF4-FFF2-40B4-BE49-F238E27FC236}">
                        <a16:creationId xmlns:a16="http://schemas.microsoft.com/office/drawing/2014/main" id="{ECF055F1-F5D0-EAE9-4FC1-6201B94B03BF}"/>
                      </a:ext>
                    </a:extLst>
                  </p14:cNvPr>
                  <p14:cNvContentPartPr/>
                  <p14:nvPr/>
                </p14:nvContentPartPr>
                <p14:xfrm>
                  <a:off x="10647930" y="4418910"/>
                  <a:ext cx="73080" cy="46800"/>
                </p14:xfrm>
              </p:contentPart>
            </mc:Choice>
            <mc:Fallback xmlns="">
              <p:pic>
                <p:nvPicPr>
                  <p:cNvPr id="760" name="Ink 759">
                    <a:extLst>
                      <a:ext uri="{FF2B5EF4-FFF2-40B4-BE49-F238E27FC236}">
                        <a16:creationId xmlns:a16="http://schemas.microsoft.com/office/drawing/2014/main" id="{0C1267C6-3117-2ADF-1388-4C7F9E46F19B}"/>
                      </a:ext>
                    </a:extLst>
                  </p:cNvPr>
                  <p:cNvPicPr/>
                  <p:nvPr/>
                </p:nvPicPr>
                <p:blipFill>
                  <a:blip r:embed="rId361"/>
                  <a:stretch>
                    <a:fillRect/>
                  </a:stretch>
                </p:blipFill>
                <p:spPr>
                  <a:xfrm>
                    <a:off x="10643610" y="4414590"/>
                    <a:ext cx="81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74" name="Ink 573">
                    <a:extLst>
                      <a:ext uri="{FF2B5EF4-FFF2-40B4-BE49-F238E27FC236}">
                        <a16:creationId xmlns:a16="http://schemas.microsoft.com/office/drawing/2014/main" id="{01363840-0FD1-7F7A-7809-E411F1630824}"/>
                      </a:ext>
                    </a:extLst>
                  </p14:cNvPr>
                  <p14:cNvContentPartPr/>
                  <p14:nvPr/>
                </p14:nvContentPartPr>
                <p14:xfrm>
                  <a:off x="10697610" y="4300110"/>
                  <a:ext cx="209520" cy="181080"/>
                </p14:xfrm>
              </p:contentPart>
            </mc:Choice>
            <mc:Fallback xmlns="">
              <p:pic>
                <p:nvPicPr>
                  <p:cNvPr id="761" name="Ink 760">
                    <a:extLst>
                      <a:ext uri="{FF2B5EF4-FFF2-40B4-BE49-F238E27FC236}">
                        <a16:creationId xmlns:a16="http://schemas.microsoft.com/office/drawing/2014/main" id="{FBCE3E96-6330-4C05-61DD-4B793EC9F5DA}"/>
                      </a:ext>
                    </a:extLst>
                  </p:cNvPr>
                  <p:cNvPicPr/>
                  <p:nvPr/>
                </p:nvPicPr>
                <p:blipFill>
                  <a:blip r:embed="rId363"/>
                  <a:stretch>
                    <a:fillRect/>
                  </a:stretch>
                </p:blipFill>
                <p:spPr>
                  <a:xfrm>
                    <a:off x="10693290" y="4295790"/>
                    <a:ext cx="21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75" name="Ink 574">
                    <a:extLst>
                      <a:ext uri="{FF2B5EF4-FFF2-40B4-BE49-F238E27FC236}">
                        <a16:creationId xmlns:a16="http://schemas.microsoft.com/office/drawing/2014/main" id="{686C24A5-601A-1145-AF8D-E20DE42DF024}"/>
                      </a:ext>
                    </a:extLst>
                  </p14:cNvPr>
                  <p14:cNvContentPartPr/>
                  <p14:nvPr/>
                </p14:nvContentPartPr>
                <p14:xfrm>
                  <a:off x="10802730" y="4358430"/>
                  <a:ext cx="57240" cy="107280"/>
                </p14:xfrm>
              </p:contentPart>
            </mc:Choice>
            <mc:Fallback xmlns="">
              <p:pic>
                <p:nvPicPr>
                  <p:cNvPr id="762" name="Ink 761">
                    <a:extLst>
                      <a:ext uri="{FF2B5EF4-FFF2-40B4-BE49-F238E27FC236}">
                        <a16:creationId xmlns:a16="http://schemas.microsoft.com/office/drawing/2014/main" id="{E9320481-34F0-A63A-CEBA-1C05BC9E79B3}"/>
                      </a:ext>
                    </a:extLst>
                  </p:cNvPr>
                  <p:cNvPicPr/>
                  <p:nvPr/>
                </p:nvPicPr>
                <p:blipFill>
                  <a:blip r:embed="rId365"/>
                  <a:stretch>
                    <a:fillRect/>
                  </a:stretch>
                </p:blipFill>
                <p:spPr>
                  <a:xfrm>
                    <a:off x="10798410" y="4354110"/>
                    <a:ext cx="65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76" name="Ink 575">
                    <a:extLst>
                      <a:ext uri="{FF2B5EF4-FFF2-40B4-BE49-F238E27FC236}">
                        <a16:creationId xmlns:a16="http://schemas.microsoft.com/office/drawing/2014/main" id="{C96A68A4-19DE-6DCD-F179-72A7527F8CB8}"/>
                      </a:ext>
                    </a:extLst>
                  </p14:cNvPr>
                  <p14:cNvContentPartPr/>
                  <p14:nvPr/>
                </p14:nvContentPartPr>
                <p14:xfrm>
                  <a:off x="10680210" y="2637600"/>
                  <a:ext cx="45720" cy="491040"/>
                </p14:xfrm>
              </p:contentPart>
            </mc:Choice>
            <mc:Fallback xmlns="">
              <p:pic>
                <p:nvPicPr>
                  <p:cNvPr id="763" name="Ink 762">
                    <a:extLst>
                      <a:ext uri="{FF2B5EF4-FFF2-40B4-BE49-F238E27FC236}">
                        <a16:creationId xmlns:a16="http://schemas.microsoft.com/office/drawing/2014/main" id="{A83F3841-4291-5FCB-1E3A-AE0FBA01EE9B}"/>
                      </a:ext>
                    </a:extLst>
                  </p:cNvPr>
                  <p:cNvPicPr/>
                  <p:nvPr/>
                </p:nvPicPr>
                <p:blipFill>
                  <a:blip r:embed="rId367"/>
                  <a:stretch>
                    <a:fillRect/>
                  </a:stretch>
                </p:blipFill>
                <p:spPr>
                  <a:xfrm>
                    <a:off x="10675890" y="2633280"/>
                    <a:ext cx="543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77" name="Ink 576">
                    <a:extLst>
                      <a:ext uri="{FF2B5EF4-FFF2-40B4-BE49-F238E27FC236}">
                        <a16:creationId xmlns:a16="http://schemas.microsoft.com/office/drawing/2014/main" id="{5989D56A-E997-7AD8-8801-6D691E049C20}"/>
                      </a:ext>
                    </a:extLst>
                  </p14:cNvPr>
                  <p14:cNvContentPartPr/>
                  <p14:nvPr/>
                </p14:nvContentPartPr>
                <p14:xfrm>
                  <a:off x="10205370" y="1649400"/>
                  <a:ext cx="63360" cy="441720"/>
                </p14:xfrm>
              </p:contentPart>
            </mc:Choice>
            <mc:Fallback xmlns="">
              <p:pic>
                <p:nvPicPr>
                  <p:cNvPr id="764" name="Ink 763">
                    <a:extLst>
                      <a:ext uri="{FF2B5EF4-FFF2-40B4-BE49-F238E27FC236}">
                        <a16:creationId xmlns:a16="http://schemas.microsoft.com/office/drawing/2014/main" id="{93E745BB-4D42-F63F-3539-A7CF136770CD}"/>
                      </a:ext>
                    </a:extLst>
                  </p:cNvPr>
                  <p:cNvPicPr/>
                  <p:nvPr/>
                </p:nvPicPr>
                <p:blipFill>
                  <a:blip r:embed="rId369"/>
                  <a:stretch>
                    <a:fillRect/>
                  </a:stretch>
                </p:blipFill>
                <p:spPr>
                  <a:xfrm>
                    <a:off x="10201050" y="1645080"/>
                    <a:ext cx="7200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78" name="Ink 577">
                    <a:extLst>
                      <a:ext uri="{FF2B5EF4-FFF2-40B4-BE49-F238E27FC236}">
                        <a16:creationId xmlns:a16="http://schemas.microsoft.com/office/drawing/2014/main" id="{640DF457-76A7-FAB0-5E1B-CE1C53AC9B19}"/>
                      </a:ext>
                    </a:extLst>
                  </p14:cNvPr>
                  <p14:cNvContentPartPr/>
                  <p14:nvPr/>
                </p14:nvContentPartPr>
                <p14:xfrm>
                  <a:off x="9978870" y="1585260"/>
                  <a:ext cx="238320" cy="84960"/>
                </p14:xfrm>
              </p:contentPart>
            </mc:Choice>
            <mc:Fallback xmlns="">
              <p:pic>
                <p:nvPicPr>
                  <p:cNvPr id="765" name="Ink 764">
                    <a:extLst>
                      <a:ext uri="{FF2B5EF4-FFF2-40B4-BE49-F238E27FC236}">
                        <a16:creationId xmlns:a16="http://schemas.microsoft.com/office/drawing/2014/main" id="{E6AA78B2-487A-56D2-0ECF-0E0AF1FE757C}"/>
                      </a:ext>
                    </a:extLst>
                  </p:cNvPr>
                  <p:cNvPicPr/>
                  <p:nvPr/>
                </p:nvPicPr>
                <p:blipFill>
                  <a:blip r:embed="rId371"/>
                  <a:stretch>
                    <a:fillRect/>
                  </a:stretch>
                </p:blipFill>
                <p:spPr>
                  <a:xfrm>
                    <a:off x="9974550" y="1580940"/>
                    <a:ext cx="246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79" name="Ink 578">
                    <a:extLst>
                      <a:ext uri="{FF2B5EF4-FFF2-40B4-BE49-F238E27FC236}">
                        <a16:creationId xmlns:a16="http://schemas.microsoft.com/office/drawing/2014/main" id="{F802715D-025A-130D-BFCB-98533F00D8DC}"/>
                      </a:ext>
                    </a:extLst>
                  </p14:cNvPr>
                  <p14:cNvContentPartPr/>
                  <p14:nvPr/>
                </p14:nvContentPartPr>
                <p14:xfrm>
                  <a:off x="10234470" y="1909260"/>
                  <a:ext cx="34560" cy="34200"/>
                </p14:xfrm>
              </p:contentPart>
            </mc:Choice>
            <mc:Fallback xmlns="">
              <p:pic>
                <p:nvPicPr>
                  <p:cNvPr id="766" name="Ink 765">
                    <a:extLst>
                      <a:ext uri="{FF2B5EF4-FFF2-40B4-BE49-F238E27FC236}">
                        <a16:creationId xmlns:a16="http://schemas.microsoft.com/office/drawing/2014/main" id="{3C1660DB-4F57-BEF4-E0E6-26FB7D93B122}"/>
                      </a:ext>
                    </a:extLst>
                  </p:cNvPr>
                  <p:cNvPicPr/>
                  <p:nvPr/>
                </p:nvPicPr>
                <p:blipFill>
                  <a:blip r:embed="rId373"/>
                  <a:stretch>
                    <a:fillRect/>
                  </a:stretch>
                </p:blipFill>
                <p:spPr>
                  <a:xfrm>
                    <a:off x="10230150" y="1904940"/>
                    <a:ext cx="43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80" name="Ink 579">
                    <a:extLst>
                      <a:ext uri="{FF2B5EF4-FFF2-40B4-BE49-F238E27FC236}">
                        <a16:creationId xmlns:a16="http://schemas.microsoft.com/office/drawing/2014/main" id="{69ABFD6B-CCBD-44D9-697F-77377D8074BC}"/>
                      </a:ext>
                    </a:extLst>
                  </p14:cNvPr>
                  <p14:cNvContentPartPr/>
                  <p14:nvPr/>
                </p14:nvContentPartPr>
                <p14:xfrm>
                  <a:off x="10209630" y="1989870"/>
                  <a:ext cx="28440" cy="30240"/>
                </p14:xfrm>
              </p:contentPart>
            </mc:Choice>
            <mc:Fallback xmlns="">
              <p:pic>
                <p:nvPicPr>
                  <p:cNvPr id="767" name="Ink 766">
                    <a:extLst>
                      <a:ext uri="{FF2B5EF4-FFF2-40B4-BE49-F238E27FC236}">
                        <a16:creationId xmlns:a16="http://schemas.microsoft.com/office/drawing/2014/main" id="{8AC3EA1D-8288-BC67-2BF5-9EAE75FBA989}"/>
                      </a:ext>
                    </a:extLst>
                  </p:cNvPr>
                  <p:cNvPicPr/>
                  <p:nvPr/>
                </p:nvPicPr>
                <p:blipFill>
                  <a:blip r:embed="rId375"/>
                  <a:stretch>
                    <a:fillRect/>
                  </a:stretch>
                </p:blipFill>
                <p:spPr>
                  <a:xfrm>
                    <a:off x="10205310" y="1985550"/>
                    <a:ext cx="37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81" name="Ink 580">
                    <a:extLst>
                      <a:ext uri="{FF2B5EF4-FFF2-40B4-BE49-F238E27FC236}">
                        <a16:creationId xmlns:a16="http://schemas.microsoft.com/office/drawing/2014/main" id="{33779108-B3BF-B5BA-9381-66E46DE8D193}"/>
                      </a:ext>
                    </a:extLst>
                  </p14:cNvPr>
                  <p14:cNvContentPartPr/>
                  <p14:nvPr/>
                </p14:nvContentPartPr>
                <p14:xfrm>
                  <a:off x="9799950" y="2005710"/>
                  <a:ext cx="8640" cy="29160"/>
                </p14:xfrm>
              </p:contentPart>
            </mc:Choice>
            <mc:Fallback xmlns="">
              <p:pic>
                <p:nvPicPr>
                  <p:cNvPr id="322" name="Ink 321">
                    <a:extLst>
                      <a:ext uri="{FF2B5EF4-FFF2-40B4-BE49-F238E27FC236}">
                        <a16:creationId xmlns:a16="http://schemas.microsoft.com/office/drawing/2014/main" id="{6670707E-58FE-7502-3FD7-DD5B1975D30C}"/>
                      </a:ext>
                    </a:extLst>
                  </p:cNvPr>
                  <p:cNvPicPr/>
                  <p:nvPr/>
                </p:nvPicPr>
                <p:blipFill>
                  <a:blip r:embed="rId377"/>
                  <a:stretch>
                    <a:fillRect/>
                  </a:stretch>
                </p:blipFill>
                <p:spPr>
                  <a:xfrm>
                    <a:off x="9795630" y="2001390"/>
                    <a:ext cx="17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82" name="Ink 581">
                    <a:extLst>
                      <a:ext uri="{FF2B5EF4-FFF2-40B4-BE49-F238E27FC236}">
                        <a16:creationId xmlns:a16="http://schemas.microsoft.com/office/drawing/2014/main" id="{618A1297-413F-FE70-CDA5-4BE654F2843D}"/>
                      </a:ext>
                    </a:extLst>
                  </p14:cNvPr>
                  <p14:cNvContentPartPr/>
                  <p14:nvPr/>
                </p14:nvContentPartPr>
                <p14:xfrm>
                  <a:off x="9990630" y="2089380"/>
                  <a:ext cx="267840" cy="201600"/>
                </p14:xfrm>
              </p:contentPart>
            </mc:Choice>
            <mc:Fallback xmlns="">
              <p:pic>
                <p:nvPicPr>
                  <p:cNvPr id="323" name="Ink 322">
                    <a:extLst>
                      <a:ext uri="{FF2B5EF4-FFF2-40B4-BE49-F238E27FC236}">
                        <a16:creationId xmlns:a16="http://schemas.microsoft.com/office/drawing/2014/main" id="{E02E232A-D353-0357-1E46-3BD1A0EC6B24}"/>
                      </a:ext>
                    </a:extLst>
                  </p:cNvPr>
                  <p:cNvPicPr/>
                  <p:nvPr/>
                </p:nvPicPr>
                <p:blipFill>
                  <a:blip r:embed="rId379"/>
                  <a:stretch>
                    <a:fillRect/>
                  </a:stretch>
                </p:blipFill>
                <p:spPr>
                  <a:xfrm>
                    <a:off x="9986310" y="2085060"/>
                    <a:ext cx="27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83" name="Ink 582">
                    <a:extLst>
                      <a:ext uri="{FF2B5EF4-FFF2-40B4-BE49-F238E27FC236}">
                        <a16:creationId xmlns:a16="http://schemas.microsoft.com/office/drawing/2014/main" id="{744F25E6-B27F-E310-A38C-C8BCF6F05393}"/>
                      </a:ext>
                    </a:extLst>
                  </p14:cNvPr>
                  <p14:cNvContentPartPr/>
                  <p14:nvPr/>
                </p14:nvContentPartPr>
                <p14:xfrm>
                  <a:off x="10463940" y="3103980"/>
                  <a:ext cx="36360" cy="24480"/>
                </p14:xfrm>
              </p:contentPart>
            </mc:Choice>
            <mc:Fallback xmlns="">
              <p:pic>
                <p:nvPicPr>
                  <p:cNvPr id="324" name="Ink 323">
                    <a:extLst>
                      <a:ext uri="{FF2B5EF4-FFF2-40B4-BE49-F238E27FC236}">
                        <a16:creationId xmlns:a16="http://schemas.microsoft.com/office/drawing/2014/main" id="{A288FCA8-125D-A6B0-D76C-7701087ABEEB}"/>
                      </a:ext>
                    </a:extLst>
                  </p:cNvPr>
                  <p:cNvPicPr/>
                  <p:nvPr/>
                </p:nvPicPr>
                <p:blipFill>
                  <a:blip r:embed="rId381"/>
                  <a:stretch>
                    <a:fillRect/>
                  </a:stretch>
                </p:blipFill>
                <p:spPr>
                  <a:xfrm>
                    <a:off x="10459620" y="3099660"/>
                    <a:ext cx="45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84" name="Ink 583">
                    <a:extLst>
                      <a:ext uri="{FF2B5EF4-FFF2-40B4-BE49-F238E27FC236}">
                        <a16:creationId xmlns:a16="http://schemas.microsoft.com/office/drawing/2014/main" id="{559DB4B9-DC13-AAEA-5FFA-9F03434DE0F9}"/>
                      </a:ext>
                    </a:extLst>
                  </p14:cNvPr>
                  <p14:cNvContentPartPr/>
                  <p14:nvPr/>
                </p14:nvContentPartPr>
                <p14:xfrm>
                  <a:off x="10480860" y="3235380"/>
                  <a:ext cx="23040" cy="33480"/>
                </p14:xfrm>
              </p:contentPart>
            </mc:Choice>
            <mc:Fallback xmlns="">
              <p:pic>
                <p:nvPicPr>
                  <p:cNvPr id="328" name="Ink 327">
                    <a:extLst>
                      <a:ext uri="{FF2B5EF4-FFF2-40B4-BE49-F238E27FC236}">
                        <a16:creationId xmlns:a16="http://schemas.microsoft.com/office/drawing/2014/main" id="{28EB0C5F-9E88-57A5-E096-C4145D0918D5}"/>
                      </a:ext>
                    </a:extLst>
                  </p:cNvPr>
                  <p:cNvPicPr/>
                  <p:nvPr/>
                </p:nvPicPr>
                <p:blipFill>
                  <a:blip r:embed="rId383"/>
                  <a:stretch>
                    <a:fillRect/>
                  </a:stretch>
                </p:blipFill>
                <p:spPr>
                  <a:xfrm>
                    <a:off x="10476540" y="3231060"/>
                    <a:ext cx="31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85" name="Ink 584">
                    <a:extLst>
                      <a:ext uri="{FF2B5EF4-FFF2-40B4-BE49-F238E27FC236}">
                        <a16:creationId xmlns:a16="http://schemas.microsoft.com/office/drawing/2014/main" id="{7E7EDF1F-185E-4BA3-E566-76FCD207D5EE}"/>
                      </a:ext>
                    </a:extLst>
                  </p14:cNvPr>
                  <p14:cNvContentPartPr/>
                  <p14:nvPr/>
                </p14:nvContentPartPr>
                <p14:xfrm>
                  <a:off x="10409640" y="6022170"/>
                  <a:ext cx="3600" cy="32040"/>
                </p14:xfrm>
              </p:contentPart>
            </mc:Choice>
            <mc:Fallback xmlns="">
              <p:pic>
                <p:nvPicPr>
                  <p:cNvPr id="329" name="Ink 328">
                    <a:extLst>
                      <a:ext uri="{FF2B5EF4-FFF2-40B4-BE49-F238E27FC236}">
                        <a16:creationId xmlns:a16="http://schemas.microsoft.com/office/drawing/2014/main" id="{0876FEE4-8B46-8956-C828-3BAFCCEA3201}"/>
                      </a:ext>
                    </a:extLst>
                  </p:cNvPr>
                  <p:cNvPicPr/>
                  <p:nvPr/>
                </p:nvPicPr>
                <p:blipFill>
                  <a:blip r:embed="rId385"/>
                  <a:stretch>
                    <a:fillRect/>
                  </a:stretch>
                </p:blipFill>
                <p:spPr>
                  <a:xfrm>
                    <a:off x="10405320" y="6017850"/>
                    <a:ext cx="12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86" name="Ink 585">
                    <a:extLst>
                      <a:ext uri="{FF2B5EF4-FFF2-40B4-BE49-F238E27FC236}">
                        <a16:creationId xmlns:a16="http://schemas.microsoft.com/office/drawing/2014/main" id="{53ABC3FD-03AF-2CAB-4F78-BF200B86E2B5}"/>
                      </a:ext>
                    </a:extLst>
                  </p14:cNvPr>
                  <p14:cNvContentPartPr/>
                  <p14:nvPr/>
                </p14:nvContentPartPr>
                <p14:xfrm>
                  <a:off x="9739680" y="6067530"/>
                  <a:ext cx="9720" cy="48600"/>
                </p14:xfrm>
              </p:contentPart>
            </mc:Choice>
            <mc:Fallback xmlns="">
              <p:pic>
                <p:nvPicPr>
                  <p:cNvPr id="330" name="Ink 329">
                    <a:extLst>
                      <a:ext uri="{FF2B5EF4-FFF2-40B4-BE49-F238E27FC236}">
                        <a16:creationId xmlns:a16="http://schemas.microsoft.com/office/drawing/2014/main" id="{CD5D6CDB-7A32-4341-B712-D673225493E9}"/>
                      </a:ext>
                    </a:extLst>
                  </p:cNvPr>
                  <p:cNvPicPr/>
                  <p:nvPr/>
                </p:nvPicPr>
                <p:blipFill>
                  <a:blip r:embed="rId387"/>
                  <a:stretch>
                    <a:fillRect/>
                  </a:stretch>
                </p:blipFill>
                <p:spPr>
                  <a:xfrm>
                    <a:off x="9735360" y="6063210"/>
                    <a:ext cx="18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87" name="Ink 586">
                    <a:extLst>
                      <a:ext uri="{FF2B5EF4-FFF2-40B4-BE49-F238E27FC236}">
                        <a16:creationId xmlns:a16="http://schemas.microsoft.com/office/drawing/2014/main" id="{50467856-869E-3BF2-7D7F-90B59F573651}"/>
                      </a:ext>
                    </a:extLst>
                  </p14:cNvPr>
                  <p14:cNvContentPartPr/>
                  <p14:nvPr/>
                </p14:nvContentPartPr>
                <p14:xfrm>
                  <a:off x="10621680" y="6355890"/>
                  <a:ext cx="120240" cy="10800"/>
                </p14:xfrm>
              </p:contentPart>
            </mc:Choice>
            <mc:Fallback xmlns="">
              <p:pic>
                <p:nvPicPr>
                  <p:cNvPr id="333" name="Ink 332">
                    <a:extLst>
                      <a:ext uri="{FF2B5EF4-FFF2-40B4-BE49-F238E27FC236}">
                        <a16:creationId xmlns:a16="http://schemas.microsoft.com/office/drawing/2014/main" id="{A4AA45C8-6D11-3761-70A1-C01D5B3491D9}"/>
                      </a:ext>
                    </a:extLst>
                  </p:cNvPr>
                  <p:cNvPicPr/>
                  <p:nvPr/>
                </p:nvPicPr>
                <p:blipFill>
                  <a:blip r:embed="rId389"/>
                  <a:stretch>
                    <a:fillRect/>
                  </a:stretch>
                </p:blipFill>
                <p:spPr>
                  <a:xfrm>
                    <a:off x="10617360" y="6351570"/>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88" name="Ink 587">
                    <a:extLst>
                      <a:ext uri="{FF2B5EF4-FFF2-40B4-BE49-F238E27FC236}">
                        <a16:creationId xmlns:a16="http://schemas.microsoft.com/office/drawing/2014/main" id="{6F690F8C-C205-376F-E151-EF75049DC761}"/>
                      </a:ext>
                    </a:extLst>
                  </p14:cNvPr>
                  <p14:cNvContentPartPr/>
                  <p14:nvPr/>
                </p14:nvContentPartPr>
                <p14:xfrm>
                  <a:off x="9395880" y="6373170"/>
                  <a:ext cx="131760" cy="21960"/>
                </p14:xfrm>
              </p:contentPart>
            </mc:Choice>
            <mc:Fallback xmlns="">
              <p:pic>
                <p:nvPicPr>
                  <p:cNvPr id="334" name="Ink 333">
                    <a:extLst>
                      <a:ext uri="{FF2B5EF4-FFF2-40B4-BE49-F238E27FC236}">
                        <a16:creationId xmlns:a16="http://schemas.microsoft.com/office/drawing/2014/main" id="{DBD61619-8857-B6E6-050D-1F120017CF40}"/>
                      </a:ext>
                    </a:extLst>
                  </p:cNvPr>
                  <p:cNvPicPr/>
                  <p:nvPr/>
                </p:nvPicPr>
                <p:blipFill>
                  <a:blip r:embed="rId391"/>
                  <a:stretch>
                    <a:fillRect/>
                  </a:stretch>
                </p:blipFill>
                <p:spPr>
                  <a:xfrm>
                    <a:off x="9391560" y="6368850"/>
                    <a:ext cx="140400" cy="30600"/>
                  </a:xfrm>
                  <a:prstGeom prst="rect">
                    <a:avLst/>
                  </a:prstGeom>
                </p:spPr>
              </p:pic>
            </mc:Fallback>
          </mc:AlternateContent>
          <p:grpSp>
            <p:nvGrpSpPr>
              <p:cNvPr id="589" name="Group 588">
                <a:extLst>
                  <a:ext uri="{FF2B5EF4-FFF2-40B4-BE49-F238E27FC236}">
                    <a16:creationId xmlns:a16="http://schemas.microsoft.com/office/drawing/2014/main" id="{3C42CEB4-6E97-3C5F-4118-FA61F109E23D}"/>
                  </a:ext>
                </a:extLst>
              </p:cNvPr>
              <p:cNvGrpSpPr/>
              <p:nvPr/>
            </p:nvGrpSpPr>
            <p:grpSpPr>
              <a:xfrm>
                <a:off x="10020330" y="3581970"/>
                <a:ext cx="369720" cy="111960"/>
                <a:chOff x="10020330" y="3581970"/>
                <a:chExt cx="369720" cy="111960"/>
              </a:xfrm>
            </p:grpSpPr>
            <mc:AlternateContent xmlns:mc="http://schemas.openxmlformats.org/markup-compatibility/2006" xmlns:p14="http://schemas.microsoft.com/office/powerpoint/2010/main">
              <mc:Choice Requires="p14">
                <p:contentPart p14:bwMode="auto" r:id="rId392">
                  <p14:nvContentPartPr>
                    <p14:cNvPr id="863" name="Ink 862">
                      <a:extLst>
                        <a:ext uri="{FF2B5EF4-FFF2-40B4-BE49-F238E27FC236}">
                          <a16:creationId xmlns:a16="http://schemas.microsoft.com/office/drawing/2014/main" id="{DBC09FAC-F0DB-BD95-C6D9-9D13CD4AEDE6}"/>
                        </a:ext>
                      </a:extLst>
                    </p14:cNvPr>
                    <p14:cNvContentPartPr/>
                    <p14:nvPr/>
                  </p14:nvContentPartPr>
                  <p14:xfrm>
                    <a:off x="10020330" y="3685650"/>
                    <a:ext cx="207720" cy="8280"/>
                  </p14:xfrm>
                </p:contentPart>
              </mc:Choice>
              <mc:Fallback xmlns="">
                <p:pic>
                  <p:nvPicPr>
                    <p:cNvPr id="1012" name="Ink 1011">
                      <a:extLst>
                        <a:ext uri="{FF2B5EF4-FFF2-40B4-BE49-F238E27FC236}">
                          <a16:creationId xmlns:a16="http://schemas.microsoft.com/office/drawing/2014/main" id="{73A5864D-B7BF-2C37-C533-D48D76997A71}"/>
                        </a:ext>
                      </a:extLst>
                    </p:cNvPr>
                    <p:cNvPicPr/>
                    <p:nvPr/>
                  </p:nvPicPr>
                  <p:blipFill>
                    <a:blip r:embed="rId393"/>
                    <a:stretch>
                      <a:fillRect/>
                    </a:stretch>
                  </p:blipFill>
                  <p:spPr>
                    <a:xfrm>
                      <a:off x="10016010" y="3681330"/>
                      <a:ext cx="21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64" name="Ink 863">
                      <a:extLst>
                        <a:ext uri="{FF2B5EF4-FFF2-40B4-BE49-F238E27FC236}">
                          <a16:creationId xmlns:a16="http://schemas.microsoft.com/office/drawing/2014/main" id="{BA6ACC43-B8DE-3E80-E147-A901A7A7C3A3}"/>
                        </a:ext>
                      </a:extLst>
                    </p14:cNvPr>
                    <p14:cNvContentPartPr/>
                    <p14:nvPr/>
                  </p14:nvContentPartPr>
                  <p14:xfrm>
                    <a:off x="10209330" y="3690330"/>
                    <a:ext cx="360" cy="360"/>
                  </p14:xfrm>
                </p:contentPart>
              </mc:Choice>
              <mc:Fallback xmlns="">
                <p:pic>
                  <p:nvPicPr>
                    <p:cNvPr id="1013" name="Ink 1012">
                      <a:extLst>
                        <a:ext uri="{FF2B5EF4-FFF2-40B4-BE49-F238E27FC236}">
                          <a16:creationId xmlns:a16="http://schemas.microsoft.com/office/drawing/2014/main" id="{76FAE213-750C-F759-D1EB-48080E5AC171}"/>
                        </a:ext>
                      </a:extLst>
                    </p:cNvPr>
                    <p:cNvPicPr/>
                    <p:nvPr/>
                  </p:nvPicPr>
                  <p:blipFill>
                    <a:blip r:embed="rId395"/>
                    <a:stretch>
                      <a:fillRect/>
                    </a:stretch>
                  </p:blipFill>
                  <p:spPr>
                    <a:xfrm>
                      <a:off x="10205010" y="36860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65" name="Ink 864">
                      <a:extLst>
                        <a:ext uri="{FF2B5EF4-FFF2-40B4-BE49-F238E27FC236}">
                          <a16:creationId xmlns:a16="http://schemas.microsoft.com/office/drawing/2014/main" id="{18A64F22-618B-0A13-F0DE-01DAAF870DCC}"/>
                        </a:ext>
                      </a:extLst>
                    </p14:cNvPr>
                    <p14:cNvContentPartPr/>
                    <p14:nvPr/>
                  </p14:nvContentPartPr>
                  <p14:xfrm>
                    <a:off x="10214370" y="3624090"/>
                    <a:ext cx="115560" cy="63720"/>
                  </p14:xfrm>
                </p:contentPart>
              </mc:Choice>
              <mc:Fallback xmlns="">
                <p:pic>
                  <p:nvPicPr>
                    <p:cNvPr id="1014" name="Ink 1013">
                      <a:extLst>
                        <a:ext uri="{FF2B5EF4-FFF2-40B4-BE49-F238E27FC236}">
                          <a16:creationId xmlns:a16="http://schemas.microsoft.com/office/drawing/2014/main" id="{FD00457E-DA78-4DB6-8523-6C79D4114FA8}"/>
                        </a:ext>
                      </a:extLst>
                    </p:cNvPr>
                    <p:cNvPicPr/>
                    <p:nvPr/>
                  </p:nvPicPr>
                  <p:blipFill>
                    <a:blip r:embed="rId397"/>
                    <a:stretch>
                      <a:fillRect/>
                    </a:stretch>
                  </p:blipFill>
                  <p:spPr>
                    <a:xfrm>
                      <a:off x="10210050" y="361977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866" name="Ink 865">
                      <a:extLst>
                        <a:ext uri="{FF2B5EF4-FFF2-40B4-BE49-F238E27FC236}">
                          <a16:creationId xmlns:a16="http://schemas.microsoft.com/office/drawing/2014/main" id="{0CEBDFF5-1B8F-5FCE-8D0E-C89FB12D619D}"/>
                        </a:ext>
                      </a:extLst>
                    </p14:cNvPr>
                    <p14:cNvContentPartPr/>
                    <p14:nvPr/>
                  </p14:nvContentPartPr>
                  <p14:xfrm>
                    <a:off x="10309410" y="3581970"/>
                    <a:ext cx="80640" cy="55080"/>
                  </p14:xfrm>
                </p:contentPart>
              </mc:Choice>
              <mc:Fallback xmlns="">
                <p:pic>
                  <p:nvPicPr>
                    <p:cNvPr id="1015" name="Ink 1014">
                      <a:extLst>
                        <a:ext uri="{FF2B5EF4-FFF2-40B4-BE49-F238E27FC236}">
                          <a16:creationId xmlns:a16="http://schemas.microsoft.com/office/drawing/2014/main" id="{E7A9FB5F-696C-403B-9F0F-328C4630F51A}"/>
                        </a:ext>
                      </a:extLst>
                    </p:cNvPr>
                    <p:cNvPicPr/>
                    <p:nvPr/>
                  </p:nvPicPr>
                  <p:blipFill>
                    <a:blip r:embed="rId399"/>
                    <a:stretch>
                      <a:fillRect/>
                    </a:stretch>
                  </p:blipFill>
                  <p:spPr>
                    <a:xfrm>
                      <a:off x="10305090" y="3577650"/>
                      <a:ext cx="8928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0">
                <p14:nvContentPartPr>
                  <p14:cNvPr id="590" name="Ink 589">
                    <a:extLst>
                      <a:ext uri="{FF2B5EF4-FFF2-40B4-BE49-F238E27FC236}">
                        <a16:creationId xmlns:a16="http://schemas.microsoft.com/office/drawing/2014/main" id="{990F9A3C-9447-D79B-021F-D2FE40D8805A}"/>
                      </a:ext>
                    </a:extLst>
                  </p14:cNvPr>
                  <p14:cNvContentPartPr/>
                  <p14:nvPr/>
                </p14:nvContentPartPr>
                <p14:xfrm>
                  <a:off x="9767850" y="2380260"/>
                  <a:ext cx="236160" cy="36000"/>
                </p14:xfrm>
              </p:contentPart>
            </mc:Choice>
            <mc:Fallback xmlns="">
              <p:pic>
                <p:nvPicPr>
                  <p:cNvPr id="336" name="Ink 335">
                    <a:extLst>
                      <a:ext uri="{FF2B5EF4-FFF2-40B4-BE49-F238E27FC236}">
                        <a16:creationId xmlns:a16="http://schemas.microsoft.com/office/drawing/2014/main" id="{775000D3-7A1D-0CDE-152B-CD106535AB5C}"/>
                      </a:ext>
                    </a:extLst>
                  </p:cNvPr>
                  <p:cNvPicPr/>
                  <p:nvPr/>
                </p:nvPicPr>
                <p:blipFill>
                  <a:blip r:embed="rId401"/>
                  <a:stretch>
                    <a:fillRect/>
                  </a:stretch>
                </p:blipFill>
                <p:spPr>
                  <a:xfrm>
                    <a:off x="9763530" y="2375940"/>
                    <a:ext cx="244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91" name="Ink 590">
                    <a:extLst>
                      <a:ext uri="{FF2B5EF4-FFF2-40B4-BE49-F238E27FC236}">
                        <a16:creationId xmlns:a16="http://schemas.microsoft.com/office/drawing/2014/main" id="{5D30E78A-F854-D9FB-A320-0090E823A89E}"/>
                      </a:ext>
                    </a:extLst>
                  </p14:cNvPr>
                  <p14:cNvContentPartPr/>
                  <p14:nvPr/>
                </p14:nvContentPartPr>
                <p14:xfrm>
                  <a:off x="9988285" y="2198954"/>
                  <a:ext cx="52560" cy="7560"/>
                </p14:xfrm>
              </p:contentPart>
            </mc:Choice>
            <mc:Fallback xmlns="">
              <p:pic>
                <p:nvPicPr>
                  <p:cNvPr id="337" name="Ink 336">
                    <a:extLst>
                      <a:ext uri="{FF2B5EF4-FFF2-40B4-BE49-F238E27FC236}">
                        <a16:creationId xmlns:a16="http://schemas.microsoft.com/office/drawing/2014/main" id="{14D96602-C6ED-04FB-31CE-7888BC3CB400}"/>
                      </a:ext>
                    </a:extLst>
                  </p:cNvPr>
                  <p:cNvPicPr/>
                  <p:nvPr/>
                </p:nvPicPr>
                <p:blipFill>
                  <a:blip r:embed="rId403"/>
                  <a:stretch>
                    <a:fillRect/>
                  </a:stretch>
                </p:blipFill>
                <p:spPr>
                  <a:xfrm>
                    <a:off x="9983965" y="2194634"/>
                    <a:ext cx="61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92" name="Ink 591">
                    <a:extLst>
                      <a:ext uri="{FF2B5EF4-FFF2-40B4-BE49-F238E27FC236}">
                        <a16:creationId xmlns:a16="http://schemas.microsoft.com/office/drawing/2014/main" id="{64534B47-95DE-A4E9-6199-113E6C3AA79B}"/>
                      </a:ext>
                    </a:extLst>
                  </p14:cNvPr>
                  <p14:cNvContentPartPr/>
                  <p14:nvPr/>
                </p14:nvContentPartPr>
                <p14:xfrm>
                  <a:off x="10066002" y="1940977"/>
                  <a:ext cx="62640" cy="8640"/>
                </p14:xfrm>
              </p:contentPart>
            </mc:Choice>
            <mc:Fallback xmlns="">
              <p:pic>
                <p:nvPicPr>
                  <p:cNvPr id="338" name="Ink 337">
                    <a:extLst>
                      <a:ext uri="{FF2B5EF4-FFF2-40B4-BE49-F238E27FC236}">
                        <a16:creationId xmlns:a16="http://schemas.microsoft.com/office/drawing/2014/main" id="{1CB38AC5-AEC3-111D-CCBE-7608AA1D5493}"/>
                      </a:ext>
                    </a:extLst>
                  </p:cNvPr>
                  <p:cNvPicPr/>
                  <p:nvPr/>
                </p:nvPicPr>
                <p:blipFill>
                  <a:blip r:embed="rId405"/>
                  <a:stretch>
                    <a:fillRect/>
                  </a:stretch>
                </p:blipFill>
                <p:spPr>
                  <a:xfrm>
                    <a:off x="10061682" y="1936657"/>
                    <a:ext cx="71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3" name="Ink 592">
                    <a:extLst>
                      <a:ext uri="{FF2B5EF4-FFF2-40B4-BE49-F238E27FC236}">
                        <a16:creationId xmlns:a16="http://schemas.microsoft.com/office/drawing/2014/main" id="{16ECAEA2-A31D-E985-D9AB-2CF9C51E21DE}"/>
                      </a:ext>
                    </a:extLst>
                  </p14:cNvPr>
                  <p14:cNvContentPartPr/>
                  <p14:nvPr/>
                </p14:nvContentPartPr>
                <p14:xfrm>
                  <a:off x="10090482" y="1941337"/>
                  <a:ext cx="12240" cy="3960"/>
                </p14:xfrm>
              </p:contentPart>
            </mc:Choice>
            <mc:Fallback xmlns="">
              <p:pic>
                <p:nvPicPr>
                  <p:cNvPr id="339" name="Ink 338">
                    <a:extLst>
                      <a:ext uri="{FF2B5EF4-FFF2-40B4-BE49-F238E27FC236}">
                        <a16:creationId xmlns:a16="http://schemas.microsoft.com/office/drawing/2014/main" id="{8A546207-E678-1050-1268-60766FA600EC}"/>
                      </a:ext>
                    </a:extLst>
                  </p:cNvPr>
                  <p:cNvPicPr/>
                  <p:nvPr/>
                </p:nvPicPr>
                <p:blipFill>
                  <a:blip r:embed="rId407"/>
                  <a:stretch>
                    <a:fillRect/>
                  </a:stretch>
                </p:blipFill>
                <p:spPr>
                  <a:xfrm>
                    <a:off x="10086162" y="1937017"/>
                    <a:ext cx="20880" cy="12600"/>
                  </a:xfrm>
                  <a:prstGeom prst="rect">
                    <a:avLst/>
                  </a:prstGeom>
                </p:spPr>
              </p:pic>
            </mc:Fallback>
          </mc:AlternateContent>
          <p:grpSp>
            <p:nvGrpSpPr>
              <p:cNvPr id="594" name="Group 593">
                <a:extLst>
                  <a:ext uri="{FF2B5EF4-FFF2-40B4-BE49-F238E27FC236}">
                    <a16:creationId xmlns:a16="http://schemas.microsoft.com/office/drawing/2014/main" id="{D8871E8F-44FC-252D-43D8-3B053779BDC9}"/>
                  </a:ext>
                </a:extLst>
              </p:cNvPr>
              <p:cNvGrpSpPr/>
              <p:nvPr/>
            </p:nvGrpSpPr>
            <p:grpSpPr>
              <a:xfrm>
                <a:off x="9764682" y="1568670"/>
                <a:ext cx="491028" cy="402840"/>
                <a:chOff x="9764682" y="1568670"/>
                <a:chExt cx="491028" cy="402840"/>
              </a:xfrm>
            </p:grpSpPr>
            <mc:AlternateContent xmlns:mc="http://schemas.openxmlformats.org/markup-compatibility/2006" xmlns:p14="http://schemas.microsoft.com/office/powerpoint/2010/main">
              <mc:Choice Requires="p14">
                <p:contentPart p14:bwMode="auto" r:id="rId408">
                  <p14:nvContentPartPr>
                    <p14:cNvPr id="695" name="Ink 694">
                      <a:extLst>
                        <a:ext uri="{FF2B5EF4-FFF2-40B4-BE49-F238E27FC236}">
                          <a16:creationId xmlns:a16="http://schemas.microsoft.com/office/drawing/2014/main" id="{7E18B2C6-B3EF-BE6C-87B7-ED88E154360A}"/>
                        </a:ext>
                      </a:extLst>
                    </p14:cNvPr>
                    <p14:cNvContentPartPr/>
                    <p14:nvPr/>
                  </p14:nvContentPartPr>
                  <p14:xfrm>
                    <a:off x="9771150" y="1931550"/>
                    <a:ext cx="35280" cy="30600"/>
                  </p14:xfrm>
                </p:contentPart>
              </mc:Choice>
              <mc:Fallback xmlns="">
                <p:pic>
                  <p:nvPicPr>
                    <p:cNvPr id="844" name="Ink 843">
                      <a:extLst>
                        <a:ext uri="{FF2B5EF4-FFF2-40B4-BE49-F238E27FC236}">
                          <a16:creationId xmlns:a16="http://schemas.microsoft.com/office/drawing/2014/main" id="{06D2D7AF-C63E-A9D4-2972-F07915128652}"/>
                        </a:ext>
                      </a:extLst>
                    </p:cNvPr>
                    <p:cNvPicPr/>
                    <p:nvPr/>
                  </p:nvPicPr>
                  <p:blipFill>
                    <a:blip r:embed="rId409"/>
                    <a:stretch>
                      <a:fillRect/>
                    </a:stretch>
                  </p:blipFill>
                  <p:spPr>
                    <a:xfrm>
                      <a:off x="9766830" y="1927230"/>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96" name="Ink 695">
                      <a:extLst>
                        <a:ext uri="{FF2B5EF4-FFF2-40B4-BE49-F238E27FC236}">
                          <a16:creationId xmlns:a16="http://schemas.microsoft.com/office/drawing/2014/main" id="{AAC43935-B895-DF43-3469-F82014A5A530}"/>
                        </a:ext>
                      </a:extLst>
                    </p14:cNvPr>
                    <p14:cNvContentPartPr/>
                    <p14:nvPr/>
                  </p14:nvContentPartPr>
                  <p14:xfrm>
                    <a:off x="9776910" y="1745430"/>
                    <a:ext cx="27360" cy="174240"/>
                  </p14:xfrm>
                </p:contentPart>
              </mc:Choice>
              <mc:Fallback xmlns="">
                <p:pic>
                  <p:nvPicPr>
                    <p:cNvPr id="845" name="Ink 844">
                      <a:extLst>
                        <a:ext uri="{FF2B5EF4-FFF2-40B4-BE49-F238E27FC236}">
                          <a16:creationId xmlns:a16="http://schemas.microsoft.com/office/drawing/2014/main" id="{2BF3048D-50AD-25E6-6F74-AD54EA2CD8C9}"/>
                        </a:ext>
                      </a:extLst>
                    </p:cNvPr>
                    <p:cNvPicPr/>
                    <p:nvPr/>
                  </p:nvPicPr>
                  <p:blipFill>
                    <a:blip r:embed="rId411"/>
                    <a:stretch>
                      <a:fillRect/>
                    </a:stretch>
                  </p:blipFill>
                  <p:spPr>
                    <a:xfrm>
                      <a:off x="9772590" y="1741110"/>
                      <a:ext cx="36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97" name="Ink 696">
                      <a:extLst>
                        <a:ext uri="{FF2B5EF4-FFF2-40B4-BE49-F238E27FC236}">
                          <a16:creationId xmlns:a16="http://schemas.microsoft.com/office/drawing/2014/main" id="{59D86971-7DA8-DEF5-8C5C-EDA7CD94C461}"/>
                        </a:ext>
                      </a:extLst>
                    </p14:cNvPr>
                    <p14:cNvContentPartPr/>
                    <p14:nvPr/>
                  </p14:nvContentPartPr>
                  <p14:xfrm>
                    <a:off x="9803550" y="1747230"/>
                    <a:ext cx="16560" cy="140760"/>
                  </p14:xfrm>
                </p:contentPart>
              </mc:Choice>
              <mc:Fallback xmlns="">
                <p:pic>
                  <p:nvPicPr>
                    <p:cNvPr id="846" name="Ink 845">
                      <a:extLst>
                        <a:ext uri="{FF2B5EF4-FFF2-40B4-BE49-F238E27FC236}">
                          <a16:creationId xmlns:a16="http://schemas.microsoft.com/office/drawing/2014/main" id="{CA28BB6B-9901-403D-E613-6B08A8CE6C63}"/>
                        </a:ext>
                      </a:extLst>
                    </p:cNvPr>
                    <p:cNvPicPr/>
                    <p:nvPr/>
                  </p:nvPicPr>
                  <p:blipFill>
                    <a:blip r:embed="rId413"/>
                    <a:stretch>
                      <a:fillRect/>
                    </a:stretch>
                  </p:blipFill>
                  <p:spPr>
                    <a:xfrm>
                      <a:off x="9799230" y="1742910"/>
                      <a:ext cx="2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98" name="Ink 697">
                      <a:extLst>
                        <a:ext uri="{FF2B5EF4-FFF2-40B4-BE49-F238E27FC236}">
                          <a16:creationId xmlns:a16="http://schemas.microsoft.com/office/drawing/2014/main" id="{8B9E2626-F56B-2B0C-5DE9-AEA42D60D55F}"/>
                        </a:ext>
                      </a:extLst>
                    </p14:cNvPr>
                    <p14:cNvContentPartPr/>
                    <p14:nvPr/>
                  </p14:nvContentPartPr>
                  <p14:xfrm>
                    <a:off x="9840990" y="1800150"/>
                    <a:ext cx="1440" cy="70200"/>
                  </p14:xfrm>
                </p:contentPart>
              </mc:Choice>
              <mc:Fallback xmlns="">
                <p:pic>
                  <p:nvPicPr>
                    <p:cNvPr id="847" name="Ink 846">
                      <a:extLst>
                        <a:ext uri="{FF2B5EF4-FFF2-40B4-BE49-F238E27FC236}">
                          <a16:creationId xmlns:a16="http://schemas.microsoft.com/office/drawing/2014/main" id="{AC484F39-19F7-09AE-857B-2D9FCB2DCDA5}"/>
                        </a:ext>
                      </a:extLst>
                    </p:cNvPr>
                    <p:cNvPicPr/>
                    <p:nvPr/>
                  </p:nvPicPr>
                  <p:blipFill>
                    <a:blip r:embed="rId415"/>
                    <a:stretch>
                      <a:fillRect/>
                    </a:stretch>
                  </p:blipFill>
                  <p:spPr>
                    <a:xfrm>
                      <a:off x="9836670" y="1795830"/>
                      <a:ext cx="1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99" name="Ink 698">
                      <a:extLst>
                        <a:ext uri="{FF2B5EF4-FFF2-40B4-BE49-F238E27FC236}">
                          <a16:creationId xmlns:a16="http://schemas.microsoft.com/office/drawing/2014/main" id="{8F8DFECD-9D6E-4CFB-9D3B-F2676E3A46D5}"/>
                        </a:ext>
                      </a:extLst>
                    </p14:cNvPr>
                    <p14:cNvContentPartPr/>
                    <p14:nvPr/>
                  </p14:nvContentPartPr>
                  <p14:xfrm>
                    <a:off x="9855750" y="1794030"/>
                    <a:ext cx="20880" cy="67680"/>
                  </p14:xfrm>
                </p:contentPart>
              </mc:Choice>
              <mc:Fallback xmlns="">
                <p:pic>
                  <p:nvPicPr>
                    <p:cNvPr id="848" name="Ink 847">
                      <a:extLst>
                        <a:ext uri="{FF2B5EF4-FFF2-40B4-BE49-F238E27FC236}">
                          <a16:creationId xmlns:a16="http://schemas.microsoft.com/office/drawing/2014/main" id="{A465D56C-A731-5DC8-A091-76BA06E3C274}"/>
                        </a:ext>
                      </a:extLst>
                    </p:cNvPr>
                    <p:cNvPicPr/>
                    <p:nvPr/>
                  </p:nvPicPr>
                  <p:blipFill>
                    <a:blip r:embed="rId417"/>
                    <a:stretch>
                      <a:fillRect/>
                    </a:stretch>
                  </p:blipFill>
                  <p:spPr>
                    <a:xfrm>
                      <a:off x="9851430" y="1789710"/>
                      <a:ext cx="2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700" name="Ink 699">
                      <a:extLst>
                        <a:ext uri="{FF2B5EF4-FFF2-40B4-BE49-F238E27FC236}">
                          <a16:creationId xmlns:a16="http://schemas.microsoft.com/office/drawing/2014/main" id="{6C7E791A-6E37-38AC-8022-34BBC7D76596}"/>
                        </a:ext>
                      </a:extLst>
                    </p14:cNvPr>
                    <p14:cNvContentPartPr/>
                    <p14:nvPr/>
                  </p14:nvContentPartPr>
                  <p14:xfrm>
                    <a:off x="9858630" y="1824990"/>
                    <a:ext cx="13680" cy="32760"/>
                  </p14:xfrm>
                </p:contentPart>
              </mc:Choice>
              <mc:Fallback xmlns="">
                <p:pic>
                  <p:nvPicPr>
                    <p:cNvPr id="849" name="Ink 848">
                      <a:extLst>
                        <a:ext uri="{FF2B5EF4-FFF2-40B4-BE49-F238E27FC236}">
                          <a16:creationId xmlns:a16="http://schemas.microsoft.com/office/drawing/2014/main" id="{B6BD7318-9770-B23E-2B3A-90D8A2A873BD}"/>
                        </a:ext>
                      </a:extLst>
                    </p:cNvPr>
                    <p:cNvPicPr/>
                    <p:nvPr/>
                  </p:nvPicPr>
                  <p:blipFill>
                    <a:blip r:embed="rId419"/>
                    <a:stretch>
                      <a:fillRect/>
                    </a:stretch>
                  </p:blipFill>
                  <p:spPr>
                    <a:xfrm>
                      <a:off x="9854310" y="1820670"/>
                      <a:ext cx="2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701" name="Ink 700">
                      <a:extLst>
                        <a:ext uri="{FF2B5EF4-FFF2-40B4-BE49-F238E27FC236}">
                          <a16:creationId xmlns:a16="http://schemas.microsoft.com/office/drawing/2014/main" id="{892FEBA2-5382-8991-97BD-C2CA344965DC}"/>
                        </a:ext>
                      </a:extLst>
                    </p14:cNvPr>
                    <p14:cNvContentPartPr/>
                    <p14:nvPr/>
                  </p14:nvContentPartPr>
                  <p14:xfrm>
                    <a:off x="9890310" y="1798350"/>
                    <a:ext cx="6480" cy="65160"/>
                  </p14:xfrm>
                </p:contentPart>
              </mc:Choice>
              <mc:Fallback xmlns="">
                <p:pic>
                  <p:nvPicPr>
                    <p:cNvPr id="850" name="Ink 849">
                      <a:extLst>
                        <a:ext uri="{FF2B5EF4-FFF2-40B4-BE49-F238E27FC236}">
                          <a16:creationId xmlns:a16="http://schemas.microsoft.com/office/drawing/2014/main" id="{5270563C-6826-F7AA-69E2-D29F85B92243}"/>
                        </a:ext>
                      </a:extLst>
                    </p:cNvPr>
                    <p:cNvPicPr/>
                    <p:nvPr/>
                  </p:nvPicPr>
                  <p:blipFill>
                    <a:blip r:embed="rId421"/>
                    <a:stretch>
                      <a:fillRect/>
                    </a:stretch>
                  </p:blipFill>
                  <p:spPr>
                    <a:xfrm>
                      <a:off x="9885990" y="1794030"/>
                      <a:ext cx="15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02" name="Ink 701">
                      <a:extLst>
                        <a:ext uri="{FF2B5EF4-FFF2-40B4-BE49-F238E27FC236}">
                          <a16:creationId xmlns:a16="http://schemas.microsoft.com/office/drawing/2014/main" id="{3CBC4BFB-08D7-CD12-98C5-0103E774F867}"/>
                        </a:ext>
                      </a:extLst>
                    </p14:cNvPr>
                    <p14:cNvContentPartPr/>
                    <p14:nvPr/>
                  </p14:nvContentPartPr>
                  <p14:xfrm>
                    <a:off x="9907950" y="1800150"/>
                    <a:ext cx="9000" cy="66960"/>
                  </p14:xfrm>
                </p:contentPart>
              </mc:Choice>
              <mc:Fallback xmlns="">
                <p:pic>
                  <p:nvPicPr>
                    <p:cNvPr id="851" name="Ink 850">
                      <a:extLst>
                        <a:ext uri="{FF2B5EF4-FFF2-40B4-BE49-F238E27FC236}">
                          <a16:creationId xmlns:a16="http://schemas.microsoft.com/office/drawing/2014/main" id="{6B4ECD12-37F1-9585-76C1-DB8A535865F3}"/>
                        </a:ext>
                      </a:extLst>
                    </p:cNvPr>
                    <p:cNvPicPr/>
                    <p:nvPr/>
                  </p:nvPicPr>
                  <p:blipFill>
                    <a:blip r:embed="rId423"/>
                    <a:stretch>
                      <a:fillRect/>
                    </a:stretch>
                  </p:blipFill>
                  <p:spPr>
                    <a:xfrm>
                      <a:off x="9903630" y="1795830"/>
                      <a:ext cx="1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03" name="Ink 702">
                      <a:extLst>
                        <a:ext uri="{FF2B5EF4-FFF2-40B4-BE49-F238E27FC236}">
                          <a16:creationId xmlns:a16="http://schemas.microsoft.com/office/drawing/2014/main" id="{6A6FCB7D-D0B7-3A0D-68AD-8816EC4CBE79}"/>
                        </a:ext>
                      </a:extLst>
                    </p14:cNvPr>
                    <p14:cNvContentPartPr/>
                    <p14:nvPr/>
                  </p14:nvContentPartPr>
                  <p14:xfrm>
                    <a:off x="9930270" y="1801950"/>
                    <a:ext cx="8640" cy="64800"/>
                  </p14:xfrm>
                </p:contentPart>
              </mc:Choice>
              <mc:Fallback xmlns="">
                <p:pic>
                  <p:nvPicPr>
                    <p:cNvPr id="852" name="Ink 851">
                      <a:extLst>
                        <a:ext uri="{FF2B5EF4-FFF2-40B4-BE49-F238E27FC236}">
                          <a16:creationId xmlns:a16="http://schemas.microsoft.com/office/drawing/2014/main" id="{540CC212-2A85-B79C-7FEE-353E21EB216B}"/>
                        </a:ext>
                      </a:extLst>
                    </p:cNvPr>
                    <p:cNvPicPr/>
                    <p:nvPr/>
                  </p:nvPicPr>
                  <p:blipFill>
                    <a:blip r:embed="rId425"/>
                    <a:stretch>
                      <a:fillRect/>
                    </a:stretch>
                  </p:blipFill>
                  <p:spPr>
                    <a:xfrm>
                      <a:off x="9925950" y="1797630"/>
                      <a:ext cx="1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4" name="Ink 703">
                      <a:extLst>
                        <a:ext uri="{FF2B5EF4-FFF2-40B4-BE49-F238E27FC236}">
                          <a16:creationId xmlns:a16="http://schemas.microsoft.com/office/drawing/2014/main" id="{25E61309-8E78-284F-186C-8FBD3606FD56}"/>
                        </a:ext>
                      </a:extLst>
                    </p14:cNvPr>
                    <p14:cNvContentPartPr/>
                    <p14:nvPr/>
                  </p14:nvContentPartPr>
                  <p14:xfrm>
                    <a:off x="9945030" y="1810230"/>
                    <a:ext cx="8640" cy="57960"/>
                  </p14:xfrm>
                </p:contentPart>
              </mc:Choice>
              <mc:Fallback xmlns="">
                <p:pic>
                  <p:nvPicPr>
                    <p:cNvPr id="853" name="Ink 852">
                      <a:extLst>
                        <a:ext uri="{FF2B5EF4-FFF2-40B4-BE49-F238E27FC236}">
                          <a16:creationId xmlns:a16="http://schemas.microsoft.com/office/drawing/2014/main" id="{62EC473C-B151-207D-7BD5-A22404FAB461}"/>
                        </a:ext>
                      </a:extLst>
                    </p:cNvPr>
                    <p:cNvPicPr/>
                    <p:nvPr/>
                  </p:nvPicPr>
                  <p:blipFill>
                    <a:blip r:embed="rId427"/>
                    <a:stretch>
                      <a:fillRect/>
                    </a:stretch>
                  </p:blipFill>
                  <p:spPr>
                    <a:xfrm>
                      <a:off x="9940710" y="1805910"/>
                      <a:ext cx="17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05" name="Ink 704">
                      <a:extLst>
                        <a:ext uri="{FF2B5EF4-FFF2-40B4-BE49-F238E27FC236}">
                          <a16:creationId xmlns:a16="http://schemas.microsoft.com/office/drawing/2014/main" id="{CCC16B6F-FA3C-BB81-D6B4-7904EB23AD42}"/>
                        </a:ext>
                      </a:extLst>
                    </p14:cNvPr>
                    <p14:cNvContentPartPr/>
                    <p14:nvPr/>
                  </p14:nvContentPartPr>
                  <p14:xfrm>
                    <a:off x="9965910" y="1799790"/>
                    <a:ext cx="6840" cy="59040"/>
                  </p14:xfrm>
                </p:contentPart>
              </mc:Choice>
              <mc:Fallback xmlns="">
                <p:pic>
                  <p:nvPicPr>
                    <p:cNvPr id="854" name="Ink 853">
                      <a:extLst>
                        <a:ext uri="{FF2B5EF4-FFF2-40B4-BE49-F238E27FC236}">
                          <a16:creationId xmlns:a16="http://schemas.microsoft.com/office/drawing/2014/main" id="{09B4A7CC-656F-6638-26CB-EA2CB37889F3}"/>
                        </a:ext>
                      </a:extLst>
                    </p:cNvPr>
                    <p:cNvPicPr/>
                    <p:nvPr/>
                  </p:nvPicPr>
                  <p:blipFill>
                    <a:blip r:embed="rId429"/>
                    <a:stretch>
                      <a:fillRect/>
                    </a:stretch>
                  </p:blipFill>
                  <p:spPr>
                    <a:xfrm>
                      <a:off x="9961590" y="1795470"/>
                      <a:ext cx="1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06" name="Ink 705">
                      <a:extLst>
                        <a:ext uri="{FF2B5EF4-FFF2-40B4-BE49-F238E27FC236}">
                          <a16:creationId xmlns:a16="http://schemas.microsoft.com/office/drawing/2014/main" id="{1116C5B5-5EE7-CC9E-9BFD-8505DF9A57D5}"/>
                        </a:ext>
                      </a:extLst>
                    </p14:cNvPr>
                    <p14:cNvContentPartPr/>
                    <p14:nvPr/>
                  </p14:nvContentPartPr>
                  <p14:xfrm>
                    <a:off x="9980310" y="1803030"/>
                    <a:ext cx="4320" cy="46080"/>
                  </p14:xfrm>
                </p:contentPart>
              </mc:Choice>
              <mc:Fallback xmlns="">
                <p:pic>
                  <p:nvPicPr>
                    <p:cNvPr id="855" name="Ink 854">
                      <a:extLst>
                        <a:ext uri="{FF2B5EF4-FFF2-40B4-BE49-F238E27FC236}">
                          <a16:creationId xmlns:a16="http://schemas.microsoft.com/office/drawing/2014/main" id="{430257A9-6D78-69DC-AFC4-AE1C5E68171C}"/>
                        </a:ext>
                      </a:extLst>
                    </p:cNvPr>
                    <p:cNvPicPr/>
                    <p:nvPr/>
                  </p:nvPicPr>
                  <p:blipFill>
                    <a:blip r:embed="rId431"/>
                    <a:stretch>
                      <a:fillRect/>
                    </a:stretch>
                  </p:blipFill>
                  <p:spPr>
                    <a:xfrm>
                      <a:off x="9975990" y="1798710"/>
                      <a:ext cx="1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07" name="Ink 706">
                      <a:extLst>
                        <a:ext uri="{FF2B5EF4-FFF2-40B4-BE49-F238E27FC236}">
                          <a16:creationId xmlns:a16="http://schemas.microsoft.com/office/drawing/2014/main" id="{F68D94E8-4A32-F1BC-3970-94316F0409B4}"/>
                        </a:ext>
                      </a:extLst>
                    </p14:cNvPr>
                    <p14:cNvContentPartPr/>
                    <p14:nvPr/>
                  </p14:nvContentPartPr>
                  <p14:xfrm>
                    <a:off x="9988590" y="1798710"/>
                    <a:ext cx="11880" cy="35280"/>
                  </p14:xfrm>
                </p:contentPart>
              </mc:Choice>
              <mc:Fallback xmlns="">
                <p:pic>
                  <p:nvPicPr>
                    <p:cNvPr id="856" name="Ink 855">
                      <a:extLst>
                        <a:ext uri="{FF2B5EF4-FFF2-40B4-BE49-F238E27FC236}">
                          <a16:creationId xmlns:a16="http://schemas.microsoft.com/office/drawing/2014/main" id="{A486E364-AB69-48FC-2A9D-3CC2B1F79741}"/>
                        </a:ext>
                      </a:extLst>
                    </p:cNvPr>
                    <p:cNvPicPr/>
                    <p:nvPr/>
                  </p:nvPicPr>
                  <p:blipFill>
                    <a:blip r:embed="rId433"/>
                    <a:stretch>
                      <a:fillRect/>
                    </a:stretch>
                  </p:blipFill>
                  <p:spPr>
                    <a:xfrm>
                      <a:off x="9984270" y="1794390"/>
                      <a:ext cx="2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08" name="Ink 707">
                      <a:extLst>
                        <a:ext uri="{FF2B5EF4-FFF2-40B4-BE49-F238E27FC236}">
                          <a16:creationId xmlns:a16="http://schemas.microsoft.com/office/drawing/2014/main" id="{AFE3301E-6E3A-CEF2-1119-092AE298EFBA}"/>
                        </a:ext>
                      </a:extLst>
                    </p14:cNvPr>
                    <p14:cNvContentPartPr/>
                    <p14:nvPr/>
                  </p14:nvContentPartPr>
                  <p14:xfrm>
                    <a:off x="10009470" y="1781430"/>
                    <a:ext cx="8280" cy="49680"/>
                  </p14:xfrm>
                </p:contentPart>
              </mc:Choice>
              <mc:Fallback xmlns="">
                <p:pic>
                  <p:nvPicPr>
                    <p:cNvPr id="857" name="Ink 856">
                      <a:extLst>
                        <a:ext uri="{FF2B5EF4-FFF2-40B4-BE49-F238E27FC236}">
                          <a16:creationId xmlns:a16="http://schemas.microsoft.com/office/drawing/2014/main" id="{32F5D979-9866-BAFD-865D-1FE7CBEA0F2E}"/>
                        </a:ext>
                      </a:extLst>
                    </p:cNvPr>
                    <p:cNvPicPr/>
                    <p:nvPr/>
                  </p:nvPicPr>
                  <p:blipFill>
                    <a:blip r:embed="rId435"/>
                    <a:stretch>
                      <a:fillRect/>
                    </a:stretch>
                  </p:blipFill>
                  <p:spPr>
                    <a:xfrm>
                      <a:off x="10005150" y="1777110"/>
                      <a:ext cx="16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09" name="Ink 708">
                      <a:extLst>
                        <a:ext uri="{FF2B5EF4-FFF2-40B4-BE49-F238E27FC236}">
                          <a16:creationId xmlns:a16="http://schemas.microsoft.com/office/drawing/2014/main" id="{86DACFA3-20F0-C450-9B18-9F14671AFD8A}"/>
                        </a:ext>
                      </a:extLst>
                    </p14:cNvPr>
                    <p14:cNvContentPartPr/>
                    <p14:nvPr/>
                  </p14:nvContentPartPr>
                  <p14:xfrm>
                    <a:off x="10030710" y="1776390"/>
                    <a:ext cx="4680" cy="38160"/>
                  </p14:xfrm>
                </p:contentPart>
              </mc:Choice>
              <mc:Fallback xmlns="">
                <p:pic>
                  <p:nvPicPr>
                    <p:cNvPr id="858" name="Ink 857">
                      <a:extLst>
                        <a:ext uri="{FF2B5EF4-FFF2-40B4-BE49-F238E27FC236}">
                          <a16:creationId xmlns:a16="http://schemas.microsoft.com/office/drawing/2014/main" id="{DC2C0150-DBB7-CEA4-F060-6F7511463041}"/>
                        </a:ext>
                      </a:extLst>
                    </p:cNvPr>
                    <p:cNvPicPr/>
                    <p:nvPr/>
                  </p:nvPicPr>
                  <p:blipFill>
                    <a:blip r:embed="rId437"/>
                    <a:stretch>
                      <a:fillRect/>
                    </a:stretch>
                  </p:blipFill>
                  <p:spPr>
                    <a:xfrm>
                      <a:off x="10026390" y="1772070"/>
                      <a:ext cx="13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10" name="Ink 709">
                      <a:extLst>
                        <a:ext uri="{FF2B5EF4-FFF2-40B4-BE49-F238E27FC236}">
                          <a16:creationId xmlns:a16="http://schemas.microsoft.com/office/drawing/2014/main" id="{6AE1FCD2-C1B1-DA43-EB3A-012508842628}"/>
                        </a:ext>
                      </a:extLst>
                    </p14:cNvPr>
                    <p14:cNvContentPartPr/>
                    <p14:nvPr/>
                  </p14:nvContentPartPr>
                  <p14:xfrm>
                    <a:off x="10040790" y="1768830"/>
                    <a:ext cx="4320" cy="37800"/>
                  </p14:xfrm>
                </p:contentPart>
              </mc:Choice>
              <mc:Fallback xmlns="">
                <p:pic>
                  <p:nvPicPr>
                    <p:cNvPr id="859" name="Ink 858">
                      <a:extLst>
                        <a:ext uri="{FF2B5EF4-FFF2-40B4-BE49-F238E27FC236}">
                          <a16:creationId xmlns:a16="http://schemas.microsoft.com/office/drawing/2014/main" id="{79F63D3A-3FA3-7DB9-3836-3E0B933F24C2}"/>
                        </a:ext>
                      </a:extLst>
                    </p:cNvPr>
                    <p:cNvPicPr/>
                    <p:nvPr/>
                  </p:nvPicPr>
                  <p:blipFill>
                    <a:blip r:embed="rId439"/>
                    <a:stretch>
                      <a:fillRect/>
                    </a:stretch>
                  </p:blipFill>
                  <p:spPr>
                    <a:xfrm>
                      <a:off x="10036470" y="1764510"/>
                      <a:ext cx="1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11" name="Ink 710">
                      <a:extLst>
                        <a:ext uri="{FF2B5EF4-FFF2-40B4-BE49-F238E27FC236}">
                          <a16:creationId xmlns:a16="http://schemas.microsoft.com/office/drawing/2014/main" id="{6CE73BEF-E50C-D559-D360-25C1FCFFC976}"/>
                        </a:ext>
                      </a:extLst>
                    </p14:cNvPr>
                    <p14:cNvContentPartPr/>
                    <p14:nvPr/>
                  </p14:nvContentPartPr>
                  <p14:xfrm>
                    <a:off x="10061310" y="1770630"/>
                    <a:ext cx="6480" cy="34560"/>
                  </p14:xfrm>
                </p:contentPart>
              </mc:Choice>
              <mc:Fallback xmlns="">
                <p:pic>
                  <p:nvPicPr>
                    <p:cNvPr id="860" name="Ink 859">
                      <a:extLst>
                        <a:ext uri="{FF2B5EF4-FFF2-40B4-BE49-F238E27FC236}">
                          <a16:creationId xmlns:a16="http://schemas.microsoft.com/office/drawing/2014/main" id="{81E29FCD-0E4E-857F-36A6-294525AAF5C1}"/>
                        </a:ext>
                      </a:extLst>
                    </p:cNvPr>
                    <p:cNvPicPr/>
                    <p:nvPr/>
                  </p:nvPicPr>
                  <p:blipFill>
                    <a:blip r:embed="rId441"/>
                    <a:stretch>
                      <a:fillRect/>
                    </a:stretch>
                  </p:blipFill>
                  <p:spPr>
                    <a:xfrm>
                      <a:off x="10056990" y="1766310"/>
                      <a:ext cx="15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12" name="Ink 711">
                      <a:extLst>
                        <a:ext uri="{FF2B5EF4-FFF2-40B4-BE49-F238E27FC236}">
                          <a16:creationId xmlns:a16="http://schemas.microsoft.com/office/drawing/2014/main" id="{7DB2ADFA-B936-C678-E4AF-86D5A25BF975}"/>
                        </a:ext>
                      </a:extLst>
                    </p14:cNvPr>
                    <p14:cNvContentPartPr/>
                    <p14:nvPr/>
                  </p14:nvContentPartPr>
                  <p14:xfrm>
                    <a:off x="10075350" y="1782150"/>
                    <a:ext cx="7200" cy="20880"/>
                  </p14:xfrm>
                </p:contentPart>
              </mc:Choice>
              <mc:Fallback xmlns="">
                <p:pic>
                  <p:nvPicPr>
                    <p:cNvPr id="861" name="Ink 860">
                      <a:extLst>
                        <a:ext uri="{FF2B5EF4-FFF2-40B4-BE49-F238E27FC236}">
                          <a16:creationId xmlns:a16="http://schemas.microsoft.com/office/drawing/2014/main" id="{B5BFF02C-55F9-0F71-4E97-318460B4D549}"/>
                        </a:ext>
                      </a:extLst>
                    </p:cNvPr>
                    <p:cNvPicPr/>
                    <p:nvPr/>
                  </p:nvPicPr>
                  <p:blipFill>
                    <a:blip r:embed="rId443"/>
                    <a:stretch>
                      <a:fillRect/>
                    </a:stretch>
                  </p:blipFill>
                  <p:spPr>
                    <a:xfrm>
                      <a:off x="10071030" y="1777830"/>
                      <a:ext cx="15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13" name="Ink 712">
                      <a:extLst>
                        <a:ext uri="{FF2B5EF4-FFF2-40B4-BE49-F238E27FC236}">
                          <a16:creationId xmlns:a16="http://schemas.microsoft.com/office/drawing/2014/main" id="{6794C9C9-53F2-85A2-C9A4-3298CCC7B840}"/>
                        </a:ext>
                      </a:extLst>
                    </p14:cNvPr>
                    <p14:cNvContentPartPr/>
                    <p14:nvPr/>
                  </p14:nvContentPartPr>
                  <p14:xfrm>
                    <a:off x="10100190" y="1778550"/>
                    <a:ext cx="9000" cy="39600"/>
                  </p14:xfrm>
                </p:contentPart>
              </mc:Choice>
              <mc:Fallback xmlns="">
                <p:pic>
                  <p:nvPicPr>
                    <p:cNvPr id="862" name="Ink 861">
                      <a:extLst>
                        <a:ext uri="{FF2B5EF4-FFF2-40B4-BE49-F238E27FC236}">
                          <a16:creationId xmlns:a16="http://schemas.microsoft.com/office/drawing/2014/main" id="{FC260849-81A4-A5CF-8A2F-47FF83C6301E}"/>
                        </a:ext>
                      </a:extLst>
                    </p:cNvPr>
                    <p:cNvPicPr/>
                    <p:nvPr/>
                  </p:nvPicPr>
                  <p:blipFill>
                    <a:blip r:embed="rId445"/>
                    <a:stretch>
                      <a:fillRect/>
                    </a:stretch>
                  </p:blipFill>
                  <p:spPr>
                    <a:xfrm>
                      <a:off x="10095870" y="1774230"/>
                      <a:ext cx="1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14" name="Ink 713">
                      <a:extLst>
                        <a:ext uri="{FF2B5EF4-FFF2-40B4-BE49-F238E27FC236}">
                          <a16:creationId xmlns:a16="http://schemas.microsoft.com/office/drawing/2014/main" id="{AA65AC1E-3F08-0747-1436-E179125B8C03}"/>
                        </a:ext>
                      </a:extLst>
                    </p14:cNvPr>
                    <p14:cNvContentPartPr/>
                    <p14:nvPr/>
                  </p14:nvContentPartPr>
                  <p14:xfrm>
                    <a:off x="10115670" y="1783590"/>
                    <a:ext cx="2160" cy="37440"/>
                  </p14:xfrm>
                </p:contentPart>
              </mc:Choice>
              <mc:Fallback xmlns="">
                <p:pic>
                  <p:nvPicPr>
                    <p:cNvPr id="863" name="Ink 862">
                      <a:extLst>
                        <a:ext uri="{FF2B5EF4-FFF2-40B4-BE49-F238E27FC236}">
                          <a16:creationId xmlns:a16="http://schemas.microsoft.com/office/drawing/2014/main" id="{56207772-8DFB-2DAE-9265-900D2A8B49D2}"/>
                        </a:ext>
                      </a:extLst>
                    </p:cNvPr>
                    <p:cNvPicPr/>
                    <p:nvPr/>
                  </p:nvPicPr>
                  <p:blipFill>
                    <a:blip r:embed="rId447"/>
                    <a:stretch>
                      <a:fillRect/>
                    </a:stretch>
                  </p:blipFill>
                  <p:spPr>
                    <a:xfrm>
                      <a:off x="10111350" y="1779270"/>
                      <a:ext cx="10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15" name="Ink 714">
                      <a:extLst>
                        <a:ext uri="{FF2B5EF4-FFF2-40B4-BE49-F238E27FC236}">
                          <a16:creationId xmlns:a16="http://schemas.microsoft.com/office/drawing/2014/main" id="{E46857FD-9173-4DCC-C3F9-2AF120676DB2}"/>
                        </a:ext>
                      </a:extLst>
                    </p14:cNvPr>
                    <p14:cNvContentPartPr/>
                    <p14:nvPr/>
                  </p14:nvContentPartPr>
                  <p14:xfrm>
                    <a:off x="10114590" y="1759470"/>
                    <a:ext cx="3240" cy="36720"/>
                  </p14:xfrm>
                </p:contentPart>
              </mc:Choice>
              <mc:Fallback xmlns="">
                <p:pic>
                  <p:nvPicPr>
                    <p:cNvPr id="864" name="Ink 863">
                      <a:extLst>
                        <a:ext uri="{FF2B5EF4-FFF2-40B4-BE49-F238E27FC236}">
                          <a16:creationId xmlns:a16="http://schemas.microsoft.com/office/drawing/2014/main" id="{6CD26980-9679-C11A-CBE1-10C4EED57411}"/>
                        </a:ext>
                      </a:extLst>
                    </p:cNvPr>
                    <p:cNvPicPr/>
                    <p:nvPr/>
                  </p:nvPicPr>
                  <p:blipFill>
                    <a:blip r:embed="rId449"/>
                    <a:stretch>
                      <a:fillRect/>
                    </a:stretch>
                  </p:blipFill>
                  <p:spPr>
                    <a:xfrm>
                      <a:off x="10110270" y="1755150"/>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6" name="Ink 715">
                      <a:extLst>
                        <a:ext uri="{FF2B5EF4-FFF2-40B4-BE49-F238E27FC236}">
                          <a16:creationId xmlns:a16="http://schemas.microsoft.com/office/drawing/2014/main" id="{F0D94ED8-629A-DA31-E03F-2B040C76A312}"/>
                        </a:ext>
                      </a:extLst>
                    </p14:cNvPr>
                    <p14:cNvContentPartPr/>
                    <p14:nvPr/>
                  </p14:nvContentPartPr>
                  <p14:xfrm>
                    <a:off x="10119630" y="1756230"/>
                    <a:ext cx="5760" cy="56520"/>
                  </p14:xfrm>
                </p:contentPart>
              </mc:Choice>
              <mc:Fallback xmlns="">
                <p:pic>
                  <p:nvPicPr>
                    <p:cNvPr id="865" name="Ink 864">
                      <a:extLst>
                        <a:ext uri="{FF2B5EF4-FFF2-40B4-BE49-F238E27FC236}">
                          <a16:creationId xmlns:a16="http://schemas.microsoft.com/office/drawing/2014/main" id="{EF290ABE-5714-DF0D-2F68-0B38EDCD5FA0}"/>
                        </a:ext>
                      </a:extLst>
                    </p:cNvPr>
                    <p:cNvPicPr/>
                    <p:nvPr/>
                  </p:nvPicPr>
                  <p:blipFill>
                    <a:blip r:embed="rId451"/>
                    <a:stretch>
                      <a:fillRect/>
                    </a:stretch>
                  </p:blipFill>
                  <p:spPr>
                    <a:xfrm>
                      <a:off x="10115310" y="1751910"/>
                      <a:ext cx="1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17" name="Ink 716">
                      <a:extLst>
                        <a:ext uri="{FF2B5EF4-FFF2-40B4-BE49-F238E27FC236}">
                          <a16:creationId xmlns:a16="http://schemas.microsoft.com/office/drawing/2014/main" id="{29E2482A-F31E-8366-0835-84C2781BE433}"/>
                        </a:ext>
                      </a:extLst>
                    </p14:cNvPr>
                    <p14:cNvContentPartPr/>
                    <p14:nvPr/>
                  </p14:nvContentPartPr>
                  <p14:xfrm>
                    <a:off x="10133310" y="1756590"/>
                    <a:ext cx="10080" cy="44640"/>
                  </p14:xfrm>
                </p:contentPart>
              </mc:Choice>
              <mc:Fallback xmlns="">
                <p:pic>
                  <p:nvPicPr>
                    <p:cNvPr id="866" name="Ink 865">
                      <a:extLst>
                        <a:ext uri="{FF2B5EF4-FFF2-40B4-BE49-F238E27FC236}">
                          <a16:creationId xmlns:a16="http://schemas.microsoft.com/office/drawing/2014/main" id="{BF0E2D14-40A6-9E82-CCCE-DE12EBAAE6DF}"/>
                        </a:ext>
                      </a:extLst>
                    </p:cNvPr>
                    <p:cNvPicPr/>
                    <p:nvPr/>
                  </p:nvPicPr>
                  <p:blipFill>
                    <a:blip r:embed="rId453"/>
                    <a:stretch>
                      <a:fillRect/>
                    </a:stretch>
                  </p:blipFill>
                  <p:spPr>
                    <a:xfrm>
                      <a:off x="10128990" y="1752270"/>
                      <a:ext cx="18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18" name="Ink 717">
                      <a:extLst>
                        <a:ext uri="{FF2B5EF4-FFF2-40B4-BE49-F238E27FC236}">
                          <a16:creationId xmlns:a16="http://schemas.microsoft.com/office/drawing/2014/main" id="{42F04D87-8175-A5E7-AAE7-6040551882CB}"/>
                        </a:ext>
                      </a:extLst>
                    </p14:cNvPr>
                    <p14:cNvContentPartPr/>
                    <p14:nvPr/>
                  </p14:nvContentPartPr>
                  <p14:xfrm>
                    <a:off x="10156710" y="1743630"/>
                    <a:ext cx="10800" cy="72720"/>
                  </p14:xfrm>
                </p:contentPart>
              </mc:Choice>
              <mc:Fallback xmlns="">
                <p:pic>
                  <p:nvPicPr>
                    <p:cNvPr id="867" name="Ink 866">
                      <a:extLst>
                        <a:ext uri="{FF2B5EF4-FFF2-40B4-BE49-F238E27FC236}">
                          <a16:creationId xmlns:a16="http://schemas.microsoft.com/office/drawing/2014/main" id="{CEED2CF3-2EF9-5989-0749-DCE32B412D97}"/>
                        </a:ext>
                      </a:extLst>
                    </p:cNvPr>
                    <p:cNvPicPr/>
                    <p:nvPr/>
                  </p:nvPicPr>
                  <p:blipFill>
                    <a:blip r:embed="rId455"/>
                    <a:stretch>
                      <a:fillRect/>
                    </a:stretch>
                  </p:blipFill>
                  <p:spPr>
                    <a:xfrm>
                      <a:off x="10152390" y="1739310"/>
                      <a:ext cx="19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19" name="Ink 718">
                      <a:extLst>
                        <a:ext uri="{FF2B5EF4-FFF2-40B4-BE49-F238E27FC236}">
                          <a16:creationId xmlns:a16="http://schemas.microsoft.com/office/drawing/2014/main" id="{9F654481-83B5-9344-DE86-8EF368671490}"/>
                        </a:ext>
                      </a:extLst>
                    </p14:cNvPr>
                    <p14:cNvContentPartPr/>
                    <p14:nvPr/>
                  </p14:nvContentPartPr>
                  <p14:xfrm>
                    <a:off x="10154910" y="1756230"/>
                    <a:ext cx="15120" cy="88920"/>
                  </p14:xfrm>
                </p:contentPart>
              </mc:Choice>
              <mc:Fallback xmlns="">
                <p:pic>
                  <p:nvPicPr>
                    <p:cNvPr id="868" name="Ink 867">
                      <a:extLst>
                        <a:ext uri="{FF2B5EF4-FFF2-40B4-BE49-F238E27FC236}">
                          <a16:creationId xmlns:a16="http://schemas.microsoft.com/office/drawing/2014/main" id="{5D5E5FD7-919B-5A23-D63F-3AF15DF2889F}"/>
                        </a:ext>
                      </a:extLst>
                    </p:cNvPr>
                    <p:cNvPicPr/>
                    <p:nvPr/>
                  </p:nvPicPr>
                  <p:blipFill>
                    <a:blip r:embed="rId457"/>
                    <a:stretch>
                      <a:fillRect/>
                    </a:stretch>
                  </p:blipFill>
                  <p:spPr>
                    <a:xfrm>
                      <a:off x="10150590" y="1751910"/>
                      <a:ext cx="23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20" name="Ink 719">
                      <a:extLst>
                        <a:ext uri="{FF2B5EF4-FFF2-40B4-BE49-F238E27FC236}">
                          <a16:creationId xmlns:a16="http://schemas.microsoft.com/office/drawing/2014/main" id="{ACB4CD18-B956-30F3-5039-4190EF3D1547}"/>
                        </a:ext>
                      </a:extLst>
                    </p14:cNvPr>
                    <p14:cNvContentPartPr/>
                    <p14:nvPr/>
                  </p14:nvContentPartPr>
                  <p14:xfrm>
                    <a:off x="10168230" y="1773150"/>
                    <a:ext cx="18000" cy="83880"/>
                  </p14:xfrm>
                </p:contentPart>
              </mc:Choice>
              <mc:Fallback xmlns="">
                <p:pic>
                  <p:nvPicPr>
                    <p:cNvPr id="869" name="Ink 868">
                      <a:extLst>
                        <a:ext uri="{FF2B5EF4-FFF2-40B4-BE49-F238E27FC236}">
                          <a16:creationId xmlns:a16="http://schemas.microsoft.com/office/drawing/2014/main" id="{C89510A2-178D-0A0D-D9E2-9720972F7BF0}"/>
                        </a:ext>
                      </a:extLst>
                    </p:cNvPr>
                    <p:cNvPicPr/>
                    <p:nvPr/>
                  </p:nvPicPr>
                  <p:blipFill>
                    <a:blip r:embed="rId459"/>
                    <a:stretch>
                      <a:fillRect/>
                    </a:stretch>
                  </p:blipFill>
                  <p:spPr>
                    <a:xfrm>
                      <a:off x="10163910" y="1768830"/>
                      <a:ext cx="2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21" name="Ink 720">
                      <a:extLst>
                        <a:ext uri="{FF2B5EF4-FFF2-40B4-BE49-F238E27FC236}">
                          <a16:creationId xmlns:a16="http://schemas.microsoft.com/office/drawing/2014/main" id="{F60FCFAE-C979-3ED4-703B-57367BA683A8}"/>
                        </a:ext>
                      </a:extLst>
                    </p14:cNvPr>
                    <p14:cNvContentPartPr/>
                    <p14:nvPr/>
                  </p14:nvContentPartPr>
                  <p14:xfrm>
                    <a:off x="10180110" y="1783590"/>
                    <a:ext cx="15480" cy="98280"/>
                  </p14:xfrm>
                </p:contentPart>
              </mc:Choice>
              <mc:Fallback xmlns="">
                <p:pic>
                  <p:nvPicPr>
                    <p:cNvPr id="870" name="Ink 869">
                      <a:extLst>
                        <a:ext uri="{FF2B5EF4-FFF2-40B4-BE49-F238E27FC236}">
                          <a16:creationId xmlns:a16="http://schemas.microsoft.com/office/drawing/2014/main" id="{905EC4D1-7F6D-A67C-D3C6-D873DBAF160D}"/>
                        </a:ext>
                      </a:extLst>
                    </p:cNvPr>
                    <p:cNvPicPr/>
                    <p:nvPr/>
                  </p:nvPicPr>
                  <p:blipFill>
                    <a:blip r:embed="rId461"/>
                    <a:stretch>
                      <a:fillRect/>
                    </a:stretch>
                  </p:blipFill>
                  <p:spPr>
                    <a:xfrm>
                      <a:off x="10175790" y="1779270"/>
                      <a:ext cx="2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22" name="Ink 721">
                      <a:extLst>
                        <a:ext uri="{FF2B5EF4-FFF2-40B4-BE49-F238E27FC236}">
                          <a16:creationId xmlns:a16="http://schemas.microsoft.com/office/drawing/2014/main" id="{FDB5C597-DABE-D6D6-3FD6-FB26443C2147}"/>
                        </a:ext>
                      </a:extLst>
                    </p14:cNvPr>
                    <p14:cNvContentPartPr/>
                    <p14:nvPr/>
                  </p14:nvContentPartPr>
                  <p14:xfrm>
                    <a:off x="10202430" y="1791510"/>
                    <a:ext cx="8640" cy="93960"/>
                  </p14:xfrm>
                </p:contentPart>
              </mc:Choice>
              <mc:Fallback xmlns="">
                <p:pic>
                  <p:nvPicPr>
                    <p:cNvPr id="871" name="Ink 870">
                      <a:extLst>
                        <a:ext uri="{FF2B5EF4-FFF2-40B4-BE49-F238E27FC236}">
                          <a16:creationId xmlns:a16="http://schemas.microsoft.com/office/drawing/2014/main" id="{B4E6903E-5258-C0C0-D344-F061AE360D8A}"/>
                        </a:ext>
                      </a:extLst>
                    </p:cNvPr>
                    <p:cNvPicPr/>
                    <p:nvPr/>
                  </p:nvPicPr>
                  <p:blipFill>
                    <a:blip r:embed="rId463"/>
                    <a:stretch>
                      <a:fillRect/>
                    </a:stretch>
                  </p:blipFill>
                  <p:spPr>
                    <a:xfrm>
                      <a:off x="10198110" y="1787190"/>
                      <a:ext cx="1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23" name="Ink 722">
                      <a:extLst>
                        <a:ext uri="{FF2B5EF4-FFF2-40B4-BE49-F238E27FC236}">
                          <a16:creationId xmlns:a16="http://schemas.microsoft.com/office/drawing/2014/main" id="{A54A5D4C-94B8-DBAB-604D-B89BA5E9628F}"/>
                        </a:ext>
                      </a:extLst>
                    </p14:cNvPr>
                    <p14:cNvContentPartPr/>
                    <p14:nvPr/>
                  </p14:nvContentPartPr>
                  <p14:xfrm>
                    <a:off x="10208910" y="1805550"/>
                    <a:ext cx="14040" cy="108000"/>
                  </p14:xfrm>
                </p:contentPart>
              </mc:Choice>
              <mc:Fallback xmlns="">
                <p:pic>
                  <p:nvPicPr>
                    <p:cNvPr id="872" name="Ink 871">
                      <a:extLst>
                        <a:ext uri="{FF2B5EF4-FFF2-40B4-BE49-F238E27FC236}">
                          <a16:creationId xmlns:a16="http://schemas.microsoft.com/office/drawing/2014/main" id="{62BDCEFE-AE44-AB56-1FEF-4DBD0DBABAF2}"/>
                        </a:ext>
                      </a:extLst>
                    </p:cNvPr>
                    <p:cNvPicPr/>
                    <p:nvPr/>
                  </p:nvPicPr>
                  <p:blipFill>
                    <a:blip r:embed="rId465"/>
                    <a:stretch>
                      <a:fillRect/>
                    </a:stretch>
                  </p:blipFill>
                  <p:spPr>
                    <a:xfrm>
                      <a:off x="10204590" y="1801230"/>
                      <a:ext cx="22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24" name="Ink 723">
                      <a:extLst>
                        <a:ext uri="{FF2B5EF4-FFF2-40B4-BE49-F238E27FC236}">
                          <a16:creationId xmlns:a16="http://schemas.microsoft.com/office/drawing/2014/main" id="{1E9D587B-78E9-F7A2-567C-39BA05AFDA44}"/>
                        </a:ext>
                      </a:extLst>
                    </p14:cNvPr>
                    <p14:cNvContentPartPr/>
                    <p14:nvPr/>
                  </p14:nvContentPartPr>
                  <p14:xfrm>
                    <a:off x="10225470" y="1840470"/>
                    <a:ext cx="3960" cy="131040"/>
                  </p14:xfrm>
                </p:contentPart>
              </mc:Choice>
              <mc:Fallback xmlns="">
                <p:pic>
                  <p:nvPicPr>
                    <p:cNvPr id="873" name="Ink 872">
                      <a:extLst>
                        <a:ext uri="{FF2B5EF4-FFF2-40B4-BE49-F238E27FC236}">
                          <a16:creationId xmlns:a16="http://schemas.microsoft.com/office/drawing/2014/main" id="{984C3DCE-112B-B8F7-4025-DDEDC0735D99}"/>
                        </a:ext>
                      </a:extLst>
                    </p:cNvPr>
                    <p:cNvPicPr/>
                    <p:nvPr/>
                  </p:nvPicPr>
                  <p:blipFill>
                    <a:blip r:embed="rId467"/>
                    <a:stretch>
                      <a:fillRect/>
                    </a:stretch>
                  </p:blipFill>
                  <p:spPr>
                    <a:xfrm>
                      <a:off x="10221150" y="1836150"/>
                      <a:ext cx="12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725" name="Ink 724">
                      <a:extLst>
                        <a:ext uri="{FF2B5EF4-FFF2-40B4-BE49-F238E27FC236}">
                          <a16:creationId xmlns:a16="http://schemas.microsoft.com/office/drawing/2014/main" id="{285CCD34-E2F1-4A5E-401E-6FAB9083B864}"/>
                        </a:ext>
                      </a:extLst>
                    </p14:cNvPr>
                    <p14:cNvContentPartPr/>
                    <p14:nvPr/>
                  </p14:nvContentPartPr>
                  <p14:xfrm>
                    <a:off x="10232670" y="1842630"/>
                    <a:ext cx="2880" cy="69120"/>
                  </p14:xfrm>
                </p:contentPart>
              </mc:Choice>
              <mc:Fallback xmlns="">
                <p:pic>
                  <p:nvPicPr>
                    <p:cNvPr id="874" name="Ink 873">
                      <a:extLst>
                        <a:ext uri="{FF2B5EF4-FFF2-40B4-BE49-F238E27FC236}">
                          <a16:creationId xmlns:a16="http://schemas.microsoft.com/office/drawing/2014/main" id="{DB779C6A-02D3-F325-F191-A63D577679F4}"/>
                        </a:ext>
                      </a:extLst>
                    </p:cNvPr>
                    <p:cNvPicPr/>
                    <p:nvPr/>
                  </p:nvPicPr>
                  <p:blipFill>
                    <a:blip r:embed="rId469"/>
                    <a:stretch>
                      <a:fillRect/>
                    </a:stretch>
                  </p:blipFill>
                  <p:spPr>
                    <a:xfrm>
                      <a:off x="10228350" y="1838310"/>
                      <a:ext cx="1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26" name="Ink 725">
                      <a:extLst>
                        <a:ext uri="{FF2B5EF4-FFF2-40B4-BE49-F238E27FC236}">
                          <a16:creationId xmlns:a16="http://schemas.microsoft.com/office/drawing/2014/main" id="{CE8A4113-14EB-F0CD-8680-CF583100F389}"/>
                        </a:ext>
                      </a:extLst>
                    </p14:cNvPr>
                    <p14:cNvContentPartPr/>
                    <p14:nvPr/>
                  </p14:nvContentPartPr>
                  <p14:xfrm>
                    <a:off x="10241670" y="1800870"/>
                    <a:ext cx="2160" cy="101520"/>
                  </p14:xfrm>
                </p:contentPart>
              </mc:Choice>
              <mc:Fallback xmlns="">
                <p:pic>
                  <p:nvPicPr>
                    <p:cNvPr id="875" name="Ink 874">
                      <a:extLst>
                        <a:ext uri="{FF2B5EF4-FFF2-40B4-BE49-F238E27FC236}">
                          <a16:creationId xmlns:a16="http://schemas.microsoft.com/office/drawing/2014/main" id="{09914BEE-B9F1-1D31-D2AC-E43155B726F1}"/>
                        </a:ext>
                      </a:extLst>
                    </p:cNvPr>
                    <p:cNvPicPr/>
                    <p:nvPr/>
                  </p:nvPicPr>
                  <p:blipFill>
                    <a:blip r:embed="rId471"/>
                    <a:stretch>
                      <a:fillRect/>
                    </a:stretch>
                  </p:blipFill>
                  <p:spPr>
                    <a:xfrm>
                      <a:off x="10237350" y="1796550"/>
                      <a:ext cx="10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27" name="Ink 726">
                      <a:extLst>
                        <a:ext uri="{FF2B5EF4-FFF2-40B4-BE49-F238E27FC236}">
                          <a16:creationId xmlns:a16="http://schemas.microsoft.com/office/drawing/2014/main" id="{DA1E494F-059B-E51A-D1AA-DA79D325460D}"/>
                        </a:ext>
                      </a:extLst>
                    </p14:cNvPr>
                    <p14:cNvContentPartPr/>
                    <p14:nvPr/>
                  </p14:nvContentPartPr>
                  <p14:xfrm>
                    <a:off x="10243470" y="1811310"/>
                    <a:ext cx="2160" cy="82800"/>
                  </p14:xfrm>
                </p:contentPart>
              </mc:Choice>
              <mc:Fallback xmlns="">
                <p:pic>
                  <p:nvPicPr>
                    <p:cNvPr id="876" name="Ink 875">
                      <a:extLst>
                        <a:ext uri="{FF2B5EF4-FFF2-40B4-BE49-F238E27FC236}">
                          <a16:creationId xmlns:a16="http://schemas.microsoft.com/office/drawing/2014/main" id="{EAA0B250-4F7A-501C-CC9D-5A3475C9D865}"/>
                        </a:ext>
                      </a:extLst>
                    </p:cNvPr>
                    <p:cNvPicPr/>
                    <p:nvPr/>
                  </p:nvPicPr>
                  <p:blipFill>
                    <a:blip r:embed="rId473"/>
                    <a:stretch>
                      <a:fillRect/>
                    </a:stretch>
                  </p:blipFill>
                  <p:spPr>
                    <a:xfrm>
                      <a:off x="10239150" y="1806990"/>
                      <a:ext cx="1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28" name="Ink 727">
                      <a:extLst>
                        <a:ext uri="{FF2B5EF4-FFF2-40B4-BE49-F238E27FC236}">
                          <a16:creationId xmlns:a16="http://schemas.microsoft.com/office/drawing/2014/main" id="{46A6AC5B-74E2-66BB-BEE6-095BF4EF514F}"/>
                        </a:ext>
                      </a:extLst>
                    </p14:cNvPr>
                    <p14:cNvContentPartPr/>
                    <p14:nvPr/>
                  </p14:nvContentPartPr>
                  <p14:xfrm>
                    <a:off x="10241310" y="1729230"/>
                    <a:ext cx="14400" cy="135000"/>
                  </p14:xfrm>
                </p:contentPart>
              </mc:Choice>
              <mc:Fallback xmlns="">
                <p:pic>
                  <p:nvPicPr>
                    <p:cNvPr id="877" name="Ink 876">
                      <a:extLst>
                        <a:ext uri="{FF2B5EF4-FFF2-40B4-BE49-F238E27FC236}">
                          <a16:creationId xmlns:a16="http://schemas.microsoft.com/office/drawing/2014/main" id="{7BA62E1D-D17D-8C69-E46A-FB1A1E763586}"/>
                        </a:ext>
                      </a:extLst>
                    </p:cNvPr>
                    <p:cNvPicPr/>
                    <p:nvPr/>
                  </p:nvPicPr>
                  <p:blipFill>
                    <a:blip r:embed="rId475"/>
                    <a:stretch>
                      <a:fillRect/>
                    </a:stretch>
                  </p:blipFill>
                  <p:spPr>
                    <a:xfrm>
                      <a:off x="10236990" y="1724910"/>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29" name="Ink 728">
                      <a:extLst>
                        <a:ext uri="{FF2B5EF4-FFF2-40B4-BE49-F238E27FC236}">
                          <a16:creationId xmlns:a16="http://schemas.microsoft.com/office/drawing/2014/main" id="{04885932-CA89-CB3E-0858-CBBA19669CDA}"/>
                        </a:ext>
                      </a:extLst>
                    </p14:cNvPr>
                    <p14:cNvContentPartPr/>
                    <p14:nvPr/>
                  </p14:nvContentPartPr>
                  <p14:xfrm>
                    <a:off x="10210350" y="1692510"/>
                    <a:ext cx="21240" cy="145440"/>
                  </p14:xfrm>
                </p:contentPart>
              </mc:Choice>
              <mc:Fallback xmlns="">
                <p:pic>
                  <p:nvPicPr>
                    <p:cNvPr id="878" name="Ink 877">
                      <a:extLst>
                        <a:ext uri="{FF2B5EF4-FFF2-40B4-BE49-F238E27FC236}">
                          <a16:creationId xmlns:a16="http://schemas.microsoft.com/office/drawing/2014/main" id="{C3005653-97BE-ABC0-6631-FC4986D26F75}"/>
                        </a:ext>
                      </a:extLst>
                    </p:cNvPr>
                    <p:cNvPicPr/>
                    <p:nvPr/>
                  </p:nvPicPr>
                  <p:blipFill>
                    <a:blip r:embed="rId477"/>
                    <a:stretch>
                      <a:fillRect/>
                    </a:stretch>
                  </p:blipFill>
                  <p:spPr>
                    <a:xfrm>
                      <a:off x="10206030" y="1688190"/>
                      <a:ext cx="2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30" name="Ink 729">
                      <a:extLst>
                        <a:ext uri="{FF2B5EF4-FFF2-40B4-BE49-F238E27FC236}">
                          <a16:creationId xmlns:a16="http://schemas.microsoft.com/office/drawing/2014/main" id="{0210BFF6-8DA8-9578-5C2A-3389CEE145EB}"/>
                        </a:ext>
                      </a:extLst>
                    </p14:cNvPr>
                    <p14:cNvContentPartPr/>
                    <p14:nvPr/>
                  </p14:nvContentPartPr>
                  <p14:xfrm>
                    <a:off x="10206030" y="1670550"/>
                    <a:ext cx="33120" cy="156960"/>
                  </p14:xfrm>
                </p:contentPart>
              </mc:Choice>
              <mc:Fallback xmlns="">
                <p:pic>
                  <p:nvPicPr>
                    <p:cNvPr id="879" name="Ink 878">
                      <a:extLst>
                        <a:ext uri="{FF2B5EF4-FFF2-40B4-BE49-F238E27FC236}">
                          <a16:creationId xmlns:a16="http://schemas.microsoft.com/office/drawing/2014/main" id="{00B739B2-C030-2946-9DE4-76EBDA08AF23}"/>
                        </a:ext>
                      </a:extLst>
                    </p:cNvPr>
                    <p:cNvPicPr/>
                    <p:nvPr/>
                  </p:nvPicPr>
                  <p:blipFill>
                    <a:blip r:embed="rId479"/>
                    <a:stretch>
                      <a:fillRect/>
                    </a:stretch>
                  </p:blipFill>
                  <p:spPr>
                    <a:xfrm>
                      <a:off x="10201710" y="1666230"/>
                      <a:ext cx="41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31" name="Ink 730">
                      <a:extLst>
                        <a:ext uri="{FF2B5EF4-FFF2-40B4-BE49-F238E27FC236}">
                          <a16:creationId xmlns:a16="http://schemas.microsoft.com/office/drawing/2014/main" id="{0F453FED-CB7A-84A6-7B65-88E2851486D4}"/>
                        </a:ext>
                      </a:extLst>
                    </p14:cNvPr>
                    <p14:cNvContentPartPr/>
                    <p14:nvPr/>
                  </p14:nvContentPartPr>
                  <p14:xfrm>
                    <a:off x="10232670" y="1696830"/>
                    <a:ext cx="15840" cy="118800"/>
                  </p14:xfrm>
                </p:contentPart>
              </mc:Choice>
              <mc:Fallback xmlns="">
                <p:pic>
                  <p:nvPicPr>
                    <p:cNvPr id="880" name="Ink 879">
                      <a:extLst>
                        <a:ext uri="{FF2B5EF4-FFF2-40B4-BE49-F238E27FC236}">
                          <a16:creationId xmlns:a16="http://schemas.microsoft.com/office/drawing/2014/main" id="{BE947148-D094-19BE-0844-36DF57F85F17}"/>
                        </a:ext>
                      </a:extLst>
                    </p:cNvPr>
                    <p:cNvPicPr/>
                    <p:nvPr/>
                  </p:nvPicPr>
                  <p:blipFill>
                    <a:blip r:embed="rId481"/>
                    <a:stretch>
                      <a:fillRect/>
                    </a:stretch>
                  </p:blipFill>
                  <p:spPr>
                    <a:xfrm>
                      <a:off x="10228350" y="1692510"/>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32" name="Ink 731">
                      <a:extLst>
                        <a:ext uri="{FF2B5EF4-FFF2-40B4-BE49-F238E27FC236}">
                          <a16:creationId xmlns:a16="http://schemas.microsoft.com/office/drawing/2014/main" id="{FE466C6A-904B-530B-B621-ED023D859537}"/>
                        </a:ext>
                      </a:extLst>
                    </p14:cNvPr>
                    <p14:cNvContentPartPr/>
                    <p14:nvPr/>
                  </p14:nvContentPartPr>
                  <p14:xfrm>
                    <a:off x="10236990" y="1697550"/>
                    <a:ext cx="11160" cy="118800"/>
                  </p14:xfrm>
                </p:contentPart>
              </mc:Choice>
              <mc:Fallback xmlns="">
                <p:pic>
                  <p:nvPicPr>
                    <p:cNvPr id="881" name="Ink 880">
                      <a:extLst>
                        <a:ext uri="{FF2B5EF4-FFF2-40B4-BE49-F238E27FC236}">
                          <a16:creationId xmlns:a16="http://schemas.microsoft.com/office/drawing/2014/main" id="{E6632C03-0DA7-FC3C-9300-26C748BFDA4B}"/>
                        </a:ext>
                      </a:extLst>
                    </p:cNvPr>
                    <p:cNvPicPr/>
                    <p:nvPr/>
                  </p:nvPicPr>
                  <p:blipFill>
                    <a:blip r:embed="rId483"/>
                    <a:stretch>
                      <a:fillRect/>
                    </a:stretch>
                  </p:blipFill>
                  <p:spPr>
                    <a:xfrm>
                      <a:off x="10232670" y="1693230"/>
                      <a:ext cx="1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33" name="Ink 732">
                      <a:extLst>
                        <a:ext uri="{FF2B5EF4-FFF2-40B4-BE49-F238E27FC236}">
                          <a16:creationId xmlns:a16="http://schemas.microsoft.com/office/drawing/2014/main" id="{1DA4AEC6-5FFA-8F34-3F41-8E23B910E431}"/>
                        </a:ext>
                      </a:extLst>
                    </p14:cNvPr>
                    <p14:cNvContentPartPr/>
                    <p14:nvPr/>
                  </p14:nvContentPartPr>
                  <p14:xfrm>
                    <a:off x="10188750" y="1665870"/>
                    <a:ext cx="33120" cy="158760"/>
                  </p14:xfrm>
                </p:contentPart>
              </mc:Choice>
              <mc:Fallback xmlns="">
                <p:pic>
                  <p:nvPicPr>
                    <p:cNvPr id="882" name="Ink 881">
                      <a:extLst>
                        <a:ext uri="{FF2B5EF4-FFF2-40B4-BE49-F238E27FC236}">
                          <a16:creationId xmlns:a16="http://schemas.microsoft.com/office/drawing/2014/main" id="{72AFE0E9-81E9-1F86-35F2-B9A88854AEE8}"/>
                        </a:ext>
                      </a:extLst>
                    </p:cNvPr>
                    <p:cNvPicPr/>
                    <p:nvPr/>
                  </p:nvPicPr>
                  <p:blipFill>
                    <a:blip r:embed="rId485"/>
                    <a:stretch>
                      <a:fillRect/>
                    </a:stretch>
                  </p:blipFill>
                  <p:spPr>
                    <a:xfrm>
                      <a:off x="10184430" y="1661550"/>
                      <a:ext cx="41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34" name="Ink 733">
                      <a:extLst>
                        <a:ext uri="{FF2B5EF4-FFF2-40B4-BE49-F238E27FC236}">
                          <a16:creationId xmlns:a16="http://schemas.microsoft.com/office/drawing/2014/main" id="{C4B03D73-DD68-1367-6973-DC6ADC4581CD}"/>
                        </a:ext>
                      </a:extLst>
                    </p14:cNvPr>
                    <p14:cNvContentPartPr/>
                    <p14:nvPr/>
                  </p14:nvContentPartPr>
                  <p14:xfrm>
                    <a:off x="10171110" y="1646790"/>
                    <a:ext cx="28800" cy="157320"/>
                  </p14:xfrm>
                </p:contentPart>
              </mc:Choice>
              <mc:Fallback xmlns="">
                <p:pic>
                  <p:nvPicPr>
                    <p:cNvPr id="883" name="Ink 882">
                      <a:extLst>
                        <a:ext uri="{FF2B5EF4-FFF2-40B4-BE49-F238E27FC236}">
                          <a16:creationId xmlns:a16="http://schemas.microsoft.com/office/drawing/2014/main" id="{DE8C0E60-FBC1-41A2-5E01-0575E6419A5A}"/>
                        </a:ext>
                      </a:extLst>
                    </p:cNvPr>
                    <p:cNvPicPr/>
                    <p:nvPr/>
                  </p:nvPicPr>
                  <p:blipFill>
                    <a:blip r:embed="rId487"/>
                    <a:stretch>
                      <a:fillRect/>
                    </a:stretch>
                  </p:blipFill>
                  <p:spPr>
                    <a:xfrm>
                      <a:off x="10166790" y="1642470"/>
                      <a:ext cx="37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35" name="Ink 734">
                      <a:extLst>
                        <a:ext uri="{FF2B5EF4-FFF2-40B4-BE49-F238E27FC236}">
                          <a16:creationId xmlns:a16="http://schemas.microsoft.com/office/drawing/2014/main" id="{927A557C-CBEB-B3C4-BB83-3BE0ED40DB93}"/>
                        </a:ext>
                      </a:extLst>
                    </p14:cNvPr>
                    <p14:cNvContentPartPr/>
                    <p14:nvPr/>
                  </p14:nvContentPartPr>
                  <p14:xfrm>
                    <a:off x="10176510" y="1649670"/>
                    <a:ext cx="39600" cy="175680"/>
                  </p14:xfrm>
                </p:contentPart>
              </mc:Choice>
              <mc:Fallback xmlns="">
                <p:pic>
                  <p:nvPicPr>
                    <p:cNvPr id="884" name="Ink 883">
                      <a:extLst>
                        <a:ext uri="{FF2B5EF4-FFF2-40B4-BE49-F238E27FC236}">
                          <a16:creationId xmlns:a16="http://schemas.microsoft.com/office/drawing/2014/main" id="{9E9421EF-5B02-6617-D738-92C8D49F110B}"/>
                        </a:ext>
                      </a:extLst>
                    </p:cNvPr>
                    <p:cNvPicPr/>
                    <p:nvPr/>
                  </p:nvPicPr>
                  <p:blipFill>
                    <a:blip r:embed="rId489"/>
                    <a:stretch>
                      <a:fillRect/>
                    </a:stretch>
                  </p:blipFill>
                  <p:spPr>
                    <a:xfrm>
                      <a:off x="10172190" y="1645350"/>
                      <a:ext cx="4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36" name="Ink 735">
                      <a:extLst>
                        <a:ext uri="{FF2B5EF4-FFF2-40B4-BE49-F238E27FC236}">
                          <a16:creationId xmlns:a16="http://schemas.microsoft.com/office/drawing/2014/main" id="{6D6F4F06-C63D-30AA-C472-9C33AA344C69}"/>
                        </a:ext>
                      </a:extLst>
                    </p14:cNvPr>
                    <p14:cNvContentPartPr/>
                    <p14:nvPr/>
                  </p14:nvContentPartPr>
                  <p14:xfrm>
                    <a:off x="10203150" y="1702230"/>
                    <a:ext cx="13320" cy="144720"/>
                  </p14:xfrm>
                </p:contentPart>
              </mc:Choice>
              <mc:Fallback xmlns="">
                <p:pic>
                  <p:nvPicPr>
                    <p:cNvPr id="885" name="Ink 884">
                      <a:extLst>
                        <a:ext uri="{FF2B5EF4-FFF2-40B4-BE49-F238E27FC236}">
                          <a16:creationId xmlns:a16="http://schemas.microsoft.com/office/drawing/2014/main" id="{C378FF70-6612-59D8-5614-3F7574C6FF52}"/>
                        </a:ext>
                      </a:extLst>
                    </p:cNvPr>
                    <p:cNvPicPr/>
                    <p:nvPr/>
                  </p:nvPicPr>
                  <p:blipFill>
                    <a:blip r:embed="rId491"/>
                    <a:stretch>
                      <a:fillRect/>
                    </a:stretch>
                  </p:blipFill>
                  <p:spPr>
                    <a:xfrm>
                      <a:off x="10198830" y="1697910"/>
                      <a:ext cx="2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37" name="Ink 736">
                      <a:extLst>
                        <a:ext uri="{FF2B5EF4-FFF2-40B4-BE49-F238E27FC236}">
                          <a16:creationId xmlns:a16="http://schemas.microsoft.com/office/drawing/2014/main" id="{C506B2B1-A915-FD9A-1572-4763EDBDF5FD}"/>
                        </a:ext>
                      </a:extLst>
                    </p14:cNvPr>
                    <p14:cNvContentPartPr/>
                    <p14:nvPr/>
                  </p14:nvContentPartPr>
                  <p14:xfrm>
                    <a:off x="10170030" y="1648950"/>
                    <a:ext cx="24480" cy="165960"/>
                  </p14:xfrm>
                </p:contentPart>
              </mc:Choice>
              <mc:Fallback xmlns="">
                <p:pic>
                  <p:nvPicPr>
                    <p:cNvPr id="886" name="Ink 885">
                      <a:extLst>
                        <a:ext uri="{FF2B5EF4-FFF2-40B4-BE49-F238E27FC236}">
                          <a16:creationId xmlns:a16="http://schemas.microsoft.com/office/drawing/2014/main" id="{E3EA3AA9-3E53-6E4C-D2FA-524A5063585B}"/>
                        </a:ext>
                      </a:extLst>
                    </p:cNvPr>
                    <p:cNvPicPr/>
                    <p:nvPr/>
                  </p:nvPicPr>
                  <p:blipFill>
                    <a:blip r:embed="rId493"/>
                    <a:stretch>
                      <a:fillRect/>
                    </a:stretch>
                  </p:blipFill>
                  <p:spPr>
                    <a:xfrm>
                      <a:off x="10165710" y="1644630"/>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738" name="Ink 737">
                      <a:extLst>
                        <a:ext uri="{FF2B5EF4-FFF2-40B4-BE49-F238E27FC236}">
                          <a16:creationId xmlns:a16="http://schemas.microsoft.com/office/drawing/2014/main" id="{DE8BF893-BB6C-4CA3-67B5-0C1F45A5D5FA}"/>
                        </a:ext>
                      </a:extLst>
                    </p14:cNvPr>
                    <p14:cNvContentPartPr/>
                    <p14:nvPr/>
                  </p14:nvContentPartPr>
                  <p14:xfrm>
                    <a:off x="10150590" y="1628790"/>
                    <a:ext cx="21600" cy="164880"/>
                  </p14:xfrm>
                </p:contentPart>
              </mc:Choice>
              <mc:Fallback xmlns="">
                <p:pic>
                  <p:nvPicPr>
                    <p:cNvPr id="887" name="Ink 886">
                      <a:extLst>
                        <a:ext uri="{FF2B5EF4-FFF2-40B4-BE49-F238E27FC236}">
                          <a16:creationId xmlns:a16="http://schemas.microsoft.com/office/drawing/2014/main" id="{60035200-4BE6-9FC1-98AE-E7FC33AA1A36}"/>
                        </a:ext>
                      </a:extLst>
                    </p:cNvPr>
                    <p:cNvPicPr/>
                    <p:nvPr/>
                  </p:nvPicPr>
                  <p:blipFill>
                    <a:blip r:embed="rId495"/>
                    <a:stretch>
                      <a:fillRect/>
                    </a:stretch>
                  </p:blipFill>
                  <p:spPr>
                    <a:xfrm>
                      <a:off x="10146270" y="1624470"/>
                      <a:ext cx="30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739" name="Ink 738">
                      <a:extLst>
                        <a:ext uri="{FF2B5EF4-FFF2-40B4-BE49-F238E27FC236}">
                          <a16:creationId xmlns:a16="http://schemas.microsoft.com/office/drawing/2014/main" id="{89CCE03D-FEE4-EEA2-156B-58EDF3188C85}"/>
                        </a:ext>
                      </a:extLst>
                    </p14:cNvPr>
                    <p14:cNvContentPartPr/>
                    <p14:nvPr/>
                  </p14:nvContentPartPr>
                  <p14:xfrm>
                    <a:off x="10161750" y="1650390"/>
                    <a:ext cx="22320" cy="155160"/>
                  </p14:xfrm>
                </p:contentPart>
              </mc:Choice>
              <mc:Fallback xmlns="">
                <p:pic>
                  <p:nvPicPr>
                    <p:cNvPr id="888" name="Ink 887">
                      <a:extLst>
                        <a:ext uri="{FF2B5EF4-FFF2-40B4-BE49-F238E27FC236}">
                          <a16:creationId xmlns:a16="http://schemas.microsoft.com/office/drawing/2014/main" id="{644FAAF3-53FD-8C06-5A61-89646ACC0D79}"/>
                        </a:ext>
                      </a:extLst>
                    </p:cNvPr>
                    <p:cNvPicPr/>
                    <p:nvPr/>
                  </p:nvPicPr>
                  <p:blipFill>
                    <a:blip r:embed="rId497"/>
                    <a:stretch>
                      <a:fillRect/>
                    </a:stretch>
                  </p:blipFill>
                  <p:spPr>
                    <a:xfrm>
                      <a:off x="10157430" y="1646070"/>
                      <a:ext cx="3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40" name="Ink 739">
                      <a:extLst>
                        <a:ext uri="{FF2B5EF4-FFF2-40B4-BE49-F238E27FC236}">
                          <a16:creationId xmlns:a16="http://schemas.microsoft.com/office/drawing/2014/main" id="{BD1C8232-D154-77BE-6E8D-423A52C61E44}"/>
                        </a:ext>
                      </a:extLst>
                    </p14:cNvPr>
                    <p14:cNvContentPartPr/>
                    <p14:nvPr/>
                  </p14:nvContentPartPr>
                  <p14:xfrm>
                    <a:off x="10132590" y="1626990"/>
                    <a:ext cx="17640" cy="145440"/>
                  </p14:xfrm>
                </p:contentPart>
              </mc:Choice>
              <mc:Fallback xmlns="">
                <p:pic>
                  <p:nvPicPr>
                    <p:cNvPr id="889" name="Ink 888">
                      <a:extLst>
                        <a:ext uri="{FF2B5EF4-FFF2-40B4-BE49-F238E27FC236}">
                          <a16:creationId xmlns:a16="http://schemas.microsoft.com/office/drawing/2014/main" id="{12848584-804D-1C43-A606-E28DB85DF708}"/>
                        </a:ext>
                      </a:extLst>
                    </p:cNvPr>
                    <p:cNvPicPr/>
                    <p:nvPr/>
                  </p:nvPicPr>
                  <p:blipFill>
                    <a:blip r:embed="rId499"/>
                    <a:stretch>
                      <a:fillRect/>
                    </a:stretch>
                  </p:blipFill>
                  <p:spPr>
                    <a:xfrm>
                      <a:off x="10128270" y="1622670"/>
                      <a:ext cx="26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741" name="Ink 740">
                      <a:extLst>
                        <a:ext uri="{FF2B5EF4-FFF2-40B4-BE49-F238E27FC236}">
                          <a16:creationId xmlns:a16="http://schemas.microsoft.com/office/drawing/2014/main" id="{BE00A86B-86D9-1C17-FEDC-427549A00331}"/>
                        </a:ext>
                      </a:extLst>
                    </p14:cNvPr>
                    <p14:cNvContentPartPr/>
                    <p14:nvPr/>
                  </p14:nvContentPartPr>
                  <p14:xfrm>
                    <a:off x="10130430" y="1642470"/>
                    <a:ext cx="22680" cy="133560"/>
                  </p14:xfrm>
                </p:contentPart>
              </mc:Choice>
              <mc:Fallback xmlns="">
                <p:pic>
                  <p:nvPicPr>
                    <p:cNvPr id="890" name="Ink 889">
                      <a:extLst>
                        <a:ext uri="{FF2B5EF4-FFF2-40B4-BE49-F238E27FC236}">
                          <a16:creationId xmlns:a16="http://schemas.microsoft.com/office/drawing/2014/main" id="{D2D544C0-1BA9-7FED-7A4F-70BF8C01A485}"/>
                        </a:ext>
                      </a:extLst>
                    </p:cNvPr>
                    <p:cNvPicPr/>
                    <p:nvPr/>
                  </p:nvPicPr>
                  <p:blipFill>
                    <a:blip r:embed="rId501"/>
                    <a:stretch>
                      <a:fillRect/>
                    </a:stretch>
                  </p:blipFill>
                  <p:spPr>
                    <a:xfrm>
                      <a:off x="10126110" y="1638150"/>
                      <a:ext cx="31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742" name="Ink 741">
                      <a:extLst>
                        <a:ext uri="{FF2B5EF4-FFF2-40B4-BE49-F238E27FC236}">
                          <a16:creationId xmlns:a16="http://schemas.microsoft.com/office/drawing/2014/main" id="{499EB1FE-BF1C-2B55-D783-C16099CE49F2}"/>
                        </a:ext>
                      </a:extLst>
                    </p14:cNvPr>
                    <p14:cNvContentPartPr/>
                    <p14:nvPr/>
                  </p14:nvContentPartPr>
                  <p14:xfrm>
                    <a:off x="10115310" y="1632030"/>
                    <a:ext cx="26280" cy="163080"/>
                  </p14:xfrm>
                </p:contentPart>
              </mc:Choice>
              <mc:Fallback xmlns="">
                <p:pic>
                  <p:nvPicPr>
                    <p:cNvPr id="891" name="Ink 890">
                      <a:extLst>
                        <a:ext uri="{FF2B5EF4-FFF2-40B4-BE49-F238E27FC236}">
                          <a16:creationId xmlns:a16="http://schemas.microsoft.com/office/drawing/2014/main" id="{14AC855B-D3E9-37CB-16DA-060700BAE6D7}"/>
                        </a:ext>
                      </a:extLst>
                    </p:cNvPr>
                    <p:cNvPicPr/>
                    <p:nvPr/>
                  </p:nvPicPr>
                  <p:blipFill>
                    <a:blip r:embed="rId503"/>
                    <a:stretch>
                      <a:fillRect/>
                    </a:stretch>
                  </p:blipFill>
                  <p:spPr>
                    <a:xfrm>
                      <a:off x="10110990" y="1627710"/>
                      <a:ext cx="34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743" name="Ink 742">
                      <a:extLst>
                        <a:ext uri="{FF2B5EF4-FFF2-40B4-BE49-F238E27FC236}">
                          <a16:creationId xmlns:a16="http://schemas.microsoft.com/office/drawing/2014/main" id="{A4071A54-4874-8168-1AF3-AA6D5499EC2E}"/>
                        </a:ext>
                      </a:extLst>
                    </p14:cNvPr>
                    <p14:cNvContentPartPr/>
                    <p14:nvPr/>
                  </p14:nvContentPartPr>
                  <p14:xfrm>
                    <a:off x="10108110" y="1633830"/>
                    <a:ext cx="13680" cy="142560"/>
                  </p14:xfrm>
                </p:contentPart>
              </mc:Choice>
              <mc:Fallback xmlns="">
                <p:pic>
                  <p:nvPicPr>
                    <p:cNvPr id="892" name="Ink 891">
                      <a:extLst>
                        <a:ext uri="{FF2B5EF4-FFF2-40B4-BE49-F238E27FC236}">
                          <a16:creationId xmlns:a16="http://schemas.microsoft.com/office/drawing/2014/main" id="{453531D6-EFAF-F01F-E35F-0D748D0467D9}"/>
                        </a:ext>
                      </a:extLst>
                    </p:cNvPr>
                    <p:cNvPicPr/>
                    <p:nvPr/>
                  </p:nvPicPr>
                  <p:blipFill>
                    <a:blip r:embed="rId505"/>
                    <a:stretch>
                      <a:fillRect/>
                    </a:stretch>
                  </p:blipFill>
                  <p:spPr>
                    <a:xfrm>
                      <a:off x="10103790" y="1629510"/>
                      <a:ext cx="22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744" name="Ink 743">
                      <a:extLst>
                        <a:ext uri="{FF2B5EF4-FFF2-40B4-BE49-F238E27FC236}">
                          <a16:creationId xmlns:a16="http://schemas.microsoft.com/office/drawing/2014/main" id="{68928961-7F4E-502E-F0BC-F864BC7E3A49}"/>
                        </a:ext>
                      </a:extLst>
                    </p14:cNvPr>
                    <p14:cNvContentPartPr/>
                    <p14:nvPr/>
                  </p14:nvContentPartPr>
                  <p14:xfrm>
                    <a:off x="10090830" y="1624470"/>
                    <a:ext cx="25200" cy="173880"/>
                  </p14:xfrm>
                </p:contentPart>
              </mc:Choice>
              <mc:Fallback xmlns="">
                <p:pic>
                  <p:nvPicPr>
                    <p:cNvPr id="893" name="Ink 892">
                      <a:extLst>
                        <a:ext uri="{FF2B5EF4-FFF2-40B4-BE49-F238E27FC236}">
                          <a16:creationId xmlns:a16="http://schemas.microsoft.com/office/drawing/2014/main" id="{9564D3B2-95A0-5682-D5BF-B607BD3F5973}"/>
                        </a:ext>
                      </a:extLst>
                    </p:cNvPr>
                    <p:cNvPicPr/>
                    <p:nvPr/>
                  </p:nvPicPr>
                  <p:blipFill>
                    <a:blip r:embed="rId507"/>
                    <a:stretch>
                      <a:fillRect/>
                    </a:stretch>
                  </p:blipFill>
                  <p:spPr>
                    <a:xfrm>
                      <a:off x="10086510" y="1620150"/>
                      <a:ext cx="3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745" name="Ink 744">
                      <a:extLst>
                        <a:ext uri="{FF2B5EF4-FFF2-40B4-BE49-F238E27FC236}">
                          <a16:creationId xmlns:a16="http://schemas.microsoft.com/office/drawing/2014/main" id="{D1D681C3-4521-9CEE-06BE-E9139794D39A}"/>
                        </a:ext>
                      </a:extLst>
                    </p14:cNvPr>
                    <p14:cNvContentPartPr/>
                    <p14:nvPr/>
                  </p14:nvContentPartPr>
                  <p14:xfrm>
                    <a:off x="10093710" y="1612950"/>
                    <a:ext cx="11160" cy="183960"/>
                  </p14:xfrm>
                </p:contentPart>
              </mc:Choice>
              <mc:Fallback xmlns="">
                <p:pic>
                  <p:nvPicPr>
                    <p:cNvPr id="894" name="Ink 893">
                      <a:extLst>
                        <a:ext uri="{FF2B5EF4-FFF2-40B4-BE49-F238E27FC236}">
                          <a16:creationId xmlns:a16="http://schemas.microsoft.com/office/drawing/2014/main" id="{7FCD96C5-8CD4-5E6C-840C-245E528102A2}"/>
                        </a:ext>
                      </a:extLst>
                    </p:cNvPr>
                    <p:cNvPicPr/>
                    <p:nvPr/>
                  </p:nvPicPr>
                  <p:blipFill>
                    <a:blip r:embed="rId509"/>
                    <a:stretch>
                      <a:fillRect/>
                    </a:stretch>
                  </p:blipFill>
                  <p:spPr>
                    <a:xfrm>
                      <a:off x="10089390" y="1608630"/>
                      <a:ext cx="1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746" name="Ink 745">
                      <a:extLst>
                        <a:ext uri="{FF2B5EF4-FFF2-40B4-BE49-F238E27FC236}">
                          <a16:creationId xmlns:a16="http://schemas.microsoft.com/office/drawing/2014/main" id="{8D622F49-3E5B-BB9D-5190-87F0915C9768}"/>
                        </a:ext>
                      </a:extLst>
                    </p14:cNvPr>
                    <p14:cNvContentPartPr/>
                    <p14:nvPr/>
                  </p14:nvContentPartPr>
                  <p14:xfrm>
                    <a:off x="10090110" y="1630950"/>
                    <a:ext cx="16560" cy="158040"/>
                  </p14:xfrm>
                </p:contentPart>
              </mc:Choice>
              <mc:Fallback xmlns="">
                <p:pic>
                  <p:nvPicPr>
                    <p:cNvPr id="895" name="Ink 894">
                      <a:extLst>
                        <a:ext uri="{FF2B5EF4-FFF2-40B4-BE49-F238E27FC236}">
                          <a16:creationId xmlns:a16="http://schemas.microsoft.com/office/drawing/2014/main" id="{92627CEA-C45C-EC51-26D4-2951C8F9AAAC}"/>
                        </a:ext>
                      </a:extLst>
                    </p:cNvPr>
                    <p:cNvPicPr/>
                    <p:nvPr/>
                  </p:nvPicPr>
                  <p:blipFill>
                    <a:blip r:embed="rId511"/>
                    <a:stretch>
                      <a:fillRect/>
                    </a:stretch>
                  </p:blipFill>
                  <p:spPr>
                    <a:xfrm>
                      <a:off x="10085790" y="1626630"/>
                      <a:ext cx="25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747" name="Ink 746">
                      <a:extLst>
                        <a:ext uri="{FF2B5EF4-FFF2-40B4-BE49-F238E27FC236}">
                          <a16:creationId xmlns:a16="http://schemas.microsoft.com/office/drawing/2014/main" id="{D941A275-C33E-3F1F-38F5-75F34EE63F5A}"/>
                        </a:ext>
                      </a:extLst>
                    </p14:cNvPr>
                    <p14:cNvContentPartPr/>
                    <p14:nvPr/>
                  </p14:nvContentPartPr>
                  <p14:xfrm>
                    <a:off x="10078950" y="1612230"/>
                    <a:ext cx="10440" cy="183240"/>
                  </p14:xfrm>
                </p:contentPart>
              </mc:Choice>
              <mc:Fallback xmlns="">
                <p:pic>
                  <p:nvPicPr>
                    <p:cNvPr id="896" name="Ink 895">
                      <a:extLst>
                        <a:ext uri="{FF2B5EF4-FFF2-40B4-BE49-F238E27FC236}">
                          <a16:creationId xmlns:a16="http://schemas.microsoft.com/office/drawing/2014/main" id="{AF10F0E9-1A50-ED0F-B879-07F64AB24634}"/>
                        </a:ext>
                      </a:extLst>
                    </p:cNvPr>
                    <p:cNvPicPr/>
                    <p:nvPr/>
                  </p:nvPicPr>
                  <p:blipFill>
                    <a:blip r:embed="rId513"/>
                    <a:stretch>
                      <a:fillRect/>
                    </a:stretch>
                  </p:blipFill>
                  <p:spPr>
                    <a:xfrm>
                      <a:off x="10074630" y="1607910"/>
                      <a:ext cx="1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748" name="Ink 747">
                      <a:extLst>
                        <a:ext uri="{FF2B5EF4-FFF2-40B4-BE49-F238E27FC236}">
                          <a16:creationId xmlns:a16="http://schemas.microsoft.com/office/drawing/2014/main" id="{DEE7F1ED-3674-4A6B-AD38-5FEB7E3CD418}"/>
                        </a:ext>
                      </a:extLst>
                    </p14:cNvPr>
                    <p14:cNvContentPartPr/>
                    <p14:nvPr/>
                  </p14:nvContentPartPr>
                  <p14:xfrm>
                    <a:off x="10052310" y="1609350"/>
                    <a:ext cx="11880" cy="189360"/>
                  </p14:xfrm>
                </p:contentPart>
              </mc:Choice>
              <mc:Fallback xmlns="">
                <p:pic>
                  <p:nvPicPr>
                    <p:cNvPr id="897" name="Ink 896">
                      <a:extLst>
                        <a:ext uri="{FF2B5EF4-FFF2-40B4-BE49-F238E27FC236}">
                          <a16:creationId xmlns:a16="http://schemas.microsoft.com/office/drawing/2014/main" id="{527662E9-9A00-EA56-166B-AA987743A86E}"/>
                        </a:ext>
                      </a:extLst>
                    </p:cNvPr>
                    <p:cNvPicPr/>
                    <p:nvPr/>
                  </p:nvPicPr>
                  <p:blipFill>
                    <a:blip r:embed="rId515"/>
                    <a:stretch>
                      <a:fillRect/>
                    </a:stretch>
                  </p:blipFill>
                  <p:spPr>
                    <a:xfrm>
                      <a:off x="10047990" y="1605030"/>
                      <a:ext cx="20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749" name="Ink 748">
                      <a:extLst>
                        <a:ext uri="{FF2B5EF4-FFF2-40B4-BE49-F238E27FC236}">
                          <a16:creationId xmlns:a16="http://schemas.microsoft.com/office/drawing/2014/main" id="{652B7E81-BBEE-6039-CF76-F378131CF0D7}"/>
                        </a:ext>
                      </a:extLst>
                    </p14:cNvPr>
                    <p14:cNvContentPartPr/>
                    <p14:nvPr/>
                  </p14:nvContentPartPr>
                  <p14:xfrm>
                    <a:off x="10055190" y="1635630"/>
                    <a:ext cx="27360" cy="160200"/>
                  </p14:xfrm>
                </p:contentPart>
              </mc:Choice>
              <mc:Fallback xmlns="">
                <p:pic>
                  <p:nvPicPr>
                    <p:cNvPr id="898" name="Ink 897">
                      <a:extLst>
                        <a:ext uri="{FF2B5EF4-FFF2-40B4-BE49-F238E27FC236}">
                          <a16:creationId xmlns:a16="http://schemas.microsoft.com/office/drawing/2014/main" id="{97FE9B82-57B0-6770-A1AD-FD42F814CF12}"/>
                        </a:ext>
                      </a:extLst>
                    </p:cNvPr>
                    <p:cNvPicPr/>
                    <p:nvPr/>
                  </p:nvPicPr>
                  <p:blipFill>
                    <a:blip r:embed="rId517"/>
                    <a:stretch>
                      <a:fillRect/>
                    </a:stretch>
                  </p:blipFill>
                  <p:spPr>
                    <a:xfrm>
                      <a:off x="10050870" y="1631310"/>
                      <a:ext cx="3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750" name="Ink 749">
                      <a:extLst>
                        <a:ext uri="{FF2B5EF4-FFF2-40B4-BE49-F238E27FC236}">
                          <a16:creationId xmlns:a16="http://schemas.microsoft.com/office/drawing/2014/main" id="{BD89124F-0FD6-5A52-ED14-A450146EFF78}"/>
                        </a:ext>
                      </a:extLst>
                    </p14:cNvPr>
                    <p14:cNvContentPartPr/>
                    <p14:nvPr/>
                  </p14:nvContentPartPr>
                  <p14:xfrm>
                    <a:off x="10052670" y="1625550"/>
                    <a:ext cx="28440" cy="151200"/>
                  </p14:xfrm>
                </p:contentPart>
              </mc:Choice>
              <mc:Fallback xmlns="">
                <p:pic>
                  <p:nvPicPr>
                    <p:cNvPr id="899" name="Ink 898">
                      <a:extLst>
                        <a:ext uri="{FF2B5EF4-FFF2-40B4-BE49-F238E27FC236}">
                          <a16:creationId xmlns:a16="http://schemas.microsoft.com/office/drawing/2014/main" id="{394FBB35-A31F-EEE9-4A51-1F777B622E6B}"/>
                        </a:ext>
                      </a:extLst>
                    </p:cNvPr>
                    <p:cNvPicPr/>
                    <p:nvPr/>
                  </p:nvPicPr>
                  <p:blipFill>
                    <a:blip r:embed="rId519"/>
                    <a:stretch>
                      <a:fillRect/>
                    </a:stretch>
                  </p:blipFill>
                  <p:spPr>
                    <a:xfrm>
                      <a:off x="10048350" y="1621230"/>
                      <a:ext cx="37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751" name="Ink 750">
                      <a:extLst>
                        <a:ext uri="{FF2B5EF4-FFF2-40B4-BE49-F238E27FC236}">
                          <a16:creationId xmlns:a16="http://schemas.microsoft.com/office/drawing/2014/main" id="{93835F62-82CF-003A-E7E5-0FE075ED19EB}"/>
                        </a:ext>
                      </a:extLst>
                    </p14:cNvPr>
                    <p14:cNvContentPartPr/>
                    <p14:nvPr/>
                  </p14:nvContentPartPr>
                  <p14:xfrm>
                    <a:off x="10060950" y="1599630"/>
                    <a:ext cx="23040" cy="140040"/>
                  </p14:xfrm>
                </p:contentPart>
              </mc:Choice>
              <mc:Fallback xmlns="">
                <p:pic>
                  <p:nvPicPr>
                    <p:cNvPr id="900" name="Ink 899">
                      <a:extLst>
                        <a:ext uri="{FF2B5EF4-FFF2-40B4-BE49-F238E27FC236}">
                          <a16:creationId xmlns:a16="http://schemas.microsoft.com/office/drawing/2014/main" id="{C263D786-8D0C-FC84-FA2E-17DCA0DBE72F}"/>
                        </a:ext>
                      </a:extLst>
                    </p:cNvPr>
                    <p:cNvPicPr/>
                    <p:nvPr/>
                  </p:nvPicPr>
                  <p:blipFill>
                    <a:blip r:embed="rId521"/>
                    <a:stretch>
                      <a:fillRect/>
                    </a:stretch>
                  </p:blipFill>
                  <p:spPr>
                    <a:xfrm>
                      <a:off x="10056630" y="1595310"/>
                      <a:ext cx="31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752" name="Ink 751">
                      <a:extLst>
                        <a:ext uri="{FF2B5EF4-FFF2-40B4-BE49-F238E27FC236}">
                          <a16:creationId xmlns:a16="http://schemas.microsoft.com/office/drawing/2014/main" id="{115D6AFA-3972-A125-489F-82E7E7EEA4F3}"/>
                        </a:ext>
                      </a:extLst>
                    </p14:cNvPr>
                    <p14:cNvContentPartPr/>
                    <p14:nvPr/>
                  </p14:nvContentPartPr>
                  <p14:xfrm>
                    <a:off x="10041510" y="1617270"/>
                    <a:ext cx="18360" cy="142920"/>
                  </p14:xfrm>
                </p:contentPart>
              </mc:Choice>
              <mc:Fallback xmlns="">
                <p:pic>
                  <p:nvPicPr>
                    <p:cNvPr id="901" name="Ink 900">
                      <a:extLst>
                        <a:ext uri="{FF2B5EF4-FFF2-40B4-BE49-F238E27FC236}">
                          <a16:creationId xmlns:a16="http://schemas.microsoft.com/office/drawing/2014/main" id="{768281F8-8C17-5974-7001-6B96C7950534}"/>
                        </a:ext>
                      </a:extLst>
                    </p:cNvPr>
                    <p:cNvPicPr/>
                    <p:nvPr/>
                  </p:nvPicPr>
                  <p:blipFill>
                    <a:blip r:embed="rId523"/>
                    <a:stretch>
                      <a:fillRect/>
                    </a:stretch>
                  </p:blipFill>
                  <p:spPr>
                    <a:xfrm>
                      <a:off x="10037190" y="1612950"/>
                      <a:ext cx="2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53" name="Ink 752">
                      <a:extLst>
                        <a:ext uri="{FF2B5EF4-FFF2-40B4-BE49-F238E27FC236}">
                          <a16:creationId xmlns:a16="http://schemas.microsoft.com/office/drawing/2014/main" id="{5336E2CC-313E-7C23-5868-C1F7F3431A29}"/>
                        </a:ext>
                      </a:extLst>
                    </p14:cNvPr>
                    <p14:cNvContentPartPr/>
                    <p14:nvPr/>
                  </p14:nvContentPartPr>
                  <p14:xfrm>
                    <a:off x="10030350" y="1606830"/>
                    <a:ext cx="19080" cy="148680"/>
                  </p14:xfrm>
                </p:contentPart>
              </mc:Choice>
              <mc:Fallback xmlns="">
                <p:pic>
                  <p:nvPicPr>
                    <p:cNvPr id="902" name="Ink 901">
                      <a:extLst>
                        <a:ext uri="{FF2B5EF4-FFF2-40B4-BE49-F238E27FC236}">
                          <a16:creationId xmlns:a16="http://schemas.microsoft.com/office/drawing/2014/main" id="{5DC58536-CE51-EE74-6A19-68F52848F1C0}"/>
                        </a:ext>
                      </a:extLst>
                    </p:cNvPr>
                    <p:cNvPicPr/>
                    <p:nvPr/>
                  </p:nvPicPr>
                  <p:blipFill>
                    <a:blip r:embed="rId525"/>
                    <a:stretch>
                      <a:fillRect/>
                    </a:stretch>
                  </p:blipFill>
                  <p:spPr>
                    <a:xfrm>
                      <a:off x="10026030" y="1602510"/>
                      <a:ext cx="27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754" name="Ink 753">
                      <a:extLst>
                        <a:ext uri="{FF2B5EF4-FFF2-40B4-BE49-F238E27FC236}">
                          <a16:creationId xmlns:a16="http://schemas.microsoft.com/office/drawing/2014/main" id="{793E08A3-DB67-C8AF-D98C-4882B435D6AC}"/>
                        </a:ext>
                      </a:extLst>
                    </p14:cNvPr>
                    <p14:cNvContentPartPr/>
                    <p14:nvPr/>
                  </p14:nvContentPartPr>
                  <p14:xfrm>
                    <a:off x="10029270" y="1676670"/>
                    <a:ext cx="13680" cy="102240"/>
                  </p14:xfrm>
                </p:contentPart>
              </mc:Choice>
              <mc:Fallback xmlns="">
                <p:pic>
                  <p:nvPicPr>
                    <p:cNvPr id="903" name="Ink 902">
                      <a:extLst>
                        <a:ext uri="{FF2B5EF4-FFF2-40B4-BE49-F238E27FC236}">
                          <a16:creationId xmlns:a16="http://schemas.microsoft.com/office/drawing/2014/main" id="{32004791-6AA5-9FE7-EA76-3F716174AC70}"/>
                        </a:ext>
                      </a:extLst>
                    </p:cNvPr>
                    <p:cNvPicPr/>
                    <p:nvPr/>
                  </p:nvPicPr>
                  <p:blipFill>
                    <a:blip r:embed="rId527"/>
                    <a:stretch>
                      <a:fillRect/>
                    </a:stretch>
                  </p:blipFill>
                  <p:spPr>
                    <a:xfrm>
                      <a:off x="10024950" y="1672350"/>
                      <a:ext cx="2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755" name="Ink 754">
                      <a:extLst>
                        <a:ext uri="{FF2B5EF4-FFF2-40B4-BE49-F238E27FC236}">
                          <a16:creationId xmlns:a16="http://schemas.microsoft.com/office/drawing/2014/main" id="{A83B56C6-BB06-7CCC-2CDF-16FF1943D44B}"/>
                        </a:ext>
                      </a:extLst>
                    </p14:cNvPr>
                    <p14:cNvContentPartPr/>
                    <p14:nvPr/>
                  </p14:nvContentPartPr>
                  <p14:xfrm>
                    <a:off x="10007670" y="1688190"/>
                    <a:ext cx="21240" cy="99360"/>
                  </p14:xfrm>
                </p:contentPart>
              </mc:Choice>
              <mc:Fallback xmlns="">
                <p:pic>
                  <p:nvPicPr>
                    <p:cNvPr id="904" name="Ink 903">
                      <a:extLst>
                        <a:ext uri="{FF2B5EF4-FFF2-40B4-BE49-F238E27FC236}">
                          <a16:creationId xmlns:a16="http://schemas.microsoft.com/office/drawing/2014/main" id="{002AAC36-E9D4-E111-072A-54383C861394}"/>
                        </a:ext>
                      </a:extLst>
                    </p:cNvPr>
                    <p:cNvPicPr/>
                    <p:nvPr/>
                  </p:nvPicPr>
                  <p:blipFill>
                    <a:blip r:embed="rId529"/>
                    <a:stretch>
                      <a:fillRect/>
                    </a:stretch>
                  </p:blipFill>
                  <p:spPr>
                    <a:xfrm>
                      <a:off x="10003350" y="1683870"/>
                      <a:ext cx="29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756" name="Ink 755">
                      <a:extLst>
                        <a:ext uri="{FF2B5EF4-FFF2-40B4-BE49-F238E27FC236}">
                          <a16:creationId xmlns:a16="http://schemas.microsoft.com/office/drawing/2014/main" id="{1F426BD3-A22F-EA3B-758D-00F45F425594}"/>
                        </a:ext>
                      </a:extLst>
                    </p14:cNvPr>
                    <p14:cNvContentPartPr/>
                    <p14:nvPr/>
                  </p14:nvContentPartPr>
                  <p14:xfrm>
                    <a:off x="10020270" y="1634910"/>
                    <a:ext cx="19800" cy="174600"/>
                  </p14:xfrm>
                </p:contentPart>
              </mc:Choice>
              <mc:Fallback xmlns="">
                <p:pic>
                  <p:nvPicPr>
                    <p:cNvPr id="905" name="Ink 904">
                      <a:extLst>
                        <a:ext uri="{FF2B5EF4-FFF2-40B4-BE49-F238E27FC236}">
                          <a16:creationId xmlns:a16="http://schemas.microsoft.com/office/drawing/2014/main" id="{1A2BC543-C7EA-D694-75FA-BF6ECCF494A7}"/>
                        </a:ext>
                      </a:extLst>
                    </p:cNvPr>
                    <p:cNvPicPr/>
                    <p:nvPr/>
                  </p:nvPicPr>
                  <p:blipFill>
                    <a:blip r:embed="rId531"/>
                    <a:stretch>
                      <a:fillRect/>
                    </a:stretch>
                  </p:blipFill>
                  <p:spPr>
                    <a:xfrm>
                      <a:off x="10015950" y="1630590"/>
                      <a:ext cx="28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757" name="Ink 756">
                      <a:extLst>
                        <a:ext uri="{FF2B5EF4-FFF2-40B4-BE49-F238E27FC236}">
                          <a16:creationId xmlns:a16="http://schemas.microsoft.com/office/drawing/2014/main" id="{CB1691F0-27E3-BF27-85A6-5169F60709AD}"/>
                        </a:ext>
                      </a:extLst>
                    </p14:cNvPr>
                    <p14:cNvContentPartPr/>
                    <p14:nvPr/>
                  </p14:nvContentPartPr>
                  <p14:xfrm>
                    <a:off x="10018470" y="1700790"/>
                    <a:ext cx="5760" cy="81720"/>
                  </p14:xfrm>
                </p:contentPart>
              </mc:Choice>
              <mc:Fallback xmlns="">
                <p:pic>
                  <p:nvPicPr>
                    <p:cNvPr id="906" name="Ink 905">
                      <a:extLst>
                        <a:ext uri="{FF2B5EF4-FFF2-40B4-BE49-F238E27FC236}">
                          <a16:creationId xmlns:a16="http://schemas.microsoft.com/office/drawing/2014/main" id="{1CD91E14-5896-9B72-BFC2-587234B095FD}"/>
                        </a:ext>
                      </a:extLst>
                    </p:cNvPr>
                    <p:cNvPicPr/>
                    <p:nvPr/>
                  </p:nvPicPr>
                  <p:blipFill>
                    <a:blip r:embed="rId533"/>
                    <a:stretch>
                      <a:fillRect/>
                    </a:stretch>
                  </p:blipFill>
                  <p:spPr>
                    <a:xfrm>
                      <a:off x="10014150" y="169647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758" name="Ink 757">
                      <a:extLst>
                        <a:ext uri="{FF2B5EF4-FFF2-40B4-BE49-F238E27FC236}">
                          <a16:creationId xmlns:a16="http://schemas.microsoft.com/office/drawing/2014/main" id="{E2FF8A3F-1ADC-125D-7C7D-D3BD271B0E4A}"/>
                        </a:ext>
                      </a:extLst>
                    </p14:cNvPr>
                    <p14:cNvContentPartPr/>
                    <p14:nvPr/>
                  </p14:nvContentPartPr>
                  <p14:xfrm>
                    <a:off x="9991830" y="1673790"/>
                    <a:ext cx="28800" cy="128520"/>
                  </p14:xfrm>
                </p:contentPart>
              </mc:Choice>
              <mc:Fallback xmlns="">
                <p:pic>
                  <p:nvPicPr>
                    <p:cNvPr id="907" name="Ink 906">
                      <a:extLst>
                        <a:ext uri="{FF2B5EF4-FFF2-40B4-BE49-F238E27FC236}">
                          <a16:creationId xmlns:a16="http://schemas.microsoft.com/office/drawing/2014/main" id="{A99565BD-42B6-AD3B-6452-9F7BF5EBB7D8}"/>
                        </a:ext>
                      </a:extLst>
                    </p:cNvPr>
                    <p:cNvPicPr/>
                    <p:nvPr/>
                  </p:nvPicPr>
                  <p:blipFill>
                    <a:blip r:embed="rId535"/>
                    <a:stretch>
                      <a:fillRect/>
                    </a:stretch>
                  </p:blipFill>
                  <p:spPr>
                    <a:xfrm>
                      <a:off x="9987510" y="1669470"/>
                      <a:ext cx="37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759" name="Ink 758">
                      <a:extLst>
                        <a:ext uri="{FF2B5EF4-FFF2-40B4-BE49-F238E27FC236}">
                          <a16:creationId xmlns:a16="http://schemas.microsoft.com/office/drawing/2014/main" id="{F21610E2-F34C-6ABC-7D3B-79A02081912C}"/>
                        </a:ext>
                      </a:extLst>
                    </p14:cNvPr>
                    <p14:cNvContentPartPr/>
                    <p14:nvPr/>
                  </p14:nvContentPartPr>
                  <p14:xfrm>
                    <a:off x="10000470" y="1704030"/>
                    <a:ext cx="14400" cy="120240"/>
                  </p14:xfrm>
                </p:contentPart>
              </mc:Choice>
              <mc:Fallback xmlns="">
                <p:pic>
                  <p:nvPicPr>
                    <p:cNvPr id="908" name="Ink 907">
                      <a:extLst>
                        <a:ext uri="{FF2B5EF4-FFF2-40B4-BE49-F238E27FC236}">
                          <a16:creationId xmlns:a16="http://schemas.microsoft.com/office/drawing/2014/main" id="{673635F7-3F9C-BC7B-C252-58D27F446BF2}"/>
                        </a:ext>
                      </a:extLst>
                    </p:cNvPr>
                    <p:cNvPicPr/>
                    <p:nvPr/>
                  </p:nvPicPr>
                  <p:blipFill>
                    <a:blip r:embed="rId537"/>
                    <a:stretch>
                      <a:fillRect/>
                    </a:stretch>
                  </p:blipFill>
                  <p:spPr>
                    <a:xfrm>
                      <a:off x="9996150" y="1699710"/>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760" name="Ink 759">
                      <a:extLst>
                        <a:ext uri="{FF2B5EF4-FFF2-40B4-BE49-F238E27FC236}">
                          <a16:creationId xmlns:a16="http://schemas.microsoft.com/office/drawing/2014/main" id="{EA0FE075-1F45-2050-379B-E31E312439E5}"/>
                        </a:ext>
                      </a:extLst>
                    </p14:cNvPr>
                    <p14:cNvContentPartPr/>
                    <p14:nvPr/>
                  </p14:nvContentPartPr>
                  <p14:xfrm>
                    <a:off x="9991830" y="1701870"/>
                    <a:ext cx="9000" cy="124560"/>
                  </p14:xfrm>
                </p:contentPart>
              </mc:Choice>
              <mc:Fallback xmlns="">
                <p:pic>
                  <p:nvPicPr>
                    <p:cNvPr id="909" name="Ink 908">
                      <a:extLst>
                        <a:ext uri="{FF2B5EF4-FFF2-40B4-BE49-F238E27FC236}">
                          <a16:creationId xmlns:a16="http://schemas.microsoft.com/office/drawing/2014/main" id="{41D30D40-AF81-98D2-7602-ADF4FDE88EEB}"/>
                        </a:ext>
                      </a:extLst>
                    </p:cNvPr>
                    <p:cNvPicPr/>
                    <p:nvPr/>
                  </p:nvPicPr>
                  <p:blipFill>
                    <a:blip r:embed="rId539"/>
                    <a:stretch>
                      <a:fillRect/>
                    </a:stretch>
                  </p:blipFill>
                  <p:spPr>
                    <a:xfrm>
                      <a:off x="9987510" y="1697550"/>
                      <a:ext cx="1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761" name="Ink 760">
                      <a:extLst>
                        <a:ext uri="{FF2B5EF4-FFF2-40B4-BE49-F238E27FC236}">
                          <a16:creationId xmlns:a16="http://schemas.microsoft.com/office/drawing/2014/main" id="{81549752-F572-A0A2-EA5F-02E81F33A408}"/>
                        </a:ext>
                      </a:extLst>
                    </p14:cNvPr>
                    <p14:cNvContentPartPr/>
                    <p14:nvPr/>
                  </p14:nvContentPartPr>
                  <p14:xfrm>
                    <a:off x="9981750" y="1703670"/>
                    <a:ext cx="15480" cy="138600"/>
                  </p14:xfrm>
                </p:contentPart>
              </mc:Choice>
              <mc:Fallback xmlns="">
                <p:pic>
                  <p:nvPicPr>
                    <p:cNvPr id="910" name="Ink 909">
                      <a:extLst>
                        <a:ext uri="{FF2B5EF4-FFF2-40B4-BE49-F238E27FC236}">
                          <a16:creationId xmlns:a16="http://schemas.microsoft.com/office/drawing/2014/main" id="{5829D44F-A3C2-49CE-5EC0-7968EB7F62D7}"/>
                        </a:ext>
                      </a:extLst>
                    </p:cNvPr>
                    <p:cNvPicPr/>
                    <p:nvPr/>
                  </p:nvPicPr>
                  <p:blipFill>
                    <a:blip r:embed="rId541"/>
                    <a:stretch>
                      <a:fillRect/>
                    </a:stretch>
                  </p:blipFill>
                  <p:spPr>
                    <a:xfrm>
                      <a:off x="9977430" y="1699350"/>
                      <a:ext cx="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762" name="Ink 761">
                      <a:extLst>
                        <a:ext uri="{FF2B5EF4-FFF2-40B4-BE49-F238E27FC236}">
                          <a16:creationId xmlns:a16="http://schemas.microsoft.com/office/drawing/2014/main" id="{32FC92D6-AD09-32EF-E2EA-EC15B1463A58}"/>
                        </a:ext>
                      </a:extLst>
                    </p14:cNvPr>
                    <p14:cNvContentPartPr/>
                    <p14:nvPr/>
                  </p14:nvContentPartPr>
                  <p14:xfrm>
                    <a:off x="9965910" y="1687110"/>
                    <a:ext cx="15120" cy="118440"/>
                  </p14:xfrm>
                </p:contentPart>
              </mc:Choice>
              <mc:Fallback xmlns="">
                <p:pic>
                  <p:nvPicPr>
                    <p:cNvPr id="911" name="Ink 910">
                      <a:extLst>
                        <a:ext uri="{FF2B5EF4-FFF2-40B4-BE49-F238E27FC236}">
                          <a16:creationId xmlns:a16="http://schemas.microsoft.com/office/drawing/2014/main" id="{1751D9E2-46FB-6E24-50AA-630BF5ADD29A}"/>
                        </a:ext>
                      </a:extLst>
                    </p:cNvPr>
                    <p:cNvPicPr/>
                    <p:nvPr/>
                  </p:nvPicPr>
                  <p:blipFill>
                    <a:blip r:embed="rId543"/>
                    <a:stretch>
                      <a:fillRect/>
                    </a:stretch>
                  </p:blipFill>
                  <p:spPr>
                    <a:xfrm>
                      <a:off x="9961590" y="1682790"/>
                      <a:ext cx="2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763" name="Ink 762">
                      <a:extLst>
                        <a:ext uri="{FF2B5EF4-FFF2-40B4-BE49-F238E27FC236}">
                          <a16:creationId xmlns:a16="http://schemas.microsoft.com/office/drawing/2014/main" id="{CD3F8BEA-C0C0-888E-CBC2-D20E91943C12}"/>
                        </a:ext>
                      </a:extLst>
                    </p14:cNvPr>
                    <p14:cNvContentPartPr/>
                    <p14:nvPr/>
                  </p14:nvContentPartPr>
                  <p14:xfrm>
                    <a:off x="9951510" y="1709070"/>
                    <a:ext cx="16920" cy="140400"/>
                  </p14:xfrm>
                </p:contentPart>
              </mc:Choice>
              <mc:Fallback xmlns="">
                <p:pic>
                  <p:nvPicPr>
                    <p:cNvPr id="912" name="Ink 911">
                      <a:extLst>
                        <a:ext uri="{FF2B5EF4-FFF2-40B4-BE49-F238E27FC236}">
                          <a16:creationId xmlns:a16="http://schemas.microsoft.com/office/drawing/2014/main" id="{15EE57A7-F6C8-B6A0-AE43-9A3EB0BA4051}"/>
                        </a:ext>
                      </a:extLst>
                    </p:cNvPr>
                    <p:cNvPicPr/>
                    <p:nvPr/>
                  </p:nvPicPr>
                  <p:blipFill>
                    <a:blip r:embed="rId545"/>
                    <a:stretch>
                      <a:fillRect/>
                    </a:stretch>
                  </p:blipFill>
                  <p:spPr>
                    <a:xfrm>
                      <a:off x="9947190" y="1704750"/>
                      <a:ext cx="2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764" name="Ink 763">
                      <a:extLst>
                        <a:ext uri="{FF2B5EF4-FFF2-40B4-BE49-F238E27FC236}">
                          <a16:creationId xmlns:a16="http://schemas.microsoft.com/office/drawing/2014/main" id="{54B6F625-D342-A0A1-A8A3-AF6140F6CC56}"/>
                        </a:ext>
                      </a:extLst>
                    </p14:cNvPr>
                    <p14:cNvContentPartPr/>
                    <p14:nvPr/>
                  </p14:nvContentPartPr>
                  <p14:xfrm>
                    <a:off x="9962310" y="1697190"/>
                    <a:ext cx="13680" cy="135000"/>
                  </p14:xfrm>
                </p:contentPart>
              </mc:Choice>
              <mc:Fallback xmlns="">
                <p:pic>
                  <p:nvPicPr>
                    <p:cNvPr id="913" name="Ink 912">
                      <a:extLst>
                        <a:ext uri="{FF2B5EF4-FFF2-40B4-BE49-F238E27FC236}">
                          <a16:creationId xmlns:a16="http://schemas.microsoft.com/office/drawing/2014/main" id="{E440AD7E-FD25-D1E6-694A-FA3F6FC30984}"/>
                        </a:ext>
                      </a:extLst>
                    </p:cNvPr>
                    <p:cNvPicPr/>
                    <p:nvPr/>
                  </p:nvPicPr>
                  <p:blipFill>
                    <a:blip r:embed="rId547"/>
                    <a:stretch>
                      <a:fillRect/>
                    </a:stretch>
                  </p:blipFill>
                  <p:spPr>
                    <a:xfrm>
                      <a:off x="9957990" y="1692870"/>
                      <a:ext cx="22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765" name="Ink 764">
                      <a:extLst>
                        <a:ext uri="{FF2B5EF4-FFF2-40B4-BE49-F238E27FC236}">
                          <a16:creationId xmlns:a16="http://schemas.microsoft.com/office/drawing/2014/main" id="{9842A8DE-A75E-0348-9075-7B97482B2AFF}"/>
                        </a:ext>
                      </a:extLst>
                    </p14:cNvPr>
                    <p14:cNvContentPartPr/>
                    <p14:nvPr/>
                  </p14:nvContentPartPr>
                  <p14:xfrm>
                    <a:off x="9952230" y="1705110"/>
                    <a:ext cx="11880" cy="131400"/>
                  </p14:xfrm>
                </p:contentPart>
              </mc:Choice>
              <mc:Fallback xmlns="">
                <p:pic>
                  <p:nvPicPr>
                    <p:cNvPr id="914" name="Ink 913">
                      <a:extLst>
                        <a:ext uri="{FF2B5EF4-FFF2-40B4-BE49-F238E27FC236}">
                          <a16:creationId xmlns:a16="http://schemas.microsoft.com/office/drawing/2014/main" id="{F4FDA1EE-C0F5-A929-865B-EC83D4FD8780}"/>
                        </a:ext>
                      </a:extLst>
                    </p:cNvPr>
                    <p:cNvPicPr/>
                    <p:nvPr/>
                  </p:nvPicPr>
                  <p:blipFill>
                    <a:blip r:embed="rId549"/>
                    <a:stretch>
                      <a:fillRect/>
                    </a:stretch>
                  </p:blipFill>
                  <p:spPr>
                    <a:xfrm>
                      <a:off x="9947910" y="1700790"/>
                      <a:ext cx="20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766" name="Ink 765">
                      <a:extLst>
                        <a:ext uri="{FF2B5EF4-FFF2-40B4-BE49-F238E27FC236}">
                          <a16:creationId xmlns:a16="http://schemas.microsoft.com/office/drawing/2014/main" id="{838F2F69-AD34-8A21-F868-28441D267814}"/>
                        </a:ext>
                      </a:extLst>
                    </p14:cNvPr>
                    <p14:cNvContentPartPr/>
                    <p14:nvPr/>
                  </p14:nvContentPartPr>
                  <p14:xfrm>
                    <a:off x="9941790" y="1709790"/>
                    <a:ext cx="7560" cy="133560"/>
                  </p14:xfrm>
                </p:contentPart>
              </mc:Choice>
              <mc:Fallback xmlns="">
                <p:pic>
                  <p:nvPicPr>
                    <p:cNvPr id="915" name="Ink 914">
                      <a:extLst>
                        <a:ext uri="{FF2B5EF4-FFF2-40B4-BE49-F238E27FC236}">
                          <a16:creationId xmlns:a16="http://schemas.microsoft.com/office/drawing/2014/main" id="{CDE70EC2-BD21-2FE9-EF8F-02B1982DF9D8}"/>
                        </a:ext>
                      </a:extLst>
                    </p:cNvPr>
                    <p:cNvPicPr/>
                    <p:nvPr/>
                  </p:nvPicPr>
                  <p:blipFill>
                    <a:blip r:embed="rId551"/>
                    <a:stretch>
                      <a:fillRect/>
                    </a:stretch>
                  </p:blipFill>
                  <p:spPr>
                    <a:xfrm>
                      <a:off x="9937470" y="1705470"/>
                      <a:ext cx="16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767" name="Ink 766">
                      <a:extLst>
                        <a:ext uri="{FF2B5EF4-FFF2-40B4-BE49-F238E27FC236}">
                          <a16:creationId xmlns:a16="http://schemas.microsoft.com/office/drawing/2014/main" id="{87BC94E0-CA5A-07FE-C27A-77BD6D53BC95}"/>
                        </a:ext>
                      </a:extLst>
                    </p14:cNvPr>
                    <p14:cNvContentPartPr/>
                    <p14:nvPr/>
                  </p14:nvContentPartPr>
                  <p14:xfrm>
                    <a:off x="9928830" y="1706910"/>
                    <a:ext cx="9000" cy="143280"/>
                  </p14:xfrm>
                </p:contentPart>
              </mc:Choice>
              <mc:Fallback xmlns="">
                <p:pic>
                  <p:nvPicPr>
                    <p:cNvPr id="916" name="Ink 915">
                      <a:extLst>
                        <a:ext uri="{FF2B5EF4-FFF2-40B4-BE49-F238E27FC236}">
                          <a16:creationId xmlns:a16="http://schemas.microsoft.com/office/drawing/2014/main" id="{6D1CAF26-72FF-A802-B217-A2BCF8A7D404}"/>
                        </a:ext>
                      </a:extLst>
                    </p:cNvPr>
                    <p:cNvPicPr/>
                    <p:nvPr/>
                  </p:nvPicPr>
                  <p:blipFill>
                    <a:blip r:embed="rId553"/>
                    <a:stretch>
                      <a:fillRect/>
                    </a:stretch>
                  </p:blipFill>
                  <p:spPr>
                    <a:xfrm>
                      <a:off x="9924510" y="1702590"/>
                      <a:ext cx="1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768" name="Ink 767">
                      <a:extLst>
                        <a:ext uri="{FF2B5EF4-FFF2-40B4-BE49-F238E27FC236}">
                          <a16:creationId xmlns:a16="http://schemas.microsoft.com/office/drawing/2014/main" id="{29C560AD-83AC-AA69-19B6-52A8D6C5DA17}"/>
                        </a:ext>
                      </a:extLst>
                    </p14:cNvPr>
                    <p14:cNvContentPartPr/>
                    <p14:nvPr/>
                  </p14:nvContentPartPr>
                  <p14:xfrm>
                    <a:off x="9916950" y="1713390"/>
                    <a:ext cx="6480" cy="126720"/>
                  </p14:xfrm>
                </p:contentPart>
              </mc:Choice>
              <mc:Fallback xmlns="">
                <p:pic>
                  <p:nvPicPr>
                    <p:cNvPr id="917" name="Ink 916">
                      <a:extLst>
                        <a:ext uri="{FF2B5EF4-FFF2-40B4-BE49-F238E27FC236}">
                          <a16:creationId xmlns:a16="http://schemas.microsoft.com/office/drawing/2014/main" id="{2943F166-3243-C734-7DD5-6924BEF4E366}"/>
                        </a:ext>
                      </a:extLst>
                    </p:cNvPr>
                    <p:cNvPicPr/>
                    <p:nvPr/>
                  </p:nvPicPr>
                  <p:blipFill>
                    <a:blip r:embed="rId555"/>
                    <a:stretch>
                      <a:fillRect/>
                    </a:stretch>
                  </p:blipFill>
                  <p:spPr>
                    <a:xfrm>
                      <a:off x="9912630" y="1709070"/>
                      <a:ext cx="15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769" name="Ink 768">
                      <a:extLst>
                        <a:ext uri="{FF2B5EF4-FFF2-40B4-BE49-F238E27FC236}">
                          <a16:creationId xmlns:a16="http://schemas.microsoft.com/office/drawing/2014/main" id="{8B7180CF-15FD-E5A9-A935-638F8453CE6E}"/>
                        </a:ext>
                      </a:extLst>
                    </p14:cNvPr>
                    <p14:cNvContentPartPr/>
                    <p14:nvPr/>
                  </p14:nvContentPartPr>
                  <p14:xfrm>
                    <a:off x="9904710" y="1705470"/>
                    <a:ext cx="11160" cy="136440"/>
                  </p14:xfrm>
                </p:contentPart>
              </mc:Choice>
              <mc:Fallback xmlns="">
                <p:pic>
                  <p:nvPicPr>
                    <p:cNvPr id="918" name="Ink 917">
                      <a:extLst>
                        <a:ext uri="{FF2B5EF4-FFF2-40B4-BE49-F238E27FC236}">
                          <a16:creationId xmlns:a16="http://schemas.microsoft.com/office/drawing/2014/main" id="{A9956688-0DF3-F1C4-8513-1C4ACCBB1E4E}"/>
                        </a:ext>
                      </a:extLst>
                    </p:cNvPr>
                    <p:cNvPicPr/>
                    <p:nvPr/>
                  </p:nvPicPr>
                  <p:blipFill>
                    <a:blip r:embed="rId557"/>
                    <a:stretch>
                      <a:fillRect/>
                    </a:stretch>
                  </p:blipFill>
                  <p:spPr>
                    <a:xfrm>
                      <a:off x="9900390" y="170115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770" name="Ink 769">
                      <a:extLst>
                        <a:ext uri="{FF2B5EF4-FFF2-40B4-BE49-F238E27FC236}">
                          <a16:creationId xmlns:a16="http://schemas.microsoft.com/office/drawing/2014/main" id="{BD722CA9-32D1-AE18-B9A8-C626A4EF817E}"/>
                        </a:ext>
                      </a:extLst>
                    </p14:cNvPr>
                    <p14:cNvContentPartPr/>
                    <p14:nvPr/>
                  </p14:nvContentPartPr>
                  <p14:xfrm>
                    <a:off x="9896790" y="1707270"/>
                    <a:ext cx="10800" cy="122760"/>
                  </p14:xfrm>
                </p:contentPart>
              </mc:Choice>
              <mc:Fallback xmlns="">
                <p:pic>
                  <p:nvPicPr>
                    <p:cNvPr id="919" name="Ink 918">
                      <a:extLst>
                        <a:ext uri="{FF2B5EF4-FFF2-40B4-BE49-F238E27FC236}">
                          <a16:creationId xmlns:a16="http://schemas.microsoft.com/office/drawing/2014/main" id="{22CF2FF4-E269-4F4B-7608-6B7612E20D9E}"/>
                        </a:ext>
                      </a:extLst>
                    </p:cNvPr>
                    <p:cNvPicPr/>
                    <p:nvPr/>
                  </p:nvPicPr>
                  <p:blipFill>
                    <a:blip r:embed="rId559"/>
                    <a:stretch>
                      <a:fillRect/>
                    </a:stretch>
                  </p:blipFill>
                  <p:spPr>
                    <a:xfrm>
                      <a:off x="9892470" y="1702950"/>
                      <a:ext cx="1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771" name="Ink 770">
                      <a:extLst>
                        <a:ext uri="{FF2B5EF4-FFF2-40B4-BE49-F238E27FC236}">
                          <a16:creationId xmlns:a16="http://schemas.microsoft.com/office/drawing/2014/main" id="{89FE7B28-77C4-899E-B3C3-79514E6D4FE9}"/>
                        </a:ext>
                      </a:extLst>
                    </p14:cNvPr>
                    <p14:cNvContentPartPr/>
                    <p14:nvPr/>
                  </p14:nvContentPartPr>
                  <p14:xfrm>
                    <a:off x="9896790" y="1713030"/>
                    <a:ext cx="13320" cy="127800"/>
                  </p14:xfrm>
                </p:contentPart>
              </mc:Choice>
              <mc:Fallback xmlns="">
                <p:pic>
                  <p:nvPicPr>
                    <p:cNvPr id="920" name="Ink 919">
                      <a:extLst>
                        <a:ext uri="{FF2B5EF4-FFF2-40B4-BE49-F238E27FC236}">
                          <a16:creationId xmlns:a16="http://schemas.microsoft.com/office/drawing/2014/main" id="{348BE0FC-FE73-A1A9-2F81-C2EE3EF1A938}"/>
                        </a:ext>
                      </a:extLst>
                    </p:cNvPr>
                    <p:cNvPicPr/>
                    <p:nvPr/>
                  </p:nvPicPr>
                  <p:blipFill>
                    <a:blip r:embed="rId561"/>
                    <a:stretch>
                      <a:fillRect/>
                    </a:stretch>
                  </p:blipFill>
                  <p:spPr>
                    <a:xfrm>
                      <a:off x="9892470" y="1708710"/>
                      <a:ext cx="21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772" name="Ink 771">
                      <a:extLst>
                        <a:ext uri="{FF2B5EF4-FFF2-40B4-BE49-F238E27FC236}">
                          <a16:creationId xmlns:a16="http://schemas.microsoft.com/office/drawing/2014/main" id="{6F81D784-EEA7-13AC-FCAF-3533524B62E2}"/>
                        </a:ext>
                      </a:extLst>
                    </p14:cNvPr>
                    <p14:cNvContentPartPr/>
                    <p14:nvPr/>
                  </p14:nvContentPartPr>
                  <p14:xfrm>
                    <a:off x="9857190" y="1718430"/>
                    <a:ext cx="36720" cy="138240"/>
                  </p14:xfrm>
                </p:contentPart>
              </mc:Choice>
              <mc:Fallback xmlns="">
                <p:pic>
                  <p:nvPicPr>
                    <p:cNvPr id="921" name="Ink 920">
                      <a:extLst>
                        <a:ext uri="{FF2B5EF4-FFF2-40B4-BE49-F238E27FC236}">
                          <a16:creationId xmlns:a16="http://schemas.microsoft.com/office/drawing/2014/main" id="{1209F4FC-338B-C377-165E-43AB4255BC1A}"/>
                        </a:ext>
                      </a:extLst>
                    </p:cNvPr>
                    <p:cNvPicPr/>
                    <p:nvPr/>
                  </p:nvPicPr>
                  <p:blipFill>
                    <a:blip r:embed="rId563"/>
                    <a:stretch>
                      <a:fillRect/>
                    </a:stretch>
                  </p:blipFill>
                  <p:spPr>
                    <a:xfrm>
                      <a:off x="9852870" y="1714110"/>
                      <a:ext cx="4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773" name="Ink 772">
                      <a:extLst>
                        <a:ext uri="{FF2B5EF4-FFF2-40B4-BE49-F238E27FC236}">
                          <a16:creationId xmlns:a16="http://schemas.microsoft.com/office/drawing/2014/main" id="{FB26153C-2F13-744A-676D-CA4A55001789}"/>
                        </a:ext>
                      </a:extLst>
                    </p14:cNvPr>
                    <p14:cNvContentPartPr/>
                    <p14:nvPr/>
                  </p14:nvContentPartPr>
                  <p14:xfrm>
                    <a:off x="9876630" y="1716630"/>
                    <a:ext cx="12600" cy="102240"/>
                  </p14:xfrm>
                </p:contentPart>
              </mc:Choice>
              <mc:Fallback xmlns="">
                <p:pic>
                  <p:nvPicPr>
                    <p:cNvPr id="922" name="Ink 921">
                      <a:extLst>
                        <a:ext uri="{FF2B5EF4-FFF2-40B4-BE49-F238E27FC236}">
                          <a16:creationId xmlns:a16="http://schemas.microsoft.com/office/drawing/2014/main" id="{6363C1A8-3677-C618-861C-03DBA4BBAA15}"/>
                        </a:ext>
                      </a:extLst>
                    </p:cNvPr>
                    <p:cNvPicPr/>
                    <p:nvPr/>
                  </p:nvPicPr>
                  <p:blipFill>
                    <a:blip r:embed="rId565"/>
                    <a:stretch>
                      <a:fillRect/>
                    </a:stretch>
                  </p:blipFill>
                  <p:spPr>
                    <a:xfrm>
                      <a:off x="9872310" y="1712310"/>
                      <a:ext cx="21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774" name="Ink 773">
                      <a:extLst>
                        <a:ext uri="{FF2B5EF4-FFF2-40B4-BE49-F238E27FC236}">
                          <a16:creationId xmlns:a16="http://schemas.microsoft.com/office/drawing/2014/main" id="{681DE131-88F0-F12E-5C06-6CBFF90EC6A0}"/>
                        </a:ext>
                      </a:extLst>
                    </p14:cNvPr>
                    <p14:cNvContentPartPr/>
                    <p14:nvPr/>
                  </p14:nvContentPartPr>
                  <p14:xfrm>
                    <a:off x="9847830" y="1726350"/>
                    <a:ext cx="8280" cy="115920"/>
                  </p14:xfrm>
                </p:contentPart>
              </mc:Choice>
              <mc:Fallback xmlns="">
                <p:pic>
                  <p:nvPicPr>
                    <p:cNvPr id="923" name="Ink 922">
                      <a:extLst>
                        <a:ext uri="{FF2B5EF4-FFF2-40B4-BE49-F238E27FC236}">
                          <a16:creationId xmlns:a16="http://schemas.microsoft.com/office/drawing/2014/main" id="{329A676A-FBAE-1421-957E-0F2B0B724F8D}"/>
                        </a:ext>
                      </a:extLst>
                    </p:cNvPr>
                    <p:cNvPicPr/>
                    <p:nvPr/>
                  </p:nvPicPr>
                  <p:blipFill>
                    <a:blip r:embed="rId567"/>
                    <a:stretch>
                      <a:fillRect/>
                    </a:stretch>
                  </p:blipFill>
                  <p:spPr>
                    <a:xfrm>
                      <a:off x="9843510" y="1722030"/>
                      <a:ext cx="16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775" name="Ink 774">
                      <a:extLst>
                        <a:ext uri="{FF2B5EF4-FFF2-40B4-BE49-F238E27FC236}">
                          <a16:creationId xmlns:a16="http://schemas.microsoft.com/office/drawing/2014/main" id="{6088B82F-EE71-21FA-8DBE-4ED69190990F}"/>
                        </a:ext>
                      </a:extLst>
                    </p14:cNvPr>
                    <p14:cNvContentPartPr/>
                    <p14:nvPr/>
                  </p14:nvContentPartPr>
                  <p14:xfrm>
                    <a:off x="9844950" y="1731750"/>
                    <a:ext cx="8280" cy="111960"/>
                  </p14:xfrm>
                </p:contentPart>
              </mc:Choice>
              <mc:Fallback xmlns="">
                <p:pic>
                  <p:nvPicPr>
                    <p:cNvPr id="924" name="Ink 923">
                      <a:extLst>
                        <a:ext uri="{FF2B5EF4-FFF2-40B4-BE49-F238E27FC236}">
                          <a16:creationId xmlns:a16="http://schemas.microsoft.com/office/drawing/2014/main" id="{B3D0037A-607A-AF53-2E92-85618467B17B}"/>
                        </a:ext>
                      </a:extLst>
                    </p:cNvPr>
                    <p:cNvPicPr/>
                    <p:nvPr/>
                  </p:nvPicPr>
                  <p:blipFill>
                    <a:blip r:embed="rId569"/>
                    <a:stretch>
                      <a:fillRect/>
                    </a:stretch>
                  </p:blipFill>
                  <p:spPr>
                    <a:xfrm>
                      <a:off x="9840630" y="1727430"/>
                      <a:ext cx="16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776" name="Ink 775">
                      <a:extLst>
                        <a:ext uri="{FF2B5EF4-FFF2-40B4-BE49-F238E27FC236}">
                          <a16:creationId xmlns:a16="http://schemas.microsoft.com/office/drawing/2014/main" id="{181A7E95-B446-E1D3-75A5-5172FB923381}"/>
                        </a:ext>
                      </a:extLst>
                    </p14:cNvPr>
                    <p14:cNvContentPartPr/>
                    <p14:nvPr/>
                  </p14:nvContentPartPr>
                  <p14:xfrm>
                    <a:off x="9823350" y="1740030"/>
                    <a:ext cx="18000" cy="131760"/>
                  </p14:xfrm>
                </p:contentPart>
              </mc:Choice>
              <mc:Fallback xmlns="">
                <p:pic>
                  <p:nvPicPr>
                    <p:cNvPr id="925" name="Ink 924">
                      <a:extLst>
                        <a:ext uri="{FF2B5EF4-FFF2-40B4-BE49-F238E27FC236}">
                          <a16:creationId xmlns:a16="http://schemas.microsoft.com/office/drawing/2014/main" id="{852394E7-6292-F599-30EA-567C0B06D1BC}"/>
                        </a:ext>
                      </a:extLst>
                    </p:cNvPr>
                    <p:cNvPicPr/>
                    <p:nvPr/>
                  </p:nvPicPr>
                  <p:blipFill>
                    <a:blip r:embed="rId571"/>
                    <a:stretch>
                      <a:fillRect/>
                    </a:stretch>
                  </p:blipFill>
                  <p:spPr>
                    <a:xfrm>
                      <a:off x="9819030" y="1735710"/>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777" name="Ink 776">
                      <a:extLst>
                        <a:ext uri="{FF2B5EF4-FFF2-40B4-BE49-F238E27FC236}">
                          <a16:creationId xmlns:a16="http://schemas.microsoft.com/office/drawing/2014/main" id="{84C64CBA-BCE9-C987-3A71-A0DDC396492A}"/>
                        </a:ext>
                      </a:extLst>
                    </p14:cNvPr>
                    <p14:cNvContentPartPr/>
                    <p14:nvPr/>
                  </p14:nvContentPartPr>
                  <p14:xfrm>
                    <a:off x="9797790" y="1751910"/>
                    <a:ext cx="13680" cy="131760"/>
                  </p14:xfrm>
                </p:contentPart>
              </mc:Choice>
              <mc:Fallback xmlns="">
                <p:pic>
                  <p:nvPicPr>
                    <p:cNvPr id="926" name="Ink 925">
                      <a:extLst>
                        <a:ext uri="{FF2B5EF4-FFF2-40B4-BE49-F238E27FC236}">
                          <a16:creationId xmlns:a16="http://schemas.microsoft.com/office/drawing/2014/main" id="{FDFC264C-530D-8B0F-C9E7-64D7AD875B23}"/>
                        </a:ext>
                      </a:extLst>
                    </p:cNvPr>
                    <p:cNvPicPr/>
                    <p:nvPr/>
                  </p:nvPicPr>
                  <p:blipFill>
                    <a:blip r:embed="rId573"/>
                    <a:stretch>
                      <a:fillRect/>
                    </a:stretch>
                  </p:blipFill>
                  <p:spPr>
                    <a:xfrm>
                      <a:off x="9793470" y="174759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778" name="Ink 777">
                      <a:extLst>
                        <a:ext uri="{FF2B5EF4-FFF2-40B4-BE49-F238E27FC236}">
                          <a16:creationId xmlns:a16="http://schemas.microsoft.com/office/drawing/2014/main" id="{D8302BF1-319B-2429-3322-F74FD763F455}"/>
                        </a:ext>
                      </a:extLst>
                    </p14:cNvPr>
                    <p14:cNvContentPartPr/>
                    <p14:nvPr/>
                  </p14:nvContentPartPr>
                  <p14:xfrm>
                    <a:off x="9792030" y="1751910"/>
                    <a:ext cx="12600" cy="177480"/>
                  </p14:xfrm>
                </p:contentPart>
              </mc:Choice>
              <mc:Fallback xmlns="">
                <p:pic>
                  <p:nvPicPr>
                    <p:cNvPr id="927" name="Ink 926">
                      <a:extLst>
                        <a:ext uri="{FF2B5EF4-FFF2-40B4-BE49-F238E27FC236}">
                          <a16:creationId xmlns:a16="http://schemas.microsoft.com/office/drawing/2014/main" id="{06F71BD4-ED90-3696-E5F5-080FF8F91D66}"/>
                        </a:ext>
                      </a:extLst>
                    </p:cNvPr>
                    <p:cNvPicPr/>
                    <p:nvPr/>
                  </p:nvPicPr>
                  <p:blipFill>
                    <a:blip r:embed="rId575"/>
                    <a:stretch>
                      <a:fillRect/>
                    </a:stretch>
                  </p:blipFill>
                  <p:spPr>
                    <a:xfrm>
                      <a:off x="9787710" y="1747590"/>
                      <a:ext cx="2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779" name="Ink 778">
                      <a:extLst>
                        <a:ext uri="{FF2B5EF4-FFF2-40B4-BE49-F238E27FC236}">
                          <a16:creationId xmlns:a16="http://schemas.microsoft.com/office/drawing/2014/main" id="{E01F0307-D7F5-BBCD-D08E-BEA9FCA5838B}"/>
                        </a:ext>
                      </a:extLst>
                    </p14:cNvPr>
                    <p14:cNvContentPartPr/>
                    <p14:nvPr/>
                  </p14:nvContentPartPr>
                  <p14:xfrm>
                    <a:off x="9797070" y="1716630"/>
                    <a:ext cx="10440" cy="97920"/>
                  </p14:xfrm>
                </p:contentPart>
              </mc:Choice>
              <mc:Fallback xmlns="">
                <p:pic>
                  <p:nvPicPr>
                    <p:cNvPr id="928" name="Ink 927">
                      <a:extLst>
                        <a:ext uri="{FF2B5EF4-FFF2-40B4-BE49-F238E27FC236}">
                          <a16:creationId xmlns:a16="http://schemas.microsoft.com/office/drawing/2014/main" id="{1014C73D-723E-A224-559C-B050CD3DAF9C}"/>
                        </a:ext>
                      </a:extLst>
                    </p:cNvPr>
                    <p:cNvPicPr/>
                    <p:nvPr/>
                  </p:nvPicPr>
                  <p:blipFill>
                    <a:blip r:embed="rId577"/>
                    <a:stretch>
                      <a:fillRect/>
                    </a:stretch>
                  </p:blipFill>
                  <p:spPr>
                    <a:xfrm>
                      <a:off x="9792750" y="1712310"/>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780" name="Ink 779">
                      <a:extLst>
                        <a:ext uri="{FF2B5EF4-FFF2-40B4-BE49-F238E27FC236}">
                          <a16:creationId xmlns:a16="http://schemas.microsoft.com/office/drawing/2014/main" id="{0230DE5F-5D47-E0AA-D315-BCE1C4D5A5F2}"/>
                        </a:ext>
                      </a:extLst>
                    </p14:cNvPr>
                    <p14:cNvContentPartPr/>
                    <p14:nvPr/>
                  </p14:nvContentPartPr>
                  <p14:xfrm>
                    <a:off x="9814710" y="1683150"/>
                    <a:ext cx="3240" cy="112320"/>
                  </p14:xfrm>
                </p:contentPart>
              </mc:Choice>
              <mc:Fallback xmlns="">
                <p:pic>
                  <p:nvPicPr>
                    <p:cNvPr id="929" name="Ink 928">
                      <a:extLst>
                        <a:ext uri="{FF2B5EF4-FFF2-40B4-BE49-F238E27FC236}">
                          <a16:creationId xmlns:a16="http://schemas.microsoft.com/office/drawing/2014/main" id="{BAED4282-26D7-3840-C3C8-7559FB76E8FA}"/>
                        </a:ext>
                      </a:extLst>
                    </p:cNvPr>
                    <p:cNvPicPr/>
                    <p:nvPr/>
                  </p:nvPicPr>
                  <p:blipFill>
                    <a:blip r:embed="rId579"/>
                    <a:stretch>
                      <a:fillRect/>
                    </a:stretch>
                  </p:blipFill>
                  <p:spPr>
                    <a:xfrm>
                      <a:off x="9810390" y="1678830"/>
                      <a:ext cx="11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781" name="Ink 780">
                      <a:extLst>
                        <a:ext uri="{FF2B5EF4-FFF2-40B4-BE49-F238E27FC236}">
                          <a16:creationId xmlns:a16="http://schemas.microsoft.com/office/drawing/2014/main" id="{E1452FCD-8485-CEE2-781A-25B501C66FBB}"/>
                        </a:ext>
                      </a:extLst>
                    </p14:cNvPr>
                    <p14:cNvContentPartPr/>
                    <p14:nvPr/>
                  </p14:nvContentPartPr>
                  <p14:xfrm>
                    <a:off x="9821910" y="1667670"/>
                    <a:ext cx="6120" cy="123480"/>
                  </p14:xfrm>
                </p:contentPart>
              </mc:Choice>
              <mc:Fallback xmlns="">
                <p:pic>
                  <p:nvPicPr>
                    <p:cNvPr id="930" name="Ink 929">
                      <a:extLst>
                        <a:ext uri="{FF2B5EF4-FFF2-40B4-BE49-F238E27FC236}">
                          <a16:creationId xmlns:a16="http://schemas.microsoft.com/office/drawing/2014/main" id="{11C77193-6F27-B3DF-6564-DCFAA2EFD367}"/>
                        </a:ext>
                      </a:extLst>
                    </p:cNvPr>
                    <p:cNvPicPr/>
                    <p:nvPr/>
                  </p:nvPicPr>
                  <p:blipFill>
                    <a:blip r:embed="rId581"/>
                    <a:stretch>
                      <a:fillRect/>
                    </a:stretch>
                  </p:blipFill>
                  <p:spPr>
                    <a:xfrm>
                      <a:off x="9817590" y="1663350"/>
                      <a:ext cx="1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782" name="Ink 781">
                      <a:extLst>
                        <a:ext uri="{FF2B5EF4-FFF2-40B4-BE49-F238E27FC236}">
                          <a16:creationId xmlns:a16="http://schemas.microsoft.com/office/drawing/2014/main" id="{5AF2CD8A-E4F6-C472-2AFA-86008BA3561F}"/>
                        </a:ext>
                      </a:extLst>
                    </p14:cNvPr>
                    <p14:cNvContentPartPr/>
                    <p14:nvPr/>
                  </p14:nvContentPartPr>
                  <p14:xfrm>
                    <a:off x="9830190" y="1674510"/>
                    <a:ext cx="6480" cy="129600"/>
                  </p14:xfrm>
                </p:contentPart>
              </mc:Choice>
              <mc:Fallback xmlns="">
                <p:pic>
                  <p:nvPicPr>
                    <p:cNvPr id="931" name="Ink 930">
                      <a:extLst>
                        <a:ext uri="{FF2B5EF4-FFF2-40B4-BE49-F238E27FC236}">
                          <a16:creationId xmlns:a16="http://schemas.microsoft.com/office/drawing/2014/main" id="{61880DB0-4583-4B06-3C68-E46E05EFD2DB}"/>
                        </a:ext>
                      </a:extLst>
                    </p:cNvPr>
                    <p:cNvPicPr/>
                    <p:nvPr/>
                  </p:nvPicPr>
                  <p:blipFill>
                    <a:blip r:embed="rId583"/>
                    <a:stretch>
                      <a:fillRect/>
                    </a:stretch>
                  </p:blipFill>
                  <p:spPr>
                    <a:xfrm>
                      <a:off x="9825870" y="1670190"/>
                      <a:ext cx="15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783" name="Ink 782">
                      <a:extLst>
                        <a:ext uri="{FF2B5EF4-FFF2-40B4-BE49-F238E27FC236}">
                          <a16:creationId xmlns:a16="http://schemas.microsoft.com/office/drawing/2014/main" id="{72A45D53-6914-B5D8-2994-E0A1B5F474E4}"/>
                        </a:ext>
                      </a:extLst>
                    </p14:cNvPr>
                    <p14:cNvContentPartPr/>
                    <p14:nvPr/>
                  </p14:nvContentPartPr>
                  <p14:xfrm>
                    <a:off x="9831270" y="1652190"/>
                    <a:ext cx="28080" cy="129240"/>
                  </p14:xfrm>
                </p:contentPart>
              </mc:Choice>
              <mc:Fallback xmlns="">
                <p:pic>
                  <p:nvPicPr>
                    <p:cNvPr id="932" name="Ink 931">
                      <a:extLst>
                        <a:ext uri="{FF2B5EF4-FFF2-40B4-BE49-F238E27FC236}">
                          <a16:creationId xmlns:a16="http://schemas.microsoft.com/office/drawing/2014/main" id="{68376EE0-E692-B04C-272B-EE3B09ED8306}"/>
                        </a:ext>
                      </a:extLst>
                    </p:cNvPr>
                    <p:cNvPicPr/>
                    <p:nvPr/>
                  </p:nvPicPr>
                  <p:blipFill>
                    <a:blip r:embed="rId585"/>
                    <a:stretch>
                      <a:fillRect/>
                    </a:stretch>
                  </p:blipFill>
                  <p:spPr>
                    <a:xfrm>
                      <a:off x="9826950" y="1647870"/>
                      <a:ext cx="36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784" name="Ink 783">
                      <a:extLst>
                        <a:ext uri="{FF2B5EF4-FFF2-40B4-BE49-F238E27FC236}">
                          <a16:creationId xmlns:a16="http://schemas.microsoft.com/office/drawing/2014/main" id="{CE95B7BA-BA59-216E-2C44-BEF1E7880C8B}"/>
                        </a:ext>
                      </a:extLst>
                    </p14:cNvPr>
                    <p14:cNvContentPartPr/>
                    <p14:nvPr/>
                  </p14:nvContentPartPr>
                  <p14:xfrm>
                    <a:off x="9858630" y="1660830"/>
                    <a:ext cx="9720" cy="109440"/>
                  </p14:xfrm>
                </p:contentPart>
              </mc:Choice>
              <mc:Fallback xmlns="">
                <p:pic>
                  <p:nvPicPr>
                    <p:cNvPr id="933" name="Ink 932">
                      <a:extLst>
                        <a:ext uri="{FF2B5EF4-FFF2-40B4-BE49-F238E27FC236}">
                          <a16:creationId xmlns:a16="http://schemas.microsoft.com/office/drawing/2014/main" id="{885D0968-A0C2-E646-B26A-28358EF1CB45}"/>
                        </a:ext>
                      </a:extLst>
                    </p:cNvPr>
                    <p:cNvPicPr/>
                    <p:nvPr/>
                  </p:nvPicPr>
                  <p:blipFill>
                    <a:blip r:embed="rId587"/>
                    <a:stretch>
                      <a:fillRect/>
                    </a:stretch>
                  </p:blipFill>
                  <p:spPr>
                    <a:xfrm>
                      <a:off x="9854310" y="1656510"/>
                      <a:ext cx="18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785" name="Ink 784">
                      <a:extLst>
                        <a:ext uri="{FF2B5EF4-FFF2-40B4-BE49-F238E27FC236}">
                          <a16:creationId xmlns:a16="http://schemas.microsoft.com/office/drawing/2014/main" id="{F258935F-1ACF-FFDD-3F13-82F9A350F130}"/>
                        </a:ext>
                      </a:extLst>
                    </p14:cNvPr>
                    <p14:cNvContentPartPr/>
                    <p14:nvPr/>
                  </p14:nvContentPartPr>
                  <p14:xfrm>
                    <a:off x="9858990" y="1653270"/>
                    <a:ext cx="21960" cy="127440"/>
                  </p14:xfrm>
                </p:contentPart>
              </mc:Choice>
              <mc:Fallback xmlns="">
                <p:pic>
                  <p:nvPicPr>
                    <p:cNvPr id="934" name="Ink 933">
                      <a:extLst>
                        <a:ext uri="{FF2B5EF4-FFF2-40B4-BE49-F238E27FC236}">
                          <a16:creationId xmlns:a16="http://schemas.microsoft.com/office/drawing/2014/main" id="{6F9E0D54-2B2C-AE11-68FE-6851B72D70E4}"/>
                        </a:ext>
                      </a:extLst>
                    </p:cNvPr>
                    <p:cNvPicPr/>
                    <p:nvPr/>
                  </p:nvPicPr>
                  <p:blipFill>
                    <a:blip r:embed="rId589"/>
                    <a:stretch>
                      <a:fillRect/>
                    </a:stretch>
                  </p:blipFill>
                  <p:spPr>
                    <a:xfrm>
                      <a:off x="9854670" y="1648950"/>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86" name="Ink 785">
                      <a:extLst>
                        <a:ext uri="{FF2B5EF4-FFF2-40B4-BE49-F238E27FC236}">
                          <a16:creationId xmlns:a16="http://schemas.microsoft.com/office/drawing/2014/main" id="{4B4607D6-85A5-A2F3-2912-750EBE14EF21}"/>
                        </a:ext>
                      </a:extLst>
                    </p14:cNvPr>
                    <p14:cNvContentPartPr/>
                    <p14:nvPr/>
                  </p14:nvContentPartPr>
                  <p14:xfrm>
                    <a:off x="9853230" y="1653990"/>
                    <a:ext cx="21960" cy="96120"/>
                  </p14:xfrm>
                </p:contentPart>
              </mc:Choice>
              <mc:Fallback xmlns="">
                <p:pic>
                  <p:nvPicPr>
                    <p:cNvPr id="935" name="Ink 934">
                      <a:extLst>
                        <a:ext uri="{FF2B5EF4-FFF2-40B4-BE49-F238E27FC236}">
                          <a16:creationId xmlns:a16="http://schemas.microsoft.com/office/drawing/2014/main" id="{A7D118F1-E539-97B0-480B-E61B0276CB7A}"/>
                        </a:ext>
                      </a:extLst>
                    </p:cNvPr>
                    <p:cNvPicPr/>
                    <p:nvPr/>
                  </p:nvPicPr>
                  <p:blipFill>
                    <a:blip r:embed="rId591"/>
                    <a:stretch>
                      <a:fillRect/>
                    </a:stretch>
                  </p:blipFill>
                  <p:spPr>
                    <a:xfrm>
                      <a:off x="9848910" y="1649670"/>
                      <a:ext cx="30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87" name="Ink 786">
                      <a:extLst>
                        <a:ext uri="{FF2B5EF4-FFF2-40B4-BE49-F238E27FC236}">
                          <a16:creationId xmlns:a16="http://schemas.microsoft.com/office/drawing/2014/main" id="{C20CBD09-28C5-A2E5-2962-205EF18D161F}"/>
                        </a:ext>
                      </a:extLst>
                    </p14:cNvPr>
                    <p14:cNvContentPartPr/>
                    <p14:nvPr/>
                  </p14:nvContentPartPr>
                  <p14:xfrm>
                    <a:off x="9865470" y="1636710"/>
                    <a:ext cx="25560" cy="125280"/>
                  </p14:xfrm>
                </p:contentPart>
              </mc:Choice>
              <mc:Fallback xmlns="">
                <p:pic>
                  <p:nvPicPr>
                    <p:cNvPr id="936" name="Ink 935">
                      <a:extLst>
                        <a:ext uri="{FF2B5EF4-FFF2-40B4-BE49-F238E27FC236}">
                          <a16:creationId xmlns:a16="http://schemas.microsoft.com/office/drawing/2014/main" id="{256AA8D3-9AFC-4D58-372C-798441D417E9}"/>
                        </a:ext>
                      </a:extLst>
                    </p:cNvPr>
                    <p:cNvPicPr/>
                    <p:nvPr/>
                  </p:nvPicPr>
                  <p:blipFill>
                    <a:blip r:embed="rId593"/>
                    <a:stretch>
                      <a:fillRect/>
                    </a:stretch>
                  </p:blipFill>
                  <p:spPr>
                    <a:xfrm>
                      <a:off x="9861150" y="1632390"/>
                      <a:ext cx="3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788" name="Ink 787">
                      <a:extLst>
                        <a:ext uri="{FF2B5EF4-FFF2-40B4-BE49-F238E27FC236}">
                          <a16:creationId xmlns:a16="http://schemas.microsoft.com/office/drawing/2014/main" id="{1972726B-550B-B85E-2AB0-676F45F76769}"/>
                        </a:ext>
                      </a:extLst>
                    </p14:cNvPr>
                    <p14:cNvContentPartPr/>
                    <p14:nvPr/>
                  </p14:nvContentPartPr>
                  <p14:xfrm>
                    <a:off x="9878070" y="1612230"/>
                    <a:ext cx="23760" cy="194040"/>
                  </p14:xfrm>
                </p:contentPart>
              </mc:Choice>
              <mc:Fallback xmlns="">
                <p:pic>
                  <p:nvPicPr>
                    <p:cNvPr id="937" name="Ink 936">
                      <a:extLst>
                        <a:ext uri="{FF2B5EF4-FFF2-40B4-BE49-F238E27FC236}">
                          <a16:creationId xmlns:a16="http://schemas.microsoft.com/office/drawing/2014/main" id="{D05DCBF2-8FFB-8875-B12B-D1344B1291DF}"/>
                        </a:ext>
                      </a:extLst>
                    </p:cNvPr>
                    <p:cNvPicPr/>
                    <p:nvPr/>
                  </p:nvPicPr>
                  <p:blipFill>
                    <a:blip r:embed="rId595"/>
                    <a:stretch>
                      <a:fillRect/>
                    </a:stretch>
                  </p:blipFill>
                  <p:spPr>
                    <a:xfrm>
                      <a:off x="9873750" y="1607910"/>
                      <a:ext cx="32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789" name="Ink 788">
                      <a:extLst>
                        <a:ext uri="{FF2B5EF4-FFF2-40B4-BE49-F238E27FC236}">
                          <a16:creationId xmlns:a16="http://schemas.microsoft.com/office/drawing/2014/main" id="{824301CD-109B-7EAF-C556-A166EDF81000}"/>
                        </a:ext>
                      </a:extLst>
                    </p14:cNvPr>
                    <p14:cNvContentPartPr/>
                    <p14:nvPr/>
                  </p14:nvContentPartPr>
                  <p14:xfrm>
                    <a:off x="9882750" y="1611510"/>
                    <a:ext cx="27000" cy="135720"/>
                  </p14:xfrm>
                </p:contentPart>
              </mc:Choice>
              <mc:Fallback xmlns="">
                <p:pic>
                  <p:nvPicPr>
                    <p:cNvPr id="938" name="Ink 937">
                      <a:extLst>
                        <a:ext uri="{FF2B5EF4-FFF2-40B4-BE49-F238E27FC236}">
                          <a16:creationId xmlns:a16="http://schemas.microsoft.com/office/drawing/2014/main" id="{CF5A7DA1-FFCA-4AEB-5B51-92515349ED04}"/>
                        </a:ext>
                      </a:extLst>
                    </p:cNvPr>
                    <p:cNvPicPr/>
                    <p:nvPr/>
                  </p:nvPicPr>
                  <p:blipFill>
                    <a:blip r:embed="rId597"/>
                    <a:stretch>
                      <a:fillRect/>
                    </a:stretch>
                  </p:blipFill>
                  <p:spPr>
                    <a:xfrm>
                      <a:off x="9878430" y="1607190"/>
                      <a:ext cx="3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790" name="Ink 789">
                      <a:extLst>
                        <a:ext uri="{FF2B5EF4-FFF2-40B4-BE49-F238E27FC236}">
                          <a16:creationId xmlns:a16="http://schemas.microsoft.com/office/drawing/2014/main" id="{275C24CF-C9E0-8D50-81FD-C548CE3F6801}"/>
                        </a:ext>
                      </a:extLst>
                    </p14:cNvPr>
                    <p14:cNvContentPartPr/>
                    <p14:nvPr/>
                  </p14:nvContentPartPr>
                  <p14:xfrm>
                    <a:off x="9906510" y="1618350"/>
                    <a:ext cx="11520" cy="126360"/>
                  </p14:xfrm>
                </p:contentPart>
              </mc:Choice>
              <mc:Fallback xmlns="">
                <p:pic>
                  <p:nvPicPr>
                    <p:cNvPr id="939" name="Ink 938">
                      <a:extLst>
                        <a:ext uri="{FF2B5EF4-FFF2-40B4-BE49-F238E27FC236}">
                          <a16:creationId xmlns:a16="http://schemas.microsoft.com/office/drawing/2014/main" id="{A7FDD0A2-95DA-E7F2-167C-011255A2A7CD}"/>
                        </a:ext>
                      </a:extLst>
                    </p:cNvPr>
                    <p:cNvPicPr/>
                    <p:nvPr/>
                  </p:nvPicPr>
                  <p:blipFill>
                    <a:blip r:embed="rId599"/>
                    <a:stretch>
                      <a:fillRect/>
                    </a:stretch>
                  </p:blipFill>
                  <p:spPr>
                    <a:xfrm>
                      <a:off x="9902190" y="1614030"/>
                      <a:ext cx="2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791" name="Ink 790">
                      <a:extLst>
                        <a:ext uri="{FF2B5EF4-FFF2-40B4-BE49-F238E27FC236}">
                          <a16:creationId xmlns:a16="http://schemas.microsoft.com/office/drawing/2014/main" id="{0DAE917E-658C-1047-1184-51D0FCCCBAB8}"/>
                        </a:ext>
                      </a:extLst>
                    </p14:cNvPr>
                    <p14:cNvContentPartPr/>
                    <p14:nvPr/>
                  </p14:nvContentPartPr>
                  <p14:xfrm>
                    <a:off x="9895710" y="1611510"/>
                    <a:ext cx="22680" cy="134280"/>
                  </p14:xfrm>
                </p:contentPart>
              </mc:Choice>
              <mc:Fallback xmlns="">
                <p:pic>
                  <p:nvPicPr>
                    <p:cNvPr id="940" name="Ink 939">
                      <a:extLst>
                        <a:ext uri="{FF2B5EF4-FFF2-40B4-BE49-F238E27FC236}">
                          <a16:creationId xmlns:a16="http://schemas.microsoft.com/office/drawing/2014/main" id="{F6C4C586-20FB-5ABA-4913-94DA83023054}"/>
                        </a:ext>
                      </a:extLst>
                    </p:cNvPr>
                    <p:cNvPicPr/>
                    <p:nvPr/>
                  </p:nvPicPr>
                  <p:blipFill>
                    <a:blip r:embed="rId601"/>
                    <a:stretch>
                      <a:fillRect/>
                    </a:stretch>
                  </p:blipFill>
                  <p:spPr>
                    <a:xfrm>
                      <a:off x="9891390" y="160719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792" name="Ink 791">
                      <a:extLst>
                        <a:ext uri="{FF2B5EF4-FFF2-40B4-BE49-F238E27FC236}">
                          <a16:creationId xmlns:a16="http://schemas.microsoft.com/office/drawing/2014/main" id="{E784CEF9-F501-501F-5D20-A9D3FD9FB2DA}"/>
                        </a:ext>
                      </a:extLst>
                    </p14:cNvPr>
                    <p14:cNvContentPartPr/>
                    <p14:nvPr/>
                  </p14:nvContentPartPr>
                  <p14:xfrm>
                    <a:off x="9892470" y="1635270"/>
                    <a:ext cx="19440" cy="108720"/>
                  </p14:xfrm>
                </p:contentPart>
              </mc:Choice>
              <mc:Fallback xmlns="">
                <p:pic>
                  <p:nvPicPr>
                    <p:cNvPr id="941" name="Ink 940">
                      <a:extLst>
                        <a:ext uri="{FF2B5EF4-FFF2-40B4-BE49-F238E27FC236}">
                          <a16:creationId xmlns:a16="http://schemas.microsoft.com/office/drawing/2014/main" id="{0B9D112E-C146-C2DF-0D14-09E8F32D6284}"/>
                        </a:ext>
                      </a:extLst>
                    </p:cNvPr>
                    <p:cNvPicPr/>
                    <p:nvPr/>
                  </p:nvPicPr>
                  <p:blipFill>
                    <a:blip r:embed="rId603"/>
                    <a:stretch>
                      <a:fillRect/>
                    </a:stretch>
                  </p:blipFill>
                  <p:spPr>
                    <a:xfrm>
                      <a:off x="9888150" y="1630950"/>
                      <a:ext cx="2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793" name="Ink 792">
                      <a:extLst>
                        <a:ext uri="{FF2B5EF4-FFF2-40B4-BE49-F238E27FC236}">
                          <a16:creationId xmlns:a16="http://schemas.microsoft.com/office/drawing/2014/main" id="{1437CDB2-D29D-A403-1F2E-0CB765C537E2}"/>
                        </a:ext>
                      </a:extLst>
                    </p14:cNvPr>
                    <p14:cNvContentPartPr/>
                    <p14:nvPr/>
                  </p14:nvContentPartPr>
                  <p14:xfrm>
                    <a:off x="9904710" y="1615470"/>
                    <a:ext cx="32040" cy="137880"/>
                  </p14:xfrm>
                </p:contentPart>
              </mc:Choice>
              <mc:Fallback xmlns="">
                <p:pic>
                  <p:nvPicPr>
                    <p:cNvPr id="942" name="Ink 941">
                      <a:extLst>
                        <a:ext uri="{FF2B5EF4-FFF2-40B4-BE49-F238E27FC236}">
                          <a16:creationId xmlns:a16="http://schemas.microsoft.com/office/drawing/2014/main" id="{D7EB1554-2B26-EB0F-3419-CD2B73612A67}"/>
                        </a:ext>
                      </a:extLst>
                    </p:cNvPr>
                    <p:cNvPicPr/>
                    <p:nvPr/>
                  </p:nvPicPr>
                  <p:blipFill>
                    <a:blip r:embed="rId605"/>
                    <a:stretch>
                      <a:fillRect/>
                    </a:stretch>
                  </p:blipFill>
                  <p:spPr>
                    <a:xfrm>
                      <a:off x="9900390" y="1611150"/>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794" name="Ink 793">
                      <a:extLst>
                        <a:ext uri="{FF2B5EF4-FFF2-40B4-BE49-F238E27FC236}">
                          <a16:creationId xmlns:a16="http://schemas.microsoft.com/office/drawing/2014/main" id="{8853E57F-DBC3-D25E-4236-169FEC20041D}"/>
                        </a:ext>
                      </a:extLst>
                    </p14:cNvPr>
                    <p14:cNvContentPartPr/>
                    <p14:nvPr/>
                  </p14:nvContentPartPr>
                  <p14:xfrm>
                    <a:off x="9909750" y="1595310"/>
                    <a:ext cx="27000" cy="147600"/>
                  </p14:xfrm>
                </p:contentPart>
              </mc:Choice>
              <mc:Fallback xmlns="">
                <p:pic>
                  <p:nvPicPr>
                    <p:cNvPr id="943" name="Ink 942">
                      <a:extLst>
                        <a:ext uri="{FF2B5EF4-FFF2-40B4-BE49-F238E27FC236}">
                          <a16:creationId xmlns:a16="http://schemas.microsoft.com/office/drawing/2014/main" id="{5C2939AA-544C-4467-7DF0-9924EEE12741}"/>
                        </a:ext>
                      </a:extLst>
                    </p:cNvPr>
                    <p:cNvPicPr/>
                    <p:nvPr/>
                  </p:nvPicPr>
                  <p:blipFill>
                    <a:blip r:embed="rId607"/>
                    <a:stretch>
                      <a:fillRect/>
                    </a:stretch>
                  </p:blipFill>
                  <p:spPr>
                    <a:xfrm>
                      <a:off x="9905430" y="1590990"/>
                      <a:ext cx="3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795" name="Ink 794">
                      <a:extLst>
                        <a:ext uri="{FF2B5EF4-FFF2-40B4-BE49-F238E27FC236}">
                          <a16:creationId xmlns:a16="http://schemas.microsoft.com/office/drawing/2014/main" id="{67CC4C9F-F9A5-2C91-FC98-5838189B8777}"/>
                        </a:ext>
                      </a:extLst>
                    </p14:cNvPr>
                    <p14:cNvContentPartPr/>
                    <p14:nvPr/>
                  </p14:nvContentPartPr>
                  <p14:xfrm>
                    <a:off x="9937830" y="1606830"/>
                    <a:ext cx="11520" cy="121320"/>
                  </p14:xfrm>
                </p:contentPart>
              </mc:Choice>
              <mc:Fallback xmlns="">
                <p:pic>
                  <p:nvPicPr>
                    <p:cNvPr id="944" name="Ink 943">
                      <a:extLst>
                        <a:ext uri="{FF2B5EF4-FFF2-40B4-BE49-F238E27FC236}">
                          <a16:creationId xmlns:a16="http://schemas.microsoft.com/office/drawing/2014/main" id="{54843052-84DE-7009-D408-F37FE1102E88}"/>
                        </a:ext>
                      </a:extLst>
                    </p:cNvPr>
                    <p:cNvPicPr/>
                    <p:nvPr/>
                  </p:nvPicPr>
                  <p:blipFill>
                    <a:blip r:embed="rId609"/>
                    <a:stretch>
                      <a:fillRect/>
                    </a:stretch>
                  </p:blipFill>
                  <p:spPr>
                    <a:xfrm>
                      <a:off x="9933510" y="1602510"/>
                      <a:ext cx="20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796" name="Ink 795">
                      <a:extLst>
                        <a:ext uri="{FF2B5EF4-FFF2-40B4-BE49-F238E27FC236}">
                          <a16:creationId xmlns:a16="http://schemas.microsoft.com/office/drawing/2014/main" id="{3D3ED2FB-E5AA-57DF-3912-FE3B7FC96611}"/>
                        </a:ext>
                      </a:extLst>
                    </p14:cNvPr>
                    <p14:cNvContentPartPr/>
                    <p14:nvPr/>
                  </p14:nvContentPartPr>
                  <p14:xfrm>
                    <a:off x="9929910" y="1599270"/>
                    <a:ext cx="16200" cy="135000"/>
                  </p14:xfrm>
                </p:contentPart>
              </mc:Choice>
              <mc:Fallback xmlns="">
                <p:pic>
                  <p:nvPicPr>
                    <p:cNvPr id="945" name="Ink 944">
                      <a:extLst>
                        <a:ext uri="{FF2B5EF4-FFF2-40B4-BE49-F238E27FC236}">
                          <a16:creationId xmlns:a16="http://schemas.microsoft.com/office/drawing/2014/main" id="{11A97767-E33A-E2ED-098A-56F12940E90B}"/>
                        </a:ext>
                      </a:extLst>
                    </p:cNvPr>
                    <p:cNvPicPr/>
                    <p:nvPr/>
                  </p:nvPicPr>
                  <p:blipFill>
                    <a:blip r:embed="rId611"/>
                    <a:stretch>
                      <a:fillRect/>
                    </a:stretch>
                  </p:blipFill>
                  <p:spPr>
                    <a:xfrm>
                      <a:off x="9925590" y="1594950"/>
                      <a:ext cx="24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797" name="Ink 796">
                      <a:extLst>
                        <a:ext uri="{FF2B5EF4-FFF2-40B4-BE49-F238E27FC236}">
                          <a16:creationId xmlns:a16="http://schemas.microsoft.com/office/drawing/2014/main" id="{5E9F141D-82FC-7D9B-88C0-B1529A5A14E3}"/>
                        </a:ext>
                      </a:extLst>
                    </p14:cNvPr>
                    <p14:cNvContentPartPr/>
                    <p14:nvPr/>
                  </p14:nvContentPartPr>
                  <p14:xfrm>
                    <a:off x="9950790" y="1608270"/>
                    <a:ext cx="28800" cy="128160"/>
                  </p14:xfrm>
                </p:contentPart>
              </mc:Choice>
              <mc:Fallback xmlns="">
                <p:pic>
                  <p:nvPicPr>
                    <p:cNvPr id="946" name="Ink 945">
                      <a:extLst>
                        <a:ext uri="{FF2B5EF4-FFF2-40B4-BE49-F238E27FC236}">
                          <a16:creationId xmlns:a16="http://schemas.microsoft.com/office/drawing/2014/main" id="{3E77C6B2-EBA3-FAC1-F0BE-82E3BA1C4AE2}"/>
                        </a:ext>
                      </a:extLst>
                    </p:cNvPr>
                    <p:cNvPicPr/>
                    <p:nvPr/>
                  </p:nvPicPr>
                  <p:blipFill>
                    <a:blip r:embed="rId613"/>
                    <a:stretch>
                      <a:fillRect/>
                    </a:stretch>
                  </p:blipFill>
                  <p:spPr>
                    <a:xfrm>
                      <a:off x="9946470" y="1603950"/>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798" name="Ink 797">
                      <a:extLst>
                        <a:ext uri="{FF2B5EF4-FFF2-40B4-BE49-F238E27FC236}">
                          <a16:creationId xmlns:a16="http://schemas.microsoft.com/office/drawing/2014/main" id="{76F1904B-A00B-1463-6E8D-26EDA2595C30}"/>
                        </a:ext>
                      </a:extLst>
                    </p14:cNvPr>
                    <p14:cNvContentPartPr/>
                    <p14:nvPr/>
                  </p14:nvContentPartPr>
                  <p14:xfrm>
                    <a:off x="9965910" y="1607550"/>
                    <a:ext cx="24120" cy="107640"/>
                  </p14:xfrm>
                </p:contentPart>
              </mc:Choice>
              <mc:Fallback xmlns="">
                <p:pic>
                  <p:nvPicPr>
                    <p:cNvPr id="947" name="Ink 946">
                      <a:extLst>
                        <a:ext uri="{FF2B5EF4-FFF2-40B4-BE49-F238E27FC236}">
                          <a16:creationId xmlns:a16="http://schemas.microsoft.com/office/drawing/2014/main" id="{09D8899B-D7B6-E708-2BDB-4308B2FB9ECF}"/>
                        </a:ext>
                      </a:extLst>
                    </p:cNvPr>
                    <p:cNvPicPr/>
                    <p:nvPr/>
                  </p:nvPicPr>
                  <p:blipFill>
                    <a:blip r:embed="rId615"/>
                    <a:stretch>
                      <a:fillRect/>
                    </a:stretch>
                  </p:blipFill>
                  <p:spPr>
                    <a:xfrm>
                      <a:off x="9961590" y="1603230"/>
                      <a:ext cx="3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799" name="Ink 798">
                      <a:extLst>
                        <a:ext uri="{FF2B5EF4-FFF2-40B4-BE49-F238E27FC236}">
                          <a16:creationId xmlns:a16="http://schemas.microsoft.com/office/drawing/2014/main" id="{9ED8833E-7E7B-6C36-2A04-2353C4D9D048}"/>
                        </a:ext>
                      </a:extLst>
                    </p14:cNvPr>
                    <p14:cNvContentPartPr/>
                    <p14:nvPr/>
                  </p14:nvContentPartPr>
                  <p14:xfrm>
                    <a:off x="9981030" y="1621950"/>
                    <a:ext cx="20160" cy="90360"/>
                  </p14:xfrm>
                </p:contentPart>
              </mc:Choice>
              <mc:Fallback xmlns="">
                <p:pic>
                  <p:nvPicPr>
                    <p:cNvPr id="948" name="Ink 947">
                      <a:extLst>
                        <a:ext uri="{FF2B5EF4-FFF2-40B4-BE49-F238E27FC236}">
                          <a16:creationId xmlns:a16="http://schemas.microsoft.com/office/drawing/2014/main" id="{C41D4129-F510-A921-1111-189B73B4F1E8}"/>
                        </a:ext>
                      </a:extLst>
                    </p:cNvPr>
                    <p:cNvPicPr/>
                    <p:nvPr/>
                  </p:nvPicPr>
                  <p:blipFill>
                    <a:blip r:embed="rId617"/>
                    <a:stretch>
                      <a:fillRect/>
                    </a:stretch>
                  </p:blipFill>
                  <p:spPr>
                    <a:xfrm>
                      <a:off x="9976710" y="1617630"/>
                      <a:ext cx="28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800" name="Ink 799">
                      <a:extLst>
                        <a:ext uri="{FF2B5EF4-FFF2-40B4-BE49-F238E27FC236}">
                          <a16:creationId xmlns:a16="http://schemas.microsoft.com/office/drawing/2014/main" id="{4791DD48-2F93-F5C9-0966-74F95363EA29}"/>
                        </a:ext>
                      </a:extLst>
                    </p14:cNvPr>
                    <p14:cNvContentPartPr/>
                    <p14:nvPr/>
                  </p14:nvContentPartPr>
                  <p14:xfrm>
                    <a:off x="9993270" y="1600350"/>
                    <a:ext cx="28800" cy="104760"/>
                  </p14:xfrm>
                </p:contentPart>
              </mc:Choice>
              <mc:Fallback xmlns="">
                <p:pic>
                  <p:nvPicPr>
                    <p:cNvPr id="949" name="Ink 948">
                      <a:extLst>
                        <a:ext uri="{FF2B5EF4-FFF2-40B4-BE49-F238E27FC236}">
                          <a16:creationId xmlns:a16="http://schemas.microsoft.com/office/drawing/2014/main" id="{205F3196-858D-0316-E64B-46594A9B6C4E}"/>
                        </a:ext>
                      </a:extLst>
                    </p:cNvPr>
                    <p:cNvPicPr/>
                    <p:nvPr/>
                  </p:nvPicPr>
                  <p:blipFill>
                    <a:blip r:embed="rId619"/>
                    <a:stretch>
                      <a:fillRect/>
                    </a:stretch>
                  </p:blipFill>
                  <p:spPr>
                    <a:xfrm>
                      <a:off x="9988950" y="1596030"/>
                      <a:ext cx="3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801" name="Ink 800">
                      <a:extLst>
                        <a:ext uri="{FF2B5EF4-FFF2-40B4-BE49-F238E27FC236}">
                          <a16:creationId xmlns:a16="http://schemas.microsoft.com/office/drawing/2014/main" id="{4696F498-AB4F-C665-D77F-AC3383923212}"/>
                        </a:ext>
                      </a:extLst>
                    </p14:cNvPr>
                    <p14:cNvContentPartPr/>
                    <p14:nvPr/>
                  </p14:nvContentPartPr>
                  <p14:xfrm>
                    <a:off x="10021710" y="1617270"/>
                    <a:ext cx="8640" cy="83880"/>
                  </p14:xfrm>
                </p:contentPart>
              </mc:Choice>
              <mc:Fallback xmlns="">
                <p:pic>
                  <p:nvPicPr>
                    <p:cNvPr id="950" name="Ink 949">
                      <a:extLst>
                        <a:ext uri="{FF2B5EF4-FFF2-40B4-BE49-F238E27FC236}">
                          <a16:creationId xmlns:a16="http://schemas.microsoft.com/office/drawing/2014/main" id="{118EFCED-47D1-3DF9-0ACF-FA86DDA8D40E}"/>
                        </a:ext>
                      </a:extLst>
                    </p:cNvPr>
                    <p:cNvPicPr/>
                    <p:nvPr/>
                  </p:nvPicPr>
                  <p:blipFill>
                    <a:blip r:embed="rId621"/>
                    <a:stretch>
                      <a:fillRect/>
                    </a:stretch>
                  </p:blipFill>
                  <p:spPr>
                    <a:xfrm>
                      <a:off x="10017390" y="1612950"/>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802" name="Ink 801">
                      <a:extLst>
                        <a:ext uri="{FF2B5EF4-FFF2-40B4-BE49-F238E27FC236}">
                          <a16:creationId xmlns:a16="http://schemas.microsoft.com/office/drawing/2014/main" id="{12FE1FF7-49B6-68D1-D1B0-10C1F1E0B044}"/>
                        </a:ext>
                      </a:extLst>
                    </p14:cNvPr>
                    <p14:cNvContentPartPr/>
                    <p14:nvPr/>
                  </p14:nvContentPartPr>
                  <p14:xfrm>
                    <a:off x="10010910" y="1587750"/>
                    <a:ext cx="36360" cy="101880"/>
                  </p14:xfrm>
                </p:contentPart>
              </mc:Choice>
              <mc:Fallback xmlns="">
                <p:pic>
                  <p:nvPicPr>
                    <p:cNvPr id="951" name="Ink 950">
                      <a:extLst>
                        <a:ext uri="{FF2B5EF4-FFF2-40B4-BE49-F238E27FC236}">
                          <a16:creationId xmlns:a16="http://schemas.microsoft.com/office/drawing/2014/main" id="{46CAA33B-6580-3BAC-9286-FF2341B77863}"/>
                        </a:ext>
                      </a:extLst>
                    </p:cNvPr>
                    <p:cNvPicPr/>
                    <p:nvPr/>
                  </p:nvPicPr>
                  <p:blipFill>
                    <a:blip r:embed="rId623"/>
                    <a:stretch>
                      <a:fillRect/>
                    </a:stretch>
                  </p:blipFill>
                  <p:spPr>
                    <a:xfrm>
                      <a:off x="10006590" y="1583430"/>
                      <a:ext cx="4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803" name="Ink 802">
                      <a:extLst>
                        <a:ext uri="{FF2B5EF4-FFF2-40B4-BE49-F238E27FC236}">
                          <a16:creationId xmlns:a16="http://schemas.microsoft.com/office/drawing/2014/main" id="{E5570497-89C1-D4E9-D3EB-2C747D382027}"/>
                        </a:ext>
                      </a:extLst>
                    </p14:cNvPr>
                    <p14:cNvContentPartPr/>
                    <p14:nvPr/>
                  </p14:nvContentPartPr>
                  <p14:xfrm>
                    <a:off x="10001190" y="1579830"/>
                    <a:ext cx="18720" cy="84240"/>
                  </p14:xfrm>
                </p:contentPart>
              </mc:Choice>
              <mc:Fallback xmlns="">
                <p:pic>
                  <p:nvPicPr>
                    <p:cNvPr id="952" name="Ink 951">
                      <a:extLst>
                        <a:ext uri="{FF2B5EF4-FFF2-40B4-BE49-F238E27FC236}">
                          <a16:creationId xmlns:a16="http://schemas.microsoft.com/office/drawing/2014/main" id="{984FA966-D7B0-7739-0A66-D33A51FB8F49}"/>
                        </a:ext>
                      </a:extLst>
                    </p:cNvPr>
                    <p:cNvPicPr/>
                    <p:nvPr/>
                  </p:nvPicPr>
                  <p:blipFill>
                    <a:blip r:embed="rId625"/>
                    <a:stretch>
                      <a:fillRect/>
                    </a:stretch>
                  </p:blipFill>
                  <p:spPr>
                    <a:xfrm>
                      <a:off x="9996870" y="1575510"/>
                      <a:ext cx="27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804" name="Ink 803">
                      <a:extLst>
                        <a:ext uri="{FF2B5EF4-FFF2-40B4-BE49-F238E27FC236}">
                          <a16:creationId xmlns:a16="http://schemas.microsoft.com/office/drawing/2014/main" id="{7B9A0779-71CE-7D7A-318F-F4D8126090C9}"/>
                        </a:ext>
                      </a:extLst>
                    </p14:cNvPr>
                    <p14:cNvContentPartPr/>
                    <p14:nvPr/>
                  </p14:nvContentPartPr>
                  <p14:xfrm>
                    <a:off x="9973110" y="1576590"/>
                    <a:ext cx="30240" cy="104400"/>
                  </p14:xfrm>
                </p:contentPart>
              </mc:Choice>
              <mc:Fallback xmlns="">
                <p:pic>
                  <p:nvPicPr>
                    <p:cNvPr id="953" name="Ink 952">
                      <a:extLst>
                        <a:ext uri="{FF2B5EF4-FFF2-40B4-BE49-F238E27FC236}">
                          <a16:creationId xmlns:a16="http://schemas.microsoft.com/office/drawing/2014/main" id="{726E132B-90DE-F994-3256-2E7128CC0C63}"/>
                        </a:ext>
                      </a:extLst>
                    </p:cNvPr>
                    <p:cNvPicPr/>
                    <p:nvPr/>
                  </p:nvPicPr>
                  <p:blipFill>
                    <a:blip r:embed="rId627"/>
                    <a:stretch>
                      <a:fillRect/>
                    </a:stretch>
                  </p:blipFill>
                  <p:spPr>
                    <a:xfrm>
                      <a:off x="9968790" y="1572270"/>
                      <a:ext cx="3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805" name="Ink 804">
                      <a:extLst>
                        <a:ext uri="{FF2B5EF4-FFF2-40B4-BE49-F238E27FC236}">
                          <a16:creationId xmlns:a16="http://schemas.microsoft.com/office/drawing/2014/main" id="{02BCB5C8-2B3F-9388-54E8-A6E7F8C41339}"/>
                        </a:ext>
                      </a:extLst>
                    </p14:cNvPr>
                    <p14:cNvContentPartPr/>
                    <p14:nvPr/>
                  </p14:nvContentPartPr>
                  <p14:xfrm>
                    <a:off x="9933870" y="1587750"/>
                    <a:ext cx="22680" cy="92520"/>
                  </p14:xfrm>
                </p:contentPart>
              </mc:Choice>
              <mc:Fallback xmlns="">
                <p:pic>
                  <p:nvPicPr>
                    <p:cNvPr id="954" name="Ink 953">
                      <a:extLst>
                        <a:ext uri="{FF2B5EF4-FFF2-40B4-BE49-F238E27FC236}">
                          <a16:creationId xmlns:a16="http://schemas.microsoft.com/office/drawing/2014/main" id="{C999C6C8-6BED-A880-C651-4CDE8844FA8F}"/>
                        </a:ext>
                      </a:extLst>
                    </p:cNvPr>
                    <p:cNvPicPr/>
                    <p:nvPr/>
                  </p:nvPicPr>
                  <p:blipFill>
                    <a:blip r:embed="rId629"/>
                    <a:stretch>
                      <a:fillRect/>
                    </a:stretch>
                  </p:blipFill>
                  <p:spPr>
                    <a:xfrm>
                      <a:off x="9929550" y="1583430"/>
                      <a:ext cx="3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806" name="Ink 805">
                      <a:extLst>
                        <a:ext uri="{FF2B5EF4-FFF2-40B4-BE49-F238E27FC236}">
                          <a16:creationId xmlns:a16="http://schemas.microsoft.com/office/drawing/2014/main" id="{594FAFF3-D0C3-798F-8511-BE4F1152D92B}"/>
                        </a:ext>
                      </a:extLst>
                    </p14:cNvPr>
                    <p14:cNvContentPartPr/>
                    <p14:nvPr/>
                  </p14:nvContentPartPr>
                  <p14:xfrm>
                    <a:off x="9930270" y="1598190"/>
                    <a:ext cx="28800" cy="84240"/>
                  </p14:xfrm>
                </p:contentPart>
              </mc:Choice>
              <mc:Fallback xmlns="">
                <p:pic>
                  <p:nvPicPr>
                    <p:cNvPr id="955" name="Ink 954">
                      <a:extLst>
                        <a:ext uri="{FF2B5EF4-FFF2-40B4-BE49-F238E27FC236}">
                          <a16:creationId xmlns:a16="http://schemas.microsoft.com/office/drawing/2014/main" id="{FE92A099-D22F-4F8C-C859-CB08EFAB3346}"/>
                        </a:ext>
                      </a:extLst>
                    </p:cNvPr>
                    <p:cNvPicPr/>
                    <p:nvPr/>
                  </p:nvPicPr>
                  <p:blipFill>
                    <a:blip r:embed="rId631"/>
                    <a:stretch>
                      <a:fillRect/>
                    </a:stretch>
                  </p:blipFill>
                  <p:spPr>
                    <a:xfrm>
                      <a:off x="9925950" y="1593870"/>
                      <a:ext cx="37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807" name="Ink 806">
                      <a:extLst>
                        <a:ext uri="{FF2B5EF4-FFF2-40B4-BE49-F238E27FC236}">
                          <a16:creationId xmlns:a16="http://schemas.microsoft.com/office/drawing/2014/main" id="{27DE99E2-8265-C075-E764-6A3C630A2FBD}"/>
                        </a:ext>
                      </a:extLst>
                    </p14:cNvPr>
                    <p14:cNvContentPartPr/>
                    <p14:nvPr/>
                  </p14:nvContentPartPr>
                  <p14:xfrm>
                    <a:off x="9940710" y="1598910"/>
                    <a:ext cx="30600" cy="79920"/>
                  </p14:xfrm>
                </p:contentPart>
              </mc:Choice>
              <mc:Fallback xmlns="">
                <p:pic>
                  <p:nvPicPr>
                    <p:cNvPr id="956" name="Ink 955">
                      <a:extLst>
                        <a:ext uri="{FF2B5EF4-FFF2-40B4-BE49-F238E27FC236}">
                          <a16:creationId xmlns:a16="http://schemas.microsoft.com/office/drawing/2014/main" id="{88EBF3D2-DCA3-26C8-E78C-1E5AE8191D68}"/>
                        </a:ext>
                      </a:extLst>
                    </p:cNvPr>
                    <p:cNvPicPr/>
                    <p:nvPr/>
                  </p:nvPicPr>
                  <p:blipFill>
                    <a:blip r:embed="rId633"/>
                    <a:stretch>
                      <a:fillRect/>
                    </a:stretch>
                  </p:blipFill>
                  <p:spPr>
                    <a:xfrm>
                      <a:off x="9936390" y="1594590"/>
                      <a:ext cx="39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808" name="Ink 807">
                      <a:extLst>
                        <a:ext uri="{FF2B5EF4-FFF2-40B4-BE49-F238E27FC236}">
                          <a16:creationId xmlns:a16="http://schemas.microsoft.com/office/drawing/2014/main" id="{6ADA2642-72AC-7345-1113-5EABB9C5193B}"/>
                        </a:ext>
                      </a:extLst>
                    </p14:cNvPr>
                    <p14:cNvContentPartPr/>
                    <p14:nvPr/>
                  </p14:nvContentPartPr>
                  <p14:xfrm>
                    <a:off x="9952230" y="1595310"/>
                    <a:ext cx="26280" cy="55800"/>
                  </p14:xfrm>
                </p:contentPart>
              </mc:Choice>
              <mc:Fallback xmlns="">
                <p:pic>
                  <p:nvPicPr>
                    <p:cNvPr id="957" name="Ink 956">
                      <a:extLst>
                        <a:ext uri="{FF2B5EF4-FFF2-40B4-BE49-F238E27FC236}">
                          <a16:creationId xmlns:a16="http://schemas.microsoft.com/office/drawing/2014/main" id="{329C95F2-38FD-486D-F67B-43AD685ACD29}"/>
                        </a:ext>
                      </a:extLst>
                    </p:cNvPr>
                    <p:cNvPicPr/>
                    <p:nvPr/>
                  </p:nvPicPr>
                  <p:blipFill>
                    <a:blip r:embed="rId635"/>
                    <a:stretch>
                      <a:fillRect/>
                    </a:stretch>
                  </p:blipFill>
                  <p:spPr>
                    <a:xfrm>
                      <a:off x="9947910" y="1590990"/>
                      <a:ext cx="34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09" name="Ink 808">
                      <a:extLst>
                        <a:ext uri="{FF2B5EF4-FFF2-40B4-BE49-F238E27FC236}">
                          <a16:creationId xmlns:a16="http://schemas.microsoft.com/office/drawing/2014/main" id="{5DDDADC7-A6E2-35A5-C61C-7FC82E8A99BC}"/>
                        </a:ext>
                      </a:extLst>
                    </p14:cNvPr>
                    <p14:cNvContentPartPr/>
                    <p14:nvPr/>
                  </p14:nvContentPartPr>
                  <p14:xfrm>
                    <a:off x="9902910" y="1577670"/>
                    <a:ext cx="10800" cy="115200"/>
                  </p14:xfrm>
                </p:contentPart>
              </mc:Choice>
              <mc:Fallback xmlns="">
                <p:pic>
                  <p:nvPicPr>
                    <p:cNvPr id="958" name="Ink 957">
                      <a:extLst>
                        <a:ext uri="{FF2B5EF4-FFF2-40B4-BE49-F238E27FC236}">
                          <a16:creationId xmlns:a16="http://schemas.microsoft.com/office/drawing/2014/main" id="{96D29342-9FBA-A881-140E-86B1AD414F20}"/>
                        </a:ext>
                      </a:extLst>
                    </p:cNvPr>
                    <p:cNvPicPr/>
                    <p:nvPr/>
                  </p:nvPicPr>
                  <p:blipFill>
                    <a:blip r:embed="rId637"/>
                    <a:stretch>
                      <a:fillRect/>
                    </a:stretch>
                  </p:blipFill>
                  <p:spPr>
                    <a:xfrm>
                      <a:off x="9898590" y="1573350"/>
                      <a:ext cx="1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810" name="Ink 809">
                      <a:extLst>
                        <a:ext uri="{FF2B5EF4-FFF2-40B4-BE49-F238E27FC236}">
                          <a16:creationId xmlns:a16="http://schemas.microsoft.com/office/drawing/2014/main" id="{DD4C3D03-778F-1BBD-4379-0F4CEE77545B}"/>
                        </a:ext>
                      </a:extLst>
                    </p14:cNvPr>
                    <p14:cNvContentPartPr/>
                    <p14:nvPr/>
                  </p14:nvContentPartPr>
                  <p14:xfrm>
                    <a:off x="9887790" y="1592790"/>
                    <a:ext cx="10440" cy="110520"/>
                  </p14:xfrm>
                </p:contentPart>
              </mc:Choice>
              <mc:Fallback xmlns="">
                <p:pic>
                  <p:nvPicPr>
                    <p:cNvPr id="959" name="Ink 958">
                      <a:extLst>
                        <a:ext uri="{FF2B5EF4-FFF2-40B4-BE49-F238E27FC236}">
                          <a16:creationId xmlns:a16="http://schemas.microsoft.com/office/drawing/2014/main" id="{847FA0B1-7FB7-C007-E276-1FC0429193A8}"/>
                        </a:ext>
                      </a:extLst>
                    </p:cNvPr>
                    <p:cNvPicPr/>
                    <p:nvPr/>
                  </p:nvPicPr>
                  <p:blipFill>
                    <a:blip r:embed="rId639"/>
                    <a:stretch>
                      <a:fillRect/>
                    </a:stretch>
                  </p:blipFill>
                  <p:spPr>
                    <a:xfrm>
                      <a:off x="9883470" y="1588470"/>
                      <a:ext cx="1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811" name="Ink 810">
                      <a:extLst>
                        <a:ext uri="{FF2B5EF4-FFF2-40B4-BE49-F238E27FC236}">
                          <a16:creationId xmlns:a16="http://schemas.microsoft.com/office/drawing/2014/main" id="{EF576126-8932-5C00-F7D1-992C4366D4E7}"/>
                        </a:ext>
                      </a:extLst>
                    </p14:cNvPr>
                    <p14:cNvContentPartPr/>
                    <p14:nvPr/>
                  </p14:nvContentPartPr>
                  <p14:xfrm>
                    <a:off x="9862230" y="1611510"/>
                    <a:ext cx="6840" cy="105120"/>
                  </p14:xfrm>
                </p:contentPart>
              </mc:Choice>
              <mc:Fallback xmlns="">
                <p:pic>
                  <p:nvPicPr>
                    <p:cNvPr id="960" name="Ink 959">
                      <a:extLst>
                        <a:ext uri="{FF2B5EF4-FFF2-40B4-BE49-F238E27FC236}">
                          <a16:creationId xmlns:a16="http://schemas.microsoft.com/office/drawing/2014/main" id="{6516D182-BAE4-C6EE-0602-324AB53BFD00}"/>
                        </a:ext>
                      </a:extLst>
                    </p:cNvPr>
                    <p:cNvPicPr/>
                    <p:nvPr/>
                  </p:nvPicPr>
                  <p:blipFill>
                    <a:blip r:embed="rId641"/>
                    <a:stretch>
                      <a:fillRect/>
                    </a:stretch>
                  </p:blipFill>
                  <p:spPr>
                    <a:xfrm>
                      <a:off x="9857910" y="1607190"/>
                      <a:ext cx="15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812" name="Ink 811">
                      <a:extLst>
                        <a:ext uri="{FF2B5EF4-FFF2-40B4-BE49-F238E27FC236}">
                          <a16:creationId xmlns:a16="http://schemas.microsoft.com/office/drawing/2014/main" id="{785E7C67-D337-28BF-7BE8-66AE68A86A9B}"/>
                        </a:ext>
                      </a:extLst>
                    </p14:cNvPr>
                    <p14:cNvContentPartPr/>
                    <p14:nvPr/>
                  </p14:nvContentPartPr>
                  <p14:xfrm>
                    <a:off x="9838830" y="1640310"/>
                    <a:ext cx="4320" cy="80640"/>
                  </p14:xfrm>
                </p:contentPart>
              </mc:Choice>
              <mc:Fallback xmlns="">
                <p:pic>
                  <p:nvPicPr>
                    <p:cNvPr id="961" name="Ink 960">
                      <a:extLst>
                        <a:ext uri="{FF2B5EF4-FFF2-40B4-BE49-F238E27FC236}">
                          <a16:creationId xmlns:a16="http://schemas.microsoft.com/office/drawing/2014/main" id="{BAB36385-76FC-68FD-B7D9-D174D30515EF}"/>
                        </a:ext>
                      </a:extLst>
                    </p:cNvPr>
                    <p:cNvPicPr/>
                    <p:nvPr/>
                  </p:nvPicPr>
                  <p:blipFill>
                    <a:blip r:embed="rId643"/>
                    <a:stretch>
                      <a:fillRect/>
                    </a:stretch>
                  </p:blipFill>
                  <p:spPr>
                    <a:xfrm>
                      <a:off x="9834510" y="1635990"/>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813" name="Ink 812">
                      <a:extLst>
                        <a:ext uri="{FF2B5EF4-FFF2-40B4-BE49-F238E27FC236}">
                          <a16:creationId xmlns:a16="http://schemas.microsoft.com/office/drawing/2014/main" id="{2CEF5D37-E82E-3763-500B-25DA43F47DA0}"/>
                        </a:ext>
                      </a:extLst>
                    </p14:cNvPr>
                    <p14:cNvContentPartPr/>
                    <p14:nvPr/>
                  </p14:nvContentPartPr>
                  <p14:xfrm>
                    <a:off x="9800670" y="1657590"/>
                    <a:ext cx="24120" cy="123120"/>
                  </p14:xfrm>
                </p:contentPart>
              </mc:Choice>
              <mc:Fallback xmlns="">
                <p:pic>
                  <p:nvPicPr>
                    <p:cNvPr id="962" name="Ink 961">
                      <a:extLst>
                        <a:ext uri="{FF2B5EF4-FFF2-40B4-BE49-F238E27FC236}">
                          <a16:creationId xmlns:a16="http://schemas.microsoft.com/office/drawing/2014/main" id="{14331AC5-569F-4006-FF9D-59BE684AF4AD}"/>
                        </a:ext>
                      </a:extLst>
                    </p:cNvPr>
                    <p:cNvPicPr/>
                    <p:nvPr/>
                  </p:nvPicPr>
                  <p:blipFill>
                    <a:blip r:embed="rId645"/>
                    <a:stretch>
                      <a:fillRect/>
                    </a:stretch>
                  </p:blipFill>
                  <p:spPr>
                    <a:xfrm>
                      <a:off x="9796350" y="1653270"/>
                      <a:ext cx="3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814" name="Ink 813">
                      <a:extLst>
                        <a:ext uri="{FF2B5EF4-FFF2-40B4-BE49-F238E27FC236}">
                          <a16:creationId xmlns:a16="http://schemas.microsoft.com/office/drawing/2014/main" id="{72CDBC4F-DCE0-17F8-37B2-4B00D7CEEA12}"/>
                        </a:ext>
                      </a:extLst>
                    </p14:cNvPr>
                    <p14:cNvContentPartPr/>
                    <p14:nvPr/>
                  </p14:nvContentPartPr>
                  <p14:xfrm>
                    <a:off x="9924870" y="1584510"/>
                    <a:ext cx="3600" cy="41040"/>
                  </p14:xfrm>
                </p:contentPart>
              </mc:Choice>
              <mc:Fallback xmlns="">
                <p:pic>
                  <p:nvPicPr>
                    <p:cNvPr id="963" name="Ink 962">
                      <a:extLst>
                        <a:ext uri="{FF2B5EF4-FFF2-40B4-BE49-F238E27FC236}">
                          <a16:creationId xmlns:a16="http://schemas.microsoft.com/office/drawing/2014/main" id="{9723F9FA-CF07-7930-7ED0-8B5AD5CD94B3}"/>
                        </a:ext>
                      </a:extLst>
                    </p:cNvPr>
                    <p:cNvPicPr/>
                    <p:nvPr/>
                  </p:nvPicPr>
                  <p:blipFill>
                    <a:blip r:embed="rId647"/>
                    <a:stretch>
                      <a:fillRect/>
                    </a:stretch>
                  </p:blipFill>
                  <p:spPr>
                    <a:xfrm>
                      <a:off x="9920550" y="1580190"/>
                      <a:ext cx="12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815" name="Ink 814">
                      <a:extLst>
                        <a:ext uri="{FF2B5EF4-FFF2-40B4-BE49-F238E27FC236}">
                          <a16:creationId xmlns:a16="http://schemas.microsoft.com/office/drawing/2014/main" id="{54288AE1-5799-6D16-3A4A-FA3166D5D856}"/>
                        </a:ext>
                      </a:extLst>
                    </p14:cNvPr>
                    <p14:cNvContentPartPr/>
                    <p14:nvPr/>
                  </p14:nvContentPartPr>
                  <p14:xfrm>
                    <a:off x="9911910" y="1581630"/>
                    <a:ext cx="12240" cy="79200"/>
                  </p14:xfrm>
                </p:contentPart>
              </mc:Choice>
              <mc:Fallback xmlns="">
                <p:pic>
                  <p:nvPicPr>
                    <p:cNvPr id="964" name="Ink 963">
                      <a:extLst>
                        <a:ext uri="{FF2B5EF4-FFF2-40B4-BE49-F238E27FC236}">
                          <a16:creationId xmlns:a16="http://schemas.microsoft.com/office/drawing/2014/main" id="{41414028-E43C-33C0-D106-F8B9448959A9}"/>
                        </a:ext>
                      </a:extLst>
                    </p:cNvPr>
                    <p:cNvPicPr/>
                    <p:nvPr/>
                  </p:nvPicPr>
                  <p:blipFill>
                    <a:blip r:embed="rId649"/>
                    <a:stretch>
                      <a:fillRect/>
                    </a:stretch>
                  </p:blipFill>
                  <p:spPr>
                    <a:xfrm>
                      <a:off x="9907590" y="1577310"/>
                      <a:ext cx="2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816" name="Ink 815">
                      <a:extLst>
                        <a:ext uri="{FF2B5EF4-FFF2-40B4-BE49-F238E27FC236}">
                          <a16:creationId xmlns:a16="http://schemas.microsoft.com/office/drawing/2014/main" id="{3DCF7FC2-351A-2158-E293-9164E2A25C3C}"/>
                        </a:ext>
                      </a:extLst>
                    </p14:cNvPr>
                    <p14:cNvContentPartPr/>
                    <p14:nvPr/>
                  </p14:nvContentPartPr>
                  <p14:xfrm>
                    <a:off x="9905430" y="1584510"/>
                    <a:ext cx="17640" cy="112680"/>
                  </p14:xfrm>
                </p:contentPart>
              </mc:Choice>
              <mc:Fallback xmlns="">
                <p:pic>
                  <p:nvPicPr>
                    <p:cNvPr id="965" name="Ink 964">
                      <a:extLst>
                        <a:ext uri="{FF2B5EF4-FFF2-40B4-BE49-F238E27FC236}">
                          <a16:creationId xmlns:a16="http://schemas.microsoft.com/office/drawing/2014/main" id="{9EB4C904-D915-AE0B-B8AC-7CAA108C25CF}"/>
                        </a:ext>
                      </a:extLst>
                    </p:cNvPr>
                    <p:cNvPicPr/>
                    <p:nvPr/>
                  </p:nvPicPr>
                  <p:blipFill>
                    <a:blip r:embed="rId651"/>
                    <a:stretch>
                      <a:fillRect/>
                    </a:stretch>
                  </p:blipFill>
                  <p:spPr>
                    <a:xfrm>
                      <a:off x="9901110" y="1580190"/>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817" name="Ink 816">
                      <a:extLst>
                        <a:ext uri="{FF2B5EF4-FFF2-40B4-BE49-F238E27FC236}">
                          <a16:creationId xmlns:a16="http://schemas.microsoft.com/office/drawing/2014/main" id="{CB439F3E-52A1-120D-5232-9CF42B7977BA}"/>
                        </a:ext>
                      </a:extLst>
                    </p14:cNvPr>
                    <p14:cNvContentPartPr/>
                    <p14:nvPr/>
                  </p14:nvContentPartPr>
                  <p14:xfrm>
                    <a:off x="9903990" y="1584870"/>
                    <a:ext cx="14400" cy="90000"/>
                  </p14:xfrm>
                </p:contentPart>
              </mc:Choice>
              <mc:Fallback xmlns="">
                <p:pic>
                  <p:nvPicPr>
                    <p:cNvPr id="966" name="Ink 965">
                      <a:extLst>
                        <a:ext uri="{FF2B5EF4-FFF2-40B4-BE49-F238E27FC236}">
                          <a16:creationId xmlns:a16="http://schemas.microsoft.com/office/drawing/2014/main" id="{A46A6CF0-0019-9527-4DBE-A6027EF194B2}"/>
                        </a:ext>
                      </a:extLst>
                    </p:cNvPr>
                    <p:cNvPicPr/>
                    <p:nvPr/>
                  </p:nvPicPr>
                  <p:blipFill>
                    <a:blip r:embed="rId653"/>
                    <a:stretch>
                      <a:fillRect/>
                    </a:stretch>
                  </p:blipFill>
                  <p:spPr>
                    <a:xfrm>
                      <a:off x="9899670" y="1580550"/>
                      <a:ext cx="2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818" name="Ink 817">
                      <a:extLst>
                        <a:ext uri="{FF2B5EF4-FFF2-40B4-BE49-F238E27FC236}">
                          <a16:creationId xmlns:a16="http://schemas.microsoft.com/office/drawing/2014/main" id="{D2FA2B61-6916-02FF-11E5-A2B8286F91D8}"/>
                        </a:ext>
                      </a:extLst>
                    </p14:cNvPr>
                    <p14:cNvContentPartPr/>
                    <p14:nvPr/>
                  </p14:nvContentPartPr>
                  <p14:xfrm>
                    <a:off x="9882030" y="1585590"/>
                    <a:ext cx="21240" cy="85320"/>
                  </p14:xfrm>
                </p:contentPart>
              </mc:Choice>
              <mc:Fallback xmlns="">
                <p:pic>
                  <p:nvPicPr>
                    <p:cNvPr id="967" name="Ink 966">
                      <a:extLst>
                        <a:ext uri="{FF2B5EF4-FFF2-40B4-BE49-F238E27FC236}">
                          <a16:creationId xmlns:a16="http://schemas.microsoft.com/office/drawing/2014/main" id="{1F096940-A813-B7E8-50E9-E09A213C473C}"/>
                        </a:ext>
                      </a:extLst>
                    </p:cNvPr>
                    <p:cNvPicPr/>
                    <p:nvPr/>
                  </p:nvPicPr>
                  <p:blipFill>
                    <a:blip r:embed="rId655"/>
                    <a:stretch>
                      <a:fillRect/>
                    </a:stretch>
                  </p:blipFill>
                  <p:spPr>
                    <a:xfrm>
                      <a:off x="9877710" y="1581270"/>
                      <a:ext cx="29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819" name="Ink 818">
                      <a:extLst>
                        <a:ext uri="{FF2B5EF4-FFF2-40B4-BE49-F238E27FC236}">
                          <a16:creationId xmlns:a16="http://schemas.microsoft.com/office/drawing/2014/main" id="{FB71155A-1399-7C00-C4C7-8876D7D653B1}"/>
                        </a:ext>
                      </a:extLst>
                    </p14:cNvPr>
                    <p14:cNvContentPartPr/>
                    <p14:nvPr/>
                  </p14:nvContentPartPr>
                  <p14:xfrm>
                    <a:off x="9874110" y="1590270"/>
                    <a:ext cx="13320" cy="81720"/>
                  </p14:xfrm>
                </p:contentPart>
              </mc:Choice>
              <mc:Fallback xmlns="">
                <p:pic>
                  <p:nvPicPr>
                    <p:cNvPr id="968" name="Ink 967">
                      <a:extLst>
                        <a:ext uri="{FF2B5EF4-FFF2-40B4-BE49-F238E27FC236}">
                          <a16:creationId xmlns:a16="http://schemas.microsoft.com/office/drawing/2014/main" id="{0E6B4D6A-29A0-9671-6269-DE02A14C0925}"/>
                        </a:ext>
                      </a:extLst>
                    </p:cNvPr>
                    <p:cNvPicPr/>
                    <p:nvPr/>
                  </p:nvPicPr>
                  <p:blipFill>
                    <a:blip r:embed="rId657"/>
                    <a:stretch>
                      <a:fillRect/>
                    </a:stretch>
                  </p:blipFill>
                  <p:spPr>
                    <a:xfrm>
                      <a:off x="9869790" y="1585950"/>
                      <a:ext cx="2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820" name="Ink 819">
                      <a:extLst>
                        <a:ext uri="{FF2B5EF4-FFF2-40B4-BE49-F238E27FC236}">
                          <a16:creationId xmlns:a16="http://schemas.microsoft.com/office/drawing/2014/main" id="{46E6C1E9-F56E-1FCE-5769-7581E5744AA1}"/>
                        </a:ext>
                      </a:extLst>
                    </p14:cNvPr>
                    <p14:cNvContentPartPr/>
                    <p14:nvPr/>
                  </p14:nvContentPartPr>
                  <p14:xfrm>
                    <a:off x="9837750" y="1595310"/>
                    <a:ext cx="30240" cy="99360"/>
                  </p14:xfrm>
                </p:contentPart>
              </mc:Choice>
              <mc:Fallback xmlns="">
                <p:pic>
                  <p:nvPicPr>
                    <p:cNvPr id="969" name="Ink 968">
                      <a:extLst>
                        <a:ext uri="{FF2B5EF4-FFF2-40B4-BE49-F238E27FC236}">
                          <a16:creationId xmlns:a16="http://schemas.microsoft.com/office/drawing/2014/main" id="{3EB2B903-7F40-6543-EF48-A40037C42D8C}"/>
                        </a:ext>
                      </a:extLst>
                    </p:cNvPr>
                    <p:cNvPicPr/>
                    <p:nvPr/>
                  </p:nvPicPr>
                  <p:blipFill>
                    <a:blip r:embed="rId659"/>
                    <a:stretch>
                      <a:fillRect/>
                    </a:stretch>
                  </p:blipFill>
                  <p:spPr>
                    <a:xfrm>
                      <a:off x="9833430" y="1590990"/>
                      <a:ext cx="3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821" name="Ink 820">
                      <a:extLst>
                        <a:ext uri="{FF2B5EF4-FFF2-40B4-BE49-F238E27FC236}">
                          <a16:creationId xmlns:a16="http://schemas.microsoft.com/office/drawing/2014/main" id="{71CDADE3-C042-B677-D8B9-AAF91C3FC2BB}"/>
                        </a:ext>
                      </a:extLst>
                    </p14:cNvPr>
                    <p14:cNvContentPartPr/>
                    <p14:nvPr/>
                  </p14:nvContentPartPr>
                  <p14:xfrm>
                    <a:off x="9798510" y="1641030"/>
                    <a:ext cx="34560" cy="97200"/>
                  </p14:xfrm>
                </p:contentPart>
              </mc:Choice>
              <mc:Fallback xmlns="">
                <p:pic>
                  <p:nvPicPr>
                    <p:cNvPr id="970" name="Ink 969">
                      <a:extLst>
                        <a:ext uri="{FF2B5EF4-FFF2-40B4-BE49-F238E27FC236}">
                          <a16:creationId xmlns:a16="http://schemas.microsoft.com/office/drawing/2014/main" id="{C6505AA5-912E-3E89-8D88-D99F785FCF7C}"/>
                        </a:ext>
                      </a:extLst>
                    </p:cNvPr>
                    <p:cNvPicPr/>
                    <p:nvPr/>
                  </p:nvPicPr>
                  <p:blipFill>
                    <a:blip r:embed="rId661"/>
                    <a:stretch>
                      <a:fillRect/>
                    </a:stretch>
                  </p:blipFill>
                  <p:spPr>
                    <a:xfrm>
                      <a:off x="9794190" y="1636710"/>
                      <a:ext cx="43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822" name="Ink 821">
                      <a:extLst>
                        <a:ext uri="{FF2B5EF4-FFF2-40B4-BE49-F238E27FC236}">
                          <a16:creationId xmlns:a16="http://schemas.microsoft.com/office/drawing/2014/main" id="{A066344D-F884-7B6F-3F92-CDBA6ABCD47B}"/>
                        </a:ext>
                      </a:extLst>
                    </p14:cNvPr>
                    <p14:cNvContentPartPr/>
                    <p14:nvPr/>
                  </p14:nvContentPartPr>
                  <p14:xfrm>
                    <a:off x="9930630" y="1582710"/>
                    <a:ext cx="10440" cy="48240"/>
                  </p14:xfrm>
                </p:contentPart>
              </mc:Choice>
              <mc:Fallback xmlns="">
                <p:pic>
                  <p:nvPicPr>
                    <p:cNvPr id="971" name="Ink 970">
                      <a:extLst>
                        <a:ext uri="{FF2B5EF4-FFF2-40B4-BE49-F238E27FC236}">
                          <a16:creationId xmlns:a16="http://schemas.microsoft.com/office/drawing/2014/main" id="{618C0238-5C34-996A-2F6E-F9CBC56B1711}"/>
                        </a:ext>
                      </a:extLst>
                    </p:cNvPr>
                    <p:cNvPicPr/>
                    <p:nvPr/>
                  </p:nvPicPr>
                  <p:blipFill>
                    <a:blip r:embed="rId663"/>
                    <a:stretch>
                      <a:fillRect/>
                    </a:stretch>
                  </p:blipFill>
                  <p:spPr>
                    <a:xfrm>
                      <a:off x="9926310" y="1578390"/>
                      <a:ext cx="19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823" name="Ink 822">
                      <a:extLst>
                        <a:ext uri="{FF2B5EF4-FFF2-40B4-BE49-F238E27FC236}">
                          <a16:creationId xmlns:a16="http://schemas.microsoft.com/office/drawing/2014/main" id="{F02C05D3-73D9-3C53-1B88-F7911A535DB3}"/>
                        </a:ext>
                      </a:extLst>
                    </p14:cNvPr>
                    <p14:cNvContentPartPr/>
                    <p14:nvPr/>
                  </p14:nvContentPartPr>
                  <p14:xfrm>
                    <a:off x="9920550" y="1571910"/>
                    <a:ext cx="12960" cy="55440"/>
                  </p14:xfrm>
                </p:contentPart>
              </mc:Choice>
              <mc:Fallback xmlns="">
                <p:pic>
                  <p:nvPicPr>
                    <p:cNvPr id="972" name="Ink 971">
                      <a:extLst>
                        <a:ext uri="{FF2B5EF4-FFF2-40B4-BE49-F238E27FC236}">
                          <a16:creationId xmlns:a16="http://schemas.microsoft.com/office/drawing/2014/main" id="{D6E65BD3-886F-4967-B22B-C19E8050E9C2}"/>
                        </a:ext>
                      </a:extLst>
                    </p:cNvPr>
                    <p:cNvPicPr/>
                    <p:nvPr/>
                  </p:nvPicPr>
                  <p:blipFill>
                    <a:blip r:embed="rId665"/>
                    <a:stretch>
                      <a:fillRect/>
                    </a:stretch>
                  </p:blipFill>
                  <p:spPr>
                    <a:xfrm>
                      <a:off x="9916230" y="1567590"/>
                      <a:ext cx="21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824" name="Ink 823">
                      <a:extLst>
                        <a:ext uri="{FF2B5EF4-FFF2-40B4-BE49-F238E27FC236}">
                          <a16:creationId xmlns:a16="http://schemas.microsoft.com/office/drawing/2014/main" id="{9419DF9A-53E3-B8A2-D88A-D0DBBA8C8C7A}"/>
                        </a:ext>
                      </a:extLst>
                    </p14:cNvPr>
                    <p14:cNvContentPartPr/>
                    <p14:nvPr/>
                  </p14:nvContentPartPr>
                  <p14:xfrm>
                    <a:off x="9956190" y="1568670"/>
                    <a:ext cx="20520" cy="61920"/>
                  </p14:xfrm>
                </p:contentPart>
              </mc:Choice>
              <mc:Fallback xmlns="">
                <p:pic>
                  <p:nvPicPr>
                    <p:cNvPr id="973" name="Ink 972">
                      <a:extLst>
                        <a:ext uri="{FF2B5EF4-FFF2-40B4-BE49-F238E27FC236}">
                          <a16:creationId xmlns:a16="http://schemas.microsoft.com/office/drawing/2014/main" id="{2793F9C8-A40E-72CF-319A-D9A598D16432}"/>
                        </a:ext>
                      </a:extLst>
                    </p:cNvPr>
                    <p:cNvPicPr/>
                    <p:nvPr/>
                  </p:nvPicPr>
                  <p:blipFill>
                    <a:blip r:embed="rId667"/>
                    <a:stretch>
                      <a:fillRect/>
                    </a:stretch>
                  </p:blipFill>
                  <p:spPr>
                    <a:xfrm>
                      <a:off x="9951870" y="1564350"/>
                      <a:ext cx="2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825" name="Ink 824">
                      <a:extLst>
                        <a:ext uri="{FF2B5EF4-FFF2-40B4-BE49-F238E27FC236}">
                          <a16:creationId xmlns:a16="http://schemas.microsoft.com/office/drawing/2014/main" id="{51AB04A4-2572-EAAE-90A4-6A302E2F3414}"/>
                        </a:ext>
                      </a:extLst>
                    </p14:cNvPr>
                    <p14:cNvContentPartPr/>
                    <p14:nvPr/>
                  </p14:nvContentPartPr>
                  <p14:xfrm>
                    <a:off x="9957990" y="1574790"/>
                    <a:ext cx="42120" cy="73080"/>
                  </p14:xfrm>
                </p:contentPart>
              </mc:Choice>
              <mc:Fallback xmlns="">
                <p:pic>
                  <p:nvPicPr>
                    <p:cNvPr id="974" name="Ink 973">
                      <a:extLst>
                        <a:ext uri="{FF2B5EF4-FFF2-40B4-BE49-F238E27FC236}">
                          <a16:creationId xmlns:a16="http://schemas.microsoft.com/office/drawing/2014/main" id="{20F10DDF-B93C-7763-EA34-1AC7967EB781}"/>
                        </a:ext>
                      </a:extLst>
                    </p:cNvPr>
                    <p:cNvPicPr/>
                    <p:nvPr/>
                  </p:nvPicPr>
                  <p:blipFill>
                    <a:blip r:embed="rId669"/>
                    <a:stretch>
                      <a:fillRect/>
                    </a:stretch>
                  </p:blipFill>
                  <p:spPr>
                    <a:xfrm>
                      <a:off x="9953670" y="1570470"/>
                      <a:ext cx="5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826" name="Ink 825">
                      <a:extLst>
                        <a:ext uri="{FF2B5EF4-FFF2-40B4-BE49-F238E27FC236}">
                          <a16:creationId xmlns:a16="http://schemas.microsoft.com/office/drawing/2014/main" id="{3DA5F1CA-8953-8FFF-A95F-28CAAA2076E0}"/>
                        </a:ext>
                      </a:extLst>
                    </p14:cNvPr>
                    <p14:cNvContentPartPr/>
                    <p14:nvPr/>
                  </p14:nvContentPartPr>
                  <p14:xfrm>
                    <a:off x="9984270" y="1579830"/>
                    <a:ext cx="48960" cy="77400"/>
                  </p14:xfrm>
                </p:contentPart>
              </mc:Choice>
              <mc:Fallback xmlns="">
                <p:pic>
                  <p:nvPicPr>
                    <p:cNvPr id="975" name="Ink 974">
                      <a:extLst>
                        <a:ext uri="{FF2B5EF4-FFF2-40B4-BE49-F238E27FC236}">
                          <a16:creationId xmlns:a16="http://schemas.microsoft.com/office/drawing/2014/main" id="{47899171-FE3A-C288-380E-6F982FE709D8}"/>
                        </a:ext>
                      </a:extLst>
                    </p:cNvPr>
                    <p:cNvPicPr/>
                    <p:nvPr/>
                  </p:nvPicPr>
                  <p:blipFill>
                    <a:blip r:embed="rId671"/>
                    <a:stretch>
                      <a:fillRect/>
                    </a:stretch>
                  </p:blipFill>
                  <p:spPr>
                    <a:xfrm>
                      <a:off x="9979950" y="1575510"/>
                      <a:ext cx="5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827" name="Ink 826">
                      <a:extLst>
                        <a:ext uri="{FF2B5EF4-FFF2-40B4-BE49-F238E27FC236}">
                          <a16:creationId xmlns:a16="http://schemas.microsoft.com/office/drawing/2014/main" id="{5201E490-0977-7F30-9A06-4869EDE1FDDA}"/>
                        </a:ext>
                      </a:extLst>
                    </p14:cNvPr>
                    <p14:cNvContentPartPr/>
                    <p14:nvPr/>
                  </p14:nvContentPartPr>
                  <p14:xfrm>
                    <a:off x="10010910" y="1588830"/>
                    <a:ext cx="15480" cy="61920"/>
                  </p14:xfrm>
                </p:contentPart>
              </mc:Choice>
              <mc:Fallback xmlns="">
                <p:pic>
                  <p:nvPicPr>
                    <p:cNvPr id="976" name="Ink 975">
                      <a:extLst>
                        <a:ext uri="{FF2B5EF4-FFF2-40B4-BE49-F238E27FC236}">
                          <a16:creationId xmlns:a16="http://schemas.microsoft.com/office/drawing/2014/main" id="{3851DA46-9C5C-11AD-A9A3-958988B620C5}"/>
                        </a:ext>
                      </a:extLst>
                    </p:cNvPr>
                    <p:cNvPicPr/>
                    <p:nvPr/>
                  </p:nvPicPr>
                  <p:blipFill>
                    <a:blip r:embed="rId673"/>
                    <a:stretch>
                      <a:fillRect/>
                    </a:stretch>
                  </p:blipFill>
                  <p:spPr>
                    <a:xfrm>
                      <a:off x="10006590" y="1584510"/>
                      <a:ext cx="2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828" name="Ink 827">
                      <a:extLst>
                        <a:ext uri="{FF2B5EF4-FFF2-40B4-BE49-F238E27FC236}">
                          <a16:creationId xmlns:a16="http://schemas.microsoft.com/office/drawing/2014/main" id="{DB3E9EDE-C83C-1DBE-72FA-AFA3C74203C0}"/>
                        </a:ext>
                      </a:extLst>
                    </p14:cNvPr>
                    <p14:cNvContentPartPr/>
                    <p14:nvPr/>
                  </p14:nvContentPartPr>
                  <p14:xfrm>
                    <a:off x="10015590" y="1578030"/>
                    <a:ext cx="50040" cy="66600"/>
                  </p14:xfrm>
                </p:contentPart>
              </mc:Choice>
              <mc:Fallback xmlns="">
                <p:pic>
                  <p:nvPicPr>
                    <p:cNvPr id="977" name="Ink 976">
                      <a:extLst>
                        <a:ext uri="{FF2B5EF4-FFF2-40B4-BE49-F238E27FC236}">
                          <a16:creationId xmlns:a16="http://schemas.microsoft.com/office/drawing/2014/main" id="{AE396BD0-4F23-41B7-C489-5E10007A5885}"/>
                        </a:ext>
                      </a:extLst>
                    </p:cNvPr>
                    <p:cNvPicPr/>
                    <p:nvPr/>
                  </p:nvPicPr>
                  <p:blipFill>
                    <a:blip r:embed="rId675"/>
                    <a:stretch>
                      <a:fillRect/>
                    </a:stretch>
                  </p:blipFill>
                  <p:spPr>
                    <a:xfrm>
                      <a:off x="10011270" y="1573710"/>
                      <a:ext cx="58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829" name="Ink 828">
                      <a:extLst>
                        <a:ext uri="{FF2B5EF4-FFF2-40B4-BE49-F238E27FC236}">
                          <a16:creationId xmlns:a16="http://schemas.microsoft.com/office/drawing/2014/main" id="{89034459-765D-33F4-0744-3B2CB8E28162}"/>
                        </a:ext>
                      </a:extLst>
                    </p14:cNvPr>
                    <p14:cNvContentPartPr/>
                    <p14:nvPr/>
                  </p14:nvContentPartPr>
                  <p14:xfrm>
                    <a:off x="10010910" y="1580910"/>
                    <a:ext cx="39240" cy="54360"/>
                  </p14:xfrm>
                </p:contentPart>
              </mc:Choice>
              <mc:Fallback xmlns="">
                <p:pic>
                  <p:nvPicPr>
                    <p:cNvPr id="978" name="Ink 977">
                      <a:extLst>
                        <a:ext uri="{FF2B5EF4-FFF2-40B4-BE49-F238E27FC236}">
                          <a16:creationId xmlns:a16="http://schemas.microsoft.com/office/drawing/2014/main" id="{9B84C58A-1CB2-5D22-B6AC-27B72AE34AB5}"/>
                        </a:ext>
                      </a:extLst>
                    </p:cNvPr>
                    <p:cNvPicPr/>
                    <p:nvPr/>
                  </p:nvPicPr>
                  <p:blipFill>
                    <a:blip r:embed="rId677"/>
                    <a:stretch>
                      <a:fillRect/>
                    </a:stretch>
                  </p:blipFill>
                  <p:spPr>
                    <a:xfrm>
                      <a:off x="10006590" y="1576590"/>
                      <a:ext cx="4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830" name="Ink 829">
                      <a:extLst>
                        <a:ext uri="{FF2B5EF4-FFF2-40B4-BE49-F238E27FC236}">
                          <a16:creationId xmlns:a16="http://schemas.microsoft.com/office/drawing/2014/main" id="{9D666686-B344-C55B-61BC-9A5045F96CC2}"/>
                        </a:ext>
                      </a:extLst>
                    </p14:cNvPr>
                    <p14:cNvContentPartPr/>
                    <p14:nvPr/>
                  </p14:nvContentPartPr>
                  <p14:xfrm>
                    <a:off x="10053390" y="1588830"/>
                    <a:ext cx="28800" cy="60120"/>
                  </p14:xfrm>
                </p:contentPart>
              </mc:Choice>
              <mc:Fallback xmlns="">
                <p:pic>
                  <p:nvPicPr>
                    <p:cNvPr id="979" name="Ink 978">
                      <a:extLst>
                        <a:ext uri="{FF2B5EF4-FFF2-40B4-BE49-F238E27FC236}">
                          <a16:creationId xmlns:a16="http://schemas.microsoft.com/office/drawing/2014/main" id="{AB8B733A-00F4-D21C-F20A-CF5E7F8264F1}"/>
                        </a:ext>
                      </a:extLst>
                    </p:cNvPr>
                    <p:cNvPicPr/>
                    <p:nvPr/>
                  </p:nvPicPr>
                  <p:blipFill>
                    <a:blip r:embed="rId679"/>
                    <a:stretch>
                      <a:fillRect/>
                    </a:stretch>
                  </p:blipFill>
                  <p:spPr>
                    <a:xfrm>
                      <a:off x="10049070" y="1584510"/>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831" name="Ink 830">
                      <a:extLst>
                        <a:ext uri="{FF2B5EF4-FFF2-40B4-BE49-F238E27FC236}">
                          <a16:creationId xmlns:a16="http://schemas.microsoft.com/office/drawing/2014/main" id="{3BC101A0-FE36-4318-6C9B-F4994A156113}"/>
                        </a:ext>
                      </a:extLst>
                    </p14:cNvPr>
                    <p14:cNvContentPartPr/>
                    <p14:nvPr/>
                  </p14:nvContentPartPr>
                  <p14:xfrm>
                    <a:off x="10073550" y="1598190"/>
                    <a:ext cx="26280" cy="69120"/>
                  </p14:xfrm>
                </p:contentPart>
              </mc:Choice>
              <mc:Fallback xmlns="">
                <p:pic>
                  <p:nvPicPr>
                    <p:cNvPr id="980" name="Ink 979">
                      <a:extLst>
                        <a:ext uri="{FF2B5EF4-FFF2-40B4-BE49-F238E27FC236}">
                          <a16:creationId xmlns:a16="http://schemas.microsoft.com/office/drawing/2014/main" id="{3FD1B7FF-9976-51D2-F304-D829C90AEC5A}"/>
                        </a:ext>
                      </a:extLst>
                    </p:cNvPr>
                    <p:cNvPicPr/>
                    <p:nvPr/>
                  </p:nvPicPr>
                  <p:blipFill>
                    <a:blip r:embed="rId681"/>
                    <a:stretch>
                      <a:fillRect/>
                    </a:stretch>
                  </p:blipFill>
                  <p:spPr>
                    <a:xfrm>
                      <a:off x="10069230" y="1593870"/>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832" name="Ink 831">
                      <a:extLst>
                        <a:ext uri="{FF2B5EF4-FFF2-40B4-BE49-F238E27FC236}">
                          <a16:creationId xmlns:a16="http://schemas.microsoft.com/office/drawing/2014/main" id="{E84F7E86-F356-1FD9-3156-737DD04D9698}"/>
                        </a:ext>
                      </a:extLst>
                    </p14:cNvPr>
                    <p14:cNvContentPartPr/>
                    <p14:nvPr/>
                  </p14:nvContentPartPr>
                  <p14:xfrm>
                    <a:off x="10073190" y="1592790"/>
                    <a:ext cx="43200" cy="81000"/>
                  </p14:xfrm>
                </p:contentPart>
              </mc:Choice>
              <mc:Fallback xmlns="">
                <p:pic>
                  <p:nvPicPr>
                    <p:cNvPr id="981" name="Ink 980">
                      <a:extLst>
                        <a:ext uri="{FF2B5EF4-FFF2-40B4-BE49-F238E27FC236}">
                          <a16:creationId xmlns:a16="http://schemas.microsoft.com/office/drawing/2014/main" id="{A0622805-478C-115E-F0C7-BAF25EF7A29F}"/>
                        </a:ext>
                      </a:extLst>
                    </p:cNvPr>
                    <p:cNvPicPr/>
                    <p:nvPr/>
                  </p:nvPicPr>
                  <p:blipFill>
                    <a:blip r:embed="rId683"/>
                    <a:stretch>
                      <a:fillRect/>
                    </a:stretch>
                  </p:blipFill>
                  <p:spPr>
                    <a:xfrm>
                      <a:off x="10068870" y="1588470"/>
                      <a:ext cx="51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833" name="Ink 832">
                      <a:extLst>
                        <a:ext uri="{FF2B5EF4-FFF2-40B4-BE49-F238E27FC236}">
                          <a16:creationId xmlns:a16="http://schemas.microsoft.com/office/drawing/2014/main" id="{FADD70B7-5089-3B1C-2193-192D3C2DFB0B}"/>
                        </a:ext>
                      </a:extLst>
                    </p14:cNvPr>
                    <p14:cNvContentPartPr/>
                    <p14:nvPr/>
                  </p14:nvContentPartPr>
                  <p14:xfrm>
                    <a:off x="10106310" y="1588110"/>
                    <a:ext cx="17640" cy="72360"/>
                  </p14:xfrm>
                </p:contentPart>
              </mc:Choice>
              <mc:Fallback xmlns="">
                <p:pic>
                  <p:nvPicPr>
                    <p:cNvPr id="982" name="Ink 981">
                      <a:extLst>
                        <a:ext uri="{FF2B5EF4-FFF2-40B4-BE49-F238E27FC236}">
                          <a16:creationId xmlns:a16="http://schemas.microsoft.com/office/drawing/2014/main" id="{B738346C-E6CA-4FAF-542B-4079C6A06D7C}"/>
                        </a:ext>
                      </a:extLst>
                    </p:cNvPr>
                    <p:cNvPicPr/>
                    <p:nvPr/>
                  </p:nvPicPr>
                  <p:blipFill>
                    <a:blip r:embed="rId685"/>
                    <a:stretch>
                      <a:fillRect/>
                    </a:stretch>
                  </p:blipFill>
                  <p:spPr>
                    <a:xfrm>
                      <a:off x="10101990" y="1583790"/>
                      <a:ext cx="26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834" name="Ink 833">
                      <a:extLst>
                        <a:ext uri="{FF2B5EF4-FFF2-40B4-BE49-F238E27FC236}">
                          <a16:creationId xmlns:a16="http://schemas.microsoft.com/office/drawing/2014/main" id="{08D786C2-0D76-BC92-80CA-416E18F7BF01}"/>
                        </a:ext>
                      </a:extLst>
                    </p14:cNvPr>
                    <p14:cNvContentPartPr/>
                    <p14:nvPr/>
                  </p14:nvContentPartPr>
                  <p14:xfrm>
                    <a:off x="10105230" y="1593870"/>
                    <a:ext cx="12600" cy="79920"/>
                  </p14:xfrm>
                </p:contentPart>
              </mc:Choice>
              <mc:Fallback xmlns="">
                <p:pic>
                  <p:nvPicPr>
                    <p:cNvPr id="983" name="Ink 982">
                      <a:extLst>
                        <a:ext uri="{FF2B5EF4-FFF2-40B4-BE49-F238E27FC236}">
                          <a16:creationId xmlns:a16="http://schemas.microsoft.com/office/drawing/2014/main" id="{A235CDF9-A683-7AAE-A6F8-AB48D12D095E}"/>
                        </a:ext>
                      </a:extLst>
                    </p:cNvPr>
                    <p:cNvPicPr/>
                    <p:nvPr/>
                  </p:nvPicPr>
                  <p:blipFill>
                    <a:blip r:embed="rId687"/>
                    <a:stretch>
                      <a:fillRect/>
                    </a:stretch>
                  </p:blipFill>
                  <p:spPr>
                    <a:xfrm>
                      <a:off x="10100910" y="1589550"/>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835" name="Ink 834">
                      <a:extLst>
                        <a:ext uri="{FF2B5EF4-FFF2-40B4-BE49-F238E27FC236}">
                          <a16:creationId xmlns:a16="http://schemas.microsoft.com/office/drawing/2014/main" id="{2E7C7256-53FD-65C4-0B1C-5F327E12144F}"/>
                        </a:ext>
                      </a:extLst>
                    </p14:cNvPr>
                    <p14:cNvContentPartPr/>
                    <p14:nvPr/>
                  </p14:nvContentPartPr>
                  <p14:xfrm>
                    <a:off x="10055550" y="1595310"/>
                    <a:ext cx="41040" cy="73440"/>
                  </p14:xfrm>
                </p:contentPart>
              </mc:Choice>
              <mc:Fallback xmlns="">
                <p:pic>
                  <p:nvPicPr>
                    <p:cNvPr id="984" name="Ink 983">
                      <a:extLst>
                        <a:ext uri="{FF2B5EF4-FFF2-40B4-BE49-F238E27FC236}">
                          <a16:creationId xmlns:a16="http://schemas.microsoft.com/office/drawing/2014/main" id="{7FC5D7C8-F077-812F-FB22-E7EE16718970}"/>
                        </a:ext>
                      </a:extLst>
                    </p:cNvPr>
                    <p:cNvPicPr/>
                    <p:nvPr/>
                  </p:nvPicPr>
                  <p:blipFill>
                    <a:blip r:embed="rId689"/>
                    <a:stretch>
                      <a:fillRect/>
                    </a:stretch>
                  </p:blipFill>
                  <p:spPr>
                    <a:xfrm>
                      <a:off x="10051230" y="1590990"/>
                      <a:ext cx="49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836" name="Ink 835">
                      <a:extLst>
                        <a:ext uri="{FF2B5EF4-FFF2-40B4-BE49-F238E27FC236}">
                          <a16:creationId xmlns:a16="http://schemas.microsoft.com/office/drawing/2014/main" id="{9B99FCB0-023D-2581-CCBF-61ED407F43A6}"/>
                        </a:ext>
                      </a:extLst>
                    </p14:cNvPr>
                    <p14:cNvContentPartPr/>
                    <p14:nvPr/>
                  </p14:nvContentPartPr>
                  <p14:xfrm>
                    <a:off x="10052310" y="1590630"/>
                    <a:ext cx="28800" cy="50760"/>
                  </p14:xfrm>
                </p:contentPart>
              </mc:Choice>
              <mc:Fallback xmlns="">
                <p:pic>
                  <p:nvPicPr>
                    <p:cNvPr id="985" name="Ink 984">
                      <a:extLst>
                        <a:ext uri="{FF2B5EF4-FFF2-40B4-BE49-F238E27FC236}">
                          <a16:creationId xmlns:a16="http://schemas.microsoft.com/office/drawing/2014/main" id="{F87F6369-E5B6-69FF-4242-51CA026FA14C}"/>
                        </a:ext>
                      </a:extLst>
                    </p:cNvPr>
                    <p:cNvPicPr/>
                    <p:nvPr/>
                  </p:nvPicPr>
                  <p:blipFill>
                    <a:blip r:embed="rId691"/>
                    <a:stretch>
                      <a:fillRect/>
                    </a:stretch>
                  </p:blipFill>
                  <p:spPr>
                    <a:xfrm>
                      <a:off x="10047990" y="1586310"/>
                      <a:ext cx="37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837" name="Ink 836">
                      <a:extLst>
                        <a:ext uri="{FF2B5EF4-FFF2-40B4-BE49-F238E27FC236}">
                          <a16:creationId xmlns:a16="http://schemas.microsoft.com/office/drawing/2014/main" id="{70004B50-689E-5A87-C683-CE6070A4625D}"/>
                        </a:ext>
                      </a:extLst>
                    </p14:cNvPr>
                    <p14:cNvContentPartPr/>
                    <p14:nvPr/>
                  </p14:nvContentPartPr>
                  <p14:xfrm>
                    <a:off x="10060950" y="1586310"/>
                    <a:ext cx="26280" cy="39600"/>
                  </p14:xfrm>
                </p:contentPart>
              </mc:Choice>
              <mc:Fallback xmlns="">
                <p:pic>
                  <p:nvPicPr>
                    <p:cNvPr id="986" name="Ink 985">
                      <a:extLst>
                        <a:ext uri="{FF2B5EF4-FFF2-40B4-BE49-F238E27FC236}">
                          <a16:creationId xmlns:a16="http://schemas.microsoft.com/office/drawing/2014/main" id="{59D02E99-CDC9-7DFD-E1BC-091B161961F6}"/>
                        </a:ext>
                      </a:extLst>
                    </p:cNvPr>
                    <p:cNvPicPr/>
                    <p:nvPr/>
                  </p:nvPicPr>
                  <p:blipFill>
                    <a:blip r:embed="rId693"/>
                    <a:stretch>
                      <a:fillRect/>
                    </a:stretch>
                  </p:blipFill>
                  <p:spPr>
                    <a:xfrm>
                      <a:off x="10056630" y="1581990"/>
                      <a:ext cx="34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838" name="Ink 837">
                      <a:extLst>
                        <a:ext uri="{FF2B5EF4-FFF2-40B4-BE49-F238E27FC236}">
                          <a16:creationId xmlns:a16="http://schemas.microsoft.com/office/drawing/2014/main" id="{A82DB819-11C4-E29F-1BDD-A89A0FEAD516}"/>
                        </a:ext>
                      </a:extLst>
                    </p14:cNvPr>
                    <p14:cNvContentPartPr/>
                    <p14:nvPr/>
                  </p14:nvContentPartPr>
                  <p14:xfrm>
                    <a:off x="10076430" y="1585590"/>
                    <a:ext cx="21240" cy="38160"/>
                  </p14:xfrm>
                </p:contentPart>
              </mc:Choice>
              <mc:Fallback xmlns="">
                <p:pic>
                  <p:nvPicPr>
                    <p:cNvPr id="987" name="Ink 986">
                      <a:extLst>
                        <a:ext uri="{FF2B5EF4-FFF2-40B4-BE49-F238E27FC236}">
                          <a16:creationId xmlns:a16="http://schemas.microsoft.com/office/drawing/2014/main" id="{9D5AD201-64CA-BCC1-BC98-73A5370EB1EA}"/>
                        </a:ext>
                      </a:extLst>
                    </p:cNvPr>
                    <p:cNvPicPr/>
                    <p:nvPr/>
                  </p:nvPicPr>
                  <p:blipFill>
                    <a:blip r:embed="rId695"/>
                    <a:stretch>
                      <a:fillRect/>
                    </a:stretch>
                  </p:blipFill>
                  <p:spPr>
                    <a:xfrm>
                      <a:off x="10072110" y="1581270"/>
                      <a:ext cx="29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39" name="Ink 838">
                      <a:extLst>
                        <a:ext uri="{FF2B5EF4-FFF2-40B4-BE49-F238E27FC236}">
                          <a16:creationId xmlns:a16="http://schemas.microsoft.com/office/drawing/2014/main" id="{0E1D1598-CB7D-0688-E767-484D7F1B25D2}"/>
                        </a:ext>
                      </a:extLst>
                    </p14:cNvPr>
                    <p14:cNvContentPartPr/>
                    <p14:nvPr/>
                  </p14:nvContentPartPr>
                  <p14:xfrm>
                    <a:off x="10100190" y="1588830"/>
                    <a:ext cx="19800" cy="63720"/>
                  </p14:xfrm>
                </p:contentPart>
              </mc:Choice>
              <mc:Fallback xmlns="">
                <p:pic>
                  <p:nvPicPr>
                    <p:cNvPr id="988" name="Ink 987">
                      <a:extLst>
                        <a:ext uri="{FF2B5EF4-FFF2-40B4-BE49-F238E27FC236}">
                          <a16:creationId xmlns:a16="http://schemas.microsoft.com/office/drawing/2014/main" id="{203C50B4-20B8-C757-E9C4-61FFA36FE383}"/>
                        </a:ext>
                      </a:extLst>
                    </p:cNvPr>
                    <p:cNvPicPr/>
                    <p:nvPr/>
                  </p:nvPicPr>
                  <p:blipFill>
                    <a:blip r:embed="rId697"/>
                    <a:stretch>
                      <a:fillRect/>
                    </a:stretch>
                  </p:blipFill>
                  <p:spPr>
                    <a:xfrm>
                      <a:off x="10095870" y="1584510"/>
                      <a:ext cx="2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40" name="Ink 839">
                      <a:extLst>
                        <a:ext uri="{FF2B5EF4-FFF2-40B4-BE49-F238E27FC236}">
                          <a16:creationId xmlns:a16="http://schemas.microsoft.com/office/drawing/2014/main" id="{977A73AD-BE1D-4635-7DB9-F25AA693B31A}"/>
                        </a:ext>
                      </a:extLst>
                    </p14:cNvPr>
                    <p14:cNvContentPartPr/>
                    <p14:nvPr/>
                  </p14:nvContentPartPr>
                  <p14:xfrm>
                    <a:off x="10121790" y="1592070"/>
                    <a:ext cx="12600" cy="77040"/>
                  </p14:xfrm>
                </p:contentPart>
              </mc:Choice>
              <mc:Fallback xmlns="">
                <p:pic>
                  <p:nvPicPr>
                    <p:cNvPr id="989" name="Ink 988">
                      <a:extLst>
                        <a:ext uri="{FF2B5EF4-FFF2-40B4-BE49-F238E27FC236}">
                          <a16:creationId xmlns:a16="http://schemas.microsoft.com/office/drawing/2014/main" id="{41DA77C4-66DE-AF7E-171B-80BFC4AB462B}"/>
                        </a:ext>
                      </a:extLst>
                    </p:cNvPr>
                    <p:cNvPicPr/>
                    <p:nvPr/>
                  </p:nvPicPr>
                  <p:blipFill>
                    <a:blip r:embed="rId699"/>
                    <a:stretch>
                      <a:fillRect/>
                    </a:stretch>
                  </p:blipFill>
                  <p:spPr>
                    <a:xfrm>
                      <a:off x="10117470" y="1587750"/>
                      <a:ext cx="2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841" name="Ink 840">
                      <a:extLst>
                        <a:ext uri="{FF2B5EF4-FFF2-40B4-BE49-F238E27FC236}">
                          <a16:creationId xmlns:a16="http://schemas.microsoft.com/office/drawing/2014/main" id="{4A636EAB-0BC5-8E4B-7DCE-D6831F093CB6}"/>
                        </a:ext>
                      </a:extLst>
                    </p14:cNvPr>
                    <p14:cNvContentPartPr/>
                    <p14:nvPr/>
                  </p14:nvContentPartPr>
                  <p14:xfrm>
                    <a:off x="10096590" y="1592070"/>
                    <a:ext cx="32040" cy="90360"/>
                  </p14:xfrm>
                </p:contentPart>
              </mc:Choice>
              <mc:Fallback xmlns="">
                <p:pic>
                  <p:nvPicPr>
                    <p:cNvPr id="990" name="Ink 989">
                      <a:extLst>
                        <a:ext uri="{FF2B5EF4-FFF2-40B4-BE49-F238E27FC236}">
                          <a16:creationId xmlns:a16="http://schemas.microsoft.com/office/drawing/2014/main" id="{29796889-67E9-115A-DFB4-04082A466F77}"/>
                        </a:ext>
                      </a:extLst>
                    </p:cNvPr>
                    <p:cNvPicPr/>
                    <p:nvPr/>
                  </p:nvPicPr>
                  <p:blipFill>
                    <a:blip r:embed="rId701"/>
                    <a:stretch>
                      <a:fillRect/>
                    </a:stretch>
                  </p:blipFill>
                  <p:spPr>
                    <a:xfrm>
                      <a:off x="10092270" y="1587750"/>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842" name="Ink 841">
                      <a:extLst>
                        <a:ext uri="{FF2B5EF4-FFF2-40B4-BE49-F238E27FC236}">
                          <a16:creationId xmlns:a16="http://schemas.microsoft.com/office/drawing/2014/main" id="{55C142F9-D338-67D6-574A-691D20BEDF10}"/>
                        </a:ext>
                      </a:extLst>
                    </p14:cNvPr>
                    <p14:cNvContentPartPr/>
                    <p14:nvPr/>
                  </p14:nvContentPartPr>
                  <p14:xfrm>
                    <a:off x="10143750" y="1600350"/>
                    <a:ext cx="17640" cy="100800"/>
                  </p14:xfrm>
                </p:contentPart>
              </mc:Choice>
              <mc:Fallback xmlns="">
                <p:pic>
                  <p:nvPicPr>
                    <p:cNvPr id="991" name="Ink 990">
                      <a:extLst>
                        <a:ext uri="{FF2B5EF4-FFF2-40B4-BE49-F238E27FC236}">
                          <a16:creationId xmlns:a16="http://schemas.microsoft.com/office/drawing/2014/main" id="{5996FC9B-6D0F-506D-8EC9-4AEBD6D1A82D}"/>
                        </a:ext>
                      </a:extLst>
                    </p:cNvPr>
                    <p:cNvPicPr/>
                    <p:nvPr/>
                  </p:nvPicPr>
                  <p:blipFill>
                    <a:blip r:embed="rId703"/>
                    <a:stretch>
                      <a:fillRect/>
                    </a:stretch>
                  </p:blipFill>
                  <p:spPr>
                    <a:xfrm>
                      <a:off x="10139430" y="1596030"/>
                      <a:ext cx="2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843" name="Ink 842">
                      <a:extLst>
                        <a:ext uri="{FF2B5EF4-FFF2-40B4-BE49-F238E27FC236}">
                          <a16:creationId xmlns:a16="http://schemas.microsoft.com/office/drawing/2014/main" id="{17D0E0F7-0D34-E15A-2DF7-163A8A5CFC07}"/>
                        </a:ext>
                      </a:extLst>
                    </p14:cNvPr>
                    <p14:cNvContentPartPr/>
                    <p14:nvPr/>
                  </p14:nvContentPartPr>
                  <p14:xfrm>
                    <a:off x="10133670" y="1608630"/>
                    <a:ext cx="21600" cy="104040"/>
                  </p14:xfrm>
                </p:contentPart>
              </mc:Choice>
              <mc:Fallback xmlns="">
                <p:pic>
                  <p:nvPicPr>
                    <p:cNvPr id="992" name="Ink 991">
                      <a:extLst>
                        <a:ext uri="{FF2B5EF4-FFF2-40B4-BE49-F238E27FC236}">
                          <a16:creationId xmlns:a16="http://schemas.microsoft.com/office/drawing/2014/main" id="{6156FD2F-195D-6AF7-639F-3718A642F2E8}"/>
                        </a:ext>
                      </a:extLst>
                    </p:cNvPr>
                    <p:cNvPicPr/>
                    <p:nvPr/>
                  </p:nvPicPr>
                  <p:blipFill>
                    <a:blip r:embed="rId705"/>
                    <a:stretch>
                      <a:fillRect/>
                    </a:stretch>
                  </p:blipFill>
                  <p:spPr>
                    <a:xfrm>
                      <a:off x="10129350" y="1604310"/>
                      <a:ext cx="3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844" name="Ink 843">
                      <a:extLst>
                        <a:ext uri="{FF2B5EF4-FFF2-40B4-BE49-F238E27FC236}">
                          <a16:creationId xmlns:a16="http://schemas.microsoft.com/office/drawing/2014/main" id="{22E989E7-851F-F4E5-4134-4760A6DD208C}"/>
                        </a:ext>
                      </a:extLst>
                    </p14:cNvPr>
                    <p14:cNvContentPartPr/>
                    <p14:nvPr/>
                  </p14:nvContentPartPr>
                  <p14:xfrm>
                    <a:off x="10163190" y="1608990"/>
                    <a:ext cx="14400" cy="91440"/>
                  </p14:xfrm>
                </p:contentPart>
              </mc:Choice>
              <mc:Fallback xmlns="">
                <p:pic>
                  <p:nvPicPr>
                    <p:cNvPr id="993" name="Ink 992">
                      <a:extLst>
                        <a:ext uri="{FF2B5EF4-FFF2-40B4-BE49-F238E27FC236}">
                          <a16:creationId xmlns:a16="http://schemas.microsoft.com/office/drawing/2014/main" id="{8228B4A0-A9FA-1C64-11CD-3B61631C06AA}"/>
                        </a:ext>
                      </a:extLst>
                    </p:cNvPr>
                    <p:cNvPicPr/>
                    <p:nvPr/>
                  </p:nvPicPr>
                  <p:blipFill>
                    <a:blip r:embed="rId707"/>
                    <a:stretch>
                      <a:fillRect/>
                    </a:stretch>
                  </p:blipFill>
                  <p:spPr>
                    <a:xfrm>
                      <a:off x="10158870" y="1604670"/>
                      <a:ext cx="2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845" name="Ink 844">
                      <a:extLst>
                        <a:ext uri="{FF2B5EF4-FFF2-40B4-BE49-F238E27FC236}">
                          <a16:creationId xmlns:a16="http://schemas.microsoft.com/office/drawing/2014/main" id="{E7F4DDB2-EABD-D13B-F7BF-74A018A16AD5}"/>
                        </a:ext>
                      </a:extLst>
                    </p14:cNvPr>
                    <p14:cNvContentPartPr/>
                    <p14:nvPr/>
                  </p14:nvContentPartPr>
                  <p14:xfrm>
                    <a:off x="10147350" y="1610070"/>
                    <a:ext cx="36360" cy="84600"/>
                  </p14:xfrm>
                </p:contentPart>
              </mc:Choice>
              <mc:Fallback xmlns="">
                <p:pic>
                  <p:nvPicPr>
                    <p:cNvPr id="994" name="Ink 993">
                      <a:extLst>
                        <a:ext uri="{FF2B5EF4-FFF2-40B4-BE49-F238E27FC236}">
                          <a16:creationId xmlns:a16="http://schemas.microsoft.com/office/drawing/2014/main" id="{628DEA40-B35D-8319-E6FE-591C2041AC0E}"/>
                        </a:ext>
                      </a:extLst>
                    </p:cNvPr>
                    <p:cNvPicPr/>
                    <p:nvPr/>
                  </p:nvPicPr>
                  <p:blipFill>
                    <a:blip r:embed="rId709"/>
                    <a:stretch>
                      <a:fillRect/>
                    </a:stretch>
                  </p:blipFill>
                  <p:spPr>
                    <a:xfrm>
                      <a:off x="10143030" y="1605750"/>
                      <a:ext cx="4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46" name="Ink 845">
                      <a:extLst>
                        <a:ext uri="{FF2B5EF4-FFF2-40B4-BE49-F238E27FC236}">
                          <a16:creationId xmlns:a16="http://schemas.microsoft.com/office/drawing/2014/main" id="{25AA58B0-5A4E-5F38-BE57-E823CE88F8AA}"/>
                        </a:ext>
                      </a:extLst>
                    </p14:cNvPr>
                    <p14:cNvContentPartPr/>
                    <p14:nvPr/>
                  </p14:nvContentPartPr>
                  <p14:xfrm>
                    <a:off x="10185870" y="1624470"/>
                    <a:ext cx="17280" cy="72720"/>
                  </p14:xfrm>
                </p:contentPart>
              </mc:Choice>
              <mc:Fallback xmlns="">
                <p:pic>
                  <p:nvPicPr>
                    <p:cNvPr id="995" name="Ink 994">
                      <a:extLst>
                        <a:ext uri="{FF2B5EF4-FFF2-40B4-BE49-F238E27FC236}">
                          <a16:creationId xmlns:a16="http://schemas.microsoft.com/office/drawing/2014/main" id="{8978A35E-B72E-E382-499E-788DCFE89D1D}"/>
                        </a:ext>
                      </a:extLst>
                    </p:cNvPr>
                    <p:cNvPicPr/>
                    <p:nvPr/>
                  </p:nvPicPr>
                  <p:blipFill>
                    <a:blip r:embed="rId711"/>
                    <a:stretch>
                      <a:fillRect/>
                    </a:stretch>
                  </p:blipFill>
                  <p:spPr>
                    <a:xfrm>
                      <a:off x="10181550" y="1620150"/>
                      <a:ext cx="2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47" name="Ink 846">
                      <a:extLst>
                        <a:ext uri="{FF2B5EF4-FFF2-40B4-BE49-F238E27FC236}">
                          <a16:creationId xmlns:a16="http://schemas.microsoft.com/office/drawing/2014/main" id="{2992DE7E-FB90-00B9-E507-0F161A5F6925}"/>
                        </a:ext>
                      </a:extLst>
                    </p14:cNvPr>
                    <p14:cNvContentPartPr/>
                    <p14:nvPr/>
                  </p14:nvContentPartPr>
                  <p14:xfrm>
                    <a:off x="10185870" y="1622310"/>
                    <a:ext cx="10080" cy="66240"/>
                  </p14:xfrm>
                </p:contentPart>
              </mc:Choice>
              <mc:Fallback xmlns="">
                <p:pic>
                  <p:nvPicPr>
                    <p:cNvPr id="996" name="Ink 995">
                      <a:extLst>
                        <a:ext uri="{FF2B5EF4-FFF2-40B4-BE49-F238E27FC236}">
                          <a16:creationId xmlns:a16="http://schemas.microsoft.com/office/drawing/2014/main" id="{1B222930-6776-1768-FA0E-389DA217BFF8}"/>
                        </a:ext>
                      </a:extLst>
                    </p:cNvPr>
                    <p:cNvPicPr/>
                    <p:nvPr/>
                  </p:nvPicPr>
                  <p:blipFill>
                    <a:blip r:embed="rId713"/>
                    <a:stretch>
                      <a:fillRect/>
                    </a:stretch>
                  </p:blipFill>
                  <p:spPr>
                    <a:xfrm>
                      <a:off x="10181550" y="1617990"/>
                      <a:ext cx="1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848" name="Ink 847">
                      <a:extLst>
                        <a:ext uri="{FF2B5EF4-FFF2-40B4-BE49-F238E27FC236}">
                          <a16:creationId xmlns:a16="http://schemas.microsoft.com/office/drawing/2014/main" id="{769CE7C6-3D21-CF69-A1BF-7542EA356AF3}"/>
                        </a:ext>
                      </a:extLst>
                    </p14:cNvPr>
                    <p14:cNvContentPartPr/>
                    <p14:nvPr/>
                  </p14:nvContentPartPr>
                  <p14:xfrm>
                    <a:off x="10200990" y="1637070"/>
                    <a:ext cx="16920" cy="82800"/>
                  </p14:xfrm>
                </p:contentPart>
              </mc:Choice>
              <mc:Fallback xmlns="">
                <p:pic>
                  <p:nvPicPr>
                    <p:cNvPr id="997" name="Ink 996">
                      <a:extLst>
                        <a:ext uri="{FF2B5EF4-FFF2-40B4-BE49-F238E27FC236}">
                          <a16:creationId xmlns:a16="http://schemas.microsoft.com/office/drawing/2014/main" id="{C605F8AC-6AEA-0492-59C5-FD5B54E95576}"/>
                        </a:ext>
                      </a:extLst>
                    </p:cNvPr>
                    <p:cNvPicPr/>
                    <p:nvPr/>
                  </p:nvPicPr>
                  <p:blipFill>
                    <a:blip r:embed="rId715"/>
                    <a:stretch>
                      <a:fillRect/>
                    </a:stretch>
                  </p:blipFill>
                  <p:spPr>
                    <a:xfrm>
                      <a:off x="10196670" y="1632750"/>
                      <a:ext cx="2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849" name="Ink 848">
                      <a:extLst>
                        <a:ext uri="{FF2B5EF4-FFF2-40B4-BE49-F238E27FC236}">
                          <a16:creationId xmlns:a16="http://schemas.microsoft.com/office/drawing/2014/main" id="{61850C6C-B66C-8382-91CB-8168C8770225}"/>
                        </a:ext>
                      </a:extLst>
                    </p14:cNvPr>
                    <p14:cNvContentPartPr/>
                    <p14:nvPr/>
                  </p14:nvContentPartPr>
                  <p14:xfrm>
                    <a:off x="9829842" y="1620577"/>
                    <a:ext cx="10440" cy="45360"/>
                  </p14:xfrm>
                </p:contentPart>
              </mc:Choice>
              <mc:Fallback xmlns="">
                <p:pic>
                  <p:nvPicPr>
                    <p:cNvPr id="998" name="Ink 997">
                      <a:extLst>
                        <a:ext uri="{FF2B5EF4-FFF2-40B4-BE49-F238E27FC236}">
                          <a16:creationId xmlns:a16="http://schemas.microsoft.com/office/drawing/2014/main" id="{B74DC963-4BBD-4398-9322-BD487664B753}"/>
                        </a:ext>
                      </a:extLst>
                    </p:cNvPr>
                    <p:cNvPicPr/>
                    <p:nvPr/>
                  </p:nvPicPr>
                  <p:blipFill>
                    <a:blip r:embed="rId717"/>
                    <a:stretch>
                      <a:fillRect/>
                    </a:stretch>
                  </p:blipFill>
                  <p:spPr>
                    <a:xfrm>
                      <a:off x="9825522" y="1616257"/>
                      <a:ext cx="19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850" name="Ink 849">
                      <a:extLst>
                        <a:ext uri="{FF2B5EF4-FFF2-40B4-BE49-F238E27FC236}">
                          <a16:creationId xmlns:a16="http://schemas.microsoft.com/office/drawing/2014/main" id="{0A0DEE39-ABF7-F34C-6875-0004C8C55ADB}"/>
                        </a:ext>
                      </a:extLst>
                    </p14:cNvPr>
                    <p14:cNvContentPartPr/>
                    <p14:nvPr/>
                  </p14:nvContentPartPr>
                  <p14:xfrm>
                    <a:off x="9821562" y="1637137"/>
                    <a:ext cx="7560" cy="51120"/>
                  </p14:xfrm>
                </p:contentPart>
              </mc:Choice>
              <mc:Fallback xmlns="">
                <p:pic>
                  <p:nvPicPr>
                    <p:cNvPr id="999" name="Ink 998">
                      <a:extLst>
                        <a:ext uri="{FF2B5EF4-FFF2-40B4-BE49-F238E27FC236}">
                          <a16:creationId xmlns:a16="http://schemas.microsoft.com/office/drawing/2014/main" id="{F9125CAA-4517-FD72-0A02-02993D54A060}"/>
                        </a:ext>
                      </a:extLst>
                    </p:cNvPr>
                    <p:cNvPicPr/>
                    <p:nvPr/>
                  </p:nvPicPr>
                  <p:blipFill>
                    <a:blip r:embed="rId719"/>
                    <a:stretch>
                      <a:fillRect/>
                    </a:stretch>
                  </p:blipFill>
                  <p:spPr>
                    <a:xfrm>
                      <a:off x="9817242" y="1632817"/>
                      <a:ext cx="16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51" name="Ink 850">
                      <a:extLst>
                        <a:ext uri="{FF2B5EF4-FFF2-40B4-BE49-F238E27FC236}">
                          <a16:creationId xmlns:a16="http://schemas.microsoft.com/office/drawing/2014/main" id="{38F26E61-7A2D-2412-1187-0ACB0085D811}"/>
                        </a:ext>
                      </a:extLst>
                    </p14:cNvPr>
                    <p14:cNvContentPartPr/>
                    <p14:nvPr/>
                  </p14:nvContentPartPr>
                  <p14:xfrm>
                    <a:off x="9815802" y="1659457"/>
                    <a:ext cx="4680" cy="46440"/>
                  </p14:xfrm>
                </p:contentPart>
              </mc:Choice>
              <mc:Fallback xmlns="">
                <p:pic>
                  <p:nvPicPr>
                    <p:cNvPr id="1000" name="Ink 999">
                      <a:extLst>
                        <a:ext uri="{FF2B5EF4-FFF2-40B4-BE49-F238E27FC236}">
                          <a16:creationId xmlns:a16="http://schemas.microsoft.com/office/drawing/2014/main" id="{7B97CE61-5DEB-0349-DEB2-CEB11C1D3887}"/>
                        </a:ext>
                      </a:extLst>
                    </p:cNvPr>
                    <p:cNvPicPr/>
                    <p:nvPr/>
                  </p:nvPicPr>
                  <p:blipFill>
                    <a:blip r:embed="rId721"/>
                    <a:stretch>
                      <a:fillRect/>
                    </a:stretch>
                  </p:blipFill>
                  <p:spPr>
                    <a:xfrm>
                      <a:off x="9811482" y="1655137"/>
                      <a:ext cx="13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852" name="Ink 851">
                      <a:extLst>
                        <a:ext uri="{FF2B5EF4-FFF2-40B4-BE49-F238E27FC236}">
                          <a16:creationId xmlns:a16="http://schemas.microsoft.com/office/drawing/2014/main" id="{07B8C9AB-A033-44F2-0B62-E876C4403702}"/>
                        </a:ext>
                      </a:extLst>
                    </p14:cNvPr>
                    <p14:cNvContentPartPr/>
                    <p14:nvPr/>
                  </p14:nvContentPartPr>
                  <p14:xfrm>
                    <a:off x="9807882" y="1652617"/>
                    <a:ext cx="11160" cy="53280"/>
                  </p14:xfrm>
                </p:contentPart>
              </mc:Choice>
              <mc:Fallback xmlns="">
                <p:pic>
                  <p:nvPicPr>
                    <p:cNvPr id="1001" name="Ink 1000">
                      <a:extLst>
                        <a:ext uri="{FF2B5EF4-FFF2-40B4-BE49-F238E27FC236}">
                          <a16:creationId xmlns:a16="http://schemas.microsoft.com/office/drawing/2014/main" id="{1A2D0140-1A5A-AEF7-0DA0-ECC8A2417A41}"/>
                        </a:ext>
                      </a:extLst>
                    </p:cNvPr>
                    <p:cNvPicPr/>
                    <p:nvPr/>
                  </p:nvPicPr>
                  <p:blipFill>
                    <a:blip r:embed="rId723"/>
                    <a:stretch>
                      <a:fillRect/>
                    </a:stretch>
                  </p:blipFill>
                  <p:spPr>
                    <a:xfrm>
                      <a:off x="9803562" y="1648297"/>
                      <a:ext cx="1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853" name="Ink 852">
                      <a:extLst>
                        <a:ext uri="{FF2B5EF4-FFF2-40B4-BE49-F238E27FC236}">
                          <a16:creationId xmlns:a16="http://schemas.microsoft.com/office/drawing/2014/main" id="{04B86F8E-02AA-F5E0-2A9B-0C5269EF9447}"/>
                        </a:ext>
                      </a:extLst>
                    </p14:cNvPr>
                    <p14:cNvContentPartPr/>
                    <p14:nvPr/>
                  </p14:nvContentPartPr>
                  <p14:xfrm>
                    <a:off x="9812202" y="1647577"/>
                    <a:ext cx="6840" cy="54000"/>
                  </p14:xfrm>
                </p:contentPart>
              </mc:Choice>
              <mc:Fallback xmlns="">
                <p:pic>
                  <p:nvPicPr>
                    <p:cNvPr id="1002" name="Ink 1001">
                      <a:extLst>
                        <a:ext uri="{FF2B5EF4-FFF2-40B4-BE49-F238E27FC236}">
                          <a16:creationId xmlns:a16="http://schemas.microsoft.com/office/drawing/2014/main" id="{0260D0D6-D8D0-491B-B81D-0D2FD57357CB}"/>
                        </a:ext>
                      </a:extLst>
                    </p:cNvPr>
                    <p:cNvPicPr/>
                    <p:nvPr/>
                  </p:nvPicPr>
                  <p:blipFill>
                    <a:blip r:embed="rId725"/>
                    <a:stretch>
                      <a:fillRect/>
                    </a:stretch>
                  </p:blipFill>
                  <p:spPr>
                    <a:xfrm>
                      <a:off x="9807882" y="1643257"/>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854" name="Ink 853">
                      <a:extLst>
                        <a:ext uri="{FF2B5EF4-FFF2-40B4-BE49-F238E27FC236}">
                          <a16:creationId xmlns:a16="http://schemas.microsoft.com/office/drawing/2014/main" id="{0D3CB46B-6C66-5951-4E3A-D66EAA18F882}"/>
                        </a:ext>
                      </a:extLst>
                    </p14:cNvPr>
                    <p14:cNvContentPartPr/>
                    <p14:nvPr/>
                  </p14:nvContentPartPr>
                  <p14:xfrm>
                    <a:off x="9803562" y="1663777"/>
                    <a:ext cx="9000" cy="68760"/>
                  </p14:xfrm>
                </p:contentPart>
              </mc:Choice>
              <mc:Fallback xmlns="">
                <p:pic>
                  <p:nvPicPr>
                    <p:cNvPr id="1003" name="Ink 1002">
                      <a:extLst>
                        <a:ext uri="{FF2B5EF4-FFF2-40B4-BE49-F238E27FC236}">
                          <a16:creationId xmlns:a16="http://schemas.microsoft.com/office/drawing/2014/main" id="{D8434A0C-2BE7-821E-1E28-1ABFC1DD8D60}"/>
                        </a:ext>
                      </a:extLst>
                    </p:cNvPr>
                    <p:cNvPicPr/>
                    <p:nvPr/>
                  </p:nvPicPr>
                  <p:blipFill>
                    <a:blip r:embed="rId727"/>
                    <a:stretch>
                      <a:fillRect/>
                    </a:stretch>
                  </p:blipFill>
                  <p:spPr>
                    <a:xfrm>
                      <a:off x="9799242" y="1659457"/>
                      <a:ext cx="1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855" name="Ink 854">
                      <a:extLst>
                        <a:ext uri="{FF2B5EF4-FFF2-40B4-BE49-F238E27FC236}">
                          <a16:creationId xmlns:a16="http://schemas.microsoft.com/office/drawing/2014/main" id="{35C01B43-342B-8F43-4E90-1C97DA5BA025}"/>
                        </a:ext>
                      </a:extLst>
                    </p14:cNvPr>
                    <p14:cNvContentPartPr/>
                    <p14:nvPr/>
                  </p14:nvContentPartPr>
                  <p14:xfrm>
                    <a:off x="9781962" y="1673497"/>
                    <a:ext cx="4320" cy="65520"/>
                  </p14:xfrm>
                </p:contentPart>
              </mc:Choice>
              <mc:Fallback xmlns="">
                <p:pic>
                  <p:nvPicPr>
                    <p:cNvPr id="1004" name="Ink 1003">
                      <a:extLst>
                        <a:ext uri="{FF2B5EF4-FFF2-40B4-BE49-F238E27FC236}">
                          <a16:creationId xmlns:a16="http://schemas.microsoft.com/office/drawing/2014/main" id="{7178BDC3-9D4F-DEC1-921E-4295D7000259}"/>
                        </a:ext>
                      </a:extLst>
                    </p:cNvPr>
                    <p:cNvPicPr/>
                    <p:nvPr/>
                  </p:nvPicPr>
                  <p:blipFill>
                    <a:blip r:embed="rId729"/>
                    <a:stretch>
                      <a:fillRect/>
                    </a:stretch>
                  </p:blipFill>
                  <p:spPr>
                    <a:xfrm>
                      <a:off x="9777642" y="1669177"/>
                      <a:ext cx="12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856" name="Ink 855">
                      <a:extLst>
                        <a:ext uri="{FF2B5EF4-FFF2-40B4-BE49-F238E27FC236}">
                          <a16:creationId xmlns:a16="http://schemas.microsoft.com/office/drawing/2014/main" id="{713EBA61-E01D-CA3C-0B6C-181D7091F766}"/>
                        </a:ext>
                      </a:extLst>
                    </p14:cNvPr>
                    <p14:cNvContentPartPr/>
                    <p14:nvPr/>
                  </p14:nvContentPartPr>
                  <p14:xfrm>
                    <a:off x="9787362" y="1674937"/>
                    <a:ext cx="17640" cy="64440"/>
                  </p14:xfrm>
                </p:contentPart>
              </mc:Choice>
              <mc:Fallback xmlns="">
                <p:pic>
                  <p:nvPicPr>
                    <p:cNvPr id="1005" name="Ink 1004">
                      <a:extLst>
                        <a:ext uri="{FF2B5EF4-FFF2-40B4-BE49-F238E27FC236}">
                          <a16:creationId xmlns:a16="http://schemas.microsoft.com/office/drawing/2014/main" id="{8FADEC5C-5A4B-604D-E7B5-D893C792A623}"/>
                        </a:ext>
                      </a:extLst>
                    </p:cNvPr>
                    <p:cNvPicPr/>
                    <p:nvPr/>
                  </p:nvPicPr>
                  <p:blipFill>
                    <a:blip r:embed="rId731"/>
                    <a:stretch>
                      <a:fillRect/>
                    </a:stretch>
                  </p:blipFill>
                  <p:spPr>
                    <a:xfrm>
                      <a:off x="9783042" y="1670617"/>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857" name="Ink 856">
                      <a:extLst>
                        <a:ext uri="{FF2B5EF4-FFF2-40B4-BE49-F238E27FC236}">
                          <a16:creationId xmlns:a16="http://schemas.microsoft.com/office/drawing/2014/main" id="{E0EB6052-03E0-AA45-A486-8F08FF74A0BC}"/>
                        </a:ext>
                      </a:extLst>
                    </p14:cNvPr>
                    <p14:cNvContentPartPr/>
                    <p14:nvPr/>
                  </p14:nvContentPartPr>
                  <p14:xfrm>
                    <a:off x="9807522" y="1663057"/>
                    <a:ext cx="12240" cy="61560"/>
                  </p14:xfrm>
                </p:contentPart>
              </mc:Choice>
              <mc:Fallback xmlns="">
                <p:pic>
                  <p:nvPicPr>
                    <p:cNvPr id="1006" name="Ink 1005">
                      <a:extLst>
                        <a:ext uri="{FF2B5EF4-FFF2-40B4-BE49-F238E27FC236}">
                          <a16:creationId xmlns:a16="http://schemas.microsoft.com/office/drawing/2014/main" id="{7DF99E2A-E9B3-9E10-8F0D-9D076E369BEC}"/>
                        </a:ext>
                      </a:extLst>
                    </p:cNvPr>
                    <p:cNvPicPr/>
                    <p:nvPr/>
                  </p:nvPicPr>
                  <p:blipFill>
                    <a:blip r:embed="rId733"/>
                    <a:stretch>
                      <a:fillRect/>
                    </a:stretch>
                  </p:blipFill>
                  <p:spPr>
                    <a:xfrm>
                      <a:off x="9803202" y="1658737"/>
                      <a:ext cx="2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858" name="Ink 857">
                      <a:extLst>
                        <a:ext uri="{FF2B5EF4-FFF2-40B4-BE49-F238E27FC236}">
                          <a16:creationId xmlns:a16="http://schemas.microsoft.com/office/drawing/2014/main" id="{620D8147-360D-E12E-6A87-4FE93839AA37}"/>
                        </a:ext>
                      </a:extLst>
                    </p14:cNvPr>
                    <p14:cNvContentPartPr/>
                    <p14:nvPr/>
                  </p14:nvContentPartPr>
                  <p14:xfrm>
                    <a:off x="9809322" y="1659457"/>
                    <a:ext cx="7560" cy="62640"/>
                  </p14:xfrm>
                </p:contentPart>
              </mc:Choice>
              <mc:Fallback xmlns="">
                <p:pic>
                  <p:nvPicPr>
                    <p:cNvPr id="1007" name="Ink 1006">
                      <a:extLst>
                        <a:ext uri="{FF2B5EF4-FFF2-40B4-BE49-F238E27FC236}">
                          <a16:creationId xmlns:a16="http://schemas.microsoft.com/office/drawing/2014/main" id="{A1743899-6754-4554-6C4D-BD095F6F5F85}"/>
                        </a:ext>
                      </a:extLst>
                    </p:cNvPr>
                    <p:cNvPicPr/>
                    <p:nvPr/>
                  </p:nvPicPr>
                  <p:blipFill>
                    <a:blip r:embed="rId735"/>
                    <a:stretch>
                      <a:fillRect/>
                    </a:stretch>
                  </p:blipFill>
                  <p:spPr>
                    <a:xfrm>
                      <a:off x="9805002" y="1655137"/>
                      <a:ext cx="1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859" name="Ink 858">
                      <a:extLst>
                        <a:ext uri="{FF2B5EF4-FFF2-40B4-BE49-F238E27FC236}">
                          <a16:creationId xmlns:a16="http://schemas.microsoft.com/office/drawing/2014/main" id="{707E85EE-3BA6-F76E-1C31-04E2146B9C95}"/>
                        </a:ext>
                      </a:extLst>
                    </p14:cNvPr>
                    <p14:cNvContentPartPr/>
                    <p14:nvPr/>
                  </p14:nvContentPartPr>
                  <p14:xfrm>
                    <a:off x="9793482" y="1677817"/>
                    <a:ext cx="3960" cy="64800"/>
                  </p14:xfrm>
                </p:contentPart>
              </mc:Choice>
              <mc:Fallback xmlns="">
                <p:pic>
                  <p:nvPicPr>
                    <p:cNvPr id="1008" name="Ink 1007">
                      <a:extLst>
                        <a:ext uri="{FF2B5EF4-FFF2-40B4-BE49-F238E27FC236}">
                          <a16:creationId xmlns:a16="http://schemas.microsoft.com/office/drawing/2014/main" id="{1D6DB138-FE43-A4E0-6E96-3C9C08078629}"/>
                        </a:ext>
                      </a:extLst>
                    </p:cNvPr>
                    <p:cNvPicPr/>
                    <p:nvPr/>
                  </p:nvPicPr>
                  <p:blipFill>
                    <a:blip r:embed="rId737"/>
                    <a:stretch>
                      <a:fillRect/>
                    </a:stretch>
                  </p:blipFill>
                  <p:spPr>
                    <a:xfrm>
                      <a:off x="9789162" y="1673497"/>
                      <a:ext cx="1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860" name="Ink 859">
                      <a:extLst>
                        <a:ext uri="{FF2B5EF4-FFF2-40B4-BE49-F238E27FC236}">
                          <a16:creationId xmlns:a16="http://schemas.microsoft.com/office/drawing/2014/main" id="{A1B8F742-F099-CE2B-0D25-FD3EB5EBA590}"/>
                        </a:ext>
                      </a:extLst>
                    </p14:cNvPr>
                    <p14:cNvContentPartPr/>
                    <p14:nvPr/>
                  </p14:nvContentPartPr>
                  <p14:xfrm>
                    <a:off x="9764682" y="1710577"/>
                    <a:ext cx="12600" cy="122400"/>
                  </p14:xfrm>
                </p:contentPart>
              </mc:Choice>
              <mc:Fallback xmlns="">
                <p:pic>
                  <p:nvPicPr>
                    <p:cNvPr id="1009" name="Ink 1008">
                      <a:extLst>
                        <a:ext uri="{FF2B5EF4-FFF2-40B4-BE49-F238E27FC236}">
                          <a16:creationId xmlns:a16="http://schemas.microsoft.com/office/drawing/2014/main" id="{F77980B9-A92C-33D0-6947-8C19AFF3D27E}"/>
                        </a:ext>
                      </a:extLst>
                    </p:cNvPr>
                    <p:cNvPicPr/>
                    <p:nvPr/>
                  </p:nvPicPr>
                  <p:blipFill>
                    <a:blip r:embed="rId739"/>
                    <a:stretch>
                      <a:fillRect/>
                    </a:stretch>
                  </p:blipFill>
                  <p:spPr>
                    <a:xfrm>
                      <a:off x="9760362" y="1706257"/>
                      <a:ext cx="2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861" name="Ink 860">
                      <a:extLst>
                        <a:ext uri="{FF2B5EF4-FFF2-40B4-BE49-F238E27FC236}">
                          <a16:creationId xmlns:a16="http://schemas.microsoft.com/office/drawing/2014/main" id="{4B2A4E6E-1740-CCE6-D588-AB54A19438AC}"/>
                        </a:ext>
                      </a:extLst>
                    </p14:cNvPr>
                    <p14:cNvContentPartPr/>
                    <p14:nvPr/>
                  </p14:nvContentPartPr>
                  <p14:xfrm>
                    <a:off x="9766122" y="1790497"/>
                    <a:ext cx="12960" cy="85680"/>
                  </p14:xfrm>
                </p:contentPart>
              </mc:Choice>
              <mc:Fallback xmlns="">
                <p:pic>
                  <p:nvPicPr>
                    <p:cNvPr id="1010" name="Ink 1009">
                      <a:extLst>
                        <a:ext uri="{FF2B5EF4-FFF2-40B4-BE49-F238E27FC236}">
                          <a16:creationId xmlns:a16="http://schemas.microsoft.com/office/drawing/2014/main" id="{A0A4ABFB-AD89-3CCE-22C7-E33C5D82290A}"/>
                        </a:ext>
                      </a:extLst>
                    </p:cNvPr>
                    <p:cNvPicPr/>
                    <p:nvPr/>
                  </p:nvPicPr>
                  <p:blipFill>
                    <a:blip r:embed="rId741"/>
                    <a:stretch>
                      <a:fillRect/>
                    </a:stretch>
                  </p:blipFill>
                  <p:spPr>
                    <a:xfrm>
                      <a:off x="9761802" y="1786177"/>
                      <a:ext cx="2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862" name="Ink 861">
                      <a:extLst>
                        <a:ext uri="{FF2B5EF4-FFF2-40B4-BE49-F238E27FC236}">
                          <a16:creationId xmlns:a16="http://schemas.microsoft.com/office/drawing/2014/main" id="{CB33322F-1CB3-E1DD-BB42-DE258143C39F}"/>
                        </a:ext>
                      </a:extLst>
                    </p14:cNvPr>
                    <p14:cNvContentPartPr/>
                    <p14:nvPr/>
                  </p14:nvContentPartPr>
                  <p14:xfrm>
                    <a:off x="9770442" y="1817497"/>
                    <a:ext cx="14400" cy="94680"/>
                  </p14:xfrm>
                </p:contentPart>
              </mc:Choice>
              <mc:Fallback xmlns="">
                <p:pic>
                  <p:nvPicPr>
                    <p:cNvPr id="1011" name="Ink 1010">
                      <a:extLst>
                        <a:ext uri="{FF2B5EF4-FFF2-40B4-BE49-F238E27FC236}">
                          <a16:creationId xmlns:a16="http://schemas.microsoft.com/office/drawing/2014/main" id="{36E41CF8-3867-A399-4F7D-5E63971D04D7}"/>
                        </a:ext>
                      </a:extLst>
                    </p:cNvPr>
                    <p:cNvPicPr/>
                    <p:nvPr/>
                  </p:nvPicPr>
                  <p:blipFill>
                    <a:blip r:embed="rId743"/>
                    <a:stretch>
                      <a:fillRect/>
                    </a:stretch>
                  </p:blipFill>
                  <p:spPr>
                    <a:xfrm>
                      <a:off x="9766122" y="1813177"/>
                      <a:ext cx="23040" cy="103320"/>
                    </a:xfrm>
                    <a:prstGeom prst="rect">
                      <a:avLst/>
                    </a:prstGeom>
                  </p:spPr>
                </p:pic>
              </mc:Fallback>
            </mc:AlternateContent>
          </p:grpSp>
          <p:grpSp>
            <p:nvGrpSpPr>
              <p:cNvPr id="595" name="Group 594">
                <a:extLst>
                  <a:ext uri="{FF2B5EF4-FFF2-40B4-BE49-F238E27FC236}">
                    <a16:creationId xmlns:a16="http://schemas.microsoft.com/office/drawing/2014/main" id="{75A887BC-7062-AC1E-AC43-975D2C69FD53}"/>
                  </a:ext>
                </a:extLst>
              </p:cNvPr>
              <p:cNvGrpSpPr/>
              <p:nvPr/>
            </p:nvGrpSpPr>
            <p:grpSpPr>
              <a:xfrm>
                <a:off x="9968400" y="2059200"/>
                <a:ext cx="79920" cy="13320"/>
                <a:chOff x="9968400" y="2059200"/>
                <a:chExt cx="79920" cy="13320"/>
              </a:xfrm>
            </p:grpSpPr>
            <mc:AlternateContent xmlns:mc="http://schemas.openxmlformats.org/markup-compatibility/2006" xmlns:p14="http://schemas.microsoft.com/office/powerpoint/2010/main">
              <mc:Choice Requires="p14">
                <p:contentPart p14:bwMode="auto" r:id="rId744">
                  <p14:nvContentPartPr>
                    <p14:cNvPr id="693" name="Ink 692">
                      <a:extLst>
                        <a:ext uri="{FF2B5EF4-FFF2-40B4-BE49-F238E27FC236}">
                          <a16:creationId xmlns:a16="http://schemas.microsoft.com/office/drawing/2014/main" id="{170ED699-EFCA-2546-D8D3-22406C093470}"/>
                        </a:ext>
                      </a:extLst>
                    </p14:cNvPr>
                    <p14:cNvContentPartPr/>
                    <p14:nvPr/>
                  </p14:nvContentPartPr>
                  <p14:xfrm>
                    <a:off x="9968400" y="2059200"/>
                    <a:ext cx="75240" cy="13320"/>
                  </p14:xfrm>
                </p:contentPart>
              </mc:Choice>
              <mc:Fallback xmlns="">
                <p:pic>
                  <p:nvPicPr>
                    <p:cNvPr id="842" name="Ink 841">
                      <a:extLst>
                        <a:ext uri="{FF2B5EF4-FFF2-40B4-BE49-F238E27FC236}">
                          <a16:creationId xmlns:a16="http://schemas.microsoft.com/office/drawing/2014/main" id="{3338F479-F5C5-B109-110C-91B5292DFC70}"/>
                        </a:ext>
                      </a:extLst>
                    </p:cNvPr>
                    <p:cNvPicPr/>
                    <p:nvPr/>
                  </p:nvPicPr>
                  <p:blipFill>
                    <a:blip r:embed="rId745"/>
                    <a:stretch>
                      <a:fillRect/>
                    </a:stretch>
                  </p:blipFill>
                  <p:spPr>
                    <a:xfrm>
                      <a:off x="9964080" y="2054880"/>
                      <a:ext cx="83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94" name="Ink 693">
                      <a:extLst>
                        <a:ext uri="{FF2B5EF4-FFF2-40B4-BE49-F238E27FC236}">
                          <a16:creationId xmlns:a16="http://schemas.microsoft.com/office/drawing/2014/main" id="{8F1B7B95-FA17-9290-B82C-99EE2DCDACC0}"/>
                        </a:ext>
                      </a:extLst>
                    </p14:cNvPr>
                    <p14:cNvContentPartPr/>
                    <p14:nvPr/>
                  </p14:nvContentPartPr>
                  <p14:xfrm>
                    <a:off x="10042200" y="2061000"/>
                    <a:ext cx="6120" cy="8280"/>
                  </p14:xfrm>
                </p:contentPart>
              </mc:Choice>
              <mc:Fallback xmlns="">
                <p:pic>
                  <p:nvPicPr>
                    <p:cNvPr id="843" name="Ink 842">
                      <a:extLst>
                        <a:ext uri="{FF2B5EF4-FFF2-40B4-BE49-F238E27FC236}">
                          <a16:creationId xmlns:a16="http://schemas.microsoft.com/office/drawing/2014/main" id="{6DF64252-7232-3E58-B88B-9059FDDCF71E}"/>
                        </a:ext>
                      </a:extLst>
                    </p:cNvPr>
                    <p:cNvPicPr/>
                    <p:nvPr/>
                  </p:nvPicPr>
                  <p:blipFill>
                    <a:blip r:embed="rId747"/>
                    <a:stretch>
                      <a:fillRect/>
                    </a:stretch>
                  </p:blipFill>
                  <p:spPr>
                    <a:xfrm>
                      <a:off x="10037880" y="2056680"/>
                      <a:ext cx="1476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8">
                <p14:nvContentPartPr>
                  <p14:cNvPr id="596" name="Ink 595">
                    <a:extLst>
                      <a:ext uri="{FF2B5EF4-FFF2-40B4-BE49-F238E27FC236}">
                        <a16:creationId xmlns:a16="http://schemas.microsoft.com/office/drawing/2014/main" id="{DB35EE6B-2EA1-5476-8943-E0CC240DDB13}"/>
                      </a:ext>
                    </a:extLst>
                  </p14:cNvPr>
                  <p14:cNvContentPartPr/>
                  <p14:nvPr/>
                </p14:nvContentPartPr>
                <p14:xfrm>
                  <a:off x="9949320" y="2141640"/>
                  <a:ext cx="142200" cy="11520"/>
                </p14:xfrm>
              </p:contentPart>
            </mc:Choice>
            <mc:Fallback xmlns="">
              <p:pic>
                <p:nvPicPr>
                  <p:cNvPr id="342" name="Ink 341">
                    <a:extLst>
                      <a:ext uri="{FF2B5EF4-FFF2-40B4-BE49-F238E27FC236}">
                        <a16:creationId xmlns:a16="http://schemas.microsoft.com/office/drawing/2014/main" id="{7E05B56D-0560-991E-AB09-7826D7F31196}"/>
                      </a:ext>
                    </a:extLst>
                  </p:cNvPr>
                  <p:cNvPicPr/>
                  <p:nvPr/>
                </p:nvPicPr>
                <p:blipFill>
                  <a:blip r:embed="rId749"/>
                  <a:stretch>
                    <a:fillRect/>
                  </a:stretch>
                </p:blipFill>
                <p:spPr>
                  <a:xfrm>
                    <a:off x="9945000" y="2137320"/>
                    <a:ext cx="150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97" name="Ink 596">
                    <a:extLst>
                      <a:ext uri="{FF2B5EF4-FFF2-40B4-BE49-F238E27FC236}">
                        <a16:creationId xmlns:a16="http://schemas.microsoft.com/office/drawing/2014/main" id="{9842ED34-BE87-68FD-D976-A96465B6701F}"/>
                      </a:ext>
                    </a:extLst>
                  </p14:cNvPr>
                  <p14:cNvContentPartPr/>
                  <p14:nvPr/>
                </p14:nvContentPartPr>
                <p14:xfrm>
                  <a:off x="10091160" y="1945440"/>
                  <a:ext cx="9720" cy="2160"/>
                </p14:xfrm>
              </p:contentPart>
            </mc:Choice>
            <mc:Fallback xmlns="">
              <p:pic>
                <p:nvPicPr>
                  <p:cNvPr id="343" name="Ink 342">
                    <a:extLst>
                      <a:ext uri="{FF2B5EF4-FFF2-40B4-BE49-F238E27FC236}">
                        <a16:creationId xmlns:a16="http://schemas.microsoft.com/office/drawing/2014/main" id="{CD417FD7-FE74-DB5B-173F-89A98A0B379B}"/>
                      </a:ext>
                    </a:extLst>
                  </p:cNvPr>
                  <p:cNvPicPr/>
                  <p:nvPr/>
                </p:nvPicPr>
                <p:blipFill>
                  <a:blip r:embed="rId751"/>
                  <a:stretch>
                    <a:fillRect/>
                  </a:stretch>
                </p:blipFill>
                <p:spPr>
                  <a:xfrm>
                    <a:off x="10086840" y="1941120"/>
                    <a:ext cx="18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98" name="Ink 597">
                    <a:extLst>
                      <a:ext uri="{FF2B5EF4-FFF2-40B4-BE49-F238E27FC236}">
                        <a16:creationId xmlns:a16="http://schemas.microsoft.com/office/drawing/2014/main" id="{58BF3D88-A239-047B-C5C4-5DCB1B984A61}"/>
                      </a:ext>
                    </a:extLst>
                  </p14:cNvPr>
                  <p14:cNvContentPartPr/>
                  <p14:nvPr/>
                </p14:nvContentPartPr>
                <p14:xfrm>
                  <a:off x="10091160" y="1949760"/>
                  <a:ext cx="27720" cy="24840"/>
                </p14:xfrm>
              </p:contentPart>
            </mc:Choice>
            <mc:Fallback xmlns="">
              <p:pic>
                <p:nvPicPr>
                  <p:cNvPr id="344" name="Ink 343">
                    <a:extLst>
                      <a:ext uri="{FF2B5EF4-FFF2-40B4-BE49-F238E27FC236}">
                        <a16:creationId xmlns:a16="http://schemas.microsoft.com/office/drawing/2014/main" id="{AA7F1DB2-7773-A04D-4BBD-B8B79CE101CB}"/>
                      </a:ext>
                    </a:extLst>
                  </p:cNvPr>
                  <p:cNvPicPr/>
                  <p:nvPr/>
                </p:nvPicPr>
                <p:blipFill>
                  <a:blip r:embed="rId753"/>
                  <a:stretch>
                    <a:fillRect/>
                  </a:stretch>
                </p:blipFill>
                <p:spPr>
                  <a:xfrm>
                    <a:off x="10086840" y="1945440"/>
                    <a:ext cx="36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99" name="Ink 598">
                    <a:extLst>
                      <a:ext uri="{FF2B5EF4-FFF2-40B4-BE49-F238E27FC236}">
                        <a16:creationId xmlns:a16="http://schemas.microsoft.com/office/drawing/2014/main" id="{6EF98683-7495-14F5-7375-90705C3603BE}"/>
                      </a:ext>
                    </a:extLst>
                  </p14:cNvPr>
                  <p14:cNvContentPartPr/>
                  <p14:nvPr/>
                </p14:nvContentPartPr>
                <p14:xfrm>
                  <a:off x="9818280" y="2095560"/>
                  <a:ext cx="177120" cy="198000"/>
                </p14:xfrm>
              </p:contentPart>
            </mc:Choice>
            <mc:Fallback xmlns="">
              <p:pic>
                <p:nvPicPr>
                  <p:cNvPr id="345" name="Ink 344">
                    <a:extLst>
                      <a:ext uri="{FF2B5EF4-FFF2-40B4-BE49-F238E27FC236}">
                        <a16:creationId xmlns:a16="http://schemas.microsoft.com/office/drawing/2014/main" id="{31D8E997-7472-A3FC-00B4-3160CECD5BAA}"/>
                      </a:ext>
                    </a:extLst>
                  </p:cNvPr>
                  <p:cNvPicPr/>
                  <p:nvPr/>
                </p:nvPicPr>
                <p:blipFill>
                  <a:blip r:embed="rId755"/>
                  <a:stretch>
                    <a:fillRect/>
                  </a:stretch>
                </p:blipFill>
                <p:spPr>
                  <a:xfrm>
                    <a:off x="9813960" y="2091240"/>
                    <a:ext cx="185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00" name="Ink 599">
                    <a:extLst>
                      <a:ext uri="{FF2B5EF4-FFF2-40B4-BE49-F238E27FC236}">
                        <a16:creationId xmlns:a16="http://schemas.microsoft.com/office/drawing/2014/main" id="{7F242D9E-8F60-F127-A879-4CFE6149D393}"/>
                      </a:ext>
                    </a:extLst>
                  </p14:cNvPr>
                  <p14:cNvContentPartPr/>
                  <p14:nvPr/>
                </p14:nvContentPartPr>
                <p14:xfrm>
                  <a:off x="9484560" y="2230200"/>
                  <a:ext cx="417600" cy="235440"/>
                </p14:xfrm>
              </p:contentPart>
            </mc:Choice>
            <mc:Fallback xmlns="">
              <p:pic>
                <p:nvPicPr>
                  <p:cNvPr id="346" name="Ink 345">
                    <a:extLst>
                      <a:ext uri="{FF2B5EF4-FFF2-40B4-BE49-F238E27FC236}">
                        <a16:creationId xmlns:a16="http://schemas.microsoft.com/office/drawing/2014/main" id="{A64B7835-533D-ECCB-1F66-C909DAAEAC45}"/>
                      </a:ext>
                    </a:extLst>
                  </p:cNvPr>
                  <p:cNvPicPr/>
                  <p:nvPr/>
                </p:nvPicPr>
                <p:blipFill>
                  <a:blip r:embed="rId757"/>
                  <a:stretch>
                    <a:fillRect/>
                  </a:stretch>
                </p:blipFill>
                <p:spPr>
                  <a:xfrm>
                    <a:off x="9480240" y="2225880"/>
                    <a:ext cx="42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01" name="Ink 600">
                    <a:extLst>
                      <a:ext uri="{FF2B5EF4-FFF2-40B4-BE49-F238E27FC236}">
                        <a16:creationId xmlns:a16="http://schemas.microsoft.com/office/drawing/2014/main" id="{F819B72D-43C2-F3AC-3CC4-8875479466F2}"/>
                      </a:ext>
                    </a:extLst>
                  </p14:cNvPr>
                  <p14:cNvContentPartPr/>
                  <p14:nvPr/>
                </p14:nvContentPartPr>
                <p14:xfrm>
                  <a:off x="10200960" y="2342160"/>
                  <a:ext cx="480240" cy="297360"/>
                </p14:xfrm>
              </p:contentPart>
            </mc:Choice>
            <mc:Fallback xmlns="">
              <p:pic>
                <p:nvPicPr>
                  <p:cNvPr id="347" name="Ink 346">
                    <a:extLst>
                      <a:ext uri="{FF2B5EF4-FFF2-40B4-BE49-F238E27FC236}">
                        <a16:creationId xmlns:a16="http://schemas.microsoft.com/office/drawing/2014/main" id="{0F0F8F91-54E8-BBAB-AA13-886AA0FE3B5C}"/>
                      </a:ext>
                    </a:extLst>
                  </p:cNvPr>
                  <p:cNvPicPr/>
                  <p:nvPr/>
                </p:nvPicPr>
                <p:blipFill>
                  <a:blip r:embed="rId759"/>
                  <a:stretch>
                    <a:fillRect/>
                  </a:stretch>
                </p:blipFill>
                <p:spPr>
                  <a:xfrm>
                    <a:off x="10196640" y="2337840"/>
                    <a:ext cx="488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02" name="Ink 601">
                    <a:extLst>
                      <a:ext uri="{FF2B5EF4-FFF2-40B4-BE49-F238E27FC236}">
                        <a16:creationId xmlns:a16="http://schemas.microsoft.com/office/drawing/2014/main" id="{F33994B3-B999-55AD-DFE5-EE4ACF87602A}"/>
                      </a:ext>
                    </a:extLst>
                  </p14:cNvPr>
                  <p14:cNvContentPartPr/>
                  <p14:nvPr/>
                </p14:nvContentPartPr>
                <p14:xfrm>
                  <a:off x="10194120" y="2170440"/>
                  <a:ext cx="360" cy="360"/>
                </p14:xfrm>
              </p:contentPart>
            </mc:Choice>
            <mc:Fallback xmlns="">
              <p:pic>
                <p:nvPicPr>
                  <p:cNvPr id="348" name="Ink 347">
                    <a:extLst>
                      <a:ext uri="{FF2B5EF4-FFF2-40B4-BE49-F238E27FC236}">
                        <a16:creationId xmlns:a16="http://schemas.microsoft.com/office/drawing/2014/main" id="{5C1DA7C2-7E6D-06BB-87A0-E54C0C686897}"/>
                      </a:ext>
                    </a:extLst>
                  </p:cNvPr>
                  <p:cNvPicPr/>
                  <p:nvPr/>
                </p:nvPicPr>
                <p:blipFill>
                  <a:blip r:embed="rId395"/>
                  <a:stretch>
                    <a:fillRect/>
                  </a:stretch>
                </p:blipFill>
                <p:spPr>
                  <a:xfrm>
                    <a:off x="10189800" y="2166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03" name="Ink 602">
                    <a:extLst>
                      <a:ext uri="{FF2B5EF4-FFF2-40B4-BE49-F238E27FC236}">
                        <a16:creationId xmlns:a16="http://schemas.microsoft.com/office/drawing/2014/main" id="{164783CE-4AA7-7C44-9CF7-1CE07C019418}"/>
                      </a:ext>
                    </a:extLst>
                  </p14:cNvPr>
                  <p14:cNvContentPartPr/>
                  <p14:nvPr/>
                </p14:nvContentPartPr>
                <p14:xfrm>
                  <a:off x="10188000" y="2163600"/>
                  <a:ext cx="12960" cy="86040"/>
                </p14:xfrm>
              </p:contentPart>
            </mc:Choice>
            <mc:Fallback xmlns="">
              <p:pic>
                <p:nvPicPr>
                  <p:cNvPr id="349" name="Ink 348">
                    <a:extLst>
                      <a:ext uri="{FF2B5EF4-FFF2-40B4-BE49-F238E27FC236}">
                        <a16:creationId xmlns:a16="http://schemas.microsoft.com/office/drawing/2014/main" id="{670BB3A1-3154-B482-B3C8-BD1168F7B637}"/>
                      </a:ext>
                    </a:extLst>
                  </p:cNvPr>
                  <p:cNvPicPr/>
                  <p:nvPr/>
                </p:nvPicPr>
                <p:blipFill>
                  <a:blip r:embed="rId762"/>
                  <a:stretch>
                    <a:fillRect/>
                  </a:stretch>
                </p:blipFill>
                <p:spPr>
                  <a:xfrm>
                    <a:off x="10183680" y="2159280"/>
                    <a:ext cx="2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604" name="Ink 603">
                    <a:extLst>
                      <a:ext uri="{FF2B5EF4-FFF2-40B4-BE49-F238E27FC236}">
                        <a16:creationId xmlns:a16="http://schemas.microsoft.com/office/drawing/2014/main" id="{44F7FEB9-F393-CC10-6717-8462CA411442}"/>
                      </a:ext>
                    </a:extLst>
                  </p14:cNvPr>
                  <p14:cNvContentPartPr/>
                  <p14:nvPr/>
                </p14:nvContentPartPr>
                <p14:xfrm>
                  <a:off x="10206360" y="2208240"/>
                  <a:ext cx="246960" cy="127080"/>
                </p14:xfrm>
              </p:contentPart>
            </mc:Choice>
            <mc:Fallback xmlns="">
              <p:pic>
                <p:nvPicPr>
                  <p:cNvPr id="350" name="Ink 349">
                    <a:extLst>
                      <a:ext uri="{FF2B5EF4-FFF2-40B4-BE49-F238E27FC236}">
                        <a16:creationId xmlns:a16="http://schemas.microsoft.com/office/drawing/2014/main" id="{3B222CC1-9D86-4CF9-4869-E2A0DFBED443}"/>
                      </a:ext>
                    </a:extLst>
                  </p:cNvPr>
                  <p:cNvPicPr/>
                  <p:nvPr/>
                </p:nvPicPr>
                <p:blipFill>
                  <a:blip r:embed="rId764"/>
                  <a:stretch>
                    <a:fillRect/>
                  </a:stretch>
                </p:blipFill>
                <p:spPr>
                  <a:xfrm>
                    <a:off x="10202040" y="2203920"/>
                    <a:ext cx="25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05" name="Ink 604">
                    <a:extLst>
                      <a:ext uri="{FF2B5EF4-FFF2-40B4-BE49-F238E27FC236}">
                        <a16:creationId xmlns:a16="http://schemas.microsoft.com/office/drawing/2014/main" id="{6F43761C-BE4A-0E79-9861-571E05B37EA5}"/>
                      </a:ext>
                    </a:extLst>
                  </p14:cNvPr>
                  <p14:cNvContentPartPr/>
                  <p14:nvPr/>
                </p14:nvContentPartPr>
                <p14:xfrm>
                  <a:off x="9383085" y="3101790"/>
                  <a:ext cx="6480" cy="78840"/>
                </p14:xfrm>
              </p:contentPart>
            </mc:Choice>
            <mc:Fallback xmlns="">
              <p:pic>
                <p:nvPicPr>
                  <p:cNvPr id="351" name="Ink 350">
                    <a:extLst>
                      <a:ext uri="{FF2B5EF4-FFF2-40B4-BE49-F238E27FC236}">
                        <a16:creationId xmlns:a16="http://schemas.microsoft.com/office/drawing/2014/main" id="{83B1BB04-D16C-1996-0F2E-21476B7FAC58}"/>
                      </a:ext>
                    </a:extLst>
                  </p:cNvPr>
                  <p:cNvPicPr/>
                  <p:nvPr/>
                </p:nvPicPr>
                <p:blipFill>
                  <a:blip r:embed="rId766"/>
                  <a:stretch>
                    <a:fillRect/>
                  </a:stretch>
                </p:blipFill>
                <p:spPr>
                  <a:xfrm>
                    <a:off x="9378765" y="3097470"/>
                    <a:ext cx="1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06" name="Ink 605">
                    <a:extLst>
                      <a:ext uri="{FF2B5EF4-FFF2-40B4-BE49-F238E27FC236}">
                        <a16:creationId xmlns:a16="http://schemas.microsoft.com/office/drawing/2014/main" id="{DABF3800-C2DF-7A67-23B9-8575E1A11DED}"/>
                      </a:ext>
                    </a:extLst>
                  </p14:cNvPr>
                  <p14:cNvContentPartPr/>
                  <p14:nvPr/>
                </p14:nvContentPartPr>
                <p14:xfrm>
                  <a:off x="9338445" y="3167670"/>
                  <a:ext cx="49680" cy="210600"/>
                </p14:xfrm>
              </p:contentPart>
            </mc:Choice>
            <mc:Fallback xmlns="">
              <p:pic>
                <p:nvPicPr>
                  <p:cNvPr id="352" name="Ink 351">
                    <a:extLst>
                      <a:ext uri="{FF2B5EF4-FFF2-40B4-BE49-F238E27FC236}">
                        <a16:creationId xmlns:a16="http://schemas.microsoft.com/office/drawing/2014/main" id="{53B78C77-FD0A-7436-E50A-7CDFF171E563}"/>
                      </a:ext>
                    </a:extLst>
                  </p:cNvPr>
                  <p:cNvPicPr/>
                  <p:nvPr/>
                </p:nvPicPr>
                <p:blipFill>
                  <a:blip r:embed="rId768"/>
                  <a:stretch>
                    <a:fillRect/>
                  </a:stretch>
                </p:blipFill>
                <p:spPr>
                  <a:xfrm>
                    <a:off x="9334125" y="3163350"/>
                    <a:ext cx="58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07" name="Ink 606">
                    <a:extLst>
                      <a:ext uri="{FF2B5EF4-FFF2-40B4-BE49-F238E27FC236}">
                        <a16:creationId xmlns:a16="http://schemas.microsoft.com/office/drawing/2014/main" id="{39CEB1E3-ADAC-EBFF-E155-880E37628168}"/>
                      </a:ext>
                    </a:extLst>
                  </p14:cNvPr>
                  <p14:cNvContentPartPr/>
                  <p14:nvPr/>
                </p14:nvContentPartPr>
                <p14:xfrm>
                  <a:off x="9331605" y="3373950"/>
                  <a:ext cx="15120" cy="372240"/>
                </p14:xfrm>
              </p:contentPart>
            </mc:Choice>
            <mc:Fallback xmlns="">
              <p:pic>
                <p:nvPicPr>
                  <p:cNvPr id="353" name="Ink 352">
                    <a:extLst>
                      <a:ext uri="{FF2B5EF4-FFF2-40B4-BE49-F238E27FC236}">
                        <a16:creationId xmlns:a16="http://schemas.microsoft.com/office/drawing/2014/main" id="{9C3F3220-3E84-D30C-67A4-76B5047D585A}"/>
                      </a:ext>
                    </a:extLst>
                  </p:cNvPr>
                  <p:cNvPicPr/>
                  <p:nvPr/>
                </p:nvPicPr>
                <p:blipFill>
                  <a:blip r:embed="rId770"/>
                  <a:stretch>
                    <a:fillRect/>
                  </a:stretch>
                </p:blipFill>
                <p:spPr>
                  <a:xfrm>
                    <a:off x="9327285" y="3369630"/>
                    <a:ext cx="237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08" name="Ink 607">
                    <a:extLst>
                      <a:ext uri="{FF2B5EF4-FFF2-40B4-BE49-F238E27FC236}">
                        <a16:creationId xmlns:a16="http://schemas.microsoft.com/office/drawing/2014/main" id="{5289DD54-2366-F0C4-314E-4177C9BE8982}"/>
                      </a:ext>
                    </a:extLst>
                  </p14:cNvPr>
                  <p14:cNvContentPartPr/>
                  <p14:nvPr/>
                </p14:nvContentPartPr>
                <p14:xfrm>
                  <a:off x="10532565" y="3501750"/>
                  <a:ext cx="50400" cy="189000"/>
                </p14:xfrm>
              </p:contentPart>
            </mc:Choice>
            <mc:Fallback xmlns="">
              <p:pic>
                <p:nvPicPr>
                  <p:cNvPr id="354" name="Ink 353">
                    <a:extLst>
                      <a:ext uri="{FF2B5EF4-FFF2-40B4-BE49-F238E27FC236}">
                        <a16:creationId xmlns:a16="http://schemas.microsoft.com/office/drawing/2014/main" id="{5FBE670E-8600-0269-0BF2-F50A6852FE72}"/>
                      </a:ext>
                    </a:extLst>
                  </p:cNvPr>
                  <p:cNvPicPr/>
                  <p:nvPr/>
                </p:nvPicPr>
                <p:blipFill>
                  <a:blip r:embed="rId772"/>
                  <a:stretch>
                    <a:fillRect/>
                  </a:stretch>
                </p:blipFill>
                <p:spPr>
                  <a:xfrm>
                    <a:off x="10528245" y="3497430"/>
                    <a:ext cx="59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09" name="Ink 608">
                    <a:extLst>
                      <a:ext uri="{FF2B5EF4-FFF2-40B4-BE49-F238E27FC236}">
                        <a16:creationId xmlns:a16="http://schemas.microsoft.com/office/drawing/2014/main" id="{5C7B5CBB-790E-FD7C-4F0A-47EBCA9D73AE}"/>
                      </a:ext>
                    </a:extLst>
                  </p14:cNvPr>
                  <p14:cNvContentPartPr/>
                  <p14:nvPr/>
                </p14:nvContentPartPr>
                <p14:xfrm>
                  <a:off x="10707165" y="3959670"/>
                  <a:ext cx="360" cy="360"/>
                </p14:xfrm>
              </p:contentPart>
            </mc:Choice>
            <mc:Fallback xmlns="">
              <p:pic>
                <p:nvPicPr>
                  <p:cNvPr id="355" name="Ink 354">
                    <a:extLst>
                      <a:ext uri="{FF2B5EF4-FFF2-40B4-BE49-F238E27FC236}">
                        <a16:creationId xmlns:a16="http://schemas.microsoft.com/office/drawing/2014/main" id="{09690664-0016-BD0D-4F20-2C5B25C6C5F8}"/>
                      </a:ext>
                    </a:extLst>
                  </p:cNvPr>
                  <p:cNvPicPr/>
                  <p:nvPr/>
                </p:nvPicPr>
                <p:blipFill>
                  <a:blip r:embed="rId395"/>
                  <a:stretch>
                    <a:fillRect/>
                  </a:stretch>
                </p:blipFill>
                <p:spPr>
                  <a:xfrm>
                    <a:off x="10702845" y="39553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610" name="Ink 609">
                    <a:extLst>
                      <a:ext uri="{FF2B5EF4-FFF2-40B4-BE49-F238E27FC236}">
                        <a16:creationId xmlns:a16="http://schemas.microsoft.com/office/drawing/2014/main" id="{F96A26CA-9492-B88C-2509-8595DF6A8DC8}"/>
                      </a:ext>
                    </a:extLst>
                  </p14:cNvPr>
                  <p14:cNvContentPartPr/>
                  <p14:nvPr/>
                </p14:nvContentPartPr>
                <p14:xfrm>
                  <a:off x="9505485" y="3252990"/>
                  <a:ext cx="113400" cy="572040"/>
                </p14:xfrm>
              </p:contentPart>
            </mc:Choice>
            <mc:Fallback xmlns="">
              <p:pic>
                <p:nvPicPr>
                  <p:cNvPr id="356" name="Ink 355">
                    <a:extLst>
                      <a:ext uri="{FF2B5EF4-FFF2-40B4-BE49-F238E27FC236}">
                        <a16:creationId xmlns:a16="http://schemas.microsoft.com/office/drawing/2014/main" id="{17A44F6C-B02F-DDDF-B340-9FB91A892957}"/>
                      </a:ext>
                    </a:extLst>
                  </p:cNvPr>
                  <p:cNvPicPr/>
                  <p:nvPr/>
                </p:nvPicPr>
                <p:blipFill>
                  <a:blip r:embed="rId775"/>
                  <a:stretch>
                    <a:fillRect/>
                  </a:stretch>
                </p:blipFill>
                <p:spPr>
                  <a:xfrm>
                    <a:off x="9501165" y="3248670"/>
                    <a:ext cx="1220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611" name="Ink 610">
                    <a:extLst>
                      <a:ext uri="{FF2B5EF4-FFF2-40B4-BE49-F238E27FC236}">
                        <a16:creationId xmlns:a16="http://schemas.microsoft.com/office/drawing/2014/main" id="{5265BDDB-08A9-227A-F104-3BAE484BD7D7}"/>
                      </a:ext>
                    </a:extLst>
                  </p14:cNvPr>
                  <p14:cNvContentPartPr/>
                  <p14:nvPr/>
                </p14:nvContentPartPr>
                <p14:xfrm>
                  <a:off x="9548685" y="3370350"/>
                  <a:ext cx="46080" cy="443880"/>
                </p14:xfrm>
              </p:contentPart>
            </mc:Choice>
            <mc:Fallback xmlns="">
              <p:pic>
                <p:nvPicPr>
                  <p:cNvPr id="357" name="Ink 356">
                    <a:extLst>
                      <a:ext uri="{FF2B5EF4-FFF2-40B4-BE49-F238E27FC236}">
                        <a16:creationId xmlns:a16="http://schemas.microsoft.com/office/drawing/2014/main" id="{DBE09628-5780-17E5-CD97-39E6B3DE63A5}"/>
                      </a:ext>
                    </a:extLst>
                  </p:cNvPr>
                  <p:cNvPicPr/>
                  <p:nvPr/>
                </p:nvPicPr>
                <p:blipFill>
                  <a:blip r:embed="rId777"/>
                  <a:stretch>
                    <a:fillRect/>
                  </a:stretch>
                </p:blipFill>
                <p:spPr>
                  <a:xfrm>
                    <a:off x="9544365" y="3366030"/>
                    <a:ext cx="54720" cy="452520"/>
                  </a:xfrm>
                  <a:prstGeom prst="rect">
                    <a:avLst/>
                  </a:prstGeom>
                </p:spPr>
              </p:pic>
            </mc:Fallback>
          </mc:AlternateContent>
          <p:grpSp>
            <p:nvGrpSpPr>
              <p:cNvPr id="612" name="Group 611">
                <a:extLst>
                  <a:ext uri="{FF2B5EF4-FFF2-40B4-BE49-F238E27FC236}">
                    <a16:creationId xmlns:a16="http://schemas.microsoft.com/office/drawing/2014/main" id="{F3445CD1-54AA-9BE6-89C5-4C9B920C39AA}"/>
                  </a:ext>
                </a:extLst>
              </p:cNvPr>
              <p:cNvGrpSpPr/>
              <p:nvPr/>
            </p:nvGrpSpPr>
            <p:grpSpPr>
              <a:xfrm>
                <a:off x="9601965" y="2736750"/>
                <a:ext cx="59760" cy="543600"/>
                <a:chOff x="9601965" y="2736750"/>
                <a:chExt cx="59760" cy="543600"/>
              </a:xfrm>
            </p:grpSpPr>
            <mc:AlternateContent xmlns:mc="http://schemas.openxmlformats.org/markup-compatibility/2006" xmlns:p14="http://schemas.microsoft.com/office/powerpoint/2010/main">
              <mc:Choice Requires="p14">
                <p:contentPart p14:bwMode="auto" r:id="rId778">
                  <p14:nvContentPartPr>
                    <p14:cNvPr id="690" name="Ink 689">
                      <a:extLst>
                        <a:ext uri="{FF2B5EF4-FFF2-40B4-BE49-F238E27FC236}">
                          <a16:creationId xmlns:a16="http://schemas.microsoft.com/office/drawing/2014/main" id="{EC528BDD-2567-E4BD-8F1C-C658F7A9ED3B}"/>
                        </a:ext>
                      </a:extLst>
                    </p14:cNvPr>
                    <p14:cNvContentPartPr/>
                    <p14:nvPr/>
                  </p14:nvContentPartPr>
                  <p14:xfrm>
                    <a:off x="9607005" y="2736750"/>
                    <a:ext cx="54720" cy="420840"/>
                  </p14:xfrm>
                </p:contentPart>
              </mc:Choice>
              <mc:Fallback xmlns="">
                <p:pic>
                  <p:nvPicPr>
                    <p:cNvPr id="839" name="Ink 838">
                      <a:extLst>
                        <a:ext uri="{FF2B5EF4-FFF2-40B4-BE49-F238E27FC236}">
                          <a16:creationId xmlns:a16="http://schemas.microsoft.com/office/drawing/2014/main" id="{0229B352-4165-62CE-D6CF-54CF84059770}"/>
                        </a:ext>
                      </a:extLst>
                    </p:cNvPr>
                    <p:cNvPicPr/>
                    <p:nvPr/>
                  </p:nvPicPr>
                  <p:blipFill>
                    <a:blip r:embed="rId779"/>
                    <a:stretch>
                      <a:fillRect/>
                    </a:stretch>
                  </p:blipFill>
                  <p:spPr>
                    <a:xfrm>
                      <a:off x="9602685" y="2732430"/>
                      <a:ext cx="63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691" name="Ink 690">
                      <a:extLst>
                        <a:ext uri="{FF2B5EF4-FFF2-40B4-BE49-F238E27FC236}">
                          <a16:creationId xmlns:a16="http://schemas.microsoft.com/office/drawing/2014/main" id="{8FA0E2AF-748C-D7F3-BA8B-22517945335B}"/>
                        </a:ext>
                      </a:extLst>
                    </p14:cNvPr>
                    <p14:cNvContentPartPr/>
                    <p14:nvPr/>
                  </p14:nvContentPartPr>
                  <p14:xfrm>
                    <a:off x="9625725" y="3141030"/>
                    <a:ext cx="21600" cy="139320"/>
                  </p14:xfrm>
                </p:contentPart>
              </mc:Choice>
              <mc:Fallback xmlns="">
                <p:pic>
                  <p:nvPicPr>
                    <p:cNvPr id="840" name="Ink 839">
                      <a:extLst>
                        <a:ext uri="{FF2B5EF4-FFF2-40B4-BE49-F238E27FC236}">
                          <a16:creationId xmlns:a16="http://schemas.microsoft.com/office/drawing/2014/main" id="{BC892EF0-BF39-A804-2356-B699BB47E20F}"/>
                        </a:ext>
                      </a:extLst>
                    </p:cNvPr>
                    <p:cNvPicPr/>
                    <p:nvPr/>
                  </p:nvPicPr>
                  <p:blipFill>
                    <a:blip r:embed="rId781"/>
                    <a:stretch>
                      <a:fillRect/>
                    </a:stretch>
                  </p:blipFill>
                  <p:spPr>
                    <a:xfrm>
                      <a:off x="9621405" y="3136710"/>
                      <a:ext cx="3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692" name="Ink 691">
                      <a:extLst>
                        <a:ext uri="{FF2B5EF4-FFF2-40B4-BE49-F238E27FC236}">
                          <a16:creationId xmlns:a16="http://schemas.microsoft.com/office/drawing/2014/main" id="{C0F85D6B-6C4E-4617-9C90-F65D8F94ACD1}"/>
                        </a:ext>
                      </a:extLst>
                    </p14:cNvPr>
                    <p14:cNvContentPartPr/>
                    <p14:nvPr/>
                  </p14:nvContentPartPr>
                  <p14:xfrm>
                    <a:off x="9601965" y="3042390"/>
                    <a:ext cx="28800" cy="218880"/>
                  </p14:xfrm>
                </p:contentPart>
              </mc:Choice>
              <mc:Fallback xmlns="">
                <p:pic>
                  <p:nvPicPr>
                    <p:cNvPr id="841" name="Ink 840">
                      <a:extLst>
                        <a:ext uri="{FF2B5EF4-FFF2-40B4-BE49-F238E27FC236}">
                          <a16:creationId xmlns:a16="http://schemas.microsoft.com/office/drawing/2014/main" id="{0A27DAB4-BC14-F772-856E-74D9EA025C4C}"/>
                        </a:ext>
                      </a:extLst>
                    </p:cNvPr>
                    <p:cNvPicPr/>
                    <p:nvPr/>
                  </p:nvPicPr>
                  <p:blipFill>
                    <a:blip r:embed="rId783"/>
                    <a:stretch>
                      <a:fillRect/>
                    </a:stretch>
                  </p:blipFill>
                  <p:spPr>
                    <a:xfrm>
                      <a:off x="9597645" y="3038070"/>
                      <a:ext cx="3744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4">
                <p14:nvContentPartPr>
                  <p14:cNvPr id="613" name="Ink 612">
                    <a:extLst>
                      <a:ext uri="{FF2B5EF4-FFF2-40B4-BE49-F238E27FC236}">
                        <a16:creationId xmlns:a16="http://schemas.microsoft.com/office/drawing/2014/main" id="{0F2BC02C-A161-0F67-EB2B-1808F983436B}"/>
                      </a:ext>
                    </a:extLst>
                  </p14:cNvPr>
                  <p14:cNvContentPartPr/>
                  <p14:nvPr/>
                </p14:nvContentPartPr>
                <p14:xfrm>
                  <a:off x="9354150" y="3990510"/>
                  <a:ext cx="18360" cy="182520"/>
                </p14:xfrm>
              </p:contentPart>
            </mc:Choice>
            <mc:Fallback xmlns="">
              <p:pic>
                <p:nvPicPr>
                  <p:cNvPr id="359" name="Ink 358">
                    <a:extLst>
                      <a:ext uri="{FF2B5EF4-FFF2-40B4-BE49-F238E27FC236}">
                        <a16:creationId xmlns:a16="http://schemas.microsoft.com/office/drawing/2014/main" id="{A6B81A6A-49F6-DFF1-D0B5-F6A9BF317C57}"/>
                      </a:ext>
                    </a:extLst>
                  </p:cNvPr>
                  <p:cNvPicPr/>
                  <p:nvPr/>
                </p:nvPicPr>
                <p:blipFill>
                  <a:blip r:embed="rId785"/>
                  <a:stretch>
                    <a:fillRect/>
                  </a:stretch>
                </p:blipFill>
                <p:spPr>
                  <a:xfrm>
                    <a:off x="9349830" y="3986190"/>
                    <a:ext cx="27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614" name="Ink 613">
                    <a:extLst>
                      <a:ext uri="{FF2B5EF4-FFF2-40B4-BE49-F238E27FC236}">
                        <a16:creationId xmlns:a16="http://schemas.microsoft.com/office/drawing/2014/main" id="{446DAAC9-A1B2-0523-938B-FED3161D592E}"/>
                      </a:ext>
                    </a:extLst>
                  </p14:cNvPr>
                  <p14:cNvContentPartPr/>
                  <p14:nvPr/>
                </p14:nvContentPartPr>
                <p14:xfrm>
                  <a:off x="9326430" y="4281390"/>
                  <a:ext cx="244800" cy="233640"/>
                </p14:xfrm>
              </p:contentPart>
            </mc:Choice>
            <mc:Fallback xmlns="">
              <p:pic>
                <p:nvPicPr>
                  <p:cNvPr id="360" name="Ink 359">
                    <a:extLst>
                      <a:ext uri="{FF2B5EF4-FFF2-40B4-BE49-F238E27FC236}">
                        <a16:creationId xmlns:a16="http://schemas.microsoft.com/office/drawing/2014/main" id="{31B3D73E-8D0E-5104-FA22-5B1A62183EE7}"/>
                      </a:ext>
                    </a:extLst>
                  </p:cNvPr>
                  <p:cNvPicPr/>
                  <p:nvPr/>
                </p:nvPicPr>
                <p:blipFill>
                  <a:blip r:embed="rId787"/>
                  <a:stretch>
                    <a:fillRect/>
                  </a:stretch>
                </p:blipFill>
                <p:spPr>
                  <a:xfrm>
                    <a:off x="9322110" y="4277070"/>
                    <a:ext cx="253440" cy="242280"/>
                  </a:xfrm>
                  <a:prstGeom prst="rect">
                    <a:avLst/>
                  </a:prstGeom>
                </p:spPr>
              </p:pic>
            </mc:Fallback>
          </mc:AlternateContent>
          <p:grpSp>
            <p:nvGrpSpPr>
              <p:cNvPr id="615" name="Group 614">
                <a:extLst>
                  <a:ext uri="{FF2B5EF4-FFF2-40B4-BE49-F238E27FC236}">
                    <a16:creationId xmlns:a16="http://schemas.microsoft.com/office/drawing/2014/main" id="{6F58513A-F083-DE16-EFDD-3253ECB4C945}"/>
                  </a:ext>
                </a:extLst>
              </p:cNvPr>
              <p:cNvGrpSpPr/>
              <p:nvPr/>
            </p:nvGrpSpPr>
            <p:grpSpPr>
              <a:xfrm>
                <a:off x="9401310" y="4388310"/>
                <a:ext cx="195840" cy="121320"/>
                <a:chOff x="9401310" y="4388310"/>
                <a:chExt cx="195840" cy="121320"/>
              </a:xfrm>
            </p:grpSpPr>
            <mc:AlternateContent xmlns:mc="http://schemas.openxmlformats.org/markup-compatibility/2006" xmlns:p14="http://schemas.microsoft.com/office/powerpoint/2010/main">
              <mc:Choice Requires="p14">
                <p:contentPart p14:bwMode="auto" r:id="rId788">
                  <p14:nvContentPartPr>
                    <p14:cNvPr id="685" name="Ink 684">
                      <a:extLst>
                        <a:ext uri="{FF2B5EF4-FFF2-40B4-BE49-F238E27FC236}">
                          <a16:creationId xmlns:a16="http://schemas.microsoft.com/office/drawing/2014/main" id="{BAD55F35-4BCD-7365-08EB-0BAAAA528BDB}"/>
                        </a:ext>
                      </a:extLst>
                    </p14:cNvPr>
                    <p14:cNvContentPartPr/>
                    <p14:nvPr/>
                  </p14:nvContentPartPr>
                  <p14:xfrm>
                    <a:off x="9526230" y="4401630"/>
                    <a:ext cx="70920" cy="67680"/>
                  </p14:xfrm>
                </p:contentPart>
              </mc:Choice>
              <mc:Fallback xmlns="">
                <p:pic>
                  <p:nvPicPr>
                    <p:cNvPr id="834" name="Ink 833">
                      <a:extLst>
                        <a:ext uri="{FF2B5EF4-FFF2-40B4-BE49-F238E27FC236}">
                          <a16:creationId xmlns:a16="http://schemas.microsoft.com/office/drawing/2014/main" id="{57CB9C21-D662-52AB-7896-347005722350}"/>
                        </a:ext>
                      </a:extLst>
                    </p:cNvPr>
                    <p:cNvPicPr/>
                    <p:nvPr/>
                  </p:nvPicPr>
                  <p:blipFill>
                    <a:blip r:embed="rId789"/>
                    <a:stretch>
                      <a:fillRect/>
                    </a:stretch>
                  </p:blipFill>
                  <p:spPr>
                    <a:xfrm>
                      <a:off x="9521910" y="4397310"/>
                      <a:ext cx="79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86" name="Ink 685">
                      <a:extLst>
                        <a:ext uri="{FF2B5EF4-FFF2-40B4-BE49-F238E27FC236}">
                          <a16:creationId xmlns:a16="http://schemas.microsoft.com/office/drawing/2014/main" id="{0CA3ADA3-EB52-513A-2D21-4AA2EDCBD344}"/>
                        </a:ext>
                      </a:extLst>
                    </p14:cNvPr>
                    <p14:cNvContentPartPr/>
                    <p14:nvPr/>
                  </p14:nvContentPartPr>
                  <p14:xfrm>
                    <a:off x="9510750" y="4396950"/>
                    <a:ext cx="11880" cy="29520"/>
                  </p14:xfrm>
                </p:contentPart>
              </mc:Choice>
              <mc:Fallback xmlns="">
                <p:pic>
                  <p:nvPicPr>
                    <p:cNvPr id="835" name="Ink 834">
                      <a:extLst>
                        <a:ext uri="{FF2B5EF4-FFF2-40B4-BE49-F238E27FC236}">
                          <a16:creationId xmlns:a16="http://schemas.microsoft.com/office/drawing/2014/main" id="{2FF8694F-5331-B09C-B57F-2AE493BD798F}"/>
                        </a:ext>
                      </a:extLst>
                    </p:cNvPr>
                    <p:cNvPicPr/>
                    <p:nvPr/>
                  </p:nvPicPr>
                  <p:blipFill>
                    <a:blip r:embed="rId791"/>
                    <a:stretch>
                      <a:fillRect/>
                    </a:stretch>
                  </p:blipFill>
                  <p:spPr>
                    <a:xfrm>
                      <a:off x="9506430" y="4392630"/>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87" name="Ink 686">
                      <a:extLst>
                        <a:ext uri="{FF2B5EF4-FFF2-40B4-BE49-F238E27FC236}">
                          <a16:creationId xmlns:a16="http://schemas.microsoft.com/office/drawing/2014/main" id="{35076CA8-2456-F410-964F-80F1567A82E9}"/>
                        </a:ext>
                      </a:extLst>
                    </p14:cNvPr>
                    <p14:cNvContentPartPr/>
                    <p14:nvPr/>
                  </p14:nvContentPartPr>
                  <p14:xfrm>
                    <a:off x="9401310" y="4388310"/>
                    <a:ext cx="85320" cy="109080"/>
                  </p14:xfrm>
                </p:contentPart>
              </mc:Choice>
              <mc:Fallback xmlns="">
                <p:pic>
                  <p:nvPicPr>
                    <p:cNvPr id="836" name="Ink 835">
                      <a:extLst>
                        <a:ext uri="{FF2B5EF4-FFF2-40B4-BE49-F238E27FC236}">
                          <a16:creationId xmlns:a16="http://schemas.microsoft.com/office/drawing/2014/main" id="{F1B3787F-B4C5-DFDF-78B5-39DE43D51AE3}"/>
                        </a:ext>
                      </a:extLst>
                    </p:cNvPr>
                    <p:cNvPicPr/>
                    <p:nvPr/>
                  </p:nvPicPr>
                  <p:blipFill>
                    <a:blip r:embed="rId793"/>
                    <a:stretch>
                      <a:fillRect/>
                    </a:stretch>
                  </p:blipFill>
                  <p:spPr>
                    <a:xfrm>
                      <a:off x="9396990" y="4383990"/>
                      <a:ext cx="93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88" name="Ink 687">
                      <a:extLst>
                        <a:ext uri="{FF2B5EF4-FFF2-40B4-BE49-F238E27FC236}">
                          <a16:creationId xmlns:a16="http://schemas.microsoft.com/office/drawing/2014/main" id="{AB11E129-9B86-203E-C313-0582B7170C20}"/>
                        </a:ext>
                      </a:extLst>
                    </p14:cNvPr>
                    <p14:cNvContentPartPr/>
                    <p14:nvPr/>
                  </p14:nvContentPartPr>
                  <p14:xfrm>
                    <a:off x="9480510" y="4499550"/>
                    <a:ext cx="22320" cy="10080"/>
                  </p14:xfrm>
                </p:contentPart>
              </mc:Choice>
              <mc:Fallback xmlns="">
                <p:pic>
                  <p:nvPicPr>
                    <p:cNvPr id="837" name="Ink 836">
                      <a:extLst>
                        <a:ext uri="{FF2B5EF4-FFF2-40B4-BE49-F238E27FC236}">
                          <a16:creationId xmlns:a16="http://schemas.microsoft.com/office/drawing/2014/main" id="{279EC9E4-762C-89CD-CD5C-9B27917D537C}"/>
                        </a:ext>
                      </a:extLst>
                    </p:cNvPr>
                    <p:cNvPicPr/>
                    <p:nvPr/>
                  </p:nvPicPr>
                  <p:blipFill>
                    <a:blip r:embed="rId795"/>
                    <a:stretch>
                      <a:fillRect/>
                    </a:stretch>
                  </p:blipFill>
                  <p:spPr>
                    <a:xfrm>
                      <a:off x="9476190" y="4495230"/>
                      <a:ext cx="3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89" name="Ink 688">
                      <a:extLst>
                        <a:ext uri="{FF2B5EF4-FFF2-40B4-BE49-F238E27FC236}">
                          <a16:creationId xmlns:a16="http://schemas.microsoft.com/office/drawing/2014/main" id="{E8C28FE5-2CE7-0277-D3D5-56A9C54BBD0A}"/>
                        </a:ext>
                      </a:extLst>
                    </p14:cNvPr>
                    <p14:cNvContentPartPr/>
                    <p14:nvPr/>
                  </p14:nvContentPartPr>
                  <p14:xfrm>
                    <a:off x="9467190" y="4398030"/>
                    <a:ext cx="69480" cy="95400"/>
                  </p14:xfrm>
                </p:contentPart>
              </mc:Choice>
              <mc:Fallback xmlns="">
                <p:pic>
                  <p:nvPicPr>
                    <p:cNvPr id="838" name="Ink 837">
                      <a:extLst>
                        <a:ext uri="{FF2B5EF4-FFF2-40B4-BE49-F238E27FC236}">
                          <a16:creationId xmlns:a16="http://schemas.microsoft.com/office/drawing/2014/main" id="{5B1CE93D-B6B7-CAD4-38D8-A10D89C214DD}"/>
                        </a:ext>
                      </a:extLst>
                    </p:cNvPr>
                    <p:cNvPicPr/>
                    <p:nvPr/>
                  </p:nvPicPr>
                  <p:blipFill>
                    <a:blip r:embed="rId797"/>
                    <a:stretch>
                      <a:fillRect/>
                    </a:stretch>
                  </p:blipFill>
                  <p:spPr>
                    <a:xfrm>
                      <a:off x="9462870" y="4393710"/>
                      <a:ext cx="7812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8">
                <p14:nvContentPartPr>
                  <p14:cNvPr id="616" name="Ink 615">
                    <a:extLst>
                      <a:ext uri="{FF2B5EF4-FFF2-40B4-BE49-F238E27FC236}">
                        <a16:creationId xmlns:a16="http://schemas.microsoft.com/office/drawing/2014/main" id="{6CDF8C29-DAAB-F50F-F462-B45B65BE46B9}"/>
                      </a:ext>
                    </a:extLst>
                  </p14:cNvPr>
                  <p14:cNvContentPartPr/>
                  <p14:nvPr/>
                </p14:nvContentPartPr>
                <p14:xfrm>
                  <a:off x="9601830" y="4446990"/>
                  <a:ext cx="13320" cy="98640"/>
                </p14:xfrm>
              </p:contentPart>
            </mc:Choice>
            <mc:Fallback xmlns="">
              <p:pic>
                <p:nvPicPr>
                  <p:cNvPr id="362" name="Ink 361">
                    <a:extLst>
                      <a:ext uri="{FF2B5EF4-FFF2-40B4-BE49-F238E27FC236}">
                        <a16:creationId xmlns:a16="http://schemas.microsoft.com/office/drawing/2014/main" id="{17A0A062-5BC8-0239-FA76-3E62F9D409E5}"/>
                      </a:ext>
                    </a:extLst>
                  </p:cNvPr>
                  <p:cNvPicPr/>
                  <p:nvPr/>
                </p:nvPicPr>
                <p:blipFill>
                  <a:blip r:embed="rId799"/>
                  <a:stretch>
                    <a:fillRect/>
                  </a:stretch>
                </p:blipFill>
                <p:spPr>
                  <a:xfrm>
                    <a:off x="9597510" y="4442670"/>
                    <a:ext cx="2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17" name="Ink 616">
                    <a:extLst>
                      <a:ext uri="{FF2B5EF4-FFF2-40B4-BE49-F238E27FC236}">
                        <a16:creationId xmlns:a16="http://schemas.microsoft.com/office/drawing/2014/main" id="{ABAA3706-106B-2E83-0E38-87EF2556DFFB}"/>
                      </a:ext>
                    </a:extLst>
                  </p14:cNvPr>
                  <p14:cNvContentPartPr/>
                  <p14:nvPr/>
                </p14:nvContentPartPr>
                <p14:xfrm>
                  <a:off x="9989910" y="4922520"/>
                  <a:ext cx="3240" cy="360"/>
                </p14:xfrm>
              </p:contentPart>
            </mc:Choice>
            <mc:Fallback xmlns="">
              <p:pic>
                <p:nvPicPr>
                  <p:cNvPr id="363" name="Ink 362">
                    <a:extLst>
                      <a:ext uri="{FF2B5EF4-FFF2-40B4-BE49-F238E27FC236}">
                        <a16:creationId xmlns:a16="http://schemas.microsoft.com/office/drawing/2014/main" id="{FA292571-1B41-835E-3B3D-F8101FD70EA3}"/>
                      </a:ext>
                    </a:extLst>
                  </p:cNvPr>
                  <p:cNvPicPr/>
                  <p:nvPr/>
                </p:nvPicPr>
                <p:blipFill>
                  <a:blip r:embed="rId801"/>
                  <a:stretch>
                    <a:fillRect/>
                  </a:stretch>
                </p:blipFill>
                <p:spPr>
                  <a:xfrm>
                    <a:off x="9985590" y="491820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18" name="Ink 617">
                    <a:extLst>
                      <a:ext uri="{FF2B5EF4-FFF2-40B4-BE49-F238E27FC236}">
                        <a16:creationId xmlns:a16="http://schemas.microsoft.com/office/drawing/2014/main" id="{C8944466-1802-3B31-A2FA-ABE1B09D39BA}"/>
                      </a:ext>
                    </a:extLst>
                  </p14:cNvPr>
                  <p14:cNvContentPartPr/>
                  <p14:nvPr/>
                </p14:nvContentPartPr>
                <p14:xfrm>
                  <a:off x="9749070" y="4919640"/>
                  <a:ext cx="251280" cy="1023120"/>
                </p14:xfrm>
              </p:contentPart>
            </mc:Choice>
            <mc:Fallback xmlns="">
              <p:pic>
                <p:nvPicPr>
                  <p:cNvPr id="384" name="Ink 383">
                    <a:extLst>
                      <a:ext uri="{FF2B5EF4-FFF2-40B4-BE49-F238E27FC236}">
                        <a16:creationId xmlns:a16="http://schemas.microsoft.com/office/drawing/2014/main" id="{4042E5B4-E3D3-55CC-6DAA-70C291A28D43}"/>
                      </a:ext>
                    </a:extLst>
                  </p:cNvPr>
                  <p:cNvPicPr/>
                  <p:nvPr/>
                </p:nvPicPr>
                <p:blipFill>
                  <a:blip r:embed="rId803"/>
                  <a:stretch>
                    <a:fillRect/>
                  </a:stretch>
                </p:blipFill>
                <p:spPr>
                  <a:xfrm>
                    <a:off x="9744750" y="4915320"/>
                    <a:ext cx="25992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19" name="Ink 618">
                    <a:extLst>
                      <a:ext uri="{FF2B5EF4-FFF2-40B4-BE49-F238E27FC236}">
                        <a16:creationId xmlns:a16="http://schemas.microsoft.com/office/drawing/2014/main" id="{D7E5FDBB-B19C-E154-9321-20D01B86A342}"/>
                      </a:ext>
                    </a:extLst>
                  </p14:cNvPr>
                  <p14:cNvContentPartPr/>
                  <p14:nvPr/>
                </p14:nvContentPartPr>
                <p14:xfrm>
                  <a:off x="9736710" y="5937225"/>
                  <a:ext cx="8640" cy="49680"/>
                </p14:xfrm>
              </p:contentPart>
            </mc:Choice>
            <mc:Fallback xmlns="">
              <p:pic>
                <p:nvPicPr>
                  <p:cNvPr id="768" name="Ink 767">
                    <a:extLst>
                      <a:ext uri="{FF2B5EF4-FFF2-40B4-BE49-F238E27FC236}">
                        <a16:creationId xmlns:a16="http://schemas.microsoft.com/office/drawing/2014/main" id="{629D175D-7955-8117-7676-8EA70CCBA62F}"/>
                      </a:ext>
                    </a:extLst>
                  </p:cNvPr>
                  <p:cNvPicPr/>
                  <p:nvPr/>
                </p:nvPicPr>
                <p:blipFill>
                  <a:blip r:embed="rId805"/>
                  <a:stretch>
                    <a:fillRect/>
                  </a:stretch>
                </p:blipFill>
                <p:spPr>
                  <a:xfrm>
                    <a:off x="9732390" y="5932905"/>
                    <a:ext cx="17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20" name="Ink 619">
                    <a:extLst>
                      <a:ext uri="{FF2B5EF4-FFF2-40B4-BE49-F238E27FC236}">
                        <a16:creationId xmlns:a16="http://schemas.microsoft.com/office/drawing/2014/main" id="{E5E8E7BE-53CF-FD32-76A8-D91F5E5E1F23}"/>
                      </a:ext>
                    </a:extLst>
                  </p14:cNvPr>
                  <p14:cNvContentPartPr/>
                  <p14:nvPr/>
                </p14:nvContentPartPr>
                <p14:xfrm>
                  <a:off x="9737790" y="5938665"/>
                  <a:ext cx="9720" cy="46440"/>
                </p14:xfrm>
              </p:contentPart>
            </mc:Choice>
            <mc:Fallback xmlns="">
              <p:pic>
                <p:nvPicPr>
                  <p:cNvPr id="769" name="Ink 768">
                    <a:extLst>
                      <a:ext uri="{FF2B5EF4-FFF2-40B4-BE49-F238E27FC236}">
                        <a16:creationId xmlns:a16="http://schemas.microsoft.com/office/drawing/2014/main" id="{6499AFEC-05B4-FF05-8AB1-264E706B4639}"/>
                      </a:ext>
                    </a:extLst>
                  </p:cNvPr>
                  <p:cNvPicPr/>
                  <p:nvPr/>
                </p:nvPicPr>
                <p:blipFill>
                  <a:blip r:embed="rId807"/>
                  <a:stretch>
                    <a:fillRect/>
                  </a:stretch>
                </p:blipFill>
                <p:spPr>
                  <a:xfrm>
                    <a:off x="9733470" y="5934345"/>
                    <a:ext cx="18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21" name="Ink 620">
                    <a:extLst>
                      <a:ext uri="{FF2B5EF4-FFF2-40B4-BE49-F238E27FC236}">
                        <a16:creationId xmlns:a16="http://schemas.microsoft.com/office/drawing/2014/main" id="{D60EF861-8F7D-7633-26D5-78ED1112A3D7}"/>
                      </a:ext>
                    </a:extLst>
                  </p14:cNvPr>
                  <p14:cNvContentPartPr/>
                  <p14:nvPr/>
                </p14:nvContentPartPr>
                <p14:xfrm>
                  <a:off x="9397230" y="6378945"/>
                  <a:ext cx="13680" cy="6480"/>
                </p14:xfrm>
              </p:contentPart>
            </mc:Choice>
            <mc:Fallback xmlns="">
              <p:pic>
                <p:nvPicPr>
                  <p:cNvPr id="770" name="Ink 769">
                    <a:extLst>
                      <a:ext uri="{FF2B5EF4-FFF2-40B4-BE49-F238E27FC236}">
                        <a16:creationId xmlns:a16="http://schemas.microsoft.com/office/drawing/2014/main" id="{14C02DA1-5E3D-2B6F-2D55-D2A2F37EE6B2}"/>
                      </a:ext>
                    </a:extLst>
                  </p:cNvPr>
                  <p:cNvPicPr/>
                  <p:nvPr/>
                </p:nvPicPr>
                <p:blipFill>
                  <a:blip r:embed="rId809"/>
                  <a:stretch>
                    <a:fillRect/>
                  </a:stretch>
                </p:blipFill>
                <p:spPr>
                  <a:xfrm>
                    <a:off x="9392910" y="6374625"/>
                    <a:ext cx="22320" cy="15120"/>
                  </a:xfrm>
                  <a:prstGeom prst="rect">
                    <a:avLst/>
                  </a:prstGeom>
                </p:spPr>
              </p:pic>
            </mc:Fallback>
          </mc:AlternateContent>
          <p:grpSp>
            <p:nvGrpSpPr>
              <p:cNvPr id="622" name="Group 621">
                <a:extLst>
                  <a:ext uri="{FF2B5EF4-FFF2-40B4-BE49-F238E27FC236}">
                    <a16:creationId xmlns:a16="http://schemas.microsoft.com/office/drawing/2014/main" id="{C432FAF0-F4C8-F4CE-8B75-854EC71102F1}"/>
                  </a:ext>
                </a:extLst>
              </p:cNvPr>
              <p:cNvGrpSpPr/>
              <p:nvPr/>
            </p:nvGrpSpPr>
            <p:grpSpPr>
              <a:xfrm>
                <a:off x="10626630" y="6368145"/>
                <a:ext cx="33840" cy="4320"/>
                <a:chOff x="10626630" y="6368145"/>
                <a:chExt cx="33840" cy="4320"/>
              </a:xfrm>
            </p:grpSpPr>
            <mc:AlternateContent xmlns:mc="http://schemas.openxmlformats.org/markup-compatibility/2006" xmlns:p14="http://schemas.microsoft.com/office/powerpoint/2010/main">
              <mc:Choice Requires="p14">
                <p:contentPart p14:bwMode="auto" r:id="rId810">
                  <p14:nvContentPartPr>
                    <p14:cNvPr id="683" name="Ink 682">
                      <a:extLst>
                        <a:ext uri="{FF2B5EF4-FFF2-40B4-BE49-F238E27FC236}">
                          <a16:creationId xmlns:a16="http://schemas.microsoft.com/office/drawing/2014/main" id="{227D3AD1-F3C8-641A-8D03-A5BAE659940C}"/>
                        </a:ext>
                      </a:extLst>
                    </p14:cNvPr>
                    <p14:cNvContentPartPr/>
                    <p14:nvPr/>
                  </p14:nvContentPartPr>
                  <p14:xfrm>
                    <a:off x="10634910" y="6369225"/>
                    <a:ext cx="16560" cy="3240"/>
                  </p14:xfrm>
                </p:contentPart>
              </mc:Choice>
              <mc:Fallback xmlns="">
                <p:pic>
                  <p:nvPicPr>
                    <p:cNvPr id="832" name="Ink 831">
                      <a:extLst>
                        <a:ext uri="{FF2B5EF4-FFF2-40B4-BE49-F238E27FC236}">
                          <a16:creationId xmlns:a16="http://schemas.microsoft.com/office/drawing/2014/main" id="{5D4DBFF8-B1DA-C8EF-5574-856EB9146CF3}"/>
                        </a:ext>
                      </a:extLst>
                    </p:cNvPr>
                    <p:cNvPicPr/>
                    <p:nvPr/>
                  </p:nvPicPr>
                  <p:blipFill>
                    <a:blip r:embed="rId811"/>
                    <a:stretch>
                      <a:fillRect/>
                    </a:stretch>
                  </p:blipFill>
                  <p:spPr>
                    <a:xfrm>
                      <a:off x="10630590" y="6364905"/>
                      <a:ext cx="25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84" name="Ink 683">
                      <a:extLst>
                        <a:ext uri="{FF2B5EF4-FFF2-40B4-BE49-F238E27FC236}">
                          <a16:creationId xmlns:a16="http://schemas.microsoft.com/office/drawing/2014/main" id="{7A89BEB7-D431-6818-9BB7-DC735D43F42E}"/>
                        </a:ext>
                      </a:extLst>
                    </p14:cNvPr>
                    <p14:cNvContentPartPr/>
                    <p14:nvPr/>
                  </p14:nvContentPartPr>
                  <p14:xfrm>
                    <a:off x="10626630" y="6368145"/>
                    <a:ext cx="33840" cy="2880"/>
                  </p14:xfrm>
                </p:contentPart>
              </mc:Choice>
              <mc:Fallback xmlns="">
                <p:pic>
                  <p:nvPicPr>
                    <p:cNvPr id="833" name="Ink 832">
                      <a:extLst>
                        <a:ext uri="{FF2B5EF4-FFF2-40B4-BE49-F238E27FC236}">
                          <a16:creationId xmlns:a16="http://schemas.microsoft.com/office/drawing/2014/main" id="{8B8DEF9E-13C9-B321-99D3-CB318E71CD0F}"/>
                        </a:ext>
                      </a:extLst>
                    </p:cNvPr>
                    <p:cNvPicPr/>
                    <p:nvPr/>
                  </p:nvPicPr>
                  <p:blipFill>
                    <a:blip r:embed="rId813"/>
                    <a:stretch>
                      <a:fillRect/>
                    </a:stretch>
                  </p:blipFill>
                  <p:spPr>
                    <a:xfrm>
                      <a:off x="10622310" y="6363825"/>
                      <a:ext cx="42480" cy="11520"/>
                    </a:xfrm>
                    <a:prstGeom prst="rect">
                      <a:avLst/>
                    </a:prstGeom>
                  </p:spPr>
                </p:pic>
              </mc:Fallback>
            </mc:AlternateContent>
          </p:grpSp>
          <p:grpSp>
            <p:nvGrpSpPr>
              <p:cNvPr id="623" name="Group 622">
                <a:extLst>
                  <a:ext uri="{FF2B5EF4-FFF2-40B4-BE49-F238E27FC236}">
                    <a16:creationId xmlns:a16="http://schemas.microsoft.com/office/drawing/2014/main" id="{140DC5EE-1207-3464-83F0-5A0F9C6E7EEF}"/>
                  </a:ext>
                </a:extLst>
              </p:cNvPr>
              <p:cNvGrpSpPr/>
              <p:nvPr/>
            </p:nvGrpSpPr>
            <p:grpSpPr>
              <a:xfrm>
                <a:off x="10305795" y="5618670"/>
                <a:ext cx="12960" cy="41760"/>
                <a:chOff x="10305795" y="5618670"/>
                <a:chExt cx="12960" cy="41760"/>
              </a:xfrm>
            </p:grpSpPr>
            <mc:AlternateContent xmlns:mc="http://schemas.openxmlformats.org/markup-compatibility/2006" xmlns:p14="http://schemas.microsoft.com/office/powerpoint/2010/main">
              <mc:Choice Requires="p14">
                <p:contentPart p14:bwMode="auto" r:id="rId814">
                  <p14:nvContentPartPr>
                    <p14:cNvPr id="681" name="Ink 680">
                      <a:extLst>
                        <a:ext uri="{FF2B5EF4-FFF2-40B4-BE49-F238E27FC236}">
                          <a16:creationId xmlns:a16="http://schemas.microsoft.com/office/drawing/2014/main" id="{55E81E36-E133-2687-5BB1-15C89B24EECB}"/>
                        </a:ext>
                      </a:extLst>
                    </p14:cNvPr>
                    <p14:cNvContentPartPr/>
                    <p14:nvPr/>
                  </p14:nvContentPartPr>
                  <p14:xfrm>
                    <a:off x="10305795" y="5624790"/>
                    <a:ext cx="12960" cy="35640"/>
                  </p14:xfrm>
                </p:contentPart>
              </mc:Choice>
              <mc:Fallback xmlns="">
                <p:pic>
                  <p:nvPicPr>
                    <p:cNvPr id="830" name="Ink 829">
                      <a:extLst>
                        <a:ext uri="{FF2B5EF4-FFF2-40B4-BE49-F238E27FC236}">
                          <a16:creationId xmlns:a16="http://schemas.microsoft.com/office/drawing/2014/main" id="{0DA98674-DFD9-4A46-191B-45AD7375036C}"/>
                        </a:ext>
                      </a:extLst>
                    </p:cNvPr>
                    <p:cNvPicPr/>
                    <p:nvPr/>
                  </p:nvPicPr>
                  <p:blipFill>
                    <a:blip r:embed="rId815"/>
                    <a:stretch>
                      <a:fillRect/>
                    </a:stretch>
                  </p:blipFill>
                  <p:spPr>
                    <a:xfrm>
                      <a:off x="10301475" y="5620470"/>
                      <a:ext cx="2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82" name="Ink 681">
                      <a:extLst>
                        <a:ext uri="{FF2B5EF4-FFF2-40B4-BE49-F238E27FC236}">
                          <a16:creationId xmlns:a16="http://schemas.microsoft.com/office/drawing/2014/main" id="{9A4B119D-AEDA-3704-7549-8480235866E1}"/>
                        </a:ext>
                      </a:extLst>
                    </p14:cNvPr>
                    <p14:cNvContentPartPr/>
                    <p14:nvPr/>
                  </p14:nvContentPartPr>
                  <p14:xfrm>
                    <a:off x="10305795" y="5618670"/>
                    <a:ext cx="11880" cy="36000"/>
                  </p14:xfrm>
                </p:contentPart>
              </mc:Choice>
              <mc:Fallback xmlns="">
                <p:pic>
                  <p:nvPicPr>
                    <p:cNvPr id="831" name="Ink 830">
                      <a:extLst>
                        <a:ext uri="{FF2B5EF4-FFF2-40B4-BE49-F238E27FC236}">
                          <a16:creationId xmlns:a16="http://schemas.microsoft.com/office/drawing/2014/main" id="{683A0199-B45A-E585-44E6-C1777F717F09}"/>
                        </a:ext>
                      </a:extLst>
                    </p:cNvPr>
                    <p:cNvPicPr/>
                    <p:nvPr/>
                  </p:nvPicPr>
                  <p:blipFill>
                    <a:blip r:embed="rId817"/>
                    <a:stretch>
                      <a:fillRect/>
                    </a:stretch>
                  </p:blipFill>
                  <p:spPr>
                    <a:xfrm>
                      <a:off x="10301475" y="5614350"/>
                      <a:ext cx="2052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8">
                <p14:nvContentPartPr>
                  <p14:cNvPr id="624" name="Ink 623">
                    <a:extLst>
                      <a:ext uri="{FF2B5EF4-FFF2-40B4-BE49-F238E27FC236}">
                        <a16:creationId xmlns:a16="http://schemas.microsoft.com/office/drawing/2014/main" id="{DA4607F5-3FDD-723B-D2D0-5630D87DE26A}"/>
                      </a:ext>
                    </a:extLst>
                  </p14:cNvPr>
                  <p14:cNvContentPartPr/>
                  <p14:nvPr/>
                </p14:nvContentPartPr>
                <p14:xfrm>
                  <a:off x="10484850" y="4327335"/>
                  <a:ext cx="87120" cy="1018440"/>
                </p14:xfrm>
              </p:contentPart>
            </mc:Choice>
            <mc:Fallback xmlns="">
              <p:pic>
                <p:nvPicPr>
                  <p:cNvPr id="773" name="Ink 772">
                    <a:extLst>
                      <a:ext uri="{FF2B5EF4-FFF2-40B4-BE49-F238E27FC236}">
                        <a16:creationId xmlns:a16="http://schemas.microsoft.com/office/drawing/2014/main" id="{48878678-EB19-3C41-C74E-447E2BD82FE8}"/>
                      </a:ext>
                    </a:extLst>
                  </p:cNvPr>
                  <p:cNvPicPr/>
                  <p:nvPr/>
                </p:nvPicPr>
                <p:blipFill>
                  <a:blip r:embed="rId819"/>
                  <a:stretch>
                    <a:fillRect/>
                  </a:stretch>
                </p:blipFill>
                <p:spPr>
                  <a:xfrm>
                    <a:off x="10480530" y="4323015"/>
                    <a:ext cx="9576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25" name="Ink 624">
                    <a:extLst>
                      <a:ext uri="{FF2B5EF4-FFF2-40B4-BE49-F238E27FC236}">
                        <a16:creationId xmlns:a16="http://schemas.microsoft.com/office/drawing/2014/main" id="{09290432-164B-4832-AE06-74C38E351BC3}"/>
                      </a:ext>
                    </a:extLst>
                  </p14:cNvPr>
                  <p14:cNvContentPartPr/>
                  <p14:nvPr/>
                </p14:nvContentPartPr>
                <p14:xfrm>
                  <a:off x="10793205" y="3489900"/>
                  <a:ext cx="4320" cy="98640"/>
                </p14:xfrm>
              </p:contentPart>
            </mc:Choice>
            <mc:Fallback xmlns="">
              <p:pic>
                <p:nvPicPr>
                  <p:cNvPr id="774" name="Ink 773">
                    <a:extLst>
                      <a:ext uri="{FF2B5EF4-FFF2-40B4-BE49-F238E27FC236}">
                        <a16:creationId xmlns:a16="http://schemas.microsoft.com/office/drawing/2014/main" id="{B7861D03-D3F9-CC8C-352E-A05C0B7D81E0}"/>
                      </a:ext>
                    </a:extLst>
                  </p:cNvPr>
                  <p:cNvPicPr/>
                  <p:nvPr/>
                </p:nvPicPr>
                <p:blipFill>
                  <a:blip r:embed="rId821"/>
                  <a:stretch>
                    <a:fillRect/>
                  </a:stretch>
                </p:blipFill>
                <p:spPr>
                  <a:xfrm>
                    <a:off x="10788885" y="3485580"/>
                    <a:ext cx="1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626" name="Ink 625">
                    <a:extLst>
                      <a:ext uri="{FF2B5EF4-FFF2-40B4-BE49-F238E27FC236}">
                        <a16:creationId xmlns:a16="http://schemas.microsoft.com/office/drawing/2014/main" id="{14F8A59B-5F35-B183-4305-F3863D1B9A91}"/>
                      </a:ext>
                    </a:extLst>
                  </p14:cNvPr>
                  <p14:cNvContentPartPr/>
                  <p14:nvPr/>
                </p14:nvContentPartPr>
                <p14:xfrm>
                  <a:off x="10460280" y="3105705"/>
                  <a:ext cx="39240" cy="26280"/>
                </p14:xfrm>
              </p:contentPart>
            </mc:Choice>
            <mc:Fallback xmlns="">
              <p:pic>
                <p:nvPicPr>
                  <p:cNvPr id="775" name="Ink 774">
                    <a:extLst>
                      <a:ext uri="{FF2B5EF4-FFF2-40B4-BE49-F238E27FC236}">
                        <a16:creationId xmlns:a16="http://schemas.microsoft.com/office/drawing/2014/main" id="{F21BEECF-3315-D03A-0369-D4CB3117E7F9}"/>
                      </a:ext>
                    </a:extLst>
                  </p:cNvPr>
                  <p:cNvPicPr/>
                  <p:nvPr/>
                </p:nvPicPr>
                <p:blipFill>
                  <a:blip r:embed="rId823"/>
                  <a:stretch>
                    <a:fillRect/>
                  </a:stretch>
                </p:blipFill>
                <p:spPr>
                  <a:xfrm>
                    <a:off x="10455960" y="3101385"/>
                    <a:ext cx="4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627" name="Ink 626">
                    <a:extLst>
                      <a:ext uri="{FF2B5EF4-FFF2-40B4-BE49-F238E27FC236}">
                        <a16:creationId xmlns:a16="http://schemas.microsoft.com/office/drawing/2014/main" id="{EFE2A6E2-F23A-F781-5C14-9F2A1F10655C}"/>
                      </a:ext>
                    </a:extLst>
                  </p14:cNvPr>
                  <p14:cNvContentPartPr/>
                  <p14:nvPr/>
                </p14:nvContentPartPr>
                <p14:xfrm>
                  <a:off x="10479360" y="3201105"/>
                  <a:ext cx="21600" cy="65520"/>
                </p14:xfrm>
              </p:contentPart>
            </mc:Choice>
            <mc:Fallback xmlns="">
              <p:pic>
                <p:nvPicPr>
                  <p:cNvPr id="776" name="Ink 775">
                    <a:extLst>
                      <a:ext uri="{FF2B5EF4-FFF2-40B4-BE49-F238E27FC236}">
                        <a16:creationId xmlns:a16="http://schemas.microsoft.com/office/drawing/2014/main" id="{C60BA1A4-F2CD-2054-7BA9-4E6E41381F48}"/>
                      </a:ext>
                    </a:extLst>
                  </p:cNvPr>
                  <p:cNvPicPr/>
                  <p:nvPr/>
                </p:nvPicPr>
                <p:blipFill>
                  <a:blip r:embed="rId825"/>
                  <a:stretch>
                    <a:fillRect/>
                  </a:stretch>
                </p:blipFill>
                <p:spPr>
                  <a:xfrm>
                    <a:off x="10475040" y="3196785"/>
                    <a:ext cx="30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628" name="Ink 627">
                    <a:extLst>
                      <a:ext uri="{FF2B5EF4-FFF2-40B4-BE49-F238E27FC236}">
                        <a16:creationId xmlns:a16="http://schemas.microsoft.com/office/drawing/2014/main" id="{BE9E1D4A-47E5-586C-2A27-A65DD179E1AB}"/>
                      </a:ext>
                    </a:extLst>
                  </p14:cNvPr>
                  <p14:cNvContentPartPr/>
                  <p14:nvPr/>
                </p14:nvContentPartPr>
                <p14:xfrm>
                  <a:off x="10533000" y="3381465"/>
                  <a:ext cx="6120" cy="37080"/>
                </p14:xfrm>
              </p:contentPart>
            </mc:Choice>
            <mc:Fallback xmlns="">
              <p:pic>
                <p:nvPicPr>
                  <p:cNvPr id="777" name="Ink 776">
                    <a:extLst>
                      <a:ext uri="{FF2B5EF4-FFF2-40B4-BE49-F238E27FC236}">
                        <a16:creationId xmlns:a16="http://schemas.microsoft.com/office/drawing/2014/main" id="{1E35C2A6-6FE3-7FCE-9886-31999DDCAC0A}"/>
                      </a:ext>
                    </a:extLst>
                  </p:cNvPr>
                  <p:cNvPicPr/>
                  <p:nvPr/>
                </p:nvPicPr>
                <p:blipFill>
                  <a:blip r:embed="rId827"/>
                  <a:stretch>
                    <a:fillRect/>
                  </a:stretch>
                </p:blipFill>
                <p:spPr>
                  <a:xfrm>
                    <a:off x="10528680" y="3377145"/>
                    <a:ext cx="1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29" name="Ink 628">
                    <a:extLst>
                      <a:ext uri="{FF2B5EF4-FFF2-40B4-BE49-F238E27FC236}">
                        <a16:creationId xmlns:a16="http://schemas.microsoft.com/office/drawing/2014/main" id="{298EA8AD-2FF5-7885-02B9-FCAA35DC63D4}"/>
                      </a:ext>
                    </a:extLst>
                  </p14:cNvPr>
                  <p14:cNvContentPartPr/>
                  <p14:nvPr/>
                </p14:nvContentPartPr>
                <p14:xfrm>
                  <a:off x="10203240" y="2933265"/>
                  <a:ext cx="245520" cy="45360"/>
                </p14:xfrm>
              </p:contentPart>
            </mc:Choice>
            <mc:Fallback xmlns="">
              <p:pic>
                <p:nvPicPr>
                  <p:cNvPr id="778" name="Ink 777">
                    <a:extLst>
                      <a:ext uri="{FF2B5EF4-FFF2-40B4-BE49-F238E27FC236}">
                        <a16:creationId xmlns:a16="http://schemas.microsoft.com/office/drawing/2014/main" id="{CAAFF363-824E-69B1-277D-2C03D6365E89}"/>
                      </a:ext>
                    </a:extLst>
                  </p:cNvPr>
                  <p:cNvPicPr/>
                  <p:nvPr/>
                </p:nvPicPr>
                <p:blipFill>
                  <a:blip r:embed="rId829"/>
                  <a:stretch>
                    <a:fillRect/>
                  </a:stretch>
                </p:blipFill>
                <p:spPr>
                  <a:xfrm>
                    <a:off x="10198920" y="2928945"/>
                    <a:ext cx="25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30" name="Ink 629">
                    <a:extLst>
                      <a:ext uri="{FF2B5EF4-FFF2-40B4-BE49-F238E27FC236}">
                        <a16:creationId xmlns:a16="http://schemas.microsoft.com/office/drawing/2014/main" id="{3E491B10-B65B-5C4B-C259-F8982CA0FA0B}"/>
                      </a:ext>
                    </a:extLst>
                  </p14:cNvPr>
                  <p14:cNvContentPartPr/>
                  <p14:nvPr/>
                </p14:nvContentPartPr>
                <p14:xfrm>
                  <a:off x="9715080" y="2951265"/>
                  <a:ext cx="222120" cy="78480"/>
                </p14:xfrm>
              </p:contentPart>
            </mc:Choice>
            <mc:Fallback xmlns="">
              <p:pic>
                <p:nvPicPr>
                  <p:cNvPr id="779" name="Ink 778">
                    <a:extLst>
                      <a:ext uri="{FF2B5EF4-FFF2-40B4-BE49-F238E27FC236}">
                        <a16:creationId xmlns:a16="http://schemas.microsoft.com/office/drawing/2014/main" id="{6FD16FF9-DD45-CC8A-B974-6185BD0D43B9}"/>
                      </a:ext>
                    </a:extLst>
                  </p:cNvPr>
                  <p:cNvPicPr/>
                  <p:nvPr/>
                </p:nvPicPr>
                <p:blipFill>
                  <a:blip r:embed="rId831"/>
                  <a:stretch>
                    <a:fillRect/>
                  </a:stretch>
                </p:blipFill>
                <p:spPr>
                  <a:xfrm>
                    <a:off x="9710760" y="2946945"/>
                    <a:ext cx="2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31" name="Ink 630">
                    <a:extLst>
                      <a:ext uri="{FF2B5EF4-FFF2-40B4-BE49-F238E27FC236}">
                        <a16:creationId xmlns:a16="http://schemas.microsoft.com/office/drawing/2014/main" id="{9CD994BC-42A3-CC87-6BE7-AA6C414BB051}"/>
                      </a:ext>
                    </a:extLst>
                  </p14:cNvPr>
                  <p14:cNvContentPartPr/>
                  <p14:nvPr/>
                </p14:nvContentPartPr>
                <p14:xfrm>
                  <a:off x="10368480" y="2862345"/>
                  <a:ext cx="35640" cy="23400"/>
                </p14:xfrm>
              </p:contentPart>
            </mc:Choice>
            <mc:Fallback xmlns="">
              <p:pic>
                <p:nvPicPr>
                  <p:cNvPr id="780" name="Ink 779">
                    <a:extLst>
                      <a:ext uri="{FF2B5EF4-FFF2-40B4-BE49-F238E27FC236}">
                        <a16:creationId xmlns:a16="http://schemas.microsoft.com/office/drawing/2014/main" id="{D53D54B3-D0B1-D8D7-BF5C-05F3C2D67C8A}"/>
                      </a:ext>
                    </a:extLst>
                  </p:cNvPr>
                  <p:cNvPicPr/>
                  <p:nvPr/>
                </p:nvPicPr>
                <p:blipFill>
                  <a:blip r:embed="rId833"/>
                  <a:stretch>
                    <a:fillRect/>
                  </a:stretch>
                </p:blipFill>
                <p:spPr>
                  <a:xfrm>
                    <a:off x="10364160" y="2858025"/>
                    <a:ext cx="44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32" name="Ink 631">
                    <a:extLst>
                      <a:ext uri="{FF2B5EF4-FFF2-40B4-BE49-F238E27FC236}">
                        <a16:creationId xmlns:a16="http://schemas.microsoft.com/office/drawing/2014/main" id="{7B34930F-2F9A-752E-E84A-E9AA4F1B5640}"/>
                      </a:ext>
                    </a:extLst>
                  </p14:cNvPr>
                  <p14:cNvContentPartPr/>
                  <p14:nvPr/>
                </p14:nvContentPartPr>
                <p14:xfrm>
                  <a:off x="9734520" y="2897985"/>
                  <a:ext cx="28800" cy="12240"/>
                </p14:xfrm>
              </p:contentPart>
            </mc:Choice>
            <mc:Fallback xmlns="">
              <p:pic>
                <p:nvPicPr>
                  <p:cNvPr id="781" name="Ink 780">
                    <a:extLst>
                      <a:ext uri="{FF2B5EF4-FFF2-40B4-BE49-F238E27FC236}">
                        <a16:creationId xmlns:a16="http://schemas.microsoft.com/office/drawing/2014/main" id="{FCF54E87-DD3C-D298-5489-0A550EAC1FFE}"/>
                      </a:ext>
                    </a:extLst>
                  </p:cNvPr>
                  <p:cNvPicPr/>
                  <p:nvPr/>
                </p:nvPicPr>
                <p:blipFill>
                  <a:blip r:embed="rId835"/>
                  <a:stretch>
                    <a:fillRect/>
                  </a:stretch>
                </p:blipFill>
                <p:spPr>
                  <a:xfrm>
                    <a:off x="9730200" y="2893665"/>
                    <a:ext cx="3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33" name="Ink 632">
                    <a:extLst>
                      <a:ext uri="{FF2B5EF4-FFF2-40B4-BE49-F238E27FC236}">
                        <a16:creationId xmlns:a16="http://schemas.microsoft.com/office/drawing/2014/main" id="{41C3D933-405F-7411-F970-9AAFD5ABE2F3}"/>
                      </a:ext>
                    </a:extLst>
                  </p14:cNvPr>
                  <p14:cNvContentPartPr/>
                  <p14:nvPr/>
                </p14:nvContentPartPr>
                <p14:xfrm>
                  <a:off x="10716600" y="3124785"/>
                  <a:ext cx="21960" cy="93960"/>
                </p14:xfrm>
              </p:contentPart>
            </mc:Choice>
            <mc:Fallback xmlns="">
              <p:pic>
                <p:nvPicPr>
                  <p:cNvPr id="782" name="Ink 781">
                    <a:extLst>
                      <a:ext uri="{FF2B5EF4-FFF2-40B4-BE49-F238E27FC236}">
                        <a16:creationId xmlns:a16="http://schemas.microsoft.com/office/drawing/2014/main" id="{D56FA0E9-EBF5-4E0E-AE9F-4A41D742E9DF}"/>
                      </a:ext>
                    </a:extLst>
                  </p:cNvPr>
                  <p:cNvPicPr/>
                  <p:nvPr/>
                </p:nvPicPr>
                <p:blipFill>
                  <a:blip r:embed="rId837"/>
                  <a:stretch>
                    <a:fillRect/>
                  </a:stretch>
                </p:blipFill>
                <p:spPr>
                  <a:xfrm>
                    <a:off x="10712280" y="3120465"/>
                    <a:ext cx="3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34" name="Ink 633">
                    <a:extLst>
                      <a:ext uri="{FF2B5EF4-FFF2-40B4-BE49-F238E27FC236}">
                        <a16:creationId xmlns:a16="http://schemas.microsoft.com/office/drawing/2014/main" id="{83AEE860-DAE3-EF7E-BAC5-2CEDADFD9201}"/>
                      </a:ext>
                    </a:extLst>
                  </p14:cNvPr>
                  <p14:cNvContentPartPr/>
                  <p14:nvPr/>
                </p14:nvContentPartPr>
                <p14:xfrm>
                  <a:off x="10484040" y="3036585"/>
                  <a:ext cx="11520" cy="15480"/>
                </p14:xfrm>
              </p:contentPart>
            </mc:Choice>
            <mc:Fallback xmlns="">
              <p:pic>
                <p:nvPicPr>
                  <p:cNvPr id="783" name="Ink 782">
                    <a:extLst>
                      <a:ext uri="{FF2B5EF4-FFF2-40B4-BE49-F238E27FC236}">
                        <a16:creationId xmlns:a16="http://schemas.microsoft.com/office/drawing/2014/main" id="{4651C099-1DF0-0C27-9208-8C3C2106E645}"/>
                      </a:ext>
                    </a:extLst>
                  </p:cNvPr>
                  <p:cNvPicPr/>
                  <p:nvPr/>
                </p:nvPicPr>
                <p:blipFill>
                  <a:blip r:embed="rId839"/>
                  <a:stretch>
                    <a:fillRect/>
                  </a:stretch>
                </p:blipFill>
                <p:spPr>
                  <a:xfrm>
                    <a:off x="10479720" y="3032265"/>
                    <a:ext cx="20160" cy="24120"/>
                  </a:xfrm>
                  <a:prstGeom prst="rect">
                    <a:avLst/>
                  </a:prstGeom>
                </p:spPr>
              </p:pic>
            </mc:Fallback>
          </mc:AlternateContent>
          <p:grpSp>
            <p:nvGrpSpPr>
              <p:cNvPr id="635" name="Group 634">
                <a:extLst>
                  <a:ext uri="{FF2B5EF4-FFF2-40B4-BE49-F238E27FC236}">
                    <a16:creationId xmlns:a16="http://schemas.microsoft.com/office/drawing/2014/main" id="{224B888D-87AB-9494-8721-47DF39A31D28}"/>
                  </a:ext>
                </a:extLst>
              </p:cNvPr>
              <p:cNvGrpSpPr/>
              <p:nvPr/>
            </p:nvGrpSpPr>
            <p:grpSpPr>
              <a:xfrm>
                <a:off x="9440760" y="3316305"/>
                <a:ext cx="72000" cy="99720"/>
                <a:chOff x="9440760" y="3316305"/>
                <a:chExt cx="72000" cy="99720"/>
              </a:xfrm>
            </p:grpSpPr>
            <mc:AlternateContent xmlns:mc="http://schemas.openxmlformats.org/markup-compatibility/2006" xmlns:p14="http://schemas.microsoft.com/office/powerpoint/2010/main">
              <mc:Choice Requires="p14">
                <p:contentPart p14:bwMode="auto" r:id="rId840">
                  <p14:nvContentPartPr>
                    <p14:cNvPr id="679" name="Ink 678">
                      <a:extLst>
                        <a:ext uri="{FF2B5EF4-FFF2-40B4-BE49-F238E27FC236}">
                          <a16:creationId xmlns:a16="http://schemas.microsoft.com/office/drawing/2014/main" id="{2D37D3EF-E8B0-AD0B-4479-A28603145839}"/>
                        </a:ext>
                      </a:extLst>
                    </p14:cNvPr>
                    <p14:cNvContentPartPr/>
                    <p14:nvPr/>
                  </p14:nvContentPartPr>
                  <p14:xfrm>
                    <a:off x="9440760" y="3373545"/>
                    <a:ext cx="32040" cy="42480"/>
                  </p14:xfrm>
                </p:contentPart>
              </mc:Choice>
              <mc:Fallback xmlns="">
                <p:pic>
                  <p:nvPicPr>
                    <p:cNvPr id="828" name="Ink 827">
                      <a:extLst>
                        <a:ext uri="{FF2B5EF4-FFF2-40B4-BE49-F238E27FC236}">
                          <a16:creationId xmlns:a16="http://schemas.microsoft.com/office/drawing/2014/main" id="{B8F365FA-FCF4-D29B-7D10-9945727AD04B}"/>
                        </a:ext>
                      </a:extLst>
                    </p:cNvPr>
                    <p:cNvPicPr/>
                    <p:nvPr/>
                  </p:nvPicPr>
                  <p:blipFill>
                    <a:blip r:embed="rId841"/>
                    <a:stretch>
                      <a:fillRect/>
                    </a:stretch>
                  </p:blipFill>
                  <p:spPr>
                    <a:xfrm>
                      <a:off x="9436440" y="3369225"/>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680" name="Ink 679">
                      <a:extLst>
                        <a:ext uri="{FF2B5EF4-FFF2-40B4-BE49-F238E27FC236}">
                          <a16:creationId xmlns:a16="http://schemas.microsoft.com/office/drawing/2014/main" id="{2F55B23B-6E28-2C16-F92B-1A37125A6923}"/>
                        </a:ext>
                      </a:extLst>
                    </p14:cNvPr>
                    <p14:cNvContentPartPr/>
                    <p14:nvPr/>
                  </p14:nvContentPartPr>
                  <p14:xfrm>
                    <a:off x="9465600" y="3316305"/>
                    <a:ext cx="47160" cy="75240"/>
                  </p14:xfrm>
                </p:contentPart>
              </mc:Choice>
              <mc:Fallback xmlns="">
                <p:pic>
                  <p:nvPicPr>
                    <p:cNvPr id="829" name="Ink 828">
                      <a:extLst>
                        <a:ext uri="{FF2B5EF4-FFF2-40B4-BE49-F238E27FC236}">
                          <a16:creationId xmlns:a16="http://schemas.microsoft.com/office/drawing/2014/main" id="{E8AA7402-8CD1-6EB3-3B6D-3901FF8745D6}"/>
                        </a:ext>
                      </a:extLst>
                    </p:cNvPr>
                    <p:cNvPicPr/>
                    <p:nvPr/>
                  </p:nvPicPr>
                  <p:blipFill>
                    <a:blip r:embed="rId843"/>
                    <a:stretch>
                      <a:fillRect/>
                    </a:stretch>
                  </p:blipFill>
                  <p:spPr>
                    <a:xfrm>
                      <a:off x="9461280" y="3311985"/>
                      <a:ext cx="558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4">
                <p14:nvContentPartPr>
                  <p14:cNvPr id="636" name="Ink 635">
                    <a:extLst>
                      <a:ext uri="{FF2B5EF4-FFF2-40B4-BE49-F238E27FC236}">
                        <a16:creationId xmlns:a16="http://schemas.microsoft.com/office/drawing/2014/main" id="{8F11449F-5EF5-55C0-7D9A-3B230D6B2E59}"/>
                      </a:ext>
                    </a:extLst>
                  </p14:cNvPr>
                  <p14:cNvContentPartPr/>
                  <p14:nvPr/>
                </p14:nvContentPartPr>
                <p14:xfrm>
                  <a:off x="10685145" y="4463355"/>
                  <a:ext cx="4320" cy="2160"/>
                </p14:xfrm>
              </p:contentPart>
            </mc:Choice>
            <mc:Fallback xmlns="">
              <p:pic>
                <p:nvPicPr>
                  <p:cNvPr id="785" name="Ink 784">
                    <a:extLst>
                      <a:ext uri="{FF2B5EF4-FFF2-40B4-BE49-F238E27FC236}">
                        <a16:creationId xmlns:a16="http://schemas.microsoft.com/office/drawing/2014/main" id="{0F722088-7E08-62A2-9F93-A79A8D7C355E}"/>
                      </a:ext>
                    </a:extLst>
                  </p:cNvPr>
                  <p:cNvPicPr/>
                  <p:nvPr/>
                </p:nvPicPr>
                <p:blipFill>
                  <a:blip r:embed="rId845"/>
                  <a:stretch>
                    <a:fillRect/>
                  </a:stretch>
                </p:blipFill>
                <p:spPr>
                  <a:xfrm>
                    <a:off x="10680825" y="4459035"/>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37" name="Ink 636">
                    <a:extLst>
                      <a:ext uri="{FF2B5EF4-FFF2-40B4-BE49-F238E27FC236}">
                        <a16:creationId xmlns:a16="http://schemas.microsoft.com/office/drawing/2014/main" id="{CCEE5E44-F88D-499E-708B-90FFFC6931E2}"/>
                      </a:ext>
                    </a:extLst>
                  </p14:cNvPr>
                  <p14:cNvContentPartPr/>
                  <p14:nvPr/>
                </p14:nvContentPartPr>
                <p14:xfrm>
                  <a:off x="10738785" y="4435275"/>
                  <a:ext cx="11160" cy="6840"/>
                </p14:xfrm>
              </p:contentPart>
            </mc:Choice>
            <mc:Fallback xmlns="">
              <p:pic>
                <p:nvPicPr>
                  <p:cNvPr id="786" name="Ink 785">
                    <a:extLst>
                      <a:ext uri="{FF2B5EF4-FFF2-40B4-BE49-F238E27FC236}">
                        <a16:creationId xmlns:a16="http://schemas.microsoft.com/office/drawing/2014/main" id="{12502D44-6E7C-1DF5-E07E-6F11C2984515}"/>
                      </a:ext>
                    </a:extLst>
                  </p:cNvPr>
                  <p:cNvPicPr/>
                  <p:nvPr/>
                </p:nvPicPr>
                <p:blipFill>
                  <a:blip r:embed="rId847"/>
                  <a:stretch>
                    <a:fillRect/>
                  </a:stretch>
                </p:blipFill>
                <p:spPr>
                  <a:xfrm>
                    <a:off x="10734465" y="4430955"/>
                    <a:ext cx="1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638" name="Ink 637">
                    <a:extLst>
                      <a:ext uri="{FF2B5EF4-FFF2-40B4-BE49-F238E27FC236}">
                        <a16:creationId xmlns:a16="http://schemas.microsoft.com/office/drawing/2014/main" id="{3751D69E-2859-F2CF-93CD-8609ED129FD8}"/>
                      </a:ext>
                    </a:extLst>
                  </p14:cNvPr>
                  <p14:cNvContentPartPr/>
                  <p14:nvPr/>
                </p14:nvContentPartPr>
                <p14:xfrm>
                  <a:off x="10778745" y="4369395"/>
                  <a:ext cx="5400" cy="18000"/>
                </p14:xfrm>
              </p:contentPart>
            </mc:Choice>
            <mc:Fallback xmlns="">
              <p:pic>
                <p:nvPicPr>
                  <p:cNvPr id="787" name="Ink 786">
                    <a:extLst>
                      <a:ext uri="{FF2B5EF4-FFF2-40B4-BE49-F238E27FC236}">
                        <a16:creationId xmlns:a16="http://schemas.microsoft.com/office/drawing/2014/main" id="{1BFCCAE2-18C6-E401-1822-BA2CB2BC58C5}"/>
                      </a:ext>
                    </a:extLst>
                  </p:cNvPr>
                  <p:cNvPicPr/>
                  <p:nvPr/>
                </p:nvPicPr>
                <p:blipFill>
                  <a:blip r:embed="rId849"/>
                  <a:stretch>
                    <a:fillRect/>
                  </a:stretch>
                </p:blipFill>
                <p:spPr>
                  <a:xfrm>
                    <a:off x="10774425" y="4365075"/>
                    <a:ext cx="1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639" name="Ink 638">
                    <a:extLst>
                      <a:ext uri="{FF2B5EF4-FFF2-40B4-BE49-F238E27FC236}">
                        <a16:creationId xmlns:a16="http://schemas.microsoft.com/office/drawing/2014/main" id="{5C81A216-9D4C-F899-9757-B6D01690DDE7}"/>
                      </a:ext>
                    </a:extLst>
                  </p14:cNvPr>
                  <p14:cNvContentPartPr/>
                  <p14:nvPr/>
                </p14:nvContentPartPr>
                <p14:xfrm>
                  <a:off x="10284120" y="5017470"/>
                  <a:ext cx="129960" cy="15120"/>
                </p14:xfrm>
              </p:contentPart>
            </mc:Choice>
            <mc:Fallback xmlns="">
              <p:pic>
                <p:nvPicPr>
                  <p:cNvPr id="788" name="Ink 787">
                    <a:extLst>
                      <a:ext uri="{FF2B5EF4-FFF2-40B4-BE49-F238E27FC236}">
                        <a16:creationId xmlns:a16="http://schemas.microsoft.com/office/drawing/2014/main" id="{613E5DB4-0D72-5B26-25EA-30FD045C0FD2}"/>
                      </a:ext>
                    </a:extLst>
                  </p:cNvPr>
                  <p:cNvPicPr/>
                  <p:nvPr/>
                </p:nvPicPr>
                <p:blipFill>
                  <a:blip r:embed="rId851"/>
                  <a:stretch>
                    <a:fillRect/>
                  </a:stretch>
                </p:blipFill>
                <p:spPr>
                  <a:xfrm>
                    <a:off x="10279800" y="5013150"/>
                    <a:ext cx="138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640" name="Ink 639">
                    <a:extLst>
                      <a:ext uri="{FF2B5EF4-FFF2-40B4-BE49-F238E27FC236}">
                        <a16:creationId xmlns:a16="http://schemas.microsoft.com/office/drawing/2014/main" id="{69FAD4B3-F488-7529-A678-46093ED84E03}"/>
                      </a:ext>
                    </a:extLst>
                  </p14:cNvPr>
                  <p14:cNvContentPartPr/>
                  <p14:nvPr/>
                </p14:nvContentPartPr>
                <p14:xfrm>
                  <a:off x="10347345" y="4893375"/>
                  <a:ext cx="83880" cy="42120"/>
                </p14:xfrm>
              </p:contentPart>
            </mc:Choice>
            <mc:Fallback xmlns="">
              <p:pic>
                <p:nvPicPr>
                  <p:cNvPr id="789" name="Ink 788">
                    <a:extLst>
                      <a:ext uri="{FF2B5EF4-FFF2-40B4-BE49-F238E27FC236}">
                        <a16:creationId xmlns:a16="http://schemas.microsoft.com/office/drawing/2014/main" id="{824F1A99-AE83-AA7B-9DAE-7B0F23507F27}"/>
                      </a:ext>
                    </a:extLst>
                  </p:cNvPr>
                  <p:cNvPicPr/>
                  <p:nvPr/>
                </p:nvPicPr>
                <p:blipFill>
                  <a:blip r:embed="rId853"/>
                  <a:stretch>
                    <a:fillRect/>
                  </a:stretch>
                </p:blipFill>
                <p:spPr>
                  <a:xfrm>
                    <a:off x="10343025" y="4889055"/>
                    <a:ext cx="92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41" name="Ink 640">
                    <a:extLst>
                      <a:ext uri="{FF2B5EF4-FFF2-40B4-BE49-F238E27FC236}">
                        <a16:creationId xmlns:a16="http://schemas.microsoft.com/office/drawing/2014/main" id="{BE6BBE25-07AA-FA87-E27D-D68CC4C213D7}"/>
                      </a:ext>
                    </a:extLst>
                  </p14:cNvPr>
                  <p14:cNvContentPartPr/>
                  <p14:nvPr/>
                </p14:nvContentPartPr>
                <p14:xfrm>
                  <a:off x="10276065" y="4773135"/>
                  <a:ext cx="118440" cy="118440"/>
                </p14:xfrm>
              </p:contentPart>
            </mc:Choice>
            <mc:Fallback xmlns="">
              <p:pic>
                <p:nvPicPr>
                  <p:cNvPr id="790" name="Ink 789">
                    <a:extLst>
                      <a:ext uri="{FF2B5EF4-FFF2-40B4-BE49-F238E27FC236}">
                        <a16:creationId xmlns:a16="http://schemas.microsoft.com/office/drawing/2014/main" id="{EBE7D7D0-CE01-4180-DB84-E725A6A25301}"/>
                      </a:ext>
                    </a:extLst>
                  </p:cNvPr>
                  <p:cNvPicPr/>
                  <p:nvPr/>
                </p:nvPicPr>
                <p:blipFill>
                  <a:blip r:embed="rId855"/>
                  <a:stretch>
                    <a:fillRect/>
                  </a:stretch>
                </p:blipFill>
                <p:spPr>
                  <a:xfrm>
                    <a:off x="10271745" y="4768815"/>
                    <a:ext cx="12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42" name="Ink 641">
                    <a:extLst>
                      <a:ext uri="{FF2B5EF4-FFF2-40B4-BE49-F238E27FC236}">
                        <a16:creationId xmlns:a16="http://schemas.microsoft.com/office/drawing/2014/main" id="{38992808-E335-807F-4AB1-95C854D53A86}"/>
                      </a:ext>
                    </a:extLst>
                  </p14:cNvPr>
                  <p14:cNvContentPartPr/>
                  <p14:nvPr/>
                </p14:nvContentPartPr>
                <p14:xfrm>
                  <a:off x="9801480" y="4813725"/>
                  <a:ext cx="105480" cy="128520"/>
                </p14:xfrm>
              </p:contentPart>
            </mc:Choice>
            <mc:Fallback xmlns="">
              <p:pic>
                <p:nvPicPr>
                  <p:cNvPr id="791" name="Ink 790">
                    <a:extLst>
                      <a:ext uri="{FF2B5EF4-FFF2-40B4-BE49-F238E27FC236}">
                        <a16:creationId xmlns:a16="http://schemas.microsoft.com/office/drawing/2014/main" id="{A48184B7-D457-BEE6-6F50-D58744FCAAB3}"/>
                      </a:ext>
                    </a:extLst>
                  </p:cNvPr>
                  <p:cNvPicPr/>
                  <p:nvPr/>
                </p:nvPicPr>
                <p:blipFill>
                  <a:blip r:embed="rId857"/>
                  <a:stretch>
                    <a:fillRect/>
                  </a:stretch>
                </p:blipFill>
                <p:spPr>
                  <a:xfrm>
                    <a:off x="9797160" y="4809405"/>
                    <a:ext cx="114120" cy="137160"/>
                  </a:xfrm>
                  <a:prstGeom prst="rect">
                    <a:avLst/>
                  </a:prstGeom>
                </p:spPr>
              </p:pic>
            </mc:Fallback>
          </mc:AlternateContent>
          <p:grpSp>
            <p:nvGrpSpPr>
              <p:cNvPr id="643" name="Group 642">
                <a:extLst>
                  <a:ext uri="{FF2B5EF4-FFF2-40B4-BE49-F238E27FC236}">
                    <a16:creationId xmlns:a16="http://schemas.microsoft.com/office/drawing/2014/main" id="{182BAFED-4A59-081E-1ACD-F538D0557659}"/>
                  </a:ext>
                </a:extLst>
              </p:cNvPr>
              <p:cNvGrpSpPr/>
              <p:nvPr/>
            </p:nvGrpSpPr>
            <p:grpSpPr>
              <a:xfrm>
                <a:off x="10062000" y="1919160"/>
                <a:ext cx="89580" cy="36000"/>
                <a:chOff x="10062000" y="1919160"/>
                <a:chExt cx="89580" cy="36000"/>
              </a:xfrm>
            </p:grpSpPr>
            <mc:AlternateContent xmlns:mc="http://schemas.openxmlformats.org/markup-compatibility/2006" xmlns:p14="http://schemas.microsoft.com/office/powerpoint/2010/main">
              <mc:Choice Requires="p14">
                <p:contentPart p14:bwMode="auto" r:id="rId858">
                  <p14:nvContentPartPr>
                    <p14:cNvPr id="663" name="Ink 662">
                      <a:extLst>
                        <a:ext uri="{FF2B5EF4-FFF2-40B4-BE49-F238E27FC236}">
                          <a16:creationId xmlns:a16="http://schemas.microsoft.com/office/drawing/2014/main" id="{E762464E-F174-FADE-7099-DA23857F3F68}"/>
                        </a:ext>
                      </a:extLst>
                    </p14:cNvPr>
                    <p14:cNvContentPartPr/>
                    <p14:nvPr/>
                  </p14:nvContentPartPr>
                  <p14:xfrm>
                    <a:off x="10064520" y="1926000"/>
                    <a:ext cx="7920" cy="3960"/>
                  </p14:xfrm>
                </p:contentPart>
              </mc:Choice>
              <mc:Fallback xmlns="">
                <p:pic>
                  <p:nvPicPr>
                    <p:cNvPr id="812" name="Ink 811">
                      <a:extLst>
                        <a:ext uri="{FF2B5EF4-FFF2-40B4-BE49-F238E27FC236}">
                          <a16:creationId xmlns:a16="http://schemas.microsoft.com/office/drawing/2014/main" id="{E9D78A28-8C46-C669-BE03-94DF29A19D7E}"/>
                        </a:ext>
                      </a:extLst>
                    </p:cNvPr>
                    <p:cNvPicPr/>
                    <p:nvPr/>
                  </p:nvPicPr>
                  <p:blipFill>
                    <a:blip r:embed="rId859"/>
                    <a:stretch>
                      <a:fillRect/>
                    </a:stretch>
                  </p:blipFill>
                  <p:spPr>
                    <a:xfrm>
                      <a:off x="10060200" y="1921680"/>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64" name="Ink 663">
                      <a:extLst>
                        <a:ext uri="{FF2B5EF4-FFF2-40B4-BE49-F238E27FC236}">
                          <a16:creationId xmlns:a16="http://schemas.microsoft.com/office/drawing/2014/main" id="{E7EFCFE5-1F66-D35A-D1D1-E9C7B95A9D59}"/>
                        </a:ext>
                      </a:extLst>
                    </p14:cNvPr>
                    <p14:cNvContentPartPr/>
                    <p14:nvPr/>
                  </p14:nvContentPartPr>
                  <p14:xfrm>
                    <a:off x="10062000" y="1927800"/>
                    <a:ext cx="3960" cy="3960"/>
                  </p14:xfrm>
                </p:contentPart>
              </mc:Choice>
              <mc:Fallback xmlns="">
                <p:pic>
                  <p:nvPicPr>
                    <p:cNvPr id="813" name="Ink 812">
                      <a:extLst>
                        <a:ext uri="{FF2B5EF4-FFF2-40B4-BE49-F238E27FC236}">
                          <a16:creationId xmlns:a16="http://schemas.microsoft.com/office/drawing/2014/main" id="{35808EDC-D861-A3E1-13F6-199BBA485882}"/>
                        </a:ext>
                      </a:extLst>
                    </p:cNvPr>
                    <p:cNvPicPr/>
                    <p:nvPr/>
                  </p:nvPicPr>
                  <p:blipFill>
                    <a:blip r:embed="rId861"/>
                    <a:stretch>
                      <a:fillRect/>
                    </a:stretch>
                  </p:blipFill>
                  <p:spPr>
                    <a:xfrm>
                      <a:off x="10057680" y="1923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65" name="Ink 664">
                      <a:extLst>
                        <a:ext uri="{FF2B5EF4-FFF2-40B4-BE49-F238E27FC236}">
                          <a16:creationId xmlns:a16="http://schemas.microsoft.com/office/drawing/2014/main" id="{3BF70798-C279-2B34-1970-B72951267D37}"/>
                        </a:ext>
                      </a:extLst>
                    </p14:cNvPr>
                    <p14:cNvContentPartPr/>
                    <p14:nvPr/>
                  </p14:nvContentPartPr>
                  <p14:xfrm>
                    <a:off x="10077120" y="1922400"/>
                    <a:ext cx="2880" cy="1440"/>
                  </p14:xfrm>
                </p:contentPart>
              </mc:Choice>
              <mc:Fallback xmlns="">
                <p:pic>
                  <p:nvPicPr>
                    <p:cNvPr id="814" name="Ink 813">
                      <a:extLst>
                        <a:ext uri="{FF2B5EF4-FFF2-40B4-BE49-F238E27FC236}">
                          <a16:creationId xmlns:a16="http://schemas.microsoft.com/office/drawing/2014/main" id="{C47B7D10-EF19-B043-BC6B-2FEF3C7487FF}"/>
                        </a:ext>
                      </a:extLst>
                    </p:cNvPr>
                    <p:cNvPicPr/>
                    <p:nvPr/>
                  </p:nvPicPr>
                  <p:blipFill>
                    <a:blip r:embed="rId863"/>
                    <a:stretch>
                      <a:fillRect/>
                    </a:stretch>
                  </p:blipFill>
                  <p:spPr>
                    <a:xfrm>
                      <a:off x="10072800" y="1918080"/>
                      <a:ext cx="11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66" name="Ink 665">
                      <a:extLst>
                        <a:ext uri="{FF2B5EF4-FFF2-40B4-BE49-F238E27FC236}">
                          <a16:creationId xmlns:a16="http://schemas.microsoft.com/office/drawing/2014/main" id="{3D1BD363-6038-14ED-51A4-0D2B3E6F86E0}"/>
                        </a:ext>
                      </a:extLst>
                    </p14:cNvPr>
                    <p14:cNvContentPartPr/>
                    <p14:nvPr/>
                  </p14:nvContentPartPr>
                  <p14:xfrm>
                    <a:off x="10084320" y="1920240"/>
                    <a:ext cx="7920" cy="6120"/>
                  </p14:xfrm>
                </p:contentPart>
              </mc:Choice>
              <mc:Fallback xmlns="">
                <p:pic>
                  <p:nvPicPr>
                    <p:cNvPr id="815" name="Ink 814">
                      <a:extLst>
                        <a:ext uri="{FF2B5EF4-FFF2-40B4-BE49-F238E27FC236}">
                          <a16:creationId xmlns:a16="http://schemas.microsoft.com/office/drawing/2014/main" id="{7AF1E4B4-C521-BF7E-9996-3095DE78F00B}"/>
                        </a:ext>
                      </a:extLst>
                    </p:cNvPr>
                    <p:cNvPicPr/>
                    <p:nvPr/>
                  </p:nvPicPr>
                  <p:blipFill>
                    <a:blip r:embed="rId865"/>
                    <a:stretch>
                      <a:fillRect/>
                    </a:stretch>
                  </p:blipFill>
                  <p:spPr>
                    <a:xfrm>
                      <a:off x="10080000" y="1915920"/>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67" name="Ink 666">
                      <a:extLst>
                        <a:ext uri="{FF2B5EF4-FFF2-40B4-BE49-F238E27FC236}">
                          <a16:creationId xmlns:a16="http://schemas.microsoft.com/office/drawing/2014/main" id="{82C47D46-AA22-B504-D7DB-23D76AF5760C}"/>
                        </a:ext>
                      </a:extLst>
                    </p14:cNvPr>
                    <p14:cNvContentPartPr/>
                    <p14:nvPr/>
                  </p14:nvContentPartPr>
                  <p14:xfrm>
                    <a:off x="10094040" y="1926000"/>
                    <a:ext cx="3600" cy="1800"/>
                  </p14:xfrm>
                </p:contentPart>
              </mc:Choice>
              <mc:Fallback xmlns="">
                <p:pic>
                  <p:nvPicPr>
                    <p:cNvPr id="816" name="Ink 815">
                      <a:extLst>
                        <a:ext uri="{FF2B5EF4-FFF2-40B4-BE49-F238E27FC236}">
                          <a16:creationId xmlns:a16="http://schemas.microsoft.com/office/drawing/2014/main" id="{CB9085E8-AB21-D14E-2043-195392E6C011}"/>
                        </a:ext>
                      </a:extLst>
                    </p:cNvPr>
                    <p:cNvPicPr/>
                    <p:nvPr/>
                  </p:nvPicPr>
                  <p:blipFill>
                    <a:blip r:embed="rId867"/>
                    <a:stretch>
                      <a:fillRect/>
                    </a:stretch>
                  </p:blipFill>
                  <p:spPr>
                    <a:xfrm>
                      <a:off x="10089720" y="192168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68" name="Ink 667">
                      <a:extLst>
                        <a:ext uri="{FF2B5EF4-FFF2-40B4-BE49-F238E27FC236}">
                          <a16:creationId xmlns:a16="http://schemas.microsoft.com/office/drawing/2014/main" id="{3AEDD9A5-5EC1-6E8C-E89D-344B5BCB82CC}"/>
                        </a:ext>
                      </a:extLst>
                    </p14:cNvPr>
                    <p14:cNvContentPartPr/>
                    <p14:nvPr/>
                  </p14:nvContentPartPr>
                  <p14:xfrm>
                    <a:off x="10103400" y="1919160"/>
                    <a:ext cx="5400" cy="3960"/>
                  </p14:xfrm>
                </p:contentPart>
              </mc:Choice>
              <mc:Fallback xmlns="">
                <p:pic>
                  <p:nvPicPr>
                    <p:cNvPr id="817" name="Ink 816">
                      <a:extLst>
                        <a:ext uri="{FF2B5EF4-FFF2-40B4-BE49-F238E27FC236}">
                          <a16:creationId xmlns:a16="http://schemas.microsoft.com/office/drawing/2014/main" id="{7B48805F-5C5C-E43C-82D6-D8678BEFF4AD}"/>
                        </a:ext>
                      </a:extLst>
                    </p:cNvPr>
                    <p:cNvPicPr/>
                    <p:nvPr/>
                  </p:nvPicPr>
                  <p:blipFill>
                    <a:blip r:embed="rId869"/>
                    <a:stretch>
                      <a:fillRect/>
                    </a:stretch>
                  </p:blipFill>
                  <p:spPr>
                    <a:xfrm>
                      <a:off x="10099080" y="1914840"/>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69" name="Ink 668">
                      <a:extLst>
                        <a:ext uri="{FF2B5EF4-FFF2-40B4-BE49-F238E27FC236}">
                          <a16:creationId xmlns:a16="http://schemas.microsoft.com/office/drawing/2014/main" id="{E656B8D5-C02D-37AD-2A91-2197BA758108}"/>
                        </a:ext>
                      </a:extLst>
                    </p14:cNvPr>
                    <p14:cNvContentPartPr/>
                    <p14:nvPr/>
                  </p14:nvContentPartPr>
                  <p14:xfrm>
                    <a:off x="10109160" y="1920600"/>
                    <a:ext cx="7920" cy="3600"/>
                  </p14:xfrm>
                </p:contentPart>
              </mc:Choice>
              <mc:Fallback xmlns="">
                <p:pic>
                  <p:nvPicPr>
                    <p:cNvPr id="818" name="Ink 817">
                      <a:extLst>
                        <a:ext uri="{FF2B5EF4-FFF2-40B4-BE49-F238E27FC236}">
                          <a16:creationId xmlns:a16="http://schemas.microsoft.com/office/drawing/2014/main" id="{8B183F2E-599E-DE93-828E-85CCF77433BA}"/>
                        </a:ext>
                      </a:extLst>
                    </p:cNvPr>
                    <p:cNvPicPr/>
                    <p:nvPr/>
                  </p:nvPicPr>
                  <p:blipFill>
                    <a:blip r:embed="rId871"/>
                    <a:stretch>
                      <a:fillRect/>
                    </a:stretch>
                  </p:blipFill>
                  <p:spPr>
                    <a:xfrm>
                      <a:off x="10104840" y="1916280"/>
                      <a:ext cx="16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70" name="Ink 669">
                      <a:extLst>
                        <a:ext uri="{FF2B5EF4-FFF2-40B4-BE49-F238E27FC236}">
                          <a16:creationId xmlns:a16="http://schemas.microsoft.com/office/drawing/2014/main" id="{D3293A1A-79AB-F209-85D3-C31158C03EFB}"/>
                        </a:ext>
                      </a:extLst>
                    </p14:cNvPr>
                    <p14:cNvContentPartPr/>
                    <p14:nvPr/>
                  </p14:nvContentPartPr>
                  <p14:xfrm>
                    <a:off x="10119600" y="1924560"/>
                    <a:ext cx="7560" cy="3600"/>
                  </p14:xfrm>
                </p:contentPart>
              </mc:Choice>
              <mc:Fallback xmlns="">
                <p:pic>
                  <p:nvPicPr>
                    <p:cNvPr id="819" name="Ink 818">
                      <a:extLst>
                        <a:ext uri="{FF2B5EF4-FFF2-40B4-BE49-F238E27FC236}">
                          <a16:creationId xmlns:a16="http://schemas.microsoft.com/office/drawing/2014/main" id="{43416FA0-87FA-23B0-296D-336B9D845F81}"/>
                        </a:ext>
                      </a:extLst>
                    </p:cNvPr>
                    <p:cNvPicPr/>
                    <p:nvPr/>
                  </p:nvPicPr>
                  <p:blipFill>
                    <a:blip r:embed="rId873"/>
                    <a:stretch>
                      <a:fillRect/>
                    </a:stretch>
                  </p:blipFill>
                  <p:spPr>
                    <a:xfrm>
                      <a:off x="10115280" y="192024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71" name="Ink 670">
                      <a:extLst>
                        <a:ext uri="{FF2B5EF4-FFF2-40B4-BE49-F238E27FC236}">
                          <a16:creationId xmlns:a16="http://schemas.microsoft.com/office/drawing/2014/main" id="{70D38D24-40C9-4DD0-2194-65685EBF40A6}"/>
                        </a:ext>
                      </a:extLst>
                    </p14:cNvPr>
                    <p14:cNvContentPartPr/>
                    <p14:nvPr/>
                  </p14:nvContentPartPr>
                  <p14:xfrm>
                    <a:off x="10130400" y="1924920"/>
                    <a:ext cx="11880" cy="4680"/>
                  </p14:xfrm>
                </p:contentPart>
              </mc:Choice>
              <mc:Fallback xmlns="">
                <p:pic>
                  <p:nvPicPr>
                    <p:cNvPr id="820" name="Ink 819">
                      <a:extLst>
                        <a:ext uri="{FF2B5EF4-FFF2-40B4-BE49-F238E27FC236}">
                          <a16:creationId xmlns:a16="http://schemas.microsoft.com/office/drawing/2014/main" id="{146EAF00-16A6-0AF7-85B0-5E79CAE97103}"/>
                        </a:ext>
                      </a:extLst>
                    </p:cNvPr>
                    <p:cNvPicPr/>
                    <p:nvPr/>
                  </p:nvPicPr>
                  <p:blipFill>
                    <a:blip r:embed="rId875"/>
                    <a:stretch>
                      <a:fillRect/>
                    </a:stretch>
                  </p:blipFill>
                  <p:spPr>
                    <a:xfrm>
                      <a:off x="10126080" y="1920600"/>
                      <a:ext cx="20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2" name="Ink 671">
                      <a:extLst>
                        <a:ext uri="{FF2B5EF4-FFF2-40B4-BE49-F238E27FC236}">
                          <a16:creationId xmlns:a16="http://schemas.microsoft.com/office/drawing/2014/main" id="{61273ACB-E44B-292B-F4EE-1E7F4568C201}"/>
                        </a:ext>
                      </a:extLst>
                    </p14:cNvPr>
                    <p14:cNvContentPartPr/>
                    <p14:nvPr/>
                  </p14:nvContentPartPr>
                  <p14:xfrm>
                    <a:off x="10146960" y="1928520"/>
                    <a:ext cx="2880" cy="360"/>
                  </p14:xfrm>
                </p:contentPart>
              </mc:Choice>
              <mc:Fallback xmlns="">
                <p:pic>
                  <p:nvPicPr>
                    <p:cNvPr id="821" name="Ink 820">
                      <a:extLst>
                        <a:ext uri="{FF2B5EF4-FFF2-40B4-BE49-F238E27FC236}">
                          <a16:creationId xmlns:a16="http://schemas.microsoft.com/office/drawing/2014/main" id="{72B84039-F45A-4563-BEA4-1A0CBD291CB9}"/>
                        </a:ext>
                      </a:extLst>
                    </p:cNvPr>
                    <p:cNvPicPr/>
                    <p:nvPr/>
                  </p:nvPicPr>
                  <p:blipFill>
                    <a:blip r:embed="rId877"/>
                    <a:stretch>
                      <a:fillRect/>
                    </a:stretch>
                  </p:blipFill>
                  <p:spPr>
                    <a:xfrm>
                      <a:off x="10142640" y="1924200"/>
                      <a:ext cx="11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3" name="Ink 672">
                      <a:extLst>
                        <a:ext uri="{FF2B5EF4-FFF2-40B4-BE49-F238E27FC236}">
                          <a16:creationId xmlns:a16="http://schemas.microsoft.com/office/drawing/2014/main" id="{6DE6AEBF-9EDB-4941-2751-F0A5B18315E7}"/>
                        </a:ext>
                      </a:extLst>
                    </p14:cNvPr>
                    <p14:cNvContentPartPr/>
                    <p14:nvPr/>
                  </p14:nvContentPartPr>
                  <p14:xfrm>
                    <a:off x="10091880" y="1946160"/>
                    <a:ext cx="360" cy="360"/>
                  </p14:xfrm>
                </p:contentPart>
              </mc:Choice>
              <mc:Fallback xmlns="">
                <p:pic>
                  <p:nvPicPr>
                    <p:cNvPr id="822" name="Ink 821">
                      <a:extLst>
                        <a:ext uri="{FF2B5EF4-FFF2-40B4-BE49-F238E27FC236}">
                          <a16:creationId xmlns:a16="http://schemas.microsoft.com/office/drawing/2014/main" id="{2922DF89-869D-7E32-4D2E-E1750B79B0A7}"/>
                        </a:ext>
                      </a:extLst>
                    </p:cNvPr>
                    <p:cNvPicPr/>
                    <p:nvPr/>
                  </p:nvPicPr>
                  <p:blipFill>
                    <a:blip r:embed="rId395"/>
                    <a:stretch>
                      <a:fillRect/>
                    </a:stretch>
                  </p:blipFill>
                  <p:spPr>
                    <a:xfrm>
                      <a:off x="100875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74" name="Ink 673">
                      <a:extLst>
                        <a:ext uri="{FF2B5EF4-FFF2-40B4-BE49-F238E27FC236}">
                          <a16:creationId xmlns:a16="http://schemas.microsoft.com/office/drawing/2014/main" id="{BBD8E486-2768-B7DE-F2D3-045A8114FE8F}"/>
                        </a:ext>
                      </a:extLst>
                    </p14:cNvPr>
                    <p14:cNvContentPartPr/>
                    <p14:nvPr/>
                  </p14:nvContentPartPr>
                  <p14:xfrm>
                    <a:off x="10097280" y="1946160"/>
                    <a:ext cx="360" cy="360"/>
                  </p14:xfrm>
                </p:contentPart>
              </mc:Choice>
              <mc:Fallback xmlns="">
                <p:pic>
                  <p:nvPicPr>
                    <p:cNvPr id="823" name="Ink 822">
                      <a:extLst>
                        <a:ext uri="{FF2B5EF4-FFF2-40B4-BE49-F238E27FC236}">
                          <a16:creationId xmlns:a16="http://schemas.microsoft.com/office/drawing/2014/main" id="{82965583-22F8-05AE-A27E-C785F14DF67D}"/>
                        </a:ext>
                      </a:extLst>
                    </p:cNvPr>
                    <p:cNvPicPr/>
                    <p:nvPr/>
                  </p:nvPicPr>
                  <p:blipFill>
                    <a:blip r:embed="rId395"/>
                    <a:stretch>
                      <a:fillRect/>
                    </a:stretch>
                  </p:blipFill>
                  <p:spPr>
                    <a:xfrm>
                      <a:off x="10092960" y="194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5" name="Ink 674">
                      <a:extLst>
                        <a:ext uri="{FF2B5EF4-FFF2-40B4-BE49-F238E27FC236}">
                          <a16:creationId xmlns:a16="http://schemas.microsoft.com/office/drawing/2014/main" id="{724C0FAE-17B5-0DD6-EEC0-13804986215F}"/>
                        </a:ext>
                      </a:extLst>
                    </p14:cNvPr>
                    <p14:cNvContentPartPr/>
                    <p14:nvPr/>
                  </p14:nvContentPartPr>
                  <p14:xfrm>
                    <a:off x="10100520" y="1946160"/>
                    <a:ext cx="6120" cy="360"/>
                  </p14:xfrm>
                </p:contentPart>
              </mc:Choice>
              <mc:Fallback xmlns="">
                <p:pic>
                  <p:nvPicPr>
                    <p:cNvPr id="824" name="Ink 823">
                      <a:extLst>
                        <a:ext uri="{FF2B5EF4-FFF2-40B4-BE49-F238E27FC236}">
                          <a16:creationId xmlns:a16="http://schemas.microsoft.com/office/drawing/2014/main" id="{D9196459-60F9-3F9D-0FC3-DB6CB4E264E4}"/>
                        </a:ext>
                      </a:extLst>
                    </p:cNvPr>
                    <p:cNvPicPr/>
                    <p:nvPr/>
                  </p:nvPicPr>
                  <p:blipFill>
                    <a:blip r:embed="rId881"/>
                    <a:stretch>
                      <a:fillRect/>
                    </a:stretch>
                  </p:blipFill>
                  <p:spPr>
                    <a:xfrm>
                      <a:off x="10096200" y="1941840"/>
                      <a:ext cx="14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6" name="Ink 675">
                      <a:extLst>
                        <a:ext uri="{FF2B5EF4-FFF2-40B4-BE49-F238E27FC236}">
                          <a16:creationId xmlns:a16="http://schemas.microsoft.com/office/drawing/2014/main" id="{C29818DA-944F-1FDB-D20D-F702D8CFDE86}"/>
                        </a:ext>
                      </a:extLst>
                    </p14:cNvPr>
                    <p14:cNvContentPartPr/>
                    <p14:nvPr/>
                  </p14:nvContentPartPr>
                  <p14:xfrm>
                    <a:off x="10107720" y="1946160"/>
                    <a:ext cx="4680" cy="5760"/>
                  </p14:xfrm>
                </p:contentPart>
              </mc:Choice>
              <mc:Fallback xmlns="">
                <p:pic>
                  <p:nvPicPr>
                    <p:cNvPr id="825" name="Ink 824">
                      <a:extLst>
                        <a:ext uri="{FF2B5EF4-FFF2-40B4-BE49-F238E27FC236}">
                          <a16:creationId xmlns:a16="http://schemas.microsoft.com/office/drawing/2014/main" id="{BCDC83C7-0A6C-CB58-4600-964028924A4C}"/>
                        </a:ext>
                      </a:extLst>
                    </p:cNvPr>
                    <p:cNvPicPr/>
                    <p:nvPr/>
                  </p:nvPicPr>
                  <p:blipFill>
                    <a:blip r:embed="rId883"/>
                    <a:stretch>
                      <a:fillRect/>
                    </a:stretch>
                  </p:blipFill>
                  <p:spPr>
                    <a:xfrm>
                      <a:off x="10103400" y="1941840"/>
                      <a:ext cx="1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7" name="Ink 676">
                      <a:extLst>
                        <a:ext uri="{FF2B5EF4-FFF2-40B4-BE49-F238E27FC236}">
                          <a16:creationId xmlns:a16="http://schemas.microsoft.com/office/drawing/2014/main" id="{CD8E4ACD-8491-1DF1-9EA9-CC602FBF2323}"/>
                        </a:ext>
                      </a:extLst>
                    </p14:cNvPr>
                    <p14:cNvContentPartPr/>
                    <p14:nvPr/>
                  </p14:nvContentPartPr>
                  <p14:xfrm>
                    <a:off x="10112040" y="1948320"/>
                    <a:ext cx="10440" cy="6840"/>
                  </p14:xfrm>
                </p:contentPart>
              </mc:Choice>
              <mc:Fallback xmlns="">
                <p:pic>
                  <p:nvPicPr>
                    <p:cNvPr id="826" name="Ink 825">
                      <a:extLst>
                        <a:ext uri="{FF2B5EF4-FFF2-40B4-BE49-F238E27FC236}">
                          <a16:creationId xmlns:a16="http://schemas.microsoft.com/office/drawing/2014/main" id="{31690ED5-E608-B020-AA41-CA67BC48D139}"/>
                        </a:ext>
                      </a:extLst>
                    </p:cNvPr>
                    <p:cNvPicPr/>
                    <p:nvPr/>
                  </p:nvPicPr>
                  <p:blipFill>
                    <a:blip r:embed="rId885"/>
                    <a:stretch>
                      <a:fillRect/>
                    </a:stretch>
                  </p:blipFill>
                  <p:spPr>
                    <a:xfrm>
                      <a:off x="10107720" y="1944000"/>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78" name="Ink 677">
                      <a:extLst>
                        <a:ext uri="{FF2B5EF4-FFF2-40B4-BE49-F238E27FC236}">
                          <a16:creationId xmlns:a16="http://schemas.microsoft.com/office/drawing/2014/main" id="{A9C5BAEA-233D-4214-2626-87E20BB76415}"/>
                        </a:ext>
                      </a:extLst>
                    </p14:cNvPr>
                    <p14:cNvContentPartPr/>
                    <p14:nvPr/>
                  </p14:nvContentPartPr>
                  <p14:xfrm>
                    <a:off x="10118100" y="1945725"/>
                    <a:ext cx="33480" cy="7920"/>
                  </p14:xfrm>
                </p:contentPart>
              </mc:Choice>
              <mc:Fallback xmlns="">
                <p:pic>
                  <p:nvPicPr>
                    <p:cNvPr id="827" name="Ink 826">
                      <a:extLst>
                        <a:ext uri="{FF2B5EF4-FFF2-40B4-BE49-F238E27FC236}">
                          <a16:creationId xmlns:a16="http://schemas.microsoft.com/office/drawing/2014/main" id="{BA06ED71-BDDC-B72D-E3E8-C01105EC9854}"/>
                        </a:ext>
                      </a:extLst>
                    </p:cNvPr>
                    <p:cNvPicPr/>
                    <p:nvPr/>
                  </p:nvPicPr>
                  <p:blipFill>
                    <a:blip r:embed="rId887"/>
                    <a:stretch>
                      <a:fillRect/>
                    </a:stretch>
                  </p:blipFill>
                  <p:spPr>
                    <a:xfrm>
                      <a:off x="10113780" y="1941405"/>
                      <a:ext cx="42120" cy="16560"/>
                    </a:xfrm>
                    <a:prstGeom prst="rect">
                      <a:avLst/>
                    </a:prstGeom>
                  </p:spPr>
                </p:pic>
              </mc:Fallback>
            </mc:AlternateContent>
          </p:grpSp>
          <p:grpSp>
            <p:nvGrpSpPr>
              <p:cNvPr id="644" name="Group 643">
                <a:extLst>
                  <a:ext uri="{FF2B5EF4-FFF2-40B4-BE49-F238E27FC236}">
                    <a16:creationId xmlns:a16="http://schemas.microsoft.com/office/drawing/2014/main" id="{831AA600-25D8-87FE-F08D-279B3F0FB236}"/>
                  </a:ext>
                </a:extLst>
              </p:cNvPr>
              <p:cNvGrpSpPr/>
              <p:nvPr/>
            </p:nvGrpSpPr>
            <p:grpSpPr>
              <a:xfrm>
                <a:off x="9863640" y="1920240"/>
                <a:ext cx="87840" cy="33405"/>
                <a:chOff x="9863640" y="1920240"/>
                <a:chExt cx="87840" cy="33405"/>
              </a:xfrm>
            </p:grpSpPr>
            <mc:AlternateContent xmlns:mc="http://schemas.openxmlformats.org/markup-compatibility/2006" xmlns:p14="http://schemas.microsoft.com/office/powerpoint/2010/main">
              <mc:Choice Requires="p14">
                <p:contentPart p14:bwMode="auto" r:id="rId888">
                  <p14:nvContentPartPr>
                    <p14:cNvPr id="646" name="Ink 645">
                      <a:extLst>
                        <a:ext uri="{FF2B5EF4-FFF2-40B4-BE49-F238E27FC236}">
                          <a16:creationId xmlns:a16="http://schemas.microsoft.com/office/drawing/2014/main" id="{6AF715CA-D76D-F4C2-0B23-69910386743D}"/>
                        </a:ext>
                      </a:extLst>
                    </p14:cNvPr>
                    <p14:cNvContentPartPr/>
                    <p14:nvPr/>
                  </p14:nvContentPartPr>
                  <p14:xfrm>
                    <a:off x="9871560" y="1930320"/>
                    <a:ext cx="360" cy="360"/>
                  </p14:xfrm>
                </p:contentPart>
              </mc:Choice>
              <mc:Fallback xmlns="">
                <p:pic>
                  <p:nvPicPr>
                    <p:cNvPr id="795" name="Ink 794">
                      <a:extLst>
                        <a:ext uri="{FF2B5EF4-FFF2-40B4-BE49-F238E27FC236}">
                          <a16:creationId xmlns:a16="http://schemas.microsoft.com/office/drawing/2014/main" id="{2AC48786-D432-FA96-0243-3BE62F5243FA}"/>
                        </a:ext>
                      </a:extLst>
                    </p:cNvPr>
                    <p:cNvPicPr/>
                    <p:nvPr/>
                  </p:nvPicPr>
                  <p:blipFill>
                    <a:blip r:embed="rId395"/>
                    <a:stretch>
                      <a:fillRect/>
                    </a:stretch>
                  </p:blipFill>
                  <p:spPr>
                    <a:xfrm>
                      <a:off x="9867240" y="1926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47" name="Ink 646">
                      <a:extLst>
                        <a:ext uri="{FF2B5EF4-FFF2-40B4-BE49-F238E27FC236}">
                          <a16:creationId xmlns:a16="http://schemas.microsoft.com/office/drawing/2014/main" id="{F1A1030C-ADA1-31C0-7CC2-C44D07E55D08}"/>
                        </a:ext>
                      </a:extLst>
                    </p14:cNvPr>
                    <p14:cNvContentPartPr/>
                    <p14:nvPr/>
                  </p14:nvContentPartPr>
                  <p14:xfrm>
                    <a:off x="9871560" y="1927440"/>
                    <a:ext cx="360" cy="360"/>
                  </p14:xfrm>
                </p:contentPart>
              </mc:Choice>
              <mc:Fallback xmlns="">
                <p:pic>
                  <p:nvPicPr>
                    <p:cNvPr id="796" name="Ink 795">
                      <a:extLst>
                        <a:ext uri="{FF2B5EF4-FFF2-40B4-BE49-F238E27FC236}">
                          <a16:creationId xmlns:a16="http://schemas.microsoft.com/office/drawing/2014/main" id="{ACDF7A42-E555-FCF2-4E8A-5807A3A2EFA6}"/>
                        </a:ext>
                      </a:extLst>
                    </p:cNvPr>
                    <p:cNvPicPr/>
                    <p:nvPr/>
                  </p:nvPicPr>
                  <p:blipFill>
                    <a:blip r:embed="rId395"/>
                    <a:stretch>
                      <a:fillRect/>
                    </a:stretch>
                  </p:blipFill>
                  <p:spPr>
                    <a:xfrm>
                      <a:off x="9867240" y="1923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48" name="Ink 647">
                      <a:extLst>
                        <a:ext uri="{FF2B5EF4-FFF2-40B4-BE49-F238E27FC236}">
                          <a16:creationId xmlns:a16="http://schemas.microsoft.com/office/drawing/2014/main" id="{0EEDDD47-B522-0D69-4134-6EA77A74F38B}"/>
                        </a:ext>
                      </a:extLst>
                    </p14:cNvPr>
                    <p14:cNvContentPartPr/>
                    <p14:nvPr/>
                  </p14:nvContentPartPr>
                  <p14:xfrm>
                    <a:off x="9883080" y="1922400"/>
                    <a:ext cx="3960" cy="2520"/>
                  </p14:xfrm>
                </p:contentPart>
              </mc:Choice>
              <mc:Fallback xmlns="">
                <p:pic>
                  <p:nvPicPr>
                    <p:cNvPr id="797" name="Ink 796">
                      <a:extLst>
                        <a:ext uri="{FF2B5EF4-FFF2-40B4-BE49-F238E27FC236}">
                          <a16:creationId xmlns:a16="http://schemas.microsoft.com/office/drawing/2014/main" id="{E9BF88DE-932C-C3BA-3FAB-413979CB94B5}"/>
                        </a:ext>
                      </a:extLst>
                    </p:cNvPr>
                    <p:cNvPicPr/>
                    <p:nvPr/>
                  </p:nvPicPr>
                  <p:blipFill>
                    <a:blip r:embed="rId891"/>
                    <a:stretch>
                      <a:fillRect/>
                    </a:stretch>
                  </p:blipFill>
                  <p:spPr>
                    <a:xfrm>
                      <a:off x="9878760" y="1918080"/>
                      <a:ext cx="1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49" name="Ink 648">
                      <a:extLst>
                        <a:ext uri="{FF2B5EF4-FFF2-40B4-BE49-F238E27FC236}">
                          <a16:creationId xmlns:a16="http://schemas.microsoft.com/office/drawing/2014/main" id="{67A1D43A-8F5B-4DE6-B95F-384668368ECA}"/>
                        </a:ext>
                      </a:extLst>
                    </p14:cNvPr>
                    <p14:cNvContentPartPr/>
                    <p14:nvPr/>
                  </p14:nvContentPartPr>
                  <p14:xfrm>
                    <a:off x="9874440" y="1922760"/>
                    <a:ext cx="8280" cy="4320"/>
                  </p14:xfrm>
                </p:contentPart>
              </mc:Choice>
              <mc:Fallback xmlns="">
                <p:pic>
                  <p:nvPicPr>
                    <p:cNvPr id="798" name="Ink 797">
                      <a:extLst>
                        <a:ext uri="{FF2B5EF4-FFF2-40B4-BE49-F238E27FC236}">
                          <a16:creationId xmlns:a16="http://schemas.microsoft.com/office/drawing/2014/main" id="{995DB602-30D3-EE84-E72A-27D29012A2C3}"/>
                        </a:ext>
                      </a:extLst>
                    </p:cNvPr>
                    <p:cNvPicPr/>
                    <p:nvPr/>
                  </p:nvPicPr>
                  <p:blipFill>
                    <a:blip r:embed="rId893"/>
                    <a:stretch>
                      <a:fillRect/>
                    </a:stretch>
                  </p:blipFill>
                  <p:spPr>
                    <a:xfrm>
                      <a:off x="9870120" y="1918440"/>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50" name="Ink 649">
                      <a:extLst>
                        <a:ext uri="{FF2B5EF4-FFF2-40B4-BE49-F238E27FC236}">
                          <a16:creationId xmlns:a16="http://schemas.microsoft.com/office/drawing/2014/main" id="{60A1634E-7FCC-C468-DECA-8726C77C3827}"/>
                        </a:ext>
                      </a:extLst>
                    </p14:cNvPr>
                    <p14:cNvContentPartPr/>
                    <p14:nvPr/>
                  </p14:nvContentPartPr>
                  <p14:xfrm>
                    <a:off x="9868680" y="1924200"/>
                    <a:ext cx="2880" cy="1800"/>
                  </p14:xfrm>
                </p:contentPart>
              </mc:Choice>
              <mc:Fallback xmlns="">
                <p:pic>
                  <p:nvPicPr>
                    <p:cNvPr id="799" name="Ink 798">
                      <a:extLst>
                        <a:ext uri="{FF2B5EF4-FFF2-40B4-BE49-F238E27FC236}">
                          <a16:creationId xmlns:a16="http://schemas.microsoft.com/office/drawing/2014/main" id="{0895214B-F921-4855-21A3-347FDA37FC9D}"/>
                        </a:ext>
                      </a:extLst>
                    </p:cNvPr>
                    <p:cNvPicPr/>
                    <p:nvPr/>
                  </p:nvPicPr>
                  <p:blipFill>
                    <a:blip r:embed="rId895"/>
                    <a:stretch>
                      <a:fillRect/>
                    </a:stretch>
                  </p:blipFill>
                  <p:spPr>
                    <a:xfrm>
                      <a:off x="9864360" y="191988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51" name="Ink 650">
                      <a:extLst>
                        <a:ext uri="{FF2B5EF4-FFF2-40B4-BE49-F238E27FC236}">
                          <a16:creationId xmlns:a16="http://schemas.microsoft.com/office/drawing/2014/main" id="{E45126C5-EAD0-7097-8257-BE49D2100C1C}"/>
                        </a:ext>
                      </a:extLst>
                    </p14:cNvPr>
                    <p14:cNvContentPartPr/>
                    <p14:nvPr/>
                  </p14:nvContentPartPr>
                  <p14:xfrm>
                    <a:off x="9892800" y="1923840"/>
                    <a:ext cx="3600" cy="1800"/>
                  </p14:xfrm>
                </p:contentPart>
              </mc:Choice>
              <mc:Fallback xmlns="">
                <p:pic>
                  <p:nvPicPr>
                    <p:cNvPr id="800" name="Ink 799">
                      <a:extLst>
                        <a:ext uri="{FF2B5EF4-FFF2-40B4-BE49-F238E27FC236}">
                          <a16:creationId xmlns:a16="http://schemas.microsoft.com/office/drawing/2014/main" id="{6223B6CB-155F-7219-1DF3-3CAD2E19849B}"/>
                        </a:ext>
                      </a:extLst>
                    </p:cNvPr>
                    <p:cNvPicPr/>
                    <p:nvPr/>
                  </p:nvPicPr>
                  <p:blipFill>
                    <a:blip r:embed="rId897"/>
                    <a:stretch>
                      <a:fillRect/>
                    </a:stretch>
                  </p:blipFill>
                  <p:spPr>
                    <a:xfrm>
                      <a:off x="9888480" y="1919520"/>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52" name="Ink 651">
                      <a:extLst>
                        <a:ext uri="{FF2B5EF4-FFF2-40B4-BE49-F238E27FC236}">
                          <a16:creationId xmlns:a16="http://schemas.microsoft.com/office/drawing/2014/main" id="{BE79D24B-D4E2-A8C5-CA71-AC53ABEEA121}"/>
                        </a:ext>
                      </a:extLst>
                    </p14:cNvPr>
                    <p14:cNvContentPartPr/>
                    <p14:nvPr/>
                  </p14:nvContentPartPr>
                  <p14:xfrm>
                    <a:off x="9898200" y="1920240"/>
                    <a:ext cx="5760" cy="6120"/>
                  </p14:xfrm>
                </p:contentPart>
              </mc:Choice>
              <mc:Fallback xmlns="">
                <p:pic>
                  <p:nvPicPr>
                    <p:cNvPr id="801" name="Ink 800">
                      <a:extLst>
                        <a:ext uri="{FF2B5EF4-FFF2-40B4-BE49-F238E27FC236}">
                          <a16:creationId xmlns:a16="http://schemas.microsoft.com/office/drawing/2014/main" id="{CE47B839-8AA5-B989-D981-FF69F85EAE94}"/>
                        </a:ext>
                      </a:extLst>
                    </p:cNvPr>
                    <p:cNvPicPr/>
                    <p:nvPr/>
                  </p:nvPicPr>
                  <p:blipFill>
                    <a:blip r:embed="rId899"/>
                    <a:stretch>
                      <a:fillRect/>
                    </a:stretch>
                  </p:blipFill>
                  <p:spPr>
                    <a:xfrm>
                      <a:off x="9893880" y="1915920"/>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53" name="Ink 652">
                      <a:extLst>
                        <a:ext uri="{FF2B5EF4-FFF2-40B4-BE49-F238E27FC236}">
                          <a16:creationId xmlns:a16="http://schemas.microsoft.com/office/drawing/2014/main" id="{6C1ADCCF-2279-34AB-A2C2-B1ED86CAAA27}"/>
                        </a:ext>
                      </a:extLst>
                    </p14:cNvPr>
                    <p14:cNvContentPartPr/>
                    <p14:nvPr/>
                  </p14:nvContentPartPr>
                  <p14:xfrm>
                    <a:off x="9906120" y="1923480"/>
                    <a:ext cx="3240" cy="2880"/>
                  </p14:xfrm>
                </p:contentPart>
              </mc:Choice>
              <mc:Fallback xmlns="">
                <p:pic>
                  <p:nvPicPr>
                    <p:cNvPr id="802" name="Ink 801">
                      <a:extLst>
                        <a:ext uri="{FF2B5EF4-FFF2-40B4-BE49-F238E27FC236}">
                          <a16:creationId xmlns:a16="http://schemas.microsoft.com/office/drawing/2014/main" id="{C698BC7F-9368-F06C-EE25-15057CEADAC2}"/>
                        </a:ext>
                      </a:extLst>
                    </p:cNvPr>
                    <p:cNvPicPr/>
                    <p:nvPr/>
                  </p:nvPicPr>
                  <p:blipFill>
                    <a:blip r:embed="rId901"/>
                    <a:stretch>
                      <a:fillRect/>
                    </a:stretch>
                  </p:blipFill>
                  <p:spPr>
                    <a:xfrm>
                      <a:off x="9901800" y="1919160"/>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54" name="Ink 653">
                      <a:extLst>
                        <a:ext uri="{FF2B5EF4-FFF2-40B4-BE49-F238E27FC236}">
                          <a16:creationId xmlns:a16="http://schemas.microsoft.com/office/drawing/2014/main" id="{DDF8B950-5AB8-D2BE-3C1F-21069814CD6E}"/>
                        </a:ext>
                      </a:extLst>
                    </p14:cNvPr>
                    <p14:cNvContentPartPr/>
                    <p14:nvPr/>
                  </p14:nvContentPartPr>
                  <p14:xfrm>
                    <a:off x="9898920" y="1925280"/>
                    <a:ext cx="5760" cy="1080"/>
                  </p14:xfrm>
                </p:contentPart>
              </mc:Choice>
              <mc:Fallback xmlns="">
                <p:pic>
                  <p:nvPicPr>
                    <p:cNvPr id="803" name="Ink 802">
                      <a:extLst>
                        <a:ext uri="{FF2B5EF4-FFF2-40B4-BE49-F238E27FC236}">
                          <a16:creationId xmlns:a16="http://schemas.microsoft.com/office/drawing/2014/main" id="{D567BAAF-7B04-A445-43CB-FDD28B75286B}"/>
                        </a:ext>
                      </a:extLst>
                    </p:cNvPr>
                    <p:cNvPicPr/>
                    <p:nvPr/>
                  </p:nvPicPr>
                  <p:blipFill>
                    <a:blip r:embed="rId903"/>
                    <a:stretch>
                      <a:fillRect/>
                    </a:stretch>
                  </p:blipFill>
                  <p:spPr>
                    <a:xfrm>
                      <a:off x="9894600" y="1920960"/>
                      <a:ext cx="14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55" name="Ink 654">
                      <a:extLst>
                        <a:ext uri="{FF2B5EF4-FFF2-40B4-BE49-F238E27FC236}">
                          <a16:creationId xmlns:a16="http://schemas.microsoft.com/office/drawing/2014/main" id="{2A43EFB1-F6C1-FC85-E197-BB427607031B}"/>
                        </a:ext>
                      </a:extLst>
                    </p14:cNvPr>
                    <p14:cNvContentPartPr/>
                    <p14:nvPr/>
                  </p14:nvContentPartPr>
                  <p14:xfrm>
                    <a:off x="9924480" y="1924560"/>
                    <a:ext cx="2880" cy="1800"/>
                  </p14:xfrm>
                </p:contentPart>
              </mc:Choice>
              <mc:Fallback xmlns="">
                <p:pic>
                  <p:nvPicPr>
                    <p:cNvPr id="804" name="Ink 803">
                      <a:extLst>
                        <a:ext uri="{FF2B5EF4-FFF2-40B4-BE49-F238E27FC236}">
                          <a16:creationId xmlns:a16="http://schemas.microsoft.com/office/drawing/2014/main" id="{CB8929BD-87DA-F93C-DDA7-3A5527AB58EC}"/>
                        </a:ext>
                      </a:extLst>
                    </p:cNvPr>
                    <p:cNvPicPr/>
                    <p:nvPr/>
                  </p:nvPicPr>
                  <p:blipFill>
                    <a:blip r:embed="rId905"/>
                    <a:stretch>
                      <a:fillRect/>
                    </a:stretch>
                  </p:blipFill>
                  <p:spPr>
                    <a:xfrm>
                      <a:off x="9920160" y="1920240"/>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56" name="Ink 655">
                      <a:extLst>
                        <a:ext uri="{FF2B5EF4-FFF2-40B4-BE49-F238E27FC236}">
                          <a16:creationId xmlns:a16="http://schemas.microsoft.com/office/drawing/2014/main" id="{302D4CCF-B035-3704-B1E0-333157ACE903}"/>
                        </a:ext>
                      </a:extLst>
                    </p14:cNvPr>
                    <p14:cNvContentPartPr/>
                    <p14:nvPr/>
                  </p14:nvContentPartPr>
                  <p14:xfrm>
                    <a:off x="9921960" y="1924560"/>
                    <a:ext cx="10800" cy="2520"/>
                  </p14:xfrm>
                </p:contentPart>
              </mc:Choice>
              <mc:Fallback xmlns="">
                <p:pic>
                  <p:nvPicPr>
                    <p:cNvPr id="805" name="Ink 804">
                      <a:extLst>
                        <a:ext uri="{FF2B5EF4-FFF2-40B4-BE49-F238E27FC236}">
                          <a16:creationId xmlns:a16="http://schemas.microsoft.com/office/drawing/2014/main" id="{0826ED3E-3C45-FC58-8D9B-409F0A95DF2B}"/>
                        </a:ext>
                      </a:extLst>
                    </p:cNvPr>
                    <p:cNvPicPr/>
                    <p:nvPr/>
                  </p:nvPicPr>
                  <p:blipFill>
                    <a:blip r:embed="rId907"/>
                    <a:stretch>
                      <a:fillRect/>
                    </a:stretch>
                  </p:blipFill>
                  <p:spPr>
                    <a:xfrm>
                      <a:off x="9917640" y="1920240"/>
                      <a:ext cx="19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57" name="Ink 656">
                      <a:extLst>
                        <a:ext uri="{FF2B5EF4-FFF2-40B4-BE49-F238E27FC236}">
                          <a16:creationId xmlns:a16="http://schemas.microsoft.com/office/drawing/2014/main" id="{E3FC7914-4DB8-DDF3-87AA-93990C6EB098}"/>
                        </a:ext>
                      </a:extLst>
                    </p14:cNvPr>
                    <p14:cNvContentPartPr/>
                    <p14:nvPr/>
                  </p14:nvContentPartPr>
                  <p14:xfrm>
                    <a:off x="9915480" y="1923120"/>
                    <a:ext cx="32040" cy="5400"/>
                  </p14:xfrm>
                </p:contentPart>
              </mc:Choice>
              <mc:Fallback xmlns="">
                <p:pic>
                  <p:nvPicPr>
                    <p:cNvPr id="806" name="Ink 805">
                      <a:extLst>
                        <a:ext uri="{FF2B5EF4-FFF2-40B4-BE49-F238E27FC236}">
                          <a16:creationId xmlns:a16="http://schemas.microsoft.com/office/drawing/2014/main" id="{CFA21156-93A2-4625-5454-8C2F9A85FFDF}"/>
                        </a:ext>
                      </a:extLst>
                    </p:cNvPr>
                    <p:cNvPicPr/>
                    <p:nvPr/>
                  </p:nvPicPr>
                  <p:blipFill>
                    <a:blip r:embed="rId909"/>
                    <a:stretch>
                      <a:fillRect/>
                    </a:stretch>
                  </p:blipFill>
                  <p:spPr>
                    <a:xfrm>
                      <a:off x="9911160" y="1918800"/>
                      <a:ext cx="40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58" name="Ink 657">
                      <a:extLst>
                        <a:ext uri="{FF2B5EF4-FFF2-40B4-BE49-F238E27FC236}">
                          <a16:creationId xmlns:a16="http://schemas.microsoft.com/office/drawing/2014/main" id="{34AE714F-73C2-8504-0268-69BB905F87EE}"/>
                        </a:ext>
                      </a:extLst>
                    </p14:cNvPr>
                    <p14:cNvContentPartPr/>
                    <p14:nvPr/>
                  </p14:nvContentPartPr>
                  <p14:xfrm>
                    <a:off x="9945720" y="1925640"/>
                    <a:ext cx="3960" cy="1800"/>
                  </p14:xfrm>
                </p:contentPart>
              </mc:Choice>
              <mc:Fallback xmlns="">
                <p:pic>
                  <p:nvPicPr>
                    <p:cNvPr id="807" name="Ink 806">
                      <a:extLst>
                        <a:ext uri="{FF2B5EF4-FFF2-40B4-BE49-F238E27FC236}">
                          <a16:creationId xmlns:a16="http://schemas.microsoft.com/office/drawing/2014/main" id="{21DCAE7D-2064-E841-384F-FC0D8457C120}"/>
                        </a:ext>
                      </a:extLst>
                    </p:cNvPr>
                    <p:cNvPicPr/>
                    <p:nvPr/>
                  </p:nvPicPr>
                  <p:blipFill>
                    <a:blip r:embed="rId911"/>
                    <a:stretch>
                      <a:fillRect/>
                    </a:stretch>
                  </p:blipFill>
                  <p:spPr>
                    <a:xfrm>
                      <a:off x="9941400" y="1921320"/>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59" name="Ink 658">
                      <a:extLst>
                        <a:ext uri="{FF2B5EF4-FFF2-40B4-BE49-F238E27FC236}">
                          <a16:creationId xmlns:a16="http://schemas.microsoft.com/office/drawing/2014/main" id="{204832C3-6070-84B2-D8D5-6D1530213AB4}"/>
                        </a:ext>
                      </a:extLst>
                    </p14:cNvPr>
                    <p14:cNvContentPartPr/>
                    <p14:nvPr/>
                  </p14:nvContentPartPr>
                  <p14:xfrm>
                    <a:off x="9943920" y="1929240"/>
                    <a:ext cx="7560" cy="1080"/>
                  </p14:xfrm>
                </p:contentPart>
              </mc:Choice>
              <mc:Fallback xmlns="">
                <p:pic>
                  <p:nvPicPr>
                    <p:cNvPr id="808" name="Ink 807">
                      <a:extLst>
                        <a:ext uri="{FF2B5EF4-FFF2-40B4-BE49-F238E27FC236}">
                          <a16:creationId xmlns:a16="http://schemas.microsoft.com/office/drawing/2014/main" id="{A966D124-EBAE-5B60-1AC9-2FA9F0C51AC5}"/>
                        </a:ext>
                      </a:extLst>
                    </p:cNvPr>
                    <p:cNvPicPr/>
                    <p:nvPr/>
                  </p:nvPicPr>
                  <p:blipFill>
                    <a:blip r:embed="rId913"/>
                    <a:stretch>
                      <a:fillRect/>
                    </a:stretch>
                  </p:blipFill>
                  <p:spPr>
                    <a:xfrm>
                      <a:off x="9939600" y="1924920"/>
                      <a:ext cx="16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60" name="Ink 659">
                      <a:extLst>
                        <a:ext uri="{FF2B5EF4-FFF2-40B4-BE49-F238E27FC236}">
                          <a16:creationId xmlns:a16="http://schemas.microsoft.com/office/drawing/2014/main" id="{9A690DDA-01C1-BC97-EBCE-6A18A0A897B1}"/>
                        </a:ext>
                      </a:extLst>
                    </p14:cNvPr>
                    <p14:cNvContentPartPr/>
                    <p14:nvPr/>
                  </p14:nvContentPartPr>
                  <p14:xfrm>
                    <a:off x="9893520" y="1926000"/>
                    <a:ext cx="2520" cy="1440"/>
                  </p14:xfrm>
                </p:contentPart>
              </mc:Choice>
              <mc:Fallback xmlns="">
                <p:pic>
                  <p:nvPicPr>
                    <p:cNvPr id="809" name="Ink 808">
                      <a:extLst>
                        <a:ext uri="{FF2B5EF4-FFF2-40B4-BE49-F238E27FC236}">
                          <a16:creationId xmlns:a16="http://schemas.microsoft.com/office/drawing/2014/main" id="{A686DCBE-6D6A-4DE5-1EF8-6944E22F6729}"/>
                        </a:ext>
                      </a:extLst>
                    </p:cNvPr>
                    <p:cNvPicPr/>
                    <p:nvPr/>
                  </p:nvPicPr>
                  <p:blipFill>
                    <a:blip r:embed="rId915"/>
                    <a:stretch>
                      <a:fillRect/>
                    </a:stretch>
                  </p:blipFill>
                  <p:spPr>
                    <a:xfrm>
                      <a:off x="9889200" y="1921680"/>
                      <a:ext cx="11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61" name="Ink 660">
                      <a:extLst>
                        <a:ext uri="{FF2B5EF4-FFF2-40B4-BE49-F238E27FC236}">
                          <a16:creationId xmlns:a16="http://schemas.microsoft.com/office/drawing/2014/main" id="{31A17130-6CE3-C7F6-5E17-DDA13EBD9E96}"/>
                        </a:ext>
                      </a:extLst>
                    </p14:cNvPr>
                    <p14:cNvContentPartPr/>
                    <p14:nvPr/>
                  </p14:nvContentPartPr>
                  <p14:xfrm>
                    <a:off x="9863640" y="1925280"/>
                    <a:ext cx="3240" cy="2520"/>
                  </p14:xfrm>
                </p:contentPart>
              </mc:Choice>
              <mc:Fallback xmlns="">
                <p:pic>
                  <p:nvPicPr>
                    <p:cNvPr id="810" name="Ink 809">
                      <a:extLst>
                        <a:ext uri="{FF2B5EF4-FFF2-40B4-BE49-F238E27FC236}">
                          <a16:creationId xmlns:a16="http://schemas.microsoft.com/office/drawing/2014/main" id="{9E861975-B3B7-F8D3-DF0B-5747F5051B8B}"/>
                        </a:ext>
                      </a:extLst>
                    </p:cNvPr>
                    <p:cNvPicPr/>
                    <p:nvPr/>
                  </p:nvPicPr>
                  <p:blipFill>
                    <a:blip r:embed="rId917"/>
                    <a:stretch>
                      <a:fillRect/>
                    </a:stretch>
                  </p:blipFill>
                  <p:spPr>
                    <a:xfrm>
                      <a:off x="9859320" y="1920960"/>
                      <a:ext cx="11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62" name="Ink 661">
                      <a:extLst>
                        <a:ext uri="{FF2B5EF4-FFF2-40B4-BE49-F238E27FC236}">
                          <a16:creationId xmlns:a16="http://schemas.microsoft.com/office/drawing/2014/main" id="{F9E12FE7-E7FA-7499-1DA1-15CD8876F731}"/>
                        </a:ext>
                      </a:extLst>
                    </p14:cNvPr>
                    <p14:cNvContentPartPr/>
                    <p14:nvPr/>
                  </p14:nvContentPartPr>
                  <p14:xfrm>
                    <a:off x="9871860" y="1940685"/>
                    <a:ext cx="79200" cy="12960"/>
                  </p14:xfrm>
                </p:contentPart>
              </mc:Choice>
              <mc:Fallback xmlns="">
                <p:pic>
                  <p:nvPicPr>
                    <p:cNvPr id="811" name="Ink 810">
                      <a:extLst>
                        <a:ext uri="{FF2B5EF4-FFF2-40B4-BE49-F238E27FC236}">
                          <a16:creationId xmlns:a16="http://schemas.microsoft.com/office/drawing/2014/main" id="{778E14A6-2474-7DB3-CE73-1B395D3AAB24}"/>
                        </a:ext>
                      </a:extLst>
                    </p:cNvPr>
                    <p:cNvPicPr/>
                    <p:nvPr/>
                  </p:nvPicPr>
                  <p:blipFill>
                    <a:blip r:embed="rId919"/>
                    <a:stretch>
                      <a:fillRect/>
                    </a:stretch>
                  </p:blipFill>
                  <p:spPr>
                    <a:xfrm>
                      <a:off x="9867540" y="1936365"/>
                      <a:ext cx="878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0">
                <p14:nvContentPartPr>
                  <p14:cNvPr id="645" name="Ink 644">
                    <a:extLst>
                      <a:ext uri="{FF2B5EF4-FFF2-40B4-BE49-F238E27FC236}">
                        <a16:creationId xmlns:a16="http://schemas.microsoft.com/office/drawing/2014/main" id="{5C81E731-2795-A18F-E0E2-FEF46C3A3CE2}"/>
                      </a:ext>
                    </a:extLst>
                  </p14:cNvPr>
                  <p14:cNvContentPartPr/>
                  <p14:nvPr/>
                </p14:nvContentPartPr>
                <p14:xfrm>
                  <a:off x="9899340" y="1948185"/>
                  <a:ext cx="27720" cy="24840"/>
                </p14:xfrm>
              </p:contentPart>
            </mc:Choice>
            <mc:Fallback xmlns="">
              <p:pic>
                <p:nvPicPr>
                  <p:cNvPr id="794" name="Ink 793">
                    <a:extLst>
                      <a:ext uri="{FF2B5EF4-FFF2-40B4-BE49-F238E27FC236}">
                        <a16:creationId xmlns:a16="http://schemas.microsoft.com/office/drawing/2014/main" id="{BB17E2B7-4480-859C-329A-32D9115EB1A4}"/>
                      </a:ext>
                    </a:extLst>
                  </p:cNvPr>
                  <p:cNvPicPr/>
                  <p:nvPr/>
                </p:nvPicPr>
                <p:blipFill>
                  <a:blip r:embed="rId921"/>
                  <a:stretch>
                    <a:fillRect/>
                  </a:stretch>
                </p:blipFill>
                <p:spPr>
                  <a:xfrm>
                    <a:off x="9895020" y="1943865"/>
                    <a:ext cx="36360" cy="33480"/>
                  </a:xfrm>
                  <a:prstGeom prst="rect">
                    <a:avLst/>
                  </a:prstGeom>
                </p:spPr>
              </p:pic>
            </mc:Fallback>
          </mc:AlternateContent>
        </p:grpSp>
      </p:grpSp>
      <p:grpSp>
        <p:nvGrpSpPr>
          <p:cNvPr id="3" name="Group 2">
            <a:extLst>
              <a:ext uri="{FF2B5EF4-FFF2-40B4-BE49-F238E27FC236}">
                <a16:creationId xmlns:a16="http://schemas.microsoft.com/office/drawing/2014/main" id="{501C850A-1BA1-8E96-9349-1C72CA93B9BB}"/>
              </a:ext>
            </a:extLst>
          </p:cNvPr>
          <p:cNvGrpSpPr/>
          <p:nvPr/>
        </p:nvGrpSpPr>
        <p:grpSpPr>
          <a:xfrm>
            <a:off x="8510417" y="4181036"/>
            <a:ext cx="984477" cy="1279558"/>
            <a:chOff x="636308" y="4123309"/>
            <a:chExt cx="968652" cy="1258991"/>
          </a:xfrm>
          <a:effectLst>
            <a:outerShdw blurRad="76200" dir="18900000" sy="23000" kx="-1200000" algn="bl" rotWithShape="0">
              <a:prstClr val="black">
                <a:alpha val="20000"/>
              </a:prstClr>
            </a:outerShdw>
          </a:effectLst>
        </p:grpSpPr>
        <p:grpSp>
          <p:nvGrpSpPr>
            <p:cNvPr id="4" name="Group 3">
              <a:extLst>
                <a:ext uri="{FF2B5EF4-FFF2-40B4-BE49-F238E27FC236}">
                  <a16:creationId xmlns:a16="http://schemas.microsoft.com/office/drawing/2014/main" id="{B8052314-8204-5AA4-84CB-7CEF95159532}"/>
                </a:ext>
              </a:extLst>
            </p:cNvPr>
            <p:cNvGrpSpPr/>
            <p:nvPr/>
          </p:nvGrpSpPr>
          <p:grpSpPr>
            <a:xfrm>
              <a:off x="840019" y="4123309"/>
              <a:ext cx="515126" cy="1201755"/>
              <a:chOff x="6477000" y="1764989"/>
              <a:chExt cx="1389361" cy="3241288"/>
            </a:xfrm>
            <a:effectLst/>
          </p:grpSpPr>
          <p:sp>
            <p:nvSpPr>
              <p:cNvPr id="19" name="Freeform 264">
                <a:extLst>
                  <a:ext uri="{FF2B5EF4-FFF2-40B4-BE49-F238E27FC236}">
                    <a16:creationId xmlns:a16="http://schemas.microsoft.com/office/drawing/2014/main" id="{0DFB7E02-E89A-D8BC-0906-F79DFC20D8E3}"/>
                  </a:ext>
                </a:extLst>
              </p:cNvPr>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6">
                <a:extLst>
                  <a:ext uri="{FF2B5EF4-FFF2-40B4-BE49-F238E27FC236}">
                    <a16:creationId xmlns:a16="http://schemas.microsoft.com/office/drawing/2014/main" id="{719E7C81-DE9B-F8E9-F182-ECDFE1F8C46A}"/>
                  </a:ext>
                </a:extLst>
              </p:cNvPr>
              <p:cNvPicPr>
                <a:picLocks noChangeAspect="1" noChangeArrowheads="1"/>
              </p:cNvPicPr>
              <p:nvPr/>
            </p:nvPicPr>
            <p:blipFill>
              <a:blip r:embed="rId9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a:extLst>
                <a:ext uri="{FF2B5EF4-FFF2-40B4-BE49-F238E27FC236}">
                  <a16:creationId xmlns:a16="http://schemas.microsoft.com/office/drawing/2014/main" id="{E893B643-6D4C-1A0E-844D-307D8748CA41}"/>
                </a:ext>
              </a:extLst>
            </p:cNvPr>
            <p:cNvGrpSpPr/>
            <p:nvPr/>
          </p:nvGrpSpPr>
          <p:grpSpPr>
            <a:xfrm rot="20880000">
              <a:off x="636308" y="4469764"/>
              <a:ext cx="265722" cy="827422"/>
              <a:chOff x="-1973248" y="2258496"/>
              <a:chExt cx="982647" cy="2759603"/>
            </a:xfrm>
            <a:effectLst/>
          </p:grpSpPr>
          <p:sp>
            <p:nvSpPr>
              <p:cNvPr id="17" name="Freeform 262">
                <a:extLst>
                  <a:ext uri="{FF2B5EF4-FFF2-40B4-BE49-F238E27FC236}">
                    <a16:creationId xmlns:a16="http://schemas.microsoft.com/office/drawing/2014/main" id="{0F2F39DB-3501-0F7B-99C0-548785DDCB40}"/>
                  </a:ext>
                </a:extLst>
              </p:cNvPr>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2">
                <a:extLst>
                  <a:ext uri="{FF2B5EF4-FFF2-40B4-BE49-F238E27FC236}">
                    <a16:creationId xmlns:a16="http://schemas.microsoft.com/office/drawing/2014/main" id="{FC701353-4DE5-D70F-AC06-7E48585DD544}"/>
                  </a:ext>
                </a:extLst>
              </p:cNvPr>
              <p:cNvPicPr>
                <a:picLocks noChangeAspect="1" noChangeArrowheads="1"/>
              </p:cNvPicPr>
              <p:nvPr/>
            </p:nvPicPr>
            <p:blipFill>
              <a:blip r:embed="rId9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a:extLst>
                <a:ext uri="{FF2B5EF4-FFF2-40B4-BE49-F238E27FC236}">
                  <a16:creationId xmlns:a16="http://schemas.microsoft.com/office/drawing/2014/main" id="{FD03AFDA-0AB0-9DA8-B1C7-DD30B2CBA3F6}"/>
                </a:ext>
              </a:extLst>
            </p:cNvPr>
            <p:cNvGrpSpPr/>
            <p:nvPr/>
          </p:nvGrpSpPr>
          <p:grpSpPr>
            <a:xfrm>
              <a:off x="1173007" y="4822552"/>
              <a:ext cx="295147" cy="554466"/>
              <a:chOff x="6324600" y="1819276"/>
              <a:chExt cx="1647825" cy="3095625"/>
            </a:xfrm>
            <a:effectLst/>
          </p:grpSpPr>
          <p:sp>
            <p:nvSpPr>
              <p:cNvPr id="15" name="Freeform 260">
                <a:extLst>
                  <a:ext uri="{FF2B5EF4-FFF2-40B4-BE49-F238E27FC236}">
                    <a16:creationId xmlns:a16="http://schemas.microsoft.com/office/drawing/2014/main" id="{F4911B78-4C9C-8D10-C779-DF632D0A1539}"/>
                  </a:ext>
                </a:extLst>
              </p:cNvPr>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5">
                <a:extLst>
                  <a:ext uri="{FF2B5EF4-FFF2-40B4-BE49-F238E27FC236}">
                    <a16:creationId xmlns:a16="http://schemas.microsoft.com/office/drawing/2014/main" id="{2942BD7F-25B9-6F1D-8C95-CA815DFDE007}"/>
                  </a:ext>
                </a:extLst>
              </p:cNvPr>
              <p:cNvPicPr>
                <a:picLocks noChangeAspect="1" noChangeArrowheads="1"/>
              </p:cNvPicPr>
              <p:nvPr/>
            </p:nvPicPr>
            <p:blipFill>
              <a:blip r:embed="rId9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a:extLst>
                <a:ext uri="{FF2B5EF4-FFF2-40B4-BE49-F238E27FC236}">
                  <a16:creationId xmlns:a16="http://schemas.microsoft.com/office/drawing/2014/main" id="{6D2E2837-2493-24C7-D6A1-83695DC9CC59}"/>
                </a:ext>
              </a:extLst>
            </p:cNvPr>
            <p:cNvGrpSpPr/>
            <p:nvPr/>
          </p:nvGrpSpPr>
          <p:grpSpPr>
            <a:xfrm>
              <a:off x="733595" y="5013818"/>
              <a:ext cx="380973" cy="368482"/>
              <a:chOff x="3505200" y="3386136"/>
              <a:chExt cx="1191594" cy="1152525"/>
            </a:xfrm>
            <a:effectLst/>
          </p:grpSpPr>
          <p:sp>
            <p:nvSpPr>
              <p:cNvPr id="11" name="Freeform 256">
                <a:extLst>
                  <a:ext uri="{FF2B5EF4-FFF2-40B4-BE49-F238E27FC236}">
                    <a16:creationId xmlns:a16="http://schemas.microsoft.com/office/drawing/2014/main" id="{C732272E-D819-0049-0655-FE9B038D5365}"/>
                  </a:ext>
                </a:extLst>
              </p:cNvPr>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257">
                <a:extLst>
                  <a:ext uri="{FF2B5EF4-FFF2-40B4-BE49-F238E27FC236}">
                    <a16:creationId xmlns:a16="http://schemas.microsoft.com/office/drawing/2014/main" id="{7411661B-32A8-23A8-2672-9E574CA6FC87}"/>
                  </a:ext>
                </a:extLst>
              </p:cNvPr>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258">
                <a:extLst>
                  <a:ext uri="{FF2B5EF4-FFF2-40B4-BE49-F238E27FC236}">
                    <a16:creationId xmlns:a16="http://schemas.microsoft.com/office/drawing/2014/main" id="{1DF6106D-85C2-455C-0D5E-3C465041462B}"/>
                  </a:ext>
                </a:extLst>
              </p:cNvPr>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2">
                <a:extLst>
                  <a:ext uri="{FF2B5EF4-FFF2-40B4-BE49-F238E27FC236}">
                    <a16:creationId xmlns:a16="http://schemas.microsoft.com/office/drawing/2014/main" id="{8D5DBDC6-1AD9-B17E-DC28-1CE5779BEFC0}"/>
                  </a:ext>
                </a:extLst>
              </p:cNvPr>
              <p:cNvPicPr>
                <a:picLocks noChangeAspect="1" noChangeArrowheads="1"/>
              </p:cNvPicPr>
              <p:nvPr/>
            </p:nvPicPr>
            <p:blipFill>
              <a:blip r:embed="rId9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a:extLst>
                <a:ext uri="{FF2B5EF4-FFF2-40B4-BE49-F238E27FC236}">
                  <a16:creationId xmlns:a16="http://schemas.microsoft.com/office/drawing/2014/main" id="{192826C0-F2E8-02AF-6277-632DFCA71561}"/>
                </a:ext>
              </a:extLst>
            </p:cNvPr>
            <p:cNvGrpSpPr/>
            <p:nvPr/>
          </p:nvGrpSpPr>
          <p:grpSpPr>
            <a:xfrm>
              <a:off x="861713" y="4580776"/>
              <a:ext cx="743247" cy="740981"/>
              <a:chOff x="5813773" y="2221050"/>
              <a:chExt cx="2324698" cy="2317611"/>
            </a:xfrm>
            <a:effectLst/>
          </p:grpSpPr>
          <p:sp>
            <p:nvSpPr>
              <p:cNvPr id="9" name="Freeform 254">
                <a:extLst>
                  <a:ext uri="{FF2B5EF4-FFF2-40B4-BE49-F238E27FC236}">
                    <a16:creationId xmlns:a16="http://schemas.microsoft.com/office/drawing/2014/main" id="{9C7392FC-1664-484F-6B14-81A8100CC61F}"/>
                  </a:ext>
                </a:extLst>
              </p:cNvPr>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3">
                <a:extLst>
                  <a:ext uri="{FF2B5EF4-FFF2-40B4-BE49-F238E27FC236}">
                    <a16:creationId xmlns:a16="http://schemas.microsoft.com/office/drawing/2014/main" id="{4B2C33BD-38FC-592D-99E1-8AEDFE6260A3}"/>
                  </a:ext>
                </a:extLst>
              </p:cNvPr>
              <p:cNvPicPr>
                <a:picLocks noChangeAspect="1" noChangeArrowheads="1"/>
              </p:cNvPicPr>
              <p:nvPr/>
            </p:nvPicPr>
            <p:blipFill>
              <a:blip r:embed="rId92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596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291737"/>
            <a:ext cx="10652454" cy="44873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Individuals with CDGP have a </a:t>
            </a:r>
            <a:r>
              <a:rPr lang="en-GB" sz="1800" b="1" dirty="0">
                <a:solidFill>
                  <a:schemeClr val="tx1"/>
                </a:solidFill>
              </a:rPr>
              <a:t>late but normal puberty</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which starts spontaneously</a:t>
            </a:r>
            <a:r>
              <a:rPr lang="en-GB" sz="1800" baseline="30000" dirty="0">
                <a:solidFill>
                  <a:srgbClr val="E7E6E6">
                    <a:lumMod val="25000"/>
                  </a:srgbClr>
                </a:solidFill>
              </a:rPr>
              <a:t>1</a:t>
            </a:r>
          </a:p>
          <a:p>
            <a:pPr marL="685800" lvl="2">
              <a:lnSpc>
                <a:spcPct val="95000"/>
              </a:lnSpc>
              <a:spcBef>
                <a:spcPts val="1000"/>
              </a:spcBef>
              <a:buClr>
                <a:srgbClr val="006EAB"/>
              </a:buClr>
              <a:defRPr/>
            </a:pPr>
            <a:r>
              <a:rPr lang="en-GB" sz="1600" dirty="0">
                <a:solidFill>
                  <a:srgbClr val="E7E6E6">
                    <a:lumMod val="25000"/>
                  </a:srgbClr>
                </a:solidFill>
              </a:rPr>
              <a:t>Delayed puberty is defined as lack of increase in testicular volume &gt;4 mL </a:t>
            </a:r>
            <a:br>
              <a:rPr lang="en-GB" sz="1600" dirty="0">
                <a:solidFill>
                  <a:srgbClr val="E7E6E6">
                    <a:lumMod val="25000"/>
                  </a:srgbClr>
                </a:solidFill>
              </a:rPr>
            </a:br>
            <a:r>
              <a:rPr lang="en-GB" sz="1600" dirty="0">
                <a:solidFill>
                  <a:srgbClr val="E7E6E6">
                    <a:lumMod val="25000"/>
                  </a:srgbClr>
                </a:solidFill>
              </a:rPr>
              <a:t>at 14 years of age or a gap of &gt;5 years from start to end of genital growth</a:t>
            </a:r>
            <a:r>
              <a:rPr lang="en-GB" sz="1600" baseline="30000" dirty="0">
                <a:solidFill>
                  <a:srgbClr val="E7E6E6">
                    <a:lumMod val="25000"/>
                  </a:srgbClr>
                </a:solidFill>
              </a:rPr>
              <a:t>2</a:t>
            </a:r>
          </a:p>
          <a:p>
            <a:pPr>
              <a:lnSpc>
                <a:spcPct val="95000"/>
              </a:lnSpc>
              <a:buClr>
                <a:srgbClr val="006EAB"/>
              </a:buClr>
              <a:defRPr/>
            </a:pPr>
            <a:r>
              <a:rPr lang="en-GB" sz="1800" dirty="0">
                <a:solidFill>
                  <a:srgbClr val="E7E6E6">
                    <a:lumMod val="25000"/>
                  </a:srgbClr>
                </a:solidFill>
              </a:rPr>
              <a:t>CDGP affects &gt;2% of adolescents, mainly boys</a:t>
            </a:r>
            <a:r>
              <a:rPr lang="en-GB" sz="1800" baseline="30000" dirty="0">
                <a:solidFill>
                  <a:srgbClr val="E7E6E6">
                    <a:lumMod val="25000"/>
                  </a:srgbClr>
                </a:solidFill>
              </a:rPr>
              <a:t>2</a:t>
            </a:r>
            <a:endParaRPr lang="en-GB" sz="1800" dirty="0">
              <a:solidFill>
                <a:srgbClr val="E7E6E6">
                  <a:lumMod val="25000"/>
                </a:srgbClr>
              </a:solidFill>
            </a:endParaRPr>
          </a:p>
          <a:p>
            <a:pPr>
              <a:lnSpc>
                <a:spcPct val="95000"/>
              </a:lnSpc>
              <a:buClr>
                <a:srgbClr val="006EAB"/>
              </a:buClr>
              <a:defRPr/>
            </a:pPr>
            <a:r>
              <a:rPr lang="en-GB" sz="1800" dirty="0">
                <a:solidFill>
                  <a:srgbClr val="E7E6E6">
                    <a:lumMod val="25000"/>
                  </a:srgbClr>
                </a:solidFill>
              </a:rPr>
              <a:t>A family history of delayed puberty is present in 50‒75% of cases</a:t>
            </a:r>
            <a:r>
              <a:rPr lang="en-GB" sz="1800" baseline="30000" dirty="0">
                <a:solidFill>
                  <a:srgbClr val="E7E6E6">
                    <a:lumMod val="25000"/>
                  </a:srgbClr>
                </a:solidFill>
              </a:rPr>
              <a:t>2</a:t>
            </a:r>
            <a:endParaRPr lang="en-GB" sz="1800" dirty="0">
              <a:solidFill>
                <a:srgbClr val="E7E6E6">
                  <a:lumMod val="25000"/>
                </a:srgbClr>
              </a:solidFill>
            </a:endParaRPr>
          </a:p>
          <a:p>
            <a:pPr>
              <a:lnSpc>
                <a:spcPct val="95000"/>
              </a:lnSpc>
              <a:buClr>
                <a:srgbClr val="006EAB"/>
              </a:buClr>
              <a:defRPr/>
            </a:pPr>
            <a:r>
              <a:rPr lang="en-GB" sz="1800" b="1" dirty="0">
                <a:solidFill>
                  <a:schemeClr val="tx1"/>
                </a:solidFill>
              </a:rPr>
              <a:t>Clinical assessment</a:t>
            </a:r>
            <a:r>
              <a:rPr lang="en-GB" sz="1800" dirty="0">
                <a:solidFill>
                  <a:srgbClr val="E7E6E6">
                    <a:lumMod val="25000"/>
                  </a:srgbClr>
                </a:solidFill>
              </a:rPr>
              <a:t> should include full physical and genital examination, </a:t>
            </a:r>
            <a:br>
              <a:rPr lang="en-GB" sz="1800" dirty="0">
                <a:solidFill>
                  <a:srgbClr val="E7E6E6">
                    <a:lumMod val="25000"/>
                  </a:srgbClr>
                </a:solidFill>
              </a:rPr>
            </a:br>
            <a:r>
              <a:rPr lang="en-GB" sz="1800" dirty="0">
                <a:solidFill>
                  <a:srgbClr val="E7E6E6">
                    <a:lumMod val="25000"/>
                  </a:srgbClr>
                </a:solidFill>
              </a:rPr>
              <a:t>evaluation of the pattern of growth and skeletal maturation of the person, </a:t>
            </a:r>
            <a:br>
              <a:rPr lang="en-GB" sz="1800" dirty="0">
                <a:solidFill>
                  <a:srgbClr val="E7E6E6">
                    <a:lumMod val="25000"/>
                  </a:srgbClr>
                </a:solidFill>
              </a:rPr>
            </a:br>
            <a:r>
              <a:rPr lang="en-GB" sz="1800" dirty="0">
                <a:solidFill>
                  <a:srgbClr val="E7E6E6">
                    <a:lumMod val="25000"/>
                  </a:srgbClr>
                </a:solidFill>
              </a:rPr>
              <a:t>family history of puberty, and measuring the height of the parents</a:t>
            </a:r>
            <a:r>
              <a:rPr lang="en-GB" sz="1800" baseline="30000" dirty="0">
                <a:solidFill>
                  <a:srgbClr val="E7E6E6">
                    <a:lumMod val="25000"/>
                  </a:srgbClr>
                </a:solidFill>
              </a:rPr>
              <a:t>3</a:t>
            </a:r>
          </a:p>
          <a:p>
            <a:pPr>
              <a:lnSpc>
                <a:spcPct val="95000"/>
              </a:lnSpc>
              <a:buClr>
                <a:srgbClr val="006EAB"/>
              </a:buClr>
              <a:defRPr/>
            </a:pPr>
            <a:r>
              <a:rPr lang="en-GB" sz="1800" b="1" dirty="0">
                <a:solidFill>
                  <a:schemeClr val="tx1"/>
                </a:solidFill>
              </a:rPr>
              <a:t>Diagnosis</a:t>
            </a:r>
            <a:r>
              <a:rPr lang="en-GB" sz="1800" dirty="0">
                <a:solidFill>
                  <a:srgbClr val="E7E6E6">
                    <a:lumMod val="25000"/>
                  </a:srgbClr>
                </a:solidFill>
              </a:rPr>
              <a:t> requires exclusion of other causes of pubertal delay; these are mainly organic, genetic and nutritional diseases, </a:t>
            </a:r>
            <a:r>
              <a:rPr lang="en-GB" sz="1800" i="1" dirty="0">
                <a:solidFill>
                  <a:srgbClr val="E7E6E6">
                    <a:lumMod val="25000"/>
                  </a:srgbClr>
                </a:solidFill>
              </a:rPr>
              <a:t>e.g.</a:t>
            </a:r>
            <a:r>
              <a:rPr lang="en-GB" sz="1800" dirty="0">
                <a:solidFill>
                  <a:srgbClr val="E7E6E6">
                    <a:lumMod val="25000"/>
                  </a:srgbClr>
                </a:solidFill>
              </a:rPr>
              <a:t> intestinal malabsorption, subclinical hypothyroidism or cystic fibrosis</a:t>
            </a:r>
            <a:r>
              <a:rPr lang="en-GB" sz="1800" baseline="30000" dirty="0">
                <a:solidFill>
                  <a:srgbClr val="E7E6E6">
                    <a:lumMod val="25000"/>
                  </a:srgbClr>
                </a:solidFill>
              </a:rPr>
              <a:t>3</a:t>
            </a:r>
            <a:endParaRPr lang="en-GB" sz="1800" dirty="0">
              <a:solidFill>
                <a:srgbClr val="E7E6E6">
                  <a:lumMod val="25000"/>
                </a:srgbClr>
              </a:solidFill>
            </a:endParaRPr>
          </a:p>
          <a:p>
            <a:pPr>
              <a:lnSpc>
                <a:spcPct val="95000"/>
              </a:lnSpc>
              <a:buClr>
                <a:srgbClr val="006EAB"/>
              </a:buClr>
              <a:defRPr/>
            </a:pPr>
            <a:r>
              <a:rPr lang="en-GB" sz="1800" dirty="0">
                <a:solidFill>
                  <a:srgbClr val="E7E6E6">
                    <a:lumMod val="25000"/>
                  </a:srgbClr>
                </a:solidFill>
              </a:rPr>
              <a:t>Spontaneous start of puberty by 18 years of age is the </a:t>
            </a:r>
            <a:r>
              <a:rPr lang="en-GB" sz="1800" b="1" dirty="0">
                <a:solidFill>
                  <a:schemeClr val="tx1"/>
                </a:solidFill>
              </a:rPr>
              <a:t>gold standard</a:t>
            </a:r>
            <a:r>
              <a:rPr lang="en-GB" sz="1800" dirty="0">
                <a:solidFill>
                  <a:srgbClr val="E7E6E6">
                    <a:lumMod val="25000"/>
                  </a:srgbClr>
                </a:solidFill>
              </a:rPr>
              <a:t> for </a:t>
            </a:r>
            <a:r>
              <a:rPr lang="en-GB" sz="1800" b="1" dirty="0">
                <a:solidFill>
                  <a:srgbClr val="E7E6E6">
                    <a:lumMod val="25000"/>
                  </a:srgbClr>
                </a:solidFill>
              </a:rPr>
              <a:t>distinguishing between CDGP and permanent hypogonadotropic hypogonadism</a:t>
            </a:r>
            <a:r>
              <a:rPr lang="en-GB" sz="1800" baseline="30000" dirty="0">
                <a:solidFill>
                  <a:srgbClr val="E7E6E6">
                    <a:lumMod val="25000"/>
                  </a:srgbClr>
                </a:solidFill>
              </a:rPr>
              <a:t>2</a:t>
            </a:r>
            <a:endParaRPr lang="en-GB" sz="1800" dirty="0">
              <a:solidFill>
                <a:srgbClr val="E7E6E6">
                  <a:lumMod val="25000"/>
                </a:srgbClr>
              </a:solidFill>
            </a:endParaRP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Differential diagnosis: constitutional delay </a:t>
            </a:r>
            <a:br>
              <a:rPr lang="en-GB" dirty="0"/>
            </a:br>
            <a:r>
              <a:rPr lang="en-GB" dirty="0"/>
              <a:t>of growth and puberty</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5984478"/>
            <a:ext cx="10145856" cy="369332"/>
          </a:xfrm>
          <a:prstGeom prst="rect">
            <a:avLst/>
          </a:prstGeom>
          <a:noFill/>
        </p:spPr>
        <p:txBody>
          <a:bodyPr wrap="square" rtlCol="0" anchor="b">
            <a:spAutoFit/>
          </a:bodyPr>
          <a:lstStyle/>
          <a:p>
            <a:r>
              <a:rPr lang="da-DK" altLang="en-US" sz="900" dirty="0">
                <a:solidFill>
                  <a:srgbClr val="005294"/>
                </a:solidFill>
              </a:rPr>
              <a:t>CDGP,</a:t>
            </a:r>
            <a:r>
              <a:rPr lang="en-GB" altLang="en-US" sz="900" dirty="0">
                <a:solidFill>
                  <a:srgbClr val="005294"/>
                </a:solidFill>
              </a:rPr>
              <a:t> constitutional delay of growth and puberty.</a:t>
            </a:r>
            <a:endParaRPr lang="da-DK" altLang="en-US" sz="900" dirty="0">
              <a:solidFill>
                <a:srgbClr val="005294"/>
              </a:solidFill>
            </a:endParaRPr>
          </a:p>
          <a:p>
            <a:r>
              <a:rPr lang="da-DK" altLang="en-US" sz="900" b="1" dirty="0">
                <a:solidFill>
                  <a:srgbClr val="005294"/>
                </a:solidFill>
              </a:rPr>
              <a:t>1. </a:t>
            </a:r>
            <a:r>
              <a:rPr lang="da-DK" altLang="en-US" sz="900" dirty="0">
                <a:solidFill>
                  <a:srgbClr val="005294"/>
                </a:solidFill>
              </a:rPr>
              <a:t>Boehm U </a:t>
            </a:r>
            <a:r>
              <a:rPr lang="da-DK" altLang="en-US" sz="900" i="1" dirty="0">
                <a:solidFill>
                  <a:srgbClr val="005294"/>
                </a:solidFill>
              </a:rPr>
              <a:t>et al. Nat Rev Endocrinol </a:t>
            </a:r>
            <a:r>
              <a:rPr lang="da-DK" altLang="en-US" sz="900" dirty="0">
                <a:solidFill>
                  <a:srgbClr val="005294"/>
                </a:solidFill>
              </a:rPr>
              <a:t>2015;11:547–64; </a:t>
            </a:r>
            <a:r>
              <a:rPr lang="da-DK" altLang="en-US" sz="900" b="1" dirty="0">
                <a:solidFill>
                  <a:srgbClr val="005294"/>
                </a:solidFill>
              </a:rPr>
              <a:t>2. </a:t>
            </a:r>
            <a:r>
              <a:rPr lang="da-DK" altLang="en-US" sz="900" dirty="0">
                <a:solidFill>
                  <a:srgbClr val="005294"/>
                </a:solidFill>
              </a:rPr>
              <a:t>Gaudino R </a:t>
            </a:r>
            <a:r>
              <a:rPr lang="da-DK" altLang="en-US" sz="900" i="1" dirty="0">
                <a:solidFill>
                  <a:srgbClr val="005294"/>
                </a:solidFill>
              </a:rPr>
              <a:t>et al. Ital J Pediatr </a:t>
            </a:r>
            <a:r>
              <a:rPr lang="da-DK" altLang="en-US" sz="900" dirty="0">
                <a:solidFill>
                  <a:srgbClr val="005294"/>
                </a:solidFill>
              </a:rPr>
              <a:t>2022;48:45; </a:t>
            </a:r>
            <a:r>
              <a:rPr lang="da-DK" altLang="en-US" sz="900" b="1" dirty="0">
                <a:solidFill>
                  <a:srgbClr val="005294"/>
                </a:solidFill>
              </a:rPr>
              <a:t>3. </a:t>
            </a:r>
            <a:r>
              <a:rPr lang="da-DK" altLang="en-US" sz="900" dirty="0">
                <a:solidFill>
                  <a:srgbClr val="005294"/>
                </a:solidFill>
              </a:rPr>
              <a:t>Soliman AT, De Sanctis V. </a:t>
            </a:r>
            <a:r>
              <a:rPr lang="da-DK" altLang="en-US" sz="900" i="1" dirty="0">
                <a:solidFill>
                  <a:srgbClr val="005294"/>
                </a:solidFill>
              </a:rPr>
              <a:t>Indian J Endocrinol Metab </a:t>
            </a:r>
            <a:r>
              <a:rPr lang="da-DK" altLang="en-US" sz="900" dirty="0">
                <a:solidFill>
                  <a:srgbClr val="005294"/>
                </a:solidFill>
              </a:rPr>
              <a:t>2012;16:698–705.</a:t>
            </a: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17" name="Group 16">
            <a:extLst>
              <a:ext uri="{FF2B5EF4-FFF2-40B4-BE49-F238E27FC236}">
                <a16:creationId xmlns:a16="http://schemas.microsoft.com/office/drawing/2014/main" id="{A45BCD62-3363-272D-94D7-BC01D8D61933}"/>
              </a:ext>
            </a:extLst>
          </p:cNvPr>
          <p:cNvGrpSpPr/>
          <p:nvPr/>
        </p:nvGrpSpPr>
        <p:grpSpPr>
          <a:xfrm>
            <a:off x="8884936" y="631619"/>
            <a:ext cx="2258002" cy="3409434"/>
            <a:chOff x="9640044" y="558624"/>
            <a:chExt cx="1594900" cy="2408193"/>
          </a:xfrm>
        </p:grpSpPr>
        <p:pic>
          <p:nvPicPr>
            <p:cNvPr id="5" name="Graphic 4">
              <a:extLst>
                <a:ext uri="{FF2B5EF4-FFF2-40B4-BE49-F238E27FC236}">
                  <a16:creationId xmlns:a16="http://schemas.microsoft.com/office/drawing/2014/main" id="{303D4EAA-60E8-6599-BB8A-88E88A3ED1B3}"/>
                </a:ext>
              </a:extLst>
            </p:cNvPr>
            <p:cNvPicPr>
              <a:picLocks/>
            </p:cNvPicPr>
            <p:nvPr/>
          </p:nvPicPr>
          <p:blipFill rotWithShape="1">
            <a:blip r:embed="rId3">
              <a:extLst>
                <a:ext uri="{96DAC541-7B7A-43D3-8B79-37D633B846F1}">
                  <asvg:svgBlip xmlns:asvg="http://schemas.microsoft.com/office/drawing/2016/SVG/main" r:embed="rId4"/>
                </a:ext>
              </a:extLst>
            </a:blip>
            <a:srcRect l="27205" r="27446"/>
            <a:stretch/>
          </p:blipFill>
          <p:spPr>
            <a:xfrm>
              <a:off x="10566013" y="1491740"/>
              <a:ext cx="668931" cy="1475077"/>
            </a:xfrm>
            <a:prstGeom prst="rect">
              <a:avLst/>
            </a:prstGeom>
          </p:spPr>
        </p:pic>
        <p:grpSp>
          <p:nvGrpSpPr>
            <p:cNvPr id="16" name="Group 15">
              <a:extLst>
                <a:ext uri="{FF2B5EF4-FFF2-40B4-BE49-F238E27FC236}">
                  <a16:creationId xmlns:a16="http://schemas.microsoft.com/office/drawing/2014/main" id="{F9765538-6D4B-3900-420C-0ADDBAC4E75D}"/>
                </a:ext>
              </a:extLst>
            </p:cNvPr>
            <p:cNvGrpSpPr/>
            <p:nvPr/>
          </p:nvGrpSpPr>
          <p:grpSpPr>
            <a:xfrm>
              <a:off x="9640044" y="558624"/>
              <a:ext cx="1342285" cy="1342285"/>
              <a:chOff x="5603762" y="1940224"/>
              <a:chExt cx="3810000" cy="3810000"/>
            </a:xfrm>
          </p:grpSpPr>
          <p:sp>
            <p:nvSpPr>
              <p:cNvPr id="14" name="Isosceles Triangle 13">
                <a:extLst>
                  <a:ext uri="{FF2B5EF4-FFF2-40B4-BE49-F238E27FC236}">
                    <a16:creationId xmlns:a16="http://schemas.microsoft.com/office/drawing/2014/main" id="{3D10BE78-ECF0-EAF3-74D9-CC53428FEFD3}"/>
                  </a:ext>
                </a:extLst>
              </p:cNvPr>
              <p:cNvSpPr/>
              <p:nvPr/>
            </p:nvSpPr>
            <p:spPr>
              <a:xfrm>
                <a:off x="7710136" y="2703871"/>
                <a:ext cx="1471299" cy="1268361"/>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F8144904-A64E-D32E-E590-0DEC7E0B6FE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603762" y="1940224"/>
                <a:ext cx="3810000" cy="3810000"/>
              </a:xfrm>
              <a:prstGeom prst="rect">
                <a:avLst/>
              </a:prstGeom>
            </p:spPr>
          </p:pic>
          <p:pic>
            <p:nvPicPr>
              <p:cNvPr id="15" name="Graphic 14">
                <a:extLst>
                  <a:ext uri="{FF2B5EF4-FFF2-40B4-BE49-F238E27FC236}">
                    <a16:creationId xmlns:a16="http://schemas.microsoft.com/office/drawing/2014/main" id="{28727ACC-3546-BE22-F9DB-4639746A6AD1}"/>
                  </a:ext>
                </a:extLst>
              </p:cNvPr>
              <p:cNvPicPr>
                <a:picLocks/>
              </p:cNvPicPr>
              <p:nvPr/>
            </p:nvPicPr>
            <p:blipFill rotWithShape="1">
              <a:blip r:embed="rId7">
                <a:extLst>
                  <a:ext uri="{96DAC541-7B7A-43D3-8B79-37D633B846F1}">
                    <asvg:svgBlip xmlns:asvg="http://schemas.microsoft.com/office/drawing/2016/SVG/main" r:embed="rId8"/>
                  </a:ext>
                </a:extLst>
              </a:blip>
              <a:srcRect l="71212" t="32302" r="22181" b="49396"/>
              <a:stretch/>
            </p:blipFill>
            <p:spPr>
              <a:xfrm>
                <a:off x="8316930" y="3170945"/>
                <a:ext cx="251717" cy="697275"/>
              </a:xfrm>
              <a:prstGeom prst="rect">
                <a:avLst/>
              </a:prstGeom>
            </p:spPr>
          </p:pic>
        </p:grpSp>
      </p:grpSp>
    </p:spTree>
    <p:extLst>
      <p:ext uri="{BB962C8B-B14F-4D97-AF65-F5344CB8AC3E}">
        <p14:creationId xmlns:p14="http://schemas.microsoft.com/office/powerpoint/2010/main" val="322971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291737"/>
            <a:ext cx="10652454" cy="41544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In boys, treatment is usually limited to </a:t>
            </a:r>
            <a:r>
              <a:rPr lang="en-GB" sz="1800" b="1" dirty="0">
                <a:solidFill>
                  <a:schemeClr val="tx1"/>
                </a:solidFill>
              </a:rPr>
              <a:t>prepubertal individuals </a:t>
            </a:r>
            <a:br>
              <a:rPr lang="en-GB" sz="1800" b="1" dirty="0">
                <a:solidFill>
                  <a:schemeClr val="tx1"/>
                </a:solidFill>
              </a:rPr>
            </a:br>
            <a:r>
              <a:rPr lang="en-GB" sz="1800" b="1" dirty="0">
                <a:solidFill>
                  <a:schemeClr val="tx1"/>
                </a:solidFill>
              </a:rPr>
              <a:t>aged &gt;14 years with psychological distress</a:t>
            </a:r>
            <a:r>
              <a:rPr lang="en-GB" sz="1800" baseline="30000" dirty="0">
                <a:solidFill>
                  <a:srgbClr val="E7E6E6">
                    <a:lumMod val="25000"/>
                  </a:srgbClr>
                </a:solidFill>
              </a:rPr>
              <a:t>1</a:t>
            </a:r>
          </a:p>
          <a:p>
            <a:pPr>
              <a:lnSpc>
                <a:spcPct val="95000"/>
              </a:lnSpc>
              <a:buClr>
                <a:srgbClr val="006EAB"/>
              </a:buClr>
              <a:defRPr/>
            </a:pPr>
            <a:r>
              <a:rPr lang="en-GB" sz="1800" dirty="0" err="1">
                <a:solidFill>
                  <a:srgbClr val="E7E6E6">
                    <a:lumMod val="25000"/>
                  </a:srgbClr>
                </a:solidFill>
              </a:rPr>
              <a:t>TTh</a:t>
            </a:r>
            <a:r>
              <a:rPr lang="en-GB" sz="1800" dirty="0">
                <a:solidFill>
                  <a:srgbClr val="E7E6E6">
                    <a:lumMod val="25000"/>
                  </a:srgbClr>
                </a:solidFill>
              </a:rPr>
              <a:t> can be used to induce pubertal development </a:t>
            </a:r>
            <a:br>
              <a:rPr lang="en-GB" sz="1800" dirty="0">
                <a:solidFill>
                  <a:srgbClr val="E7E6E6">
                    <a:lumMod val="25000"/>
                  </a:srgbClr>
                </a:solidFill>
              </a:rPr>
            </a:br>
            <a:r>
              <a:rPr lang="en-GB" sz="1800" dirty="0">
                <a:solidFill>
                  <a:srgbClr val="E7E6E6">
                    <a:lumMod val="25000"/>
                  </a:srgbClr>
                </a:solidFill>
              </a:rPr>
              <a:t>and accelerate growth</a:t>
            </a:r>
            <a:r>
              <a:rPr lang="en-GB" sz="1800" baseline="30000" dirty="0">
                <a:solidFill>
                  <a:srgbClr val="E7E6E6">
                    <a:lumMod val="25000"/>
                  </a:srgbClr>
                </a:solidFill>
              </a:rPr>
              <a:t>1</a:t>
            </a:r>
          </a:p>
          <a:p>
            <a:pPr marL="228600" lvl="1">
              <a:lnSpc>
                <a:spcPct val="95000"/>
              </a:lnSpc>
              <a:spcBef>
                <a:spcPts val="1000"/>
              </a:spcBef>
              <a:buClr>
                <a:srgbClr val="006EAB"/>
              </a:buClr>
              <a:defRPr/>
            </a:pPr>
            <a:r>
              <a:rPr lang="en-GB" sz="1800" dirty="0">
                <a:solidFill>
                  <a:srgbClr val="E7E6E6">
                    <a:lumMod val="25000"/>
                  </a:srgbClr>
                </a:solidFill>
              </a:rPr>
              <a:t>The optimal type, timing, dose and duration of treatment and </a:t>
            </a:r>
            <a:br>
              <a:rPr lang="en-GB" sz="1800" dirty="0">
                <a:solidFill>
                  <a:srgbClr val="E7E6E6">
                    <a:lumMod val="25000"/>
                  </a:srgbClr>
                </a:solidFill>
              </a:rPr>
            </a:br>
            <a:r>
              <a:rPr lang="en-GB" sz="1800" dirty="0">
                <a:solidFill>
                  <a:srgbClr val="E7E6E6">
                    <a:lumMod val="25000"/>
                  </a:srgbClr>
                </a:solidFill>
              </a:rPr>
              <a:t>the possible use of adjunctive or alternate therapies are </a:t>
            </a:r>
            <a:r>
              <a:rPr lang="en-GB" sz="1800" b="1" dirty="0">
                <a:solidFill>
                  <a:srgbClr val="E7E6E6">
                    <a:lumMod val="25000"/>
                  </a:srgbClr>
                </a:solidFill>
              </a:rPr>
              <a:t>yet </a:t>
            </a:r>
            <a:br>
              <a:rPr lang="en-GB" sz="1800" b="1" dirty="0">
                <a:solidFill>
                  <a:srgbClr val="E7E6E6">
                    <a:lumMod val="25000"/>
                  </a:srgbClr>
                </a:solidFill>
              </a:rPr>
            </a:br>
            <a:r>
              <a:rPr lang="en-GB" sz="1800" b="1" dirty="0">
                <a:solidFill>
                  <a:srgbClr val="E7E6E6">
                    <a:lumMod val="25000"/>
                  </a:srgbClr>
                </a:solidFill>
              </a:rPr>
              <a:t>to be determined</a:t>
            </a:r>
            <a:r>
              <a:rPr lang="en-GB" sz="1800" baseline="30000" dirty="0">
                <a:solidFill>
                  <a:srgbClr val="E7E6E6">
                    <a:lumMod val="25000"/>
                  </a:srgbClr>
                </a:solidFill>
              </a:rPr>
              <a:t>2</a:t>
            </a:r>
          </a:p>
          <a:p>
            <a:pPr>
              <a:lnSpc>
                <a:spcPct val="95000"/>
              </a:lnSpc>
              <a:buClr>
                <a:srgbClr val="006EAB"/>
              </a:buClr>
              <a:defRPr/>
            </a:pPr>
            <a:r>
              <a:rPr lang="en-GB" sz="1800" dirty="0">
                <a:solidFill>
                  <a:srgbClr val="E7E6E6">
                    <a:lumMod val="25000"/>
                  </a:srgbClr>
                </a:solidFill>
              </a:rPr>
              <a:t>During treatment, a </a:t>
            </a:r>
            <a:r>
              <a:rPr lang="en-GB" sz="1800" b="1" dirty="0">
                <a:solidFill>
                  <a:schemeClr val="tx1"/>
                </a:solidFill>
              </a:rPr>
              <a:t>progressive increase in testicular volume</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confirms a diagnosis of CDGP</a:t>
            </a:r>
            <a:r>
              <a:rPr lang="en-GB" sz="1800" baseline="30000" dirty="0">
                <a:solidFill>
                  <a:srgbClr val="E7E6E6">
                    <a:lumMod val="25000"/>
                  </a:srgbClr>
                </a:solidFill>
              </a:rPr>
              <a:t>1</a:t>
            </a:r>
          </a:p>
          <a:p>
            <a:pPr>
              <a:lnSpc>
                <a:spcPct val="95000"/>
              </a:lnSpc>
              <a:buClr>
                <a:srgbClr val="006EAB"/>
              </a:buClr>
              <a:defRPr/>
            </a:pPr>
            <a:r>
              <a:rPr lang="en-GB" sz="1800" dirty="0">
                <a:solidFill>
                  <a:srgbClr val="E7E6E6">
                    <a:lumMod val="25000"/>
                  </a:srgbClr>
                </a:solidFill>
              </a:rPr>
              <a:t>Treatment should continue until a testicular volume of 12 mL is reached – at this point, </a:t>
            </a:r>
            <a:br>
              <a:rPr lang="en-GB" sz="1800" dirty="0">
                <a:solidFill>
                  <a:srgbClr val="E7E6E6">
                    <a:lumMod val="25000"/>
                  </a:srgbClr>
                </a:solidFill>
              </a:rPr>
            </a:br>
            <a:r>
              <a:rPr lang="en-GB" sz="1800" dirty="0">
                <a:solidFill>
                  <a:srgbClr val="E7E6E6">
                    <a:lumMod val="25000"/>
                  </a:srgbClr>
                </a:solidFill>
              </a:rPr>
              <a:t>a sufficient amount of testosterone can be produced to allow normal growth</a:t>
            </a:r>
            <a:r>
              <a:rPr lang="en-GB" sz="1800" baseline="30000" dirty="0">
                <a:solidFill>
                  <a:srgbClr val="E7E6E6">
                    <a:lumMod val="25000"/>
                  </a:srgbClr>
                </a:solidFill>
              </a:rPr>
              <a:t>1</a:t>
            </a:r>
          </a:p>
          <a:p>
            <a:pPr>
              <a:lnSpc>
                <a:spcPct val="95000"/>
              </a:lnSpc>
              <a:buClr>
                <a:srgbClr val="006EAB"/>
              </a:buClr>
              <a:defRPr/>
            </a:pPr>
            <a:r>
              <a:rPr lang="en-GB" sz="1800" dirty="0">
                <a:solidFill>
                  <a:srgbClr val="E7E6E6">
                    <a:lumMod val="25000"/>
                  </a:srgbClr>
                </a:solidFill>
              </a:rPr>
              <a:t>The start of treatment should be individualised, depending on the psychological impact </a:t>
            </a:r>
            <a:br>
              <a:rPr lang="en-GB" sz="1800" dirty="0">
                <a:solidFill>
                  <a:srgbClr val="E7E6E6">
                    <a:lumMod val="25000"/>
                  </a:srgbClr>
                </a:solidFill>
              </a:rPr>
            </a:br>
            <a:r>
              <a:rPr lang="en-GB" sz="1800" dirty="0">
                <a:solidFill>
                  <a:srgbClr val="E7E6E6">
                    <a:lumMod val="25000"/>
                  </a:srgbClr>
                </a:solidFill>
              </a:rPr>
              <a:t>of CDGP, </a:t>
            </a:r>
            <a:r>
              <a:rPr lang="en-GB" sz="1800" i="1" dirty="0">
                <a:solidFill>
                  <a:srgbClr val="E7E6E6">
                    <a:lumMod val="25000"/>
                  </a:srgbClr>
                </a:solidFill>
              </a:rPr>
              <a:t>e.g.</a:t>
            </a:r>
            <a:r>
              <a:rPr lang="en-GB" sz="1800" dirty="0">
                <a:solidFill>
                  <a:srgbClr val="E7E6E6">
                    <a:lumMod val="25000"/>
                  </a:srgbClr>
                </a:solidFill>
              </a:rPr>
              <a:t> low self-esteem, poor school performance, depression and bullying</a:t>
            </a:r>
            <a:r>
              <a:rPr lang="en-GB" sz="1800" baseline="30000" dirty="0">
                <a:solidFill>
                  <a:srgbClr val="E7E6E6">
                    <a:lumMod val="25000"/>
                  </a:srgbClr>
                </a:solidFill>
              </a:rPr>
              <a:t>1</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Treatment of constitutional delay </a:t>
            </a:r>
            <a:br>
              <a:rPr lang="en-GB" dirty="0"/>
            </a:br>
            <a:r>
              <a:rPr lang="en-GB" dirty="0"/>
              <a:t>of growth and puberty</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5984478"/>
            <a:ext cx="10145856" cy="369332"/>
          </a:xfrm>
          <a:prstGeom prst="rect">
            <a:avLst/>
          </a:prstGeom>
          <a:noFill/>
        </p:spPr>
        <p:txBody>
          <a:bodyPr wrap="square" rtlCol="0" anchor="b">
            <a:spAutoFit/>
          </a:bodyPr>
          <a:lstStyle/>
          <a:p>
            <a:r>
              <a:rPr lang="da-DK" altLang="en-US" sz="900" dirty="0">
                <a:solidFill>
                  <a:srgbClr val="005294"/>
                </a:solidFill>
              </a:rPr>
              <a:t>CDGP,</a:t>
            </a:r>
            <a:r>
              <a:rPr lang="en-GB" altLang="en-US" sz="900" dirty="0">
                <a:solidFill>
                  <a:srgbClr val="005294"/>
                </a:solidFill>
              </a:rPr>
              <a:t> constitutional delay of growth and puberty; </a:t>
            </a:r>
            <a:r>
              <a:rPr lang="en-GB" altLang="en-US" sz="900" dirty="0" err="1">
                <a:solidFill>
                  <a:srgbClr val="005294"/>
                </a:solidFill>
              </a:rPr>
              <a:t>TTh</a:t>
            </a:r>
            <a:r>
              <a:rPr lang="en-GB" altLang="en-US" sz="900" dirty="0">
                <a:solidFill>
                  <a:srgbClr val="005294"/>
                </a:solidFill>
              </a:rPr>
              <a:t>, testosterone therapy.</a:t>
            </a:r>
            <a:r>
              <a:rPr lang="da-DK" altLang="en-US" sz="900" dirty="0">
                <a:solidFill>
                  <a:srgbClr val="005294"/>
                </a:solidFill>
              </a:rPr>
              <a:t> </a:t>
            </a:r>
          </a:p>
          <a:p>
            <a:r>
              <a:rPr lang="da-DK" altLang="en-US" sz="900" b="1" dirty="0">
                <a:solidFill>
                  <a:srgbClr val="005294"/>
                </a:solidFill>
              </a:rPr>
              <a:t>1. </a:t>
            </a:r>
            <a:r>
              <a:rPr lang="da-DK" altLang="en-US" sz="900" dirty="0">
                <a:solidFill>
                  <a:srgbClr val="005294"/>
                </a:solidFill>
              </a:rPr>
              <a:t>Gaudino R </a:t>
            </a:r>
            <a:r>
              <a:rPr lang="da-DK" altLang="en-US" sz="900" i="1" dirty="0">
                <a:solidFill>
                  <a:srgbClr val="005294"/>
                </a:solidFill>
              </a:rPr>
              <a:t>et al. Ital J Pediatr </a:t>
            </a:r>
            <a:r>
              <a:rPr lang="da-DK" altLang="en-US" sz="900" dirty="0">
                <a:solidFill>
                  <a:srgbClr val="005294"/>
                </a:solidFill>
              </a:rPr>
              <a:t>2022;48:45; </a:t>
            </a:r>
            <a:r>
              <a:rPr lang="da-DK" altLang="en-US" sz="900" b="1" dirty="0">
                <a:solidFill>
                  <a:srgbClr val="005294"/>
                </a:solidFill>
              </a:rPr>
              <a:t>2. </a:t>
            </a:r>
            <a:r>
              <a:rPr lang="da-DK" altLang="en-US" sz="900" dirty="0">
                <a:solidFill>
                  <a:srgbClr val="005294"/>
                </a:solidFill>
              </a:rPr>
              <a:t>Soliman AT, De Sanctis V. </a:t>
            </a:r>
            <a:r>
              <a:rPr lang="da-DK" altLang="en-US" sz="900" i="1" dirty="0">
                <a:solidFill>
                  <a:srgbClr val="005294"/>
                </a:solidFill>
              </a:rPr>
              <a:t>Indian J Endocrinol Metab </a:t>
            </a:r>
            <a:r>
              <a:rPr lang="da-DK" altLang="en-US" sz="900" dirty="0">
                <a:solidFill>
                  <a:srgbClr val="005294"/>
                </a:solidFill>
              </a:rPr>
              <a:t>2012;16:698–705.</a:t>
            </a: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3" name="Group 2">
            <a:extLst>
              <a:ext uri="{FF2B5EF4-FFF2-40B4-BE49-F238E27FC236}">
                <a16:creationId xmlns:a16="http://schemas.microsoft.com/office/drawing/2014/main" id="{D814AA85-E8CC-4231-0F5D-889811A8714D}"/>
              </a:ext>
            </a:extLst>
          </p:cNvPr>
          <p:cNvGrpSpPr/>
          <p:nvPr/>
        </p:nvGrpSpPr>
        <p:grpSpPr>
          <a:xfrm>
            <a:off x="9026013" y="2899293"/>
            <a:ext cx="722730" cy="939357"/>
            <a:chOff x="636308" y="4123309"/>
            <a:chExt cx="968652" cy="1258991"/>
          </a:xfrm>
          <a:effectLst>
            <a:outerShdw blurRad="76200" dir="18900000" sy="23000" kx="-1200000" algn="bl" rotWithShape="0">
              <a:prstClr val="black">
                <a:alpha val="20000"/>
              </a:prstClr>
            </a:outerShdw>
          </a:effectLst>
        </p:grpSpPr>
        <p:grpSp>
          <p:nvGrpSpPr>
            <p:cNvPr id="4" name="Group 3">
              <a:extLst>
                <a:ext uri="{FF2B5EF4-FFF2-40B4-BE49-F238E27FC236}">
                  <a16:creationId xmlns:a16="http://schemas.microsoft.com/office/drawing/2014/main" id="{A1684EC4-D44F-E9C7-2DCD-9C5B953F9737}"/>
                </a:ext>
              </a:extLst>
            </p:cNvPr>
            <p:cNvGrpSpPr/>
            <p:nvPr/>
          </p:nvGrpSpPr>
          <p:grpSpPr>
            <a:xfrm>
              <a:off x="840019" y="4123309"/>
              <a:ext cx="515126" cy="1201755"/>
              <a:chOff x="6477000" y="1764989"/>
              <a:chExt cx="1389361" cy="3241288"/>
            </a:xfrm>
            <a:effectLst/>
          </p:grpSpPr>
          <p:sp>
            <p:nvSpPr>
              <p:cNvPr id="25" name="Freeform 264">
                <a:extLst>
                  <a:ext uri="{FF2B5EF4-FFF2-40B4-BE49-F238E27FC236}">
                    <a16:creationId xmlns:a16="http://schemas.microsoft.com/office/drawing/2014/main" id="{B8B8B332-B2FD-4444-8B82-67164AF5916D}"/>
                  </a:ext>
                </a:extLst>
              </p:cNvPr>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Picture 6">
                <a:extLst>
                  <a:ext uri="{FF2B5EF4-FFF2-40B4-BE49-F238E27FC236}">
                    <a16:creationId xmlns:a16="http://schemas.microsoft.com/office/drawing/2014/main" id="{DF304CF0-C2B7-A3B0-B5E4-2F3AD91E74A2}"/>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a:extLst>
                <a:ext uri="{FF2B5EF4-FFF2-40B4-BE49-F238E27FC236}">
                  <a16:creationId xmlns:a16="http://schemas.microsoft.com/office/drawing/2014/main" id="{CE8F1787-8B77-3B3F-C991-87391F7FF8BE}"/>
                </a:ext>
              </a:extLst>
            </p:cNvPr>
            <p:cNvGrpSpPr/>
            <p:nvPr/>
          </p:nvGrpSpPr>
          <p:grpSpPr>
            <a:xfrm rot="20880000">
              <a:off x="636308" y="4469764"/>
              <a:ext cx="265722" cy="827422"/>
              <a:chOff x="-1973248" y="2258496"/>
              <a:chExt cx="982647" cy="2759603"/>
            </a:xfrm>
            <a:effectLst/>
          </p:grpSpPr>
          <p:sp>
            <p:nvSpPr>
              <p:cNvPr id="23" name="Freeform 262">
                <a:extLst>
                  <a:ext uri="{FF2B5EF4-FFF2-40B4-BE49-F238E27FC236}">
                    <a16:creationId xmlns:a16="http://schemas.microsoft.com/office/drawing/2014/main" id="{FE9CB61B-5ADC-3D9D-F0E8-C763CFE31CD1}"/>
                  </a:ext>
                </a:extLst>
              </p:cNvPr>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
                <a:extLst>
                  <a:ext uri="{FF2B5EF4-FFF2-40B4-BE49-F238E27FC236}">
                    <a16:creationId xmlns:a16="http://schemas.microsoft.com/office/drawing/2014/main" id="{5B94C7DB-D846-E7EE-611E-F3EFAE1718AB}"/>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a:extLst>
                <a:ext uri="{FF2B5EF4-FFF2-40B4-BE49-F238E27FC236}">
                  <a16:creationId xmlns:a16="http://schemas.microsoft.com/office/drawing/2014/main" id="{A2241245-ED41-FE17-2EFA-CAB85F2479BD}"/>
                </a:ext>
              </a:extLst>
            </p:cNvPr>
            <p:cNvGrpSpPr/>
            <p:nvPr/>
          </p:nvGrpSpPr>
          <p:grpSpPr>
            <a:xfrm>
              <a:off x="1173007" y="4822552"/>
              <a:ext cx="295147" cy="554466"/>
              <a:chOff x="6324600" y="1819276"/>
              <a:chExt cx="1647825" cy="3095625"/>
            </a:xfrm>
            <a:effectLst/>
          </p:grpSpPr>
          <p:sp>
            <p:nvSpPr>
              <p:cNvPr id="21" name="Freeform 260">
                <a:extLst>
                  <a:ext uri="{FF2B5EF4-FFF2-40B4-BE49-F238E27FC236}">
                    <a16:creationId xmlns:a16="http://schemas.microsoft.com/office/drawing/2014/main" id="{634E2208-2415-56E3-64BE-3567F9A72666}"/>
                  </a:ext>
                </a:extLst>
              </p:cNvPr>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5">
                <a:extLst>
                  <a:ext uri="{FF2B5EF4-FFF2-40B4-BE49-F238E27FC236}">
                    <a16:creationId xmlns:a16="http://schemas.microsoft.com/office/drawing/2014/main" id="{0DBE5FF6-1169-1B8D-52FC-32EB9A2AAEC6}"/>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a:extLst>
                <a:ext uri="{FF2B5EF4-FFF2-40B4-BE49-F238E27FC236}">
                  <a16:creationId xmlns:a16="http://schemas.microsoft.com/office/drawing/2014/main" id="{1B868633-CB33-C0A1-F8BB-74614476D7FF}"/>
                </a:ext>
              </a:extLst>
            </p:cNvPr>
            <p:cNvGrpSpPr/>
            <p:nvPr/>
          </p:nvGrpSpPr>
          <p:grpSpPr>
            <a:xfrm>
              <a:off x="733595" y="5013818"/>
              <a:ext cx="380973" cy="368482"/>
              <a:chOff x="3505200" y="3386136"/>
              <a:chExt cx="1191594" cy="1152525"/>
            </a:xfrm>
            <a:effectLst/>
          </p:grpSpPr>
          <p:sp>
            <p:nvSpPr>
              <p:cNvPr id="13" name="Freeform 256">
                <a:extLst>
                  <a:ext uri="{FF2B5EF4-FFF2-40B4-BE49-F238E27FC236}">
                    <a16:creationId xmlns:a16="http://schemas.microsoft.com/office/drawing/2014/main" id="{31548A1C-6CCB-E3FD-009F-6C5D988FBC44}"/>
                  </a:ext>
                </a:extLst>
              </p:cNvPr>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Freeform 257">
                <a:extLst>
                  <a:ext uri="{FF2B5EF4-FFF2-40B4-BE49-F238E27FC236}">
                    <a16:creationId xmlns:a16="http://schemas.microsoft.com/office/drawing/2014/main" id="{DBEC8E64-7F26-3E62-4FFB-93756F61EC4D}"/>
                  </a:ext>
                </a:extLst>
              </p:cNvPr>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Freeform 258">
                <a:extLst>
                  <a:ext uri="{FF2B5EF4-FFF2-40B4-BE49-F238E27FC236}">
                    <a16:creationId xmlns:a16="http://schemas.microsoft.com/office/drawing/2014/main" id="{97305B9B-42FB-96D7-5C92-4F69FF5B0954}"/>
                  </a:ext>
                </a:extLst>
              </p:cNvPr>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2">
                <a:extLst>
                  <a:ext uri="{FF2B5EF4-FFF2-40B4-BE49-F238E27FC236}">
                    <a16:creationId xmlns:a16="http://schemas.microsoft.com/office/drawing/2014/main" id="{7C08D547-90F6-CD68-4479-1DDFEA03821B}"/>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a:extLst>
                <a:ext uri="{FF2B5EF4-FFF2-40B4-BE49-F238E27FC236}">
                  <a16:creationId xmlns:a16="http://schemas.microsoft.com/office/drawing/2014/main" id="{9F361453-36BD-1E5C-5796-7FB217031862}"/>
                </a:ext>
              </a:extLst>
            </p:cNvPr>
            <p:cNvGrpSpPr/>
            <p:nvPr/>
          </p:nvGrpSpPr>
          <p:grpSpPr>
            <a:xfrm>
              <a:off x="861713" y="4580776"/>
              <a:ext cx="743247" cy="740981"/>
              <a:chOff x="5813773" y="2221050"/>
              <a:chExt cx="2324698" cy="2317611"/>
            </a:xfrm>
            <a:effectLst/>
          </p:grpSpPr>
          <p:sp>
            <p:nvSpPr>
              <p:cNvPr id="10" name="Freeform 254">
                <a:extLst>
                  <a:ext uri="{FF2B5EF4-FFF2-40B4-BE49-F238E27FC236}">
                    <a16:creationId xmlns:a16="http://schemas.microsoft.com/office/drawing/2014/main" id="{16FF717E-6E40-1AF2-3781-12DFB48E1108}"/>
                  </a:ext>
                </a:extLst>
              </p:cNvPr>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3">
                <a:extLst>
                  <a:ext uri="{FF2B5EF4-FFF2-40B4-BE49-F238E27FC236}">
                    <a16:creationId xmlns:a16="http://schemas.microsoft.com/office/drawing/2014/main" id="{8C6CAFD4-642F-1DF5-AA17-AAB789FD622E}"/>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7" name="Group 26">
            <a:extLst>
              <a:ext uri="{FF2B5EF4-FFF2-40B4-BE49-F238E27FC236}">
                <a16:creationId xmlns:a16="http://schemas.microsoft.com/office/drawing/2014/main" id="{6DA2E5A0-E4F5-B652-66A3-9772CF2AA950}"/>
              </a:ext>
            </a:extLst>
          </p:cNvPr>
          <p:cNvGrpSpPr/>
          <p:nvPr/>
        </p:nvGrpSpPr>
        <p:grpSpPr>
          <a:xfrm>
            <a:off x="8884936" y="631619"/>
            <a:ext cx="2258002" cy="3409434"/>
            <a:chOff x="9640044" y="558624"/>
            <a:chExt cx="1594900" cy="2408193"/>
          </a:xfrm>
        </p:grpSpPr>
        <p:pic>
          <p:nvPicPr>
            <p:cNvPr id="28" name="Graphic 27">
              <a:extLst>
                <a:ext uri="{FF2B5EF4-FFF2-40B4-BE49-F238E27FC236}">
                  <a16:creationId xmlns:a16="http://schemas.microsoft.com/office/drawing/2014/main" id="{5A34D33E-5AC1-3D45-A8B4-1D0E88821280}"/>
                </a:ext>
              </a:extLst>
            </p:cNvPr>
            <p:cNvPicPr>
              <a:picLocks/>
            </p:cNvPicPr>
            <p:nvPr/>
          </p:nvPicPr>
          <p:blipFill rotWithShape="1">
            <a:blip r:embed="rId8">
              <a:extLst>
                <a:ext uri="{96DAC541-7B7A-43D3-8B79-37D633B846F1}">
                  <asvg:svgBlip xmlns:asvg="http://schemas.microsoft.com/office/drawing/2016/SVG/main" r:embed="rId9"/>
                </a:ext>
              </a:extLst>
            </a:blip>
            <a:srcRect l="27205" r="27446"/>
            <a:stretch/>
          </p:blipFill>
          <p:spPr>
            <a:xfrm>
              <a:off x="10566013" y="1491740"/>
              <a:ext cx="668931" cy="1475077"/>
            </a:xfrm>
            <a:prstGeom prst="rect">
              <a:avLst/>
            </a:prstGeom>
          </p:spPr>
        </p:pic>
        <p:grpSp>
          <p:nvGrpSpPr>
            <p:cNvPr id="29" name="Group 28">
              <a:extLst>
                <a:ext uri="{FF2B5EF4-FFF2-40B4-BE49-F238E27FC236}">
                  <a16:creationId xmlns:a16="http://schemas.microsoft.com/office/drawing/2014/main" id="{4B2B7FE4-C727-F522-97AB-B1703DA7465D}"/>
                </a:ext>
              </a:extLst>
            </p:cNvPr>
            <p:cNvGrpSpPr/>
            <p:nvPr/>
          </p:nvGrpSpPr>
          <p:grpSpPr>
            <a:xfrm>
              <a:off x="9640044" y="558624"/>
              <a:ext cx="1342285" cy="1342285"/>
              <a:chOff x="5603762" y="1940224"/>
              <a:chExt cx="3810000" cy="3810000"/>
            </a:xfrm>
          </p:grpSpPr>
          <p:sp>
            <p:nvSpPr>
              <p:cNvPr id="30" name="Isosceles Triangle 29">
                <a:extLst>
                  <a:ext uri="{FF2B5EF4-FFF2-40B4-BE49-F238E27FC236}">
                    <a16:creationId xmlns:a16="http://schemas.microsoft.com/office/drawing/2014/main" id="{11170208-75EE-07E3-BCEB-342ABFC8E166}"/>
                  </a:ext>
                </a:extLst>
              </p:cNvPr>
              <p:cNvSpPr/>
              <p:nvPr/>
            </p:nvSpPr>
            <p:spPr>
              <a:xfrm>
                <a:off x="7710136" y="2703871"/>
                <a:ext cx="1471299" cy="1268361"/>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a:extLst>
                  <a:ext uri="{FF2B5EF4-FFF2-40B4-BE49-F238E27FC236}">
                    <a16:creationId xmlns:a16="http://schemas.microsoft.com/office/drawing/2014/main" id="{41493529-57FB-5C35-E40E-9588EAEF9E8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5603762" y="1940224"/>
                <a:ext cx="3810000" cy="3810000"/>
              </a:xfrm>
              <a:prstGeom prst="rect">
                <a:avLst/>
              </a:prstGeom>
            </p:spPr>
          </p:pic>
          <p:pic>
            <p:nvPicPr>
              <p:cNvPr id="32" name="Graphic 31">
                <a:extLst>
                  <a:ext uri="{FF2B5EF4-FFF2-40B4-BE49-F238E27FC236}">
                    <a16:creationId xmlns:a16="http://schemas.microsoft.com/office/drawing/2014/main" id="{21639B23-B7B2-B2CC-0A99-D9B500687E45}"/>
                  </a:ext>
                </a:extLst>
              </p:cNvPr>
              <p:cNvPicPr>
                <a:picLocks/>
              </p:cNvPicPr>
              <p:nvPr/>
            </p:nvPicPr>
            <p:blipFill rotWithShape="1">
              <a:blip r:embed="rId12">
                <a:extLst>
                  <a:ext uri="{96DAC541-7B7A-43D3-8B79-37D633B846F1}">
                    <asvg:svgBlip xmlns:asvg="http://schemas.microsoft.com/office/drawing/2016/SVG/main" r:embed="rId13"/>
                  </a:ext>
                </a:extLst>
              </a:blip>
              <a:srcRect l="71212" t="32302" r="22181" b="49396"/>
              <a:stretch/>
            </p:blipFill>
            <p:spPr>
              <a:xfrm>
                <a:off x="8316930" y="3170945"/>
                <a:ext cx="251717" cy="697275"/>
              </a:xfrm>
              <a:prstGeom prst="rect">
                <a:avLst/>
              </a:prstGeom>
            </p:spPr>
          </p:pic>
        </p:grpSp>
      </p:grpSp>
    </p:spTree>
    <p:extLst>
      <p:ext uri="{BB962C8B-B14F-4D97-AF65-F5344CB8AC3E}">
        <p14:creationId xmlns:p14="http://schemas.microsoft.com/office/powerpoint/2010/main" val="17661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ontent Placeholder 2">
            <a:extLst>
              <a:ext uri="{FF2B5EF4-FFF2-40B4-BE49-F238E27FC236}">
                <a16:creationId xmlns:a16="http://schemas.microsoft.com/office/drawing/2014/main" id="{363740BA-7305-7846-7432-FC5F2C9A967C}"/>
              </a:ext>
            </a:extLst>
          </p:cNvPr>
          <p:cNvSpPr txBox="1">
            <a:spLocks/>
          </p:cNvSpPr>
          <p:nvPr/>
        </p:nvSpPr>
        <p:spPr>
          <a:xfrm>
            <a:off x="688768" y="1291737"/>
            <a:ext cx="10854303" cy="461511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600"/>
              </a:spcBef>
              <a:buClr>
                <a:srgbClr val="006EAB"/>
              </a:buClr>
              <a:defRPr/>
            </a:pPr>
            <a:r>
              <a:rPr lang="en-GB" sz="1600" dirty="0">
                <a:solidFill>
                  <a:srgbClr val="E7E6E6">
                    <a:lumMod val="25000"/>
                  </a:srgbClr>
                </a:solidFill>
              </a:rPr>
              <a:t>PWS is a rare genetic disorder resulting from a lack of expression </a:t>
            </a:r>
            <a:br>
              <a:rPr lang="en-GB" sz="1600" dirty="0">
                <a:solidFill>
                  <a:srgbClr val="E7E6E6">
                    <a:lumMod val="25000"/>
                  </a:srgbClr>
                </a:solidFill>
              </a:rPr>
            </a:br>
            <a:r>
              <a:rPr lang="en-GB" sz="1600" dirty="0">
                <a:solidFill>
                  <a:srgbClr val="E7E6E6">
                    <a:lumMod val="25000"/>
                  </a:srgbClr>
                </a:solidFill>
              </a:rPr>
              <a:t>of the paternally derived chromosome, </a:t>
            </a:r>
            <a:r>
              <a:rPr lang="en-GB" sz="1600" b="1" dirty="0">
                <a:solidFill>
                  <a:srgbClr val="E7E6E6">
                    <a:lumMod val="25000"/>
                  </a:srgbClr>
                </a:solidFill>
              </a:rPr>
              <a:t>15q11-q13</a:t>
            </a:r>
            <a:r>
              <a:rPr lang="en-GB" sz="1600" baseline="30000" dirty="0">
                <a:solidFill>
                  <a:srgbClr val="E7E6E6">
                    <a:lumMod val="25000"/>
                  </a:srgbClr>
                </a:solidFill>
              </a:rPr>
              <a:t>1</a:t>
            </a:r>
          </a:p>
          <a:p>
            <a:pPr>
              <a:lnSpc>
                <a:spcPct val="95000"/>
              </a:lnSpc>
              <a:spcBef>
                <a:spcPts val="600"/>
              </a:spcBef>
              <a:buClr>
                <a:srgbClr val="006EAB"/>
              </a:buClr>
              <a:defRPr/>
            </a:pPr>
            <a:r>
              <a:rPr lang="en-GB" sz="1600" dirty="0">
                <a:solidFill>
                  <a:srgbClr val="E7E6E6">
                    <a:lumMod val="25000"/>
                  </a:srgbClr>
                </a:solidFill>
              </a:rPr>
              <a:t>It is characterised by intellectual disability, behavioural problems, </a:t>
            </a:r>
            <a:br>
              <a:rPr lang="en-GB" sz="1600" dirty="0">
                <a:solidFill>
                  <a:srgbClr val="E7E6E6">
                    <a:lumMod val="25000"/>
                  </a:srgbClr>
                </a:solidFill>
              </a:rPr>
            </a:br>
            <a:r>
              <a:rPr lang="en-GB" sz="1600" dirty="0">
                <a:solidFill>
                  <a:srgbClr val="E7E6E6">
                    <a:lumMod val="25000"/>
                  </a:srgbClr>
                </a:solidFill>
              </a:rPr>
              <a:t>hypothalamic dysfunction and specific dysmorphisms</a:t>
            </a:r>
            <a:r>
              <a:rPr lang="en-GB" sz="1600" baseline="30000" dirty="0">
                <a:solidFill>
                  <a:srgbClr val="E7E6E6">
                    <a:lumMod val="25000"/>
                  </a:srgbClr>
                </a:solidFill>
              </a:rPr>
              <a:t>1</a:t>
            </a:r>
          </a:p>
          <a:p>
            <a:pPr>
              <a:lnSpc>
                <a:spcPct val="95000"/>
              </a:lnSpc>
              <a:spcBef>
                <a:spcPts val="600"/>
              </a:spcBef>
              <a:buClr>
                <a:srgbClr val="006EAB"/>
              </a:buClr>
              <a:defRPr/>
            </a:pPr>
            <a:r>
              <a:rPr lang="en-GB" sz="1600" dirty="0">
                <a:solidFill>
                  <a:srgbClr val="E7E6E6">
                    <a:lumMod val="25000"/>
                  </a:srgbClr>
                </a:solidFill>
              </a:rPr>
              <a:t>Hypothalamic dysfunction causes:</a:t>
            </a:r>
            <a:r>
              <a:rPr lang="en-GB" sz="1600" baseline="30000" dirty="0">
                <a:solidFill>
                  <a:srgbClr val="E7E6E6">
                    <a:lumMod val="25000"/>
                  </a:srgbClr>
                </a:solidFill>
              </a:rPr>
              <a:t>1</a:t>
            </a:r>
          </a:p>
          <a:p>
            <a:pPr marL="685800" lvl="2">
              <a:lnSpc>
                <a:spcPct val="95000"/>
              </a:lnSpc>
              <a:spcBef>
                <a:spcPts val="600"/>
              </a:spcBef>
              <a:buClr>
                <a:srgbClr val="006EAB"/>
              </a:buClr>
              <a:defRPr/>
            </a:pPr>
            <a:r>
              <a:rPr lang="en-GB" sz="1400" dirty="0">
                <a:solidFill>
                  <a:srgbClr val="E7E6E6">
                    <a:lumMod val="25000"/>
                  </a:srgbClr>
                </a:solidFill>
              </a:rPr>
              <a:t>Dysregulation of energy balance associated with hypoactivity and insatiable</a:t>
            </a:r>
            <a:br>
              <a:rPr lang="en-GB" sz="1400" dirty="0">
                <a:solidFill>
                  <a:srgbClr val="E7E6E6">
                    <a:lumMod val="25000"/>
                  </a:srgbClr>
                </a:solidFill>
              </a:rPr>
            </a:br>
            <a:r>
              <a:rPr lang="en-GB" sz="1400" dirty="0">
                <a:solidFill>
                  <a:srgbClr val="E7E6E6">
                    <a:lumMod val="25000"/>
                  </a:srgbClr>
                </a:solidFill>
              </a:rPr>
              <a:t> hunger, resulting in increased fat mass and decreased muscle mass</a:t>
            </a:r>
          </a:p>
          <a:p>
            <a:pPr marL="685800" lvl="2">
              <a:lnSpc>
                <a:spcPct val="95000"/>
              </a:lnSpc>
              <a:spcBef>
                <a:spcPts val="600"/>
              </a:spcBef>
              <a:buClr>
                <a:srgbClr val="006EAB"/>
              </a:buClr>
              <a:defRPr/>
            </a:pPr>
            <a:r>
              <a:rPr lang="en-GB" sz="1400" dirty="0">
                <a:solidFill>
                  <a:srgbClr val="E7E6E6">
                    <a:lumMod val="25000"/>
                  </a:srgbClr>
                </a:solidFill>
              </a:rPr>
              <a:t>Endocrine deficiencies, including hypogonadism</a:t>
            </a:r>
          </a:p>
          <a:p>
            <a:pPr>
              <a:lnSpc>
                <a:spcPct val="95000"/>
              </a:lnSpc>
              <a:spcBef>
                <a:spcPts val="600"/>
              </a:spcBef>
              <a:buClr>
                <a:srgbClr val="006EAB"/>
              </a:buClr>
              <a:defRPr/>
            </a:pPr>
            <a:r>
              <a:rPr lang="en-GB" sz="1600" b="1" dirty="0">
                <a:solidFill>
                  <a:schemeClr val="tx1"/>
                </a:solidFill>
              </a:rPr>
              <a:t>Hypogonadism</a:t>
            </a:r>
            <a:r>
              <a:rPr lang="en-GB" sz="1600" dirty="0">
                <a:solidFill>
                  <a:srgbClr val="E7E6E6">
                    <a:lumMod val="25000"/>
                  </a:srgbClr>
                </a:solidFill>
              </a:rPr>
              <a:t> typically manifests as incomplete or under-development </a:t>
            </a:r>
            <a:br>
              <a:rPr lang="en-GB" sz="1600" dirty="0">
                <a:solidFill>
                  <a:srgbClr val="E7E6E6">
                    <a:lumMod val="25000"/>
                  </a:srgbClr>
                </a:solidFill>
              </a:rPr>
            </a:br>
            <a:r>
              <a:rPr lang="en-GB" sz="1600" dirty="0">
                <a:solidFill>
                  <a:srgbClr val="E7E6E6">
                    <a:lumMod val="25000"/>
                  </a:srgbClr>
                </a:solidFill>
              </a:rPr>
              <a:t>of the genitalia, incomplete puberty and, in most cases, infertility</a:t>
            </a:r>
            <a:r>
              <a:rPr lang="en-GB" sz="1600" baseline="30000" dirty="0">
                <a:solidFill>
                  <a:srgbClr val="E7E6E6">
                    <a:lumMod val="25000"/>
                  </a:srgbClr>
                </a:solidFill>
              </a:rPr>
              <a:t>3</a:t>
            </a:r>
          </a:p>
          <a:p>
            <a:pPr marL="685800" lvl="2">
              <a:lnSpc>
                <a:spcPct val="95000"/>
              </a:lnSpc>
              <a:spcBef>
                <a:spcPts val="600"/>
              </a:spcBef>
              <a:buClr>
                <a:srgbClr val="006EAB"/>
              </a:buClr>
              <a:defRPr/>
            </a:pPr>
            <a:r>
              <a:rPr lang="en-GB" sz="1400" dirty="0">
                <a:solidFill>
                  <a:srgbClr val="E7E6E6">
                    <a:lumMod val="25000"/>
                  </a:srgbClr>
                </a:solidFill>
              </a:rPr>
              <a:t>Can also aggravate PWS-related issues including muscle weakness, obesity, </a:t>
            </a:r>
            <a:br>
              <a:rPr lang="en-GB" sz="1400" dirty="0">
                <a:solidFill>
                  <a:srgbClr val="E7E6E6">
                    <a:lumMod val="25000"/>
                  </a:srgbClr>
                </a:solidFill>
              </a:rPr>
            </a:br>
            <a:r>
              <a:rPr lang="en-GB" sz="1400" dirty="0">
                <a:solidFill>
                  <a:srgbClr val="E7E6E6">
                    <a:lumMod val="25000"/>
                  </a:srgbClr>
                </a:solidFill>
              </a:rPr>
              <a:t>osteoporosis, and fatigue</a:t>
            </a:r>
            <a:r>
              <a:rPr lang="en-GB" sz="1400" baseline="30000" dirty="0">
                <a:solidFill>
                  <a:srgbClr val="E7E6E6">
                    <a:lumMod val="25000"/>
                  </a:srgbClr>
                </a:solidFill>
              </a:rPr>
              <a:t>2</a:t>
            </a:r>
          </a:p>
          <a:p>
            <a:pPr>
              <a:lnSpc>
                <a:spcPct val="95000"/>
              </a:lnSpc>
              <a:spcBef>
                <a:spcPts val="600"/>
              </a:spcBef>
              <a:buClr>
                <a:srgbClr val="006EAB"/>
              </a:buClr>
              <a:defRPr/>
            </a:pPr>
            <a:r>
              <a:rPr lang="en-GB" sz="1600" dirty="0">
                <a:solidFill>
                  <a:srgbClr val="E7E6E6">
                    <a:lumMod val="25000"/>
                  </a:srgbClr>
                </a:solidFill>
              </a:rPr>
              <a:t>The complex genetics, aetiology, multiple phenotypes and evolving natural </a:t>
            </a:r>
            <a:br>
              <a:rPr lang="en-GB" sz="1600" dirty="0">
                <a:solidFill>
                  <a:srgbClr val="E7E6E6">
                    <a:lumMod val="25000"/>
                  </a:srgbClr>
                </a:solidFill>
              </a:rPr>
            </a:br>
            <a:r>
              <a:rPr lang="en-GB" sz="1600" dirty="0">
                <a:solidFill>
                  <a:srgbClr val="E7E6E6">
                    <a:lumMod val="25000"/>
                  </a:srgbClr>
                </a:solidFill>
              </a:rPr>
              <a:t>history of PWS requires a </a:t>
            </a:r>
            <a:r>
              <a:rPr lang="en-GB" sz="1600" b="1" dirty="0">
                <a:solidFill>
                  <a:schemeClr val="tx1"/>
                </a:solidFill>
              </a:rPr>
              <a:t>multidisciplinary approach to management</a:t>
            </a:r>
            <a:r>
              <a:rPr lang="en-GB" sz="1600" dirty="0">
                <a:solidFill>
                  <a:srgbClr val="E7E6E6">
                    <a:lumMod val="25000"/>
                  </a:srgbClr>
                </a:solidFill>
              </a:rPr>
              <a:t> </a:t>
            </a:r>
            <a:br>
              <a:rPr lang="en-GB" sz="1600" dirty="0">
                <a:solidFill>
                  <a:srgbClr val="E7E6E6">
                    <a:lumMod val="25000"/>
                  </a:srgbClr>
                </a:solidFill>
              </a:rPr>
            </a:br>
            <a:r>
              <a:rPr lang="en-GB" sz="1600" dirty="0">
                <a:solidFill>
                  <a:srgbClr val="E7E6E6">
                    <a:lumMod val="25000"/>
                  </a:srgbClr>
                </a:solidFill>
              </a:rPr>
              <a:t>to reduce morbidity and mortality and improve quality of life</a:t>
            </a:r>
            <a:r>
              <a:rPr lang="en-GB" sz="1600" baseline="30000" dirty="0">
                <a:solidFill>
                  <a:srgbClr val="E7E6E6">
                    <a:lumMod val="25000"/>
                  </a:srgbClr>
                </a:solidFill>
              </a:rPr>
              <a:t>3</a:t>
            </a:r>
          </a:p>
          <a:p>
            <a:pPr>
              <a:lnSpc>
                <a:spcPct val="95000"/>
              </a:lnSpc>
              <a:spcBef>
                <a:spcPts val="600"/>
              </a:spcBef>
              <a:buClr>
                <a:srgbClr val="006EAB"/>
              </a:buClr>
              <a:defRPr/>
            </a:pPr>
            <a:r>
              <a:rPr lang="en-GB" sz="1600" b="1" dirty="0">
                <a:solidFill>
                  <a:schemeClr val="tx1"/>
                </a:solidFill>
              </a:rPr>
              <a:t>Diagnosis of PWS</a:t>
            </a:r>
            <a:r>
              <a:rPr lang="en-GB" sz="1600" dirty="0">
                <a:solidFill>
                  <a:srgbClr val="E7E6E6">
                    <a:lumMod val="25000"/>
                  </a:srgbClr>
                </a:solidFill>
              </a:rPr>
              <a:t> relies on a combination of clinical features and genetic analysis</a:t>
            </a:r>
            <a:r>
              <a:rPr lang="en-GB" sz="1600" baseline="30000" dirty="0">
                <a:solidFill>
                  <a:srgbClr val="E7E6E6">
                    <a:lumMod val="25000"/>
                  </a:srgbClr>
                </a:solidFill>
              </a:rPr>
              <a:t>3</a:t>
            </a:r>
          </a:p>
          <a:p>
            <a:pPr>
              <a:lnSpc>
                <a:spcPct val="95000"/>
              </a:lnSpc>
              <a:spcBef>
                <a:spcPts val="600"/>
              </a:spcBef>
              <a:buClr>
                <a:srgbClr val="006EAB"/>
              </a:buClr>
              <a:defRPr/>
            </a:pPr>
            <a:r>
              <a:rPr lang="en-GB" sz="1600" b="1" dirty="0">
                <a:solidFill>
                  <a:schemeClr val="tx1"/>
                </a:solidFill>
              </a:rPr>
              <a:t>Treatment of hypogonadism with </a:t>
            </a:r>
            <a:r>
              <a:rPr lang="en-GB" sz="1600" b="1" dirty="0" err="1">
                <a:solidFill>
                  <a:schemeClr val="tx1"/>
                </a:solidFill>
              </a:rPr>
              <a:t>TTh</a:t>
            </a:r>
            <a:r>
              <a:rPr lang="en-GB" sz="1600" dirty="0">
                <a:solidFill>
                  <a:srgbClr val="E7E6E6">
                    <a:lumMod val="25000"/>
                  </a:srgbClr>
                </a:solidFill>
              </a:rPr>
              <a:t> usually starts at around age 12–13 years for males with PWS</a:t>
            </a:r>
            <a:r>
              <a:rPr lang="en-GB" sz="1600" baseline="30000" dirty="0">
                <a:solidFill>
                  <a:srgbClr val="E7E6E6">
                    <a:lumMod val="25000"/>
                  </a:srgbClr>
                </a:solidFill>
              </a:rPr>
              <a:t>3</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77939"/>
            <a:ext cx="10652454" cy="1144764"/>
          </a:xfrm>
        </p:spPr>
        <p:txBody>
          <a:bodyPr anchor="b">
            <a:normAutofit/>
          </a:bodyPr>
          <a:lstStyle/>
          <a:p>
            <a:r>
              <a:rPr lang="en-GB" dirty="0"/>
              <a:t>Overview of Prader-Willi syndrome</a:t>
            </a:r>
          </a:p>
        </p:txBody>
      </p:sp>
      <p:sp>
        <p:nvSpPr>
          <p:cNvPr id="966" name="TextBox 965">
            <a:extLst>
              <a:ext uri="{FF2B5EF4-FFF2-40B4-BE49-F238E27FC236}">
                <a16:creationId xmlns:a16="http://schemas.microsoft.com/office/drawing/2014/main" id="{8EDF2412-F68B-49C2-AF04-6F3EADCA00E5}"/>
              </a:ext>
            </a:extLst>
          </p:cNvPr>
          <p:cNvSpPr txBox="1"/>
          <p:nvPr/>
        </p:nvSpPr>
        <p:spPr>
          <a:xfrm>
            <a:off x="1524001" y="5984478"/>
            <a:ext cx="10145856" cy="369332"/>
          </a:xfrm>
          <a:prstGeom prst="rect">
            <a:avLst/>
          </a:prstGeom>
          <a:noFill/>
        </p:spPr>
        <p:txBody>
          <a:bodyPr wrap="square" rtlCol="0" anchor="b">
            <a:spAutoFit/>
          </a:bodyPr>
          <a:lstStyle/>
          <a:p>
            <a:r>
              <a:rPr lang="da-DK" altLang="en-US" sz="900" dirty="0">
                <a:solidFill>
                  <a:srgbClr val="005294"/>
                </a:solidFill>
              </a:rPr>
              <a:t>PWS, Prader-Willi syndrome.</a:t>
            </a:r>
          </a:p>
          <a:p>
            <a:r>
              <a:rPr lang="da-DK" altLang="en-US" sz="900" b="1" dirty="0">
                <a:solidFill>
                  <a:srgbClr val="005294"/>
                </a:solidFill>
              </a:rPr>
              <a:t>1. </a:t>
            </a:r>
            <a:r>
              <a:rPr lang="nl-NL" altLang="en-US" sz="900" dirty="0">
                <a:solidFill>
                  <a:srgbClr val="005294"/>
                </a:solidFill>
              </a:rPr>
              <a:t>Noordam C </a:t>
            </a:r>
            <a:r>
              <a:rPr lang="nl-NL" altLang="en-US" sz="900" i="1" dirty="0">
                <a:solidFill>
                  <a:srgbClr val="005294"/>
                </a:solidFill>
              </a:rPr>
              <a:t>et al. Int J Mol Sci </a:t>
            </a:r>
            <a:r>
              <a:rPr lang="nl-NL" altLang="en-US" sz="900" dirty="0">
                <a:solidFill>
                  <a:srgbClr val="005294"/>
                </a:solidFill>
              </a:rPr>
              <a:t>2021;22:2705; </a:t>
            </a:r>
            <a:r>
              <a:rPr lang="nl-NL" altLang="en-US" sz="900" b="1" dirty="0">
                <a:solidFill>
                  <a:srgbClr val="005294"/>
                </a:solidFill>
              </a:rPr>
              <a:t>2. </a:t>
            </a:r>
            <a:r>
              <a:rPr lang="fi-FI" altLang="en-US" sz="900" dirty="0">
                <a:solidFill>
                  <a:srgbClr val="005294"/>
                </a:solidFill>
              </a:rPr>
              <a:t>Pellikaan K </a:t>
            </a:r>
            <a:r>
              <a:rPr lang="fi-FI" altLang="en-US" sz="900" i="1" dirty="0">
                <a:solidFill>
                  <a:srgbClr val="005294"/>
                </a:solidFill>
              </a:rPr>
              <a:t>et al. J Clin Med </a:t>
            </a:r>
            <a:r>
              <a:rPr lang="fi-FI" altLang="en-US" sz="900" dirty="0">
                <a:solidFill>
                  <a:srgbClr val="005294"/>
                </a:solidFill>
              </a:rPr>
              <a:t>2021;10:4361; </a:t>
            </a:r>
            <a:r>
              <a:rPr lang="fi-FI" altLang="en-US" sz="900" b="1" dirty="0">
                <a:solidFill>
                  <a:srgbClr val="005294"/>
                </a:solidFill>
              </a:rPr>
              <a:t>3. </a:t>
            </a:r>
            <a:r>
              <a:rPr lang="fi-FI" altLang="en-US" sz="900" dirty="0">
                <a:solidFill>
                  <a:srgbClr val="005294"/>
                </a:solidFill>
              </a:rPr>
              <a:t>Yang-Li D </a:t>
            </a:r>
            <a:r>
              <a:rPr lang="fi-FI" altLang="en-US" sz="900" i="1" dirty="0">
                <a:solidFill>
                  <a:srgbClr val="005294"/>
                </a:solidFill>
              </a:rPr>
              <a:t>et al. Orphanet J Rare Dis </a:t>
            </a:r>
            <a:r>
              <a:rPr lang="fi-FI" altLang="en-US" sz="900" dirty="0">
                <a:solidFill>
                  <a:srgbClr val="005294"/>
                </a:solidFill>
              </a:rPr>
              <a:t>2022;17:221. </a:t>
            </a:r>
            <a:endParaRPr lang="nl-NL" altLang="en-US" sz="900" dirty="0">
              <a:solidFill>
                <a:srgbClr val="005294"/>
              </a:solidFill>
            </a:endParaRPr>
          </a:p>
        </p:txBody>
      </p:sp>
      <p:grpSp>
        <p:nvGrpSpPr>
          <p:cNvPr id="974" name="Group 973">
            <a:extLst>
              <a:ext uri="{FF2B5EF4-FFF2-40B4-BE49-F238E27FC236}">
                <a16:creationId xmlns:a16="http://schemas.microsoft.com/office/drawing/2014/main" id="{6B38BA56-3E6A-3123-FC87-DF768227E245}"/>
              </a:ext>
            </a:extLst>
          </p:cNvPr>
          <p:cNvGrpSpPr/>
          <p:nvPr/>
        </p:nvGrpSpPr>
        <p:grpSpPr>
          <a:xfrm>
            <a:off x="10982329" y="-261993"/>
            <a:ext cx="1419326" cy="1419326"/>
            <a:chOff x="7128247" y="2523447"/>
            <a:chExt cx="678186" cy="678186"/>
          </a:xfrm>
        </p:grpSpPr>
        <p:sp>
          <p:nvSpPr>
            <p:cNvPr id="975" name="Oval 974">
              <a:extLst>
                <a:ext uri="{FF2B5EF4-FFF2-40B4-BE49-F238E27FC236}">
                  <a16:creationId xmlns:a16="http://schemas.microsoft.com/office/drawing/2014/main" id="{11F1ABB1-4509-BFC9-B5F7-A62503F9639F}"/>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976" name="TextBox 975">
              <a:extLst>
                <a:ext uri="{FF2B5EF4-FFF2-40B4-BE49-F238E27FC236}">
                  <a16:creationId xmlns:a16="http://schemas.microsoft.com/office/drawing/2014/main" id="{62C6F4DB-5BFE-33FB-2C61-1BEABA1D07E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29" name="Group 28">
            <a:extLst>
              <a:ext uri="{FF2B5EF4-FFF2-40B4-BE49-F238E27FC236}">
                <a16:creationId xmlns:a16="http://schemas.microsoft.com/office/drawing/2014/main" id="{F8C056E0-FA58-9C99-D203-F52DDC896163}"/>
              </a:ext>
            </a:extLst>
          </p:cNvPr>
          <p:cNvGrpSpPr/>
          <p:nvPr/>
        </p:nvGrpSpPr>
        <p:grpSpPr>
          <a:xfrm>
            <a:off x="8831457" y="3490456"/>
            <a:ext cx="2838399" cy="1662960"/>
            <a:chOff x="8831457" y="3795254"/>
            <a:chExt cx="2838399" cy="1662960"/>
          </a:xfrm>
        </p:grpSpPr>
        <p:sp>
          <p:nvSpPr>
            <p:cNvPr id="14" name="Rectangle: Top Corners Rounded 13">
              <a:extLst>
                <a:ext uri="{FF2B5EF4-FFF2-40B4-BE49-F238E27FC236}">
                  <a16:creationId xmlns:a16="http://schemas.microsoft.com/office/drawing/2014/main" id="{6C85CFCD-7FEF-D85D-3579-FAFC93DDAA94}"/>
                </a:ext>
              </a:extLst>
            </p:cNvPr>
            <p:cNvSpPr/>
            <p:nvPr/>
          </p:nvSpPr>
          <p:spPr>
            <a:xfrm rot="16200000">
              <a:off x="9422978" y="3207587"/>
              <a:ext cx="1659212" cy="2834545"/>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075597F4-5FEC-B3BE-F84B-5B4134F67B9D}"/>
                </a:ext>
              </a:extLst>
            </p:cNvPr>
            <p:cNvGrpSpPr/>
            <p:nvPr/>
          </p:nvGrpSpPr>
          <p:grpSpPr>
            <a:xfrm>
              <a:off x="8831457" y="3863417"/>
              <a:ext cx="1897656" cy="1594797"/>
              <a:chOff x="8805634" y="4537360"/>
              <a:chExt cx="1897656" cy="1594797"/>
            </a:xfrm>
          </p:grpSpPr>
          <p:sp>
            <p:nvSpPr>
              <p:cNvPr id="19" name="TextBox 18">
                <a:extLst>
                  <a:ext uri="{FF2B5EF4-FFF2-40B4-BE49-F238E27FC236}">
                    <a16:creationId xmlns:a16="http://schemas.microsoft.com/office/drawing/2014/main" id="{1603A73D-22A0-F132-74BC-1EEA8432DDBC}"/>
                  </a:ext>
                </a:extLst>
              </p:cNvPr>
              <p:cNvSpPr txBox="1"/>
              <p:nvPr/>
            </p:nvSpPr>
            <p:spPr>
              <a:xfrm>
                <a:off x="8805634" y="4537360"/>
                <a:ext cx="1724535" cy="1115690"/>
              </a:xfrm>
              <a:prstGeom prst="rect">
                <a:avLst/>
              </a:prstGeom>
              <a:noFill/>
            </p:spPr>
            <p:txBody>
              <a:bodyPr wrap="square" rtlCol="0">
                <a:spAutoFit/>
              </a:bodyPr>
              <a:lstStyle/>
              <a:p>
                <a:pPr algn="ctr">
                  <a:lnSpc>
                    <a:spcPct val="95000"/>
                  </a:lnSpc>
                  <a:spcBef>
                    <a:spcPts val="1000"/>
                  </a:spcBef>
                  <a:buClr>
                    <a:srgbClr val="006EAB"/>
                  </a:buClr>
                  <a:defRPr/>
                </a:pPr>
                <a:r>
                  <a:rPr lang="en-GB" sz="1400" b="1" dirty="0"/>
                  <a:t>Estimated prevalence of hypogonadism </a:t>
                </a:r>
                <a:br>
                  <a:rPr lang="en-GB" sz="1400" b="1" dirty="0"/>
                </a:br>
                <a:r>
                  <a:rPr lang="en-GB" sz="1400" b="1" dirty="0"/>
                  <a:t>in adult males </a:t>
                </a:r>
                <a:br>
                  <a:rPr lang="en-GB" sz="1400" b="1" dirty="0"/>
                </a:br>
                <a:r>
                  <a:rPr lang="en-GB" sz="1400" b="1" dirty="0"/>
                  <a:t>with PWS</a:t>
                </a:r>
                <a:r>
                  <a:rPr lang="en-GB" sz="1400" baseline="30000" dirty="0"/>
                  <a:t>2</a:t>
                </a:r>
              </a:p>
            </p:txBody>
          </p:sp>
          <p:sp>
            <p:nvSpPr>
              <p:cNvPr id="20" name="TextBox 19">
                <a:extLst>
                  <a:ext uri="{FF2B5EF4-FFF2-40B4-BE49-F238E27FC236}">
                    <a16:creationId xmlns:a16="http://schemas.microsoft.com/office/drawing/2014/main" id="{AC319F32-6433-151C-6B6F-DF0520B4EC0E}"/>
                  </a:ext>
                </a:extLst>
              </p:cNvPr>
              <p:cNvSpPr txBox="1"/>
              <p:nvPr/>
            </p:nvSpPr>
            <p:spPr>
              <a:xfrm>
                <a:off x="8907808" y="5630481"/>
                <a:ext cx="1795482" cy="501676"/>
              </a:xfrm>
              <a:prstGeom prst="rect">
                <a:avLst/>
              </a:prstGeom>
              <a:noFill/>
            </p:spPr>
            <p:txBody>
              <a:bodyPr wrap="square" rtlCol="0">
                <a:spAutoFit/>
              </a:bodyPr>
              <a:lstStyle/>
              <a:p>
                <a:pPr algn="ctr">
                  <a:lnSpc>
                    <a:spcPct val="95000"/>
                  </a:lnSpc>
                  <a:spcBef>
                    <a:spcPts val="1000"/>
                  </a:spcBef>
                  <a:buClr>
                    <a:srgbClr val="006EAB"/>
                  </a:buClr>
                  <a:defRPr/>
                </a:pPr>
                <a:r>
                  <a:rPr lang="en-GB" sz="2800" b="1" dirty="0">
                    <a:solidFill>
                      <a:schemeClr val="accent5"/>
                    </a:solidFill>
                  </a:rPr>
                  <a:t>57–100%</a:t>
                </a:r>
                <a:endParaRPr lang="en-GB" sz="1300" baseline="30000" dirty="0">
                  <a:solidFill>
                    <a:schemeClr val="accent5"/>
                  </a:solidFill>
                </a:endParaRPr>
              </a:p>
            </p:txBody>
          </p:sp>
        </p:grpSp>
        <p:grpSp>
          <p:nvGrpSpPr>
            <p:cNvPr id="16" name="Group 15">
              <a:extLst>
                <a:ext uri="{FF2B5EF4-FFF2-40B4-BE49-F238E27FC236}">
                  <a16:creationId xmlns:a16="http://schemas.microsoft.com/office/drawing/2014/main" id="{37AE1669-DFE6-C1AB-4FF1-B32D4F6FA1F4}"/>
                </a:ext>
              </a:extLst>
            </p:cNvPr>
            <p:cNvGrpSpPr/>
            <p:nvPr/>
          </p:nvGrpSpPr>
          <p:grpSpPr>
            <a:xfrm>
              <a:off x="10456316" y="3852837"/>
              <a:ext cx="1115690" cy="1115690"/>
              <a:chOff x="10277284" y="4462436"/>
              <a:chExt cx="1294722" cy="1294722"/>
            </a:xfrm>
          </p:grpSpPr>
          <p:pic>
            <p:nvPicPr>
              <p:cNvPr id="17" name="Graphic 16">
                <a:extLst>
                  <a:ext uri="{FF2B5EF4-FFF2-40B4-BE49-F238E27FC236}">
                    <a16:creationId xmlns:a16="http://schemas.microsoft.com/office/drawing/2014/main" id="{FDA40631-5941-9D80-7E38-E3E8113F1E8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277284" y="4462436"/>
                <a:ext cx="1294722" cy="1294722"/>
              </a:xfrm>
              <a:prstGeom prst="rect">
                <a:avLst/>
              </a:prstGeom>
            </p:spPr>
          </p:pic>
          <p:pic>
            <p:nvPicPr>
              <p:cNvPr id="18" name="Graphic 17">
                <a:extLst>
                  <a:ext uri="{FF2B5EF4-FFF2-40B4-BE49-F238E27FC236}">
                    <a16:creationId xmlns:a16="http://schemas.microsoft.com/office/drawing/2014/main" id="{83A93C11-BD1F-979B-754F-E13548771DD1}"/>
                  </a:ext>
                </a:extLst>
              </p:cNvPr>
              <p:cNvPicPr>
                <a:picLocks/>
              </p:cNvPicPr>
              <p:nvPr/>
            </p:nvPicPr>
            <p:blipFill rotWithShape="1">
              <a:blip r:embed="rId5">
                <a:extLst>
                  <a:ext uri="{96DAC541-7B7A-43D3-8B79-37D633B846F1}">
                    <asvg:svgBlip xmlns:asvg="http://schemas.microsoft.com/office/drawing/2016/SVG/main" r:embed="rId6"/>
                  </a:ext>
                </a:extLst>
              </a:blip>
              <a:srcRect l="27235" t="34003" r="49665" b="33859"/>
              <a:stretch/>
            </p:blipFill>
            <p:spPr>
              <a:xfrm>
                <a:off x="10629900" y="4902673"/>
                <a:ext cx="299085" cy="416088"/>
              </a:xfrm>
              <a:prstGeom prst="rect">
                <a:avLst/>
              </a:prstGeom>
              <a:effectLst>
                <a:glow rad="63500">
                  <a:schemeClr val="accent3">
                    <a:satMod val="175000"/>
                    <a:alpha val="40000"/>
                  </a:schemeClr>
                </a:glow>
              </a:effectLst>
            </p:spPr>
          </p:pic>
        </p:grpSp>
      </p:grpSp>
      <p:grpSp>
        <p:nvGrpSpPr>
          <p:cNvPr id="28" name="Group 27">
            <a:extLst>
              <a:ext uri="{FF2B5EF4-FFF2-40B4-BE49-F238E27FC236}">
                <a16:creationId xmlns:a16="http://schemas.microsoft.com/office/drawing/2014/main" id="{E9039B39-8D36-0FAA-423E-E0333B0C7133}"/>
              </a:ext>
            </a:extLst>
          </p:cNvPr>
          <p:cNvGrpSpPr/>
          <p:nvPr/>
        </p:nvGrpSpPr>
        <p:grpSpPr>
          <a:xfrm>
            <a:off x="8432775" y="1290128"/>
            <a:ext cx="3237082" cy="2045474"/>
            <a:chOff x="8432775" y="1427776"/>
            <a:chExt cx="3237082" cy="2045474"/>
          </a:xfrm>
        </p:grpSpPr>
        <p:grpSp>
          <p:nvGrpSpPr>
            <p:cNvPr id="3" name="Group 2">
              <a:extLst>
                <a:ext uri="{FF2B5EF4-FFF2-40B4-BE49-F238E27FC236}">
                  <a16:creationId xmlns:a16="http://schemas.microsoft.com/office/drawing/2014/main" id="{3C7F28CF-ECC9-6AD9-5F26-A800E759F9FC}"/>
                </a:ext>
              </a:extLst>
            </p:cNvPr>
            <p:cNvGrpSpPr/>
            <p:nvPr/>
          </p:nvGrpSpPr>
          <p:grpSpPr>
            <a:xfrm>
              <a:off x="8432775" y="1427776"/>
              <a:ext cx="3237082" cy="2045474"/>
              <a:chOff x="8432775" y="1498108"/>
              <a:chExt cx="3237082" cy="2045474"/>
            </a:xfrm>
          </p:grpSpPr>
          <p:sp>
            <p:nvSpPr>
              <p:cNvPr id="4" name="Rectangle: Top Corners Rounded 3">
                <a:extLst>
                  <a:ext uri="{FF2B5EF4-FFF2-40B4-BE49-F238E27FC236}">
                    <a16:creationId xmlns:a16="http://schemas.microsoft.com/office/drawing/2014/main" id="{B667BF50-74A1-F508-54B4-C5B4587723F4}"/>
                  </a:ext>
                </a:extLst>
              </p:cNvPr>
              <p:cNvSpPr/>
              <p:nvPr/>
            </p:nvSpPr>
            <p:spPr>
              <a:xfrm rot="16200000">
                <a:off x="9028579" y="902304"/>
                <a:ext cx="2045474" cy="3237082"/>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C5F8842-2ECD-918B-AE53-5CA42C1BF767}"/>
                  </a:ext>
                </a:extLst>
              </p:cNvPr>
              <p:cNvGrpSpPr/>
              <p:nvPr/>
            </p:nvGrpSpPr>
            <p:grpSpPr>
              <a:xfrm>
                <a:off x="8651160" y="2758563"/>
                <a:ext cx="2841550" cy="461665"/>
                <a:chOff x="7899587" y="4581934"/>
                <a:chExt cx="3351478" cy="544513"/>
              </a:xfrm>
            </p:grpSpPr>
            <p:sp>
              <p:nvSpPr>
                <p:cNvPr id="10" name="TextBox 9">
                  <a:extLst>
                    <a:ext uri="{FF2B5EF4-FFF2-40B4-BE49-F238E27FC236}">
                      <a16:creationId xmlns:a16="http://schemas.microsoft.com/office/drawing/2014/main" id="{4D591164-D7A8-3168-FC0D-166CF9C4535F}"/>
                    </a:ext>
                  </a:extLst>
                </p:cNvPr>
                <p:cNvSpPr txBox="1"/>
                <p:nvPr/>
              </p:nvSpPr>
              <p:spPr>
                <a:xfrm>
                  <a:off x="7899587" y="4581934"/>
                  <a:ext cx="877648" cy="544513"/>
                </a:xfrm>
                <a:prstGeom prst="rect">
                  <a:avLst/>
                </a:prstGeom>
                <a:noFill/>
              </p:spPr>
              <p:txBody>
                <a:bodyPr wrap="none" rtlCol="0">
                  <a:spAutoFit/>
                </a:bodyPr>
                <a:lstStyle/>
                <a:p>
                  <a:pPr algn="ctr"/>
                  <a:r>
                    <a:rPr lang="en-GB" sz="1200" b="1" dirty="0">
                      <a:solidFill>
                        <a:schemeClr val="accent5"/>
                      </a:solidFill>
                    </a:rPr>
                    <a:t>Andrea</a:t>
                  </a:r>
                </a:p>
                <a:p>
                  <a:pPr algn="ctr"/>
                  <a:r>
                    <a:rPr lang="en-GB" sz="1200" b="1" dirty="0">
                      <a:solidFill>
                        <a:schemeClr val="accent5"/>
                      </a:solidFill>
                    </a:rPr>
                    <a:t>Prader</a:t>
                  </a:r>
                </a:p>
              </p:txBody>
            </p:sp>
            <p:sp>
              <p:nvSpPr>
                <p:cNvPr id="11" name="TextBox 10">
                  <a:extLst>
                    <a:ext uri="{FF2B5EF4-FFF2-40B4-BE49-F238E27FC236}">
                      <a16:creationId xmlns:a16="http://schemas.microsoft.com/office/drawing/2014/main" id="{697BA0AD-FCB9-EFB6-195F-C7157E3ADB54}"/>
                    </a:ext>
                  </a:extLst>
                </p:cNvPr>
                <p:cNvSpPr txBox="1"/>
                <p:nvPr/>
              </p:nvSpPr>
              <p:spPr>
                <a:xfrm>
                  <a:off x="9117514" y="4581934"/>
                  <a:ext cx="909791" cy="544513"/>
                </a:xfrm>
                <a:prstGeom prst="rect">
                  <a:avLst/>
                </a:prstGeom>
                <a:noFill/>
              </p:spPr>
              <p:txBody>
                <a:bodyPr wrap="none" rtlCol="0">
                  <a:spAutoFit/>
                </a:bodyPr>
                <a:lstStyle/>
                <a:p>
                  <a:pPr algn="ctr"/>
                  <a:r>
                    <a:rPr lang="en-GB" sz="1200" b="1" dirty="0">
                      <a:solidFill>
                        <a:schemeClr val="accent5"/>
                      </a:solidFill>
                    </a:rPr>
                    <a:t>Alexis</a:t>
                  </a:r>
                </a:p>
                <a:p>
                  <a:pPr algn="ctr"/>
                  <a:r>
                    <a:rPr lang="en-GB" sz="1200" b="1" dirty="0" err="1">
                      <a:solidFill>
                        <a:schemeClr val="accent5"/>
                      </a:solidFill>
                    </a:rPr>
                    <a:t>Labhart</a:t>
                  </a:r>
                  <a:endParaRPr lang="en-GB" sz="1200" b="1" dirty="0">
                    <a:solidFill>
                      <a:schemeClr val="accent5"/>
                    </a:solidFill>
                  </a:endParaRPr>
                </a:p>
              </p:txBody>
            </p:sp>
            <p:sp>
              <p:nvSpPr>
                <p:cNvPr id="12" name="TextBox 11">
                  <a:extLst>
                    <a:ext uri="{FF2B5EF4-FFF2-40B4-BE49-F238E27FC236}">
                      <a16:creationId xmlns:a16="http://schemas.microsoft.com/office/drawing/2014/main" id="{ECDF0EF3-487C-F14D-831D-1B0A947541BA}"/>
                    </a:ext>
                  </a:extLst>
                </p:cNvPr>
                <p:cNvSpPr txBox="1"/>
                <p:nvPr/>
              </p:nvSpPr>
              <p:spPr>
                <a:xfrm>
                  <a:off x="10305353" y="4581934"/>
                  <a:ext cx="945712" cy="544513"/>
                </a:xfrm>
                <a:prstGeom prst="rect">
                  <a:avLst/>
                </a:prstGeom>
                <a:noFill/>
              </p:spPr>
              <p:txBody>
                <a:bodyPr wrap="none" rtlCol="0">
                  <a:spAutoFit/>
                </a:bodyPr>
                <a:lstStyle/>
                <a:p>
                  <a:pPr algn="ctr"/>
                  <a:r>
                    <a:rPr lang="en-GB" sz="1200" b="1" dirty="0">
                      <a:solidFill>
                        <a:schemeClr val="accent5"/>
                      </a:solidFill>
                    </a:rPr>
                    <a:t>Heinrich</a:t>
                  </a:r>
                </a:p>
                <a:p>
                  <a:pPr algn="ctr"/>
                  <a:r>
                    <a:rPr lang="en-GB" sz="1200" b="1" dirty="0">
                      <a:solidFill>
                        <a:schemeClr val="accent5"/>
                      </a:solidFill>
                    </a:rPr>
                    <a:t>Willi</a:t>
                  </a:r>
                </a:p>
              </p:txBody>
            </p:sp>
          </p:grpSp>
          <p:sp>
            <p:nvSpPr>
              <p:cNvPr id="6" name="TextBox 5">
                <a:extLst>
                  <a:ext uri="{FF2B5EF4-FFF2-40B4-BE49-F238E27FC236}">
                    <a16:creationId xmlns:a16="http://schemas.microsoft.com/office/drawing/2014/main" id="{28240F26-B462-4045-AF40-E0DE3AEC71F5}"/>
                  </a:ext>
                </a:extLst>
              </p:cNvPr>
              <p:cNvSpPr txBox="1"/>
              <p:nvPr/>
            </p:nvSpPr>
            <p:spPr>
              <a:xfrm>
                <a:off x="8747405" y="3231701"/>
                <a:ext cx="2824602" cy="282385"/>
              </a:xfrm>
              <a:prstGeom prst="rect">
                <a:avLst/>
              </a:prstGeom>
              <a:noFill/>
            </p:spPr>
            <p:txBody>
              <a:bodyPr wrap="square" rtlCol="0">
                <a:spAutoFit/>
              </a:bodyPr>
              <a:lstStyle/>
              <a:p>
                <a:pPr marL="228600" indent="-228600">
                  <a:lnSpc>
                    <a:spcPct val="95000"/>
                  </a:lnSpc>
                  <a:spcBef>
                    <a:spcPts val="1000"/>
                  </a:spcBef>
                  <a:buClr>
                    <a:srgbClr val="006EAB"/>
                  </a:buClr>
                  <a:buFont typeface="Wingdings" panose="05000000000000000000" pitchFamily="2" charset="2"/>
                  <a:buChar char="§"/>
                  <a:defRPr/>
                </a:pPr>
                <a:r>
                  <a:rPr lang="en-GB" sz="1300" dirty="0">
                    <a:solidFill>
                      <a:schemeClr val="accent5"/>
                    </a:solidFill>
                  </a:rPr>
                  <a:t>PWS first described in 1956</a:t>
                </a:r>
                <a:r>
                  <a:rPr lang="en-GB" sz="1300" baseline="30000" dirty="0">
                    <a:solidFill>
                      <a:srgbClr val="E7E6E6">
                        <a:lumMod val="25000"/>
                      </a:srgbClr>
                    </a:solidFill>
                  </a:rPr>
                  <a:t>1</a:t>
                </a:r>
              </a:p>
            </p:txBody>
          </p:sp>
        </p:grpSp>
        <p:pic>
          <p:nvPicPr>
            <p:cNvPr id="25" name="Picture 2">
              <a:extLst>
                <a:ext uri="{FF2B5EF4-FFF2-40B4-BE49-F238E27FC236}">
                  <a16:creationId xmlns:a16="http://schemas.microsoft.com/office/drawing/2014/main" id="{5317415E-DA69-6E99-6C7F-8E1D98DFAB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8437" b="9381"/>
            <a:stretch/>
          </p:blipFill>
          <p:spPr bwMode="auto">
            <a:xfrm>
              <a:off x="8602317" y="1541182"/>
              <a:ext cx="829626" cy="115286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FC31E8C5-6A4B-676C-0DF3-E2CD84EA57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293" r="35144" b="9381"/>
            <a:stretch/>
          </p:blipFill>
          <p:spPr bwMode="auto">
            <a:xfrm>
              <a:off x="9639200" y="1541182"/>
              <a:ext cx="829626" cy="115286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25BA7982-5A8C-9A0A-43DC-5292886E3BD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8438" b="9381"/>
            <a:stretch/>
          </p:blipFill>
          <p:spPr bwMode="auto">
            <a:xfrm>
              <a:off x="10676083" y="1541182"/>
              <a:ext cx="829626" cy="115286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41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2" fill="hold" nodeType="afterEffect">
                                  <p:stCondLst>
                                    <p:cond delay="5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ppt_w/2"/>
                                          </p:val>
                                        </p:tav>
                                        <p:tav tm="100000">
                                          <p:val>
                                            <p:strVal val="#ppt_x"/>
                                          </p:val>
                                        </p:tav>
                                      </p:tavLst>
                                    </p:anim>
                                    <p:anim calcmode="lin" valueType="num">
                                      <p:cBhvr>
                                        <p:cTn id="15" dur="500" fill="hold"/>
                                        <p:tgtEl>
                                          <p:spTgt spid="29"/>
                                        </p:tgtEl>
                                        <p:attrNameLst>
                                          <p:attrName>ppt_y</p:attrName>
                                        </p:attrNameLst>
                                      </p:cBhvr>
                                      <p:tavLst>
                                        <p:tav tm="0">
                                          <p:val>
                                            <p:strVal val="#ppt_y"/>
                                          </p:val>
                                        </p:tav>
                                        <p:tav tm="100000">
                                          <p:val>
                                            <p:strVal val="#ppt_y"/>
                                          </p:val>
                                        </p:tav>
                                      </p:tavLst>
                                    </p:anim>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Summary</a:t>
            </a:r>
          </a:p>
        </p:txBody>
      </p:sp>
      <p:sp>
        <p:nvSpPr>
          <p:cNvPr id="9" name="Content Placeholder 2">
            <a:extLst>
              <a:ext uri="{FF2B5EF4-FFF2-40B4-BE49-F238E27FC236}">
                <a16:creationId xmlns:a16="http://schemas.microsoft.com/office/drawing/2014/main" id="{FD2C92CD-AE4E-09A7-7524-1A56B48AD9E7}"/>
              </a:ext>
            </a:extLst>
          </p:cNvPr>
          <p:cNvSpPr>
            <a:spLocks noGrp="1"/>
          </p:cNvSpPr>
          <p:nvPr>
            <p:ph idx="1"/>
          </p:nvPr>
        </p:nvSpPr>
        <p:spPr>
          <a:xfrm>
            <a:off x="688767" y="1260081"/>
            <a:ext cx="10899511" cy="4346918"/>
          </a:xfrm>
        </p:spPr>
        <p:txBody>
          <a:bodyPr>
            <a:noAutofit/>
          </a:bodyPr>
          <a:lstStyle/>
          <a:p>
            <a:pPr>
              <a:spcBef>
                <a:spcPts val="800"/>
              </a:spcBef>
              <a:buClr>
                <a:srgbClr val="006EAB"/>
              </a:buClr>
              <a:defRPr/>
            </a:pPr>
            <a:r>
              <a:rPr lang="en-GB" sz="1550" dirty="0">
                <a:solidFill>
                  <a:srgbClr val="E7E6E6">
                    <a:lumMod val="25000"/>
                  </a:srgbClr>
                </a:solidFill>
              </a:rPr>
              <a:t>Current </a:t>
            </a:r>
            <a:r>
              <a:rPr lang="en-GB" sz="1550" dirty="0" err="1">
                <a:solidFill>
                  <a:srgbClr val="E7E6E6">
                    <a:lumMod val="25000"/>
                  </a:srgbClr>
                </a:solidFill>
              </a:rPr>
              <a:t>TTh</a:t>
            </a:r>
            <a:r>
              <a:rPr lang="en-GB" sz="1550" dirty="0">
                <a:solidFill>
                  <a:srgbClr val="E7E6E6">
                    <a:lumMod val="25000"/>
                  </a:srgbClr>
                </a:solidFill>
              </a:rPr>
              <a:t> preparations have limited licensed indications, </a:t>
            </a:r>
            <a:r>
              <a:rPr lang="en-GB" sz="1600" dirty="0">
                <a:solidFill>
                  <a:srgbClr val="E7E6E6">
                    <a:lumMod val="25000"/>
                  </a:srgbClr>
                </a:solidFill>
              </a:rPr>
              <a:t>and are generally </a:t>
            </a:r>
            <a:r>
              <a:rPr lang="en-GB" sz="1600" b="1" dirty="0">
                <a:solidFill>
                  <a:schemeClr val="tx1"/>
                </a:solidFill>
              </a:rPr>
              <a:t>contraindicated for hypogonadal conditions not associated with structural or genetic aetiologies</a:t>
            </a:r>
            <a:endParaRPr lang="en-GB" sz="1600" b="1" baseline="30000" dirty="0">
              <a:solidFill>
                <a:schemeClr val="tx1"/>
              </a:solidFill>
            </a:endParaRPr>
          </a:p>
          <a:p>
            <a:pPr>
              <a:spcBef>
                <a:spcPts val="800"/>
              </a:spcBef>
              <a:buClr>
                <a:srgbClr val="006EAB"/>
              </a:buClr>
              <a:defRPr/>
            </a:pPr>
            <a:r>
              <a:rPr lang="en-US" sz="1600" dirty="0">
                <a:solidFill>
                  <a:srgbClr val="E7E6E6">
                    <a:lumMod val="25000"/>
                  </a:srgbClr>
                </a:solidFill>
              </a:rPr>
              <a:t>Male hypogonadism is classified into </a:t>
            </a:r>
            <a:r>
              <a:rPr lang="en-US" sz="1600" b="1" dirty="0">
                <a:solidFill>
                  <a:schemeClr val="tx1"/>
                </a:solidFill>
              </a:rPr>
              <a:t>primary</a:t>
            </a:r>
            <a:r>
              <a:rPr lang="en-US" sz="1600" dirty="0">
                <a:solidFill>
                  <a:srgbClr val="E7E6E6">
                    <a:lumMod val="25000"/>
                  </a:srgbClr>
                </a:solidFill>
              </a:rPr>
              <a:t> or </a:t>
            </a:r>
            <a:r>
              <a:rPr lang="en-US" sz="1600" b="1" dirty="0">
                <a:solidFill>
                  <a:schemeClr val="tx1"/>
                </a:solidFill>
              </a:rPr>
              <a:t>secondary hypogonadism</a:t>
            </a:r>
            <a:r>
              <a:rPr lang="en-US" sz="1600" dirty="0">
                <a:solidFill>
                  <a:srgbClr val="E7E6E6">
                    <a:lumMod val="25000"/>
                  </a:srgbClr>
                </a:solidFill>
              </a:rPr>
              <a:t>, caused by testicular or pituitary/hypothalamic dysfunction, respectively</a:t>
            </a:r>
            <a:r>
              <a:rPr lang="en-US" sz="1600" baseline="30000" dirty="0">
                <a:solidFill>
                  <a:srgbClr val="E7E6E6">
                    <a:lumMod val="25000"/>
                  </a:srgbClr>
                </a:solidFill>
              </a:rPr>
              <a:t>1</a:t>
            </a:r>
          </a:p>
          <a:p>
            <a:pPr>
              <a:spcBef>
                <a:spcPts val="800"/>
              </a:spcBef>
              <a:buClr>
                <a:srgbClr val="006EAB"/>
              </a:buClr>
              <a:defRPr/>
            </a:pPr>
            <a:r>
              <a:rPr lang="en-GB" sz="1600" dirty="0">
                <a:solidFill>
                  <a:srgbClr val="E7E6E6">
                    <a:lumMod val="25000"/>
                  </a:srgbClr>
                </a:solidFill>
              </a:rPr>
              <a:t>Primary hypogonadism results in low T concentrations, impaired spermatogenesis and elevated gonadotropin levels, while secondary hypogonadism results in low T concentrations, impaired spermatogenesis and low or inappropriately normal gonadotropin levels</a:t>
            </a:r>
            <a:r>
              <a:rPr lang="en-GB" sz="1600" baseline="30000" dirty="0">
                <a:solidFill>
                  <a:srgbClr val="E7E6E6">
                    <a:lumMod val="25000"/>
                  </a:srgbClr>
                </a:solidFill>
              </a:rPr>
              <a:t>2</a:t>
            </a:r>
          </a:p>
          <a:p>
            <a:pPr>
              <a:spcBef>
                <a:spcPts val="800"/>
              </a:spcBef>
              <a:buClr>
                <a:srgbClr val="006EAB"/>
              </a:buClr>
              <a:defRPr/>
            </a:pPr>
            <a:r>
              <a:rPr lang="en-US" sz="1600" b="1" dirty="0">
                <a:solidFill>
                  <a:schemeClr val="tx1"/>
                </a:solidFill>
              </a:rPr>
              <a:t>Klinefelter syndrome is a common cause of primary hypogonadism</a:t>
            </a:r>
            <a:r>
              <a:rPr lang="en-US" sz="1600" dirty="0">
                <a:solidFill>
                  <a:srgbClr val="E7E6E6">
                    <a:lumMod val="25000"/>
                  </a:srgbClr>
                </a:solidFill>
              </a:rPr>
              <a:t>,</a:t>
            </a:r>
            <a:r>
              <a:rPr lang="en-US" sz="1600" baseline="30000" dirty="0">
                <a:solidFill>
                  <a:srgbClr val="E7E6E6">
                    <a:lumMod val="25000"/>
                  </a:srgbClr>
                </a:solidFill>
              </a:rPr>
              <a:t>1</a:t>
            </a:r>
            <a:r>
              <a:rPr lang="en-US" sz="1600" dirty="0">
                <a:solidFill>
                  <a:srgbClr val="E7E6E6">
                    <a:lumMod val="25000"/>
                  </a:srgbClr>
                </a:solidFill>
              </a:rPr>
              <a:t> but is greatly under-</a:t>
            </a:r>
            <a:r>
              <a:rPr lang="en-US" sz="1600" dirty="0" err="1">
                <a:solidFill>
                  <a:srgbClr val="E7E6E6">
                    <a:lumMod val="25000"/>
                  </a:srgbClr>
                </a:solidFill>
              </a:rPr>
              <a:t>recognised</a:t>
            </a:r>
            <a:r>
              <a:rPr lang="en-US" sz="1600" dirty="0">
                <a:solidFill>
                  <a:srgbClr val="E7E6E6">
                    <a:lumMod val="25000"/>
                  </a:srgbClr>
                </a:solidFill>
              </a:rPr>
              <a:t> and underdiagnosed</a:t>
            </a:r>
            <a:r>
              <a:rPr lang="en-US" sz="1600" baseline="30000" dirty="0">
                <a:solidFill>
                  <a:srgbClr val="E7E6E6">
                    <a:lumMod val="25000"/>
                  </a:srgbClr>
                </a:solidFill>
              </a:rPr>
              <a:t>3</a:t>
            </a:r>
          </a:p>
          <a:p>
            <a:pPr lvl="1">
              <a:buClr>
                <a:srgbClr val="006EAB"/>
              </a:buClr>
              <a:defRPr/>
            </a:pPr>
            <a:r>
              <a:rPr lang="en-US" sz="1400" dirty="0">
                <a:solidFill>
                  <a:srgbClr val="E7E6E6">
                    <a:lumMod val="25000"/>
                  </a:srgbClr>
                </a:solidFill>
              </a:rPr>
              <a:t>Affected males carry an additional X chromosome, which results in male hypogonadism, androgen deficiency and impaired spermatogenesis</a:t>
            </a:r>
            <a:r>
              <a:rPr lang="en-US" sz="1400" baseline="30000" dirty="0">
                <a:solidFill>
                  <a:srgbClr val="E7E6E6">
                    <a:lumMod val="25000"/>
                  </a:srgbClr>
                </a:solidFill>
              </a:rPr>
              <a:t>4</a:t>
            </a:r>
          </a:p>
          <a:p>
            <a:pPr lvl="1">
              <a:buClr>
                <a:srgbClr val="006EAB"/>
              </a:buClr>
              <a:defRPr/>
            </a:pPr>
            <a:r>
              <a:rPr lang="en-US" sz="1400" dirty="0">
                <a:solidFill>
                  <a:srgbClr val="E7E6E6">
                    <a:lumMod val="25000"/>
                  </a:srgbClr>
                </a:solidFill>
              </a:rPr>
              <a:t>The syndrome is associated with a variety of abnormalities (the presence of which can assist diagnosis</a:t>
            </a:r>
            <a:r>
              <a:rPr lang="en-US" sz="1400" baseline="30000" dirty="0">
                <a:solidFill>
                  <a:srgbClr val="E7E6E6">
                    <a:lumMod val="25000"/>
                  </a:srgbClr>
                </a:solidFill>
              </a:rPr>
              <a:t>3,5</a:t>
            </a:r>
            <a:r>
              <a:rPr lang="en-US" sz="1400" dirty="0">
                <a:solidFill>
                  <a:srgbClr val="E7E6E6">
                    <a:lumMod val="25000"/>
                  </a:srgbClr>
                </a:solidFill>
              </a:rPr>
              <a:t>) and an increased risk of certain underlying comorbidities (</a:t>
            </a:r>
            <a:r>
              <a:rPr lang="en-US" sz="1400" i="1" dirty="0">
                <a:solidFill>
                  <a:srgbClr val="E7E6E6">
                    <a:lumMod val="25000"/>
                  </a:srgbClr>
                </a:solidFill>
              </a:rPr>
              <a:t>e.g.</a:t>
            </a:r>
            <a:r>
              <a:rPr lang="en-US" sz="1400" dirty="0">
                <a:solidFill>
                  <a:srgbClr val="E7E6E6">
                    <a:lumMod val="25000"/>
                  </a:srgbClr>
                </a:solidFill>
              </a:rPr>
              <a:t> diabetes, obesity, </a:t>
            </a:r>
            <a:r>
              <a:rPr lang="en-US" sz="1400" dirty="0" err="1">
                <a:solidFill>
                  <a:srgbClr val="E7E6E6">
                    <a:lumMod val="25000"/>
                  </a:srgbClr>
                </a:solidFill>
              </a:rPr>
              <a:t>anaemia</a:t>
            </a:r>
            <a:r>
              <a:rPr lang="en-US" sz="1400" dirty="0">
                <a:solidFill>
                  <a:srgbClr val="E7E6E6">
                    <a:lumMod val="25000"/>
                  </a:srgbClr>
                </a:solidFill>
              </a:rPr>
              <a:t>, osteoarthritis), many of which can potentially be ameliorated by TTh</a:t>
            </a:r>
            <a:r>
              <a:rPr lang="en-US" sz="1400" baseline="30000" dirty="0">
                <a:solidFill>
                  <a:srgbClr val="E7E6E6">
                    <a:lumMod val="25000"/>
                  </a:srgbClr>
                </a:solidFill>
              </a:rPr>
              <a:t>3</a:t>
            </a:r>
          </a:p>
          <a:p>
            <a:pPr lvl="1">
              <a:buClr>
                <a:srgbClr val="006EAB"/>
              </a:buClr>
              <a:defRPr/>
            </a:pPr>
            <a:r>
              <a:rPr lang="en-GB" sz="1400" dirty="0"/>
              <a:t>Individuals with Klinefelter syndrome have an elevated risk of all-cause mortality,</a:t>
            </a:r>
            <a:r>
              <a:rPr lang="en-GB" sz="1400" baseline="30000" dirty="0"/>
              <a:t>3</a:t>
            </a:r>
            <a:r>
              <a:rPr lang="en-GB" sz="1400" dirty="0"/>
              <a:t> and tend to have a poorer quality of life and socioeconomic status</a:t>
            </a:r>
            <a:r>
              <a:rPr lang="en-GB" sz="1400" baseline="30000" dirty="0"/>
              <a:t>6</a:t>
            </a:r>
          </a:p>
          <a:p>
            <a:pPr lvl="1">
              <a:buClr>
                <a:srgbClr val="006EAB"/>
              </a:buClr>
              <a:defRPr/>
            </a:pPr>
            <a:r>
              <a:rPr lang="en-GB" sz="1400" dirty="0">
                <a:solidFill>
                  <a:srgbClr val="E7E6E6">
                    <a:lumMod val="25000"/>
                  </a:srgbClr>
                </a:solidFill>
              </a:rPr>
              <a:t>The putative genetic mechanisms and pathways in Klinefelter syndrome remain to be completely understood,</a:t>
            </a:r>
            <a:r>
              <a:rPr lang="en-GB" sz="1400" baseline="30000" dirty="0">
                <a:solidFill>
                  <a:srgbClr val="E7E6E6">
                    <a:lumMod val="25000"/>
                  </a:srgbClr>
                </a:solidFill>
              </a:rPr>
              <a:t>3</a:t>
            </a:r>
            <a:r>
              <a:rPr lang="en-GB" sz="1400" dirty="0">
                <a:solidFill>
                  <a:srgbClr val="E7E6E6">
                    <a:lumMod val="25000"/>
                  </a:srgbClr>
                </a:solidFill>
              </a:rPr>
              <a:t> but aberrant autosomal DNA methylation appears to play a role</a:t>
            </a:r>
            <a:r>
              <a:rPr lang="en-GB" sz="1400" baseline="30000" dirty="0">
                <a:solidFill>
                  <a:srgbClr val="E7E6E6">
                    <a:lumMod val="25000"/>
                  </a:srgbClr>
                </a:solidFill>
              </a:rPr>
              <a:t>7</a:t>
            </a:r>
            <a:endParaRPr lang="en-US" sz="1400" baseline="30000" dirty="0">
              <a:solidFill>
                <a:srgbClr val="E7E6E6">
                  <a:lumMod val="25000"/>
                </a:srgbClr>
              </a:solidFill>
            </a:endParaRPr>
          </a:p>
          <a:p>
            <a:pPr>
              <a:buClr>
                <a:srgbClr val="006EAB"/>
              </a:buClr>
              <a:defRPr/>
            </a:pPr>
            <a:endParaRPr lang="en-US" sz="1600" dirty="0">
              <a:solidFill>
                <a:srgbClr val="E7E6E6">
                  <a:lumMod val="25000"/>
                </a:srgbClr>
              </a:solidFill>
            </a:endParaRP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10087896" cy="646331"/>
          </a:xfrm>
          <a:prstGeom prst="rect">
            <a:avLst/>
          </a:prstGeom>
          <a:solidFill>
            <a:schemeClr val="bg1"/>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dirty="0">
                <a:solidFill>
                  <a:srgbClr val="005294"/>
                </a:solidFill>
              </a:rPr>
              <a:t>DNA, deoxyribonucleic acid; </a:t>
            </a:r>
            <a:r>
              <a:rPr kumimoji="0" lang="da-DK" altLang="en-US" sz="900" b="0" i="0" u="none" strike="noStrike" kern="1200" cap="none" spc="0" normalizeH="0" baseline="0" noProof="0" dirty="0">
                <a:ln>
                  <a:noFill/>
                </a:ln>
                <a:solidFill>
                  <a:srgbClr val="005294"/>
                </a:solidFill>
                <a:effectLst/>
                <a:uLnTx/>
                <a:uFillTx/>
                <a:latin typeface="Poppins Light"/>
                <a:ea typeface="+mn-ea"/>
                <a:cs typeface="+mn-cs"/>
              </a:rPr>
              <a:t>T, testosterone; TTh testosterone therapy.</a:t>
            </a:r>
          </a:p>
          <a:p>
            <a:r>
              <a:rPr lang="de-DE" altLang="en-US" sz="900" b="1" dirty="0">
                <a:solidFill>
                  <a:srgbClr val="005294"/>
                </a:solidFill>
                <a:latin typeface="Poppins Light"/>
              </a:rPr>
              <a:t>1.</a:t>
            </a:r>
            <a:r>
              <a:rPr lang="de-DE" altLang="en-US" sz="900" dirty="0">
                <a:solidFill>
                  <a:srgbClr val="005294"/>
                </a:solidFill>
                <a:latin typeface="Poppins Light"/>
              </a:rPr>
              <a:t> Salonia A </a:t>
            </a:r>
            <a:r>
              <a:rPr lang="de-DE" altLang="en-US" sz="900" i="1" dirty="0">
                <a:solidFill>
                  <a:srgbClr val="005294"/>
                </a:solidFill>
                <a:latin typeface="Poppins Light"/>
              </a:rPr>
              <a:t>et al.</a:t>
            </a:r>
            <a:r>
              <a:rPr lang="de-DE" altLang="en-US" sz="900" dirty="0">
                <a:solidFill>
                  <a:srgbClr val="005294"/>
                </a:solidFill>
                <a:latin typeface="Poppins Light"/>
              </a:rPr>
              <a:t> EAU 2023 Guidelines on Sexual and Reproductive Health. Available at:</a:t>
            </a:r>
            <a:r>
              <a:rPr lang="en-GB" sz="900" dirty="0">
                <a:solidFill>
                  <a:srgbClr val="005294"/>
                </a:solidFill>
                <a:latin typeface="Poppins Light"/>
              </a:rPr>
              <a:t> https://uroweb.org/guidelines/sexual-and-reproductive-health (accessed May 2023)</a:t>
            </a:r>
            <a:r>
              <a:rPr lang="de-DE" sz="900" dirty="0">
                <a:solidFill>
                  <a:srgbClr val="005294"/>
                </a:solidFill>
                <a:latin typeface="Poppins Light"/>
              </a:rPr>
              <a:t>; </a:t>
            </a:r>
            <a:br>
              <a:rPr lang="de-DE" sz="900" dirty="0">
                <a:solidFill>
                  <a:srgbClr val="005294"/>
                </a:solidFill>
                <a:latin typeface="Poppins Light"/>
              </a:rPr>
            </a:br>
            <a:r>
              <a:rPr lang="en-GB" sz="900" b="1" dirty="0">
                <a:solidFill>
                  <a:srgbClr val="005294"/>
                </a:solidFill>
                <a:latin typeface="Poppins Light"/>
              </a:rPr>
              <a:t>2</a:t>
            </a:r>
            <a:r>
              <a:rPr lang="en-GB" sz="900" b="1" dirty="0">
                <a:solidFill>
                  <a:srgbClr val="005294"/>
                </a:solidFill>
              </a:rPr>
              <a:t>.</a:t>
            </a:r>
            <a:r>
              <a:rPr lang="en-GB" sz="900" dirty="0">
                <a:solidFill>
                  <a:srgbClr val="005294"/>
                </a:solidFill>
              </a:rPr>
              <a:t> Bhasin S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2018;103:1715–44;</a:t>
            </a:r>
            <a:r>
              <a:rPr lang="en-GB" sz="900" b="1" dirty="0">
                <a:solidFill>
                  <a:srgbClr val="005294"/>
                </a:solidFill>
              </a:rPr>
              <a:t> 3.</a:t>
            </a:r>
            <a:r>
              <a:rPr lang="en-GB" sz="900" dirty="0">
                <a:solidFill>
                  <a:srgbClr val="005294"/>
                </a:solidFill>
              </a:rPr>
              <a:t> </a:t>
            </a:r>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 </a:t>
            </a:r>
            <a:r>
              <a:rPr lang="en-GB" sz="900" b="1" dirty="0">
                <a:solidFill>
                  <a:srgbClr val="005294"/>
                </a:solidFill>
              </a:rPr>
              <a:t>4.</a:t>
            </a:r>
            <a:r>
              <a:rPr lang="en-GB" sz="900" dirty="0">
                <a:solidFill>
                  <a:srgbClr val="005294"/>
                </a:solidFill>
              </a:rPr>
              <a:t> Smyth CM, </a:t>
            </a:r>
            <a:r>
              <a:rPr lang="en-GB" sz="900" dirty="0" err="1">
                <a:solidFill>
                  <a:srgbClr val="005294"/>
                </a:solidFill>
              </a:rPr>
              <a:t>Bremner</a:t>
            </a:r>
            <a:r>
              <a:rPr lang="en-GB" sz="900" dirty="0">
                <a:solidFill>
                  <a:srgbClr val="005294"/>
                </a:solidFill>
              </a:rPr>
              <a:t> WJ. </a:t>
            </a:r>
            <a:r>
              <a:rPr lang="en-GB" sz="900" i="1" dirty="0">
                <a:solidFill>
                  <a:srgbClr val="005294"/>
                </a:solidFill>
              </a:rPr>
              <a:t>Arch Intern Med</a:t>
            </a:r>
            <a:r>
              <a:rPr lang="en-GB" sz="900" dirty="0">
                <a:solidFill>
                  <a:srgbClr val="005294"/>
                </a:solidFill>
              </a:rPr>
              <a:t> 1998;158:1309–14; </a:t>
            </a:r>
            <a:br>
              <a:rPr lang="en-GB" sz="900" dirty="0">
                <a:solidFill>
                  <a:srgbClr val="005294"/>
                </a:solidFill>
              </a:rPr>
            </a:br>
            <a:r>
              <a:rPr lang="en-GB" sz="900" b="1" dirty="0">
                <a:solidFill>
                  <a:srgbClr val="005294"/>
                </a:solidFill>
              </a:rPr>
              <a:t>5.</a:t>
            </a:r>
            <a:r>
              <a:rPr lang="en-GB" sz="900" dirty="0">
                <a:solidFill>
                  <a:srgbClr val="005294"/>
                </a:solidFill>
              </a:rPr>
              <a:t> Herlihy AS </a:t>
            </a:r>
            <a:r>
              <a:rPr lang="en-GB" sz="900" i="1" dirty="0">
                <a:solidFill>
                  <a:srgbClr val="005294"/>
                </a:solidFill>
              </a:rPr>
              <a:t>et al. Med J </a:t>
            </a:r>
            <a:r>
              <a:rPr lang="en-GB" sz="900" i="1" dirty="0" err="1">
                <a:solidFill>
                  <a:srgbClr val="005294"/>
                </a:solidFill>
              </a:rPr>
              <a:t>Aust</a:t>
            </a:r>
            <a:r>
              <a:rPr lang="en-GB" sz="900" dirty="0">
                <a:solidFill>
                  <a:srgbClr val="005294"/>
                </a:solidFill>
              </a:rPr>
              <a:t> 2011;194:24–8; </a:t>
            </a:r>
            <a:r>
              <a:rPr lang="en-GB" sz="900" b="1" dirty="0">
                <a:solidFill>
                  <a:srgbClr val="005294"/>
                </a:solidFill>
              </a:rPr>
              <a:t>6.</a:t>
            </a:r>
            <a:r>
              <a:rPr lang="en-GB" sz="900" dirty="0">
                <a:solidFill>
                  <a:srgbClr val="005294"/>
                </a:solidFill>
              </a:rPr>
              <a:t> </a:t>
            </a:r>
            <a:r>
              <a:rPr lang="en-GB" sz="900" dirty="0" err="1">
                <a:solidFill>
                  <a:srgbClr val="005294"/>
                </a:solidFill>
              </a:rPr>
              <a:t>Bojesen</a:t>
            </a:r>
            <a:r>
              <a:rPr lang="en-GB" sz="900" dirty="0">
                <a:solidFill>
                  <a:srgbClr val="005294"/>
                </a:solidFill>
              </a:rPr>
              <a:t> A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2011;96:2098–104; </a:t>
            </a:r>
            <a:r>
              <a:rPr lang="en-GB" sz="900" b="1" dirty="0">
                <a:solidFill>
                  <a:srgbClr val="005294"/>
                </a:solidFill>
              </a:rPr>
              <a:t>7.</a:t>
            </a:r>
            <a:r>
              <a:rPr lang="en-GB" sz="900" dirty="0">
                <a:solidFill>
                  <a:srgbClr val="005294"/>
                </a:solidFill>
              </a:rPr>
              <a:t> </a:t>
            </a:r>
            <a:r>
              <a:rPr lang="en-GB" sz="900" dirty="0" err="1">
                <a:solidFill>
                  <a:srgbClr val="005294"/>
                </a:solidFill>
              </a:rPr>
              <a:t>Skakkebæk</a:t>
            </a:r>
            <a:r>
              <a:rPr lang="en-GB" sz="900" dirty="0">
                <a:solidFill>
                  <a:srgbClr val="005294"/>
                </a:solidFill>
              </a:rPr>
              <a:t> A </a:t>
            </a:r>
            <a:r>
              <a:rPr lang="en-GB" sz="900" i="1" dirty="0">
                <a:solidFill>
                  <a:srgbClr val="005294"/>
                </a:solidFill>
              </a:rPr>
              <a:t>et al. Sci Rep</a:t>
            </a:r>
            <a:r>
              <a:rPr lang="en-GB" sz="900" dirty="0">
                <a:solidFill>
                  <a:srgbClr val="005294"/>
                </a:solidFill>
              </a:rPr>
              <a:t> 2018;8:13740</a:t>
            </a:r>
            <a:endParaRPr lang="da-DK" sz="900" dirty="0">
              <a:solidFill>
                <a:srgbClr val="005294"/>
              </a:solidFill>
            </a:endParaRPr>
          </a:p>
        </p:txBody>
      </p:sp>
    </p:spTree>
    <p:extLst>
      <p:ext uri="{BB962C8B-B14F-4D97-AF65-F5344CB8AC3E}">
        <p14:creationId xmlns:p14="http://schemas.microsoft.com/office/powerpoint/2010/main" val="319174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Summary (2)</a:t>
            </a:r>
          </a:p>
        </p:txBody>
      </p:sp>
      <p:sp>
        <p:nvSpPr>
          <p:cNvPr id="9" name="Content Placeholder 2">
            <a:extLst>
              <a:ext uri="{FF2B5EF4-FFF2-40B4-BE49-F238E27FC236}">
                <a16:creationId xmlns:a16="http://schemas.microsoft.com/office/drawing/2014/main" id="{FD2C92CD-AE4E-09A7-7524-1A56B48AD9E7}"/>
              </a:ext>
            </a:extLst>
          </p:cNvPr>
          <p:cNvSpPr>
            <a:spLocks noGrp="1"/>
          </p:cNvSpPr>
          <p:nvPr>
            <p:ph idx="1"/>
          </p:nvPr>
        </p:nvSpPr>
        <p:spPr>
          <a:xfrm>
            <a:off x="688767" y="1260081"/>
            <a:ext cx="10899511" cy="4346918"/>
          </a:xfrm>
        </p:spPr>
        <p:txBody>
          <a:bodyPr>
            <a:noAutofit/>
          </a:bodyPr>
          <a:lstStyle/>
          <a:p>
            <a:pPr>
              <a:buClr>
                <a:srgbClr val="006EAB"/>
              </a:buClr>
              <a:defRPr/>
            </a:pPr>
            <a:r>
              <a:rPr lang="en-US" sz="1600" dirty="0">
                <a:solidFill>
                  <a:srgbClr val="E7E6E6">
                    <a:lumMod val="25000"/>
                  </a:srgbClr>
                </a:solidFill>
              </a:rPr>
              <a:t>Secondary hypogonadism is often caused by </a:t>
            </a:r>
            <a:r>
              <a:rPr lang="en-US" sz="1600" b="1" dirty="0">
                <a:solidFill>
                  <a:schemeClr val="tx1"/>
                </a:solidFill>
              </a:rPr>
              <a:t>haemochromatosis</a:t>
            </a:r>
            <a:r>
              <a:rPr lang="en-US" sz="1600" dirty="0">
                <a:solidFill>
                  <a:srgbClr val="E7E6E6">
                    <a:lumMod val="25000"/>
                  </a:srgbClr>
                </a:solidFill>
              </a:rPr>
              <a:t>/</a:t>
            </a:r>
            <a:r>
              <a:rPr lang="en-US" sz="1600" b="1" dirty="0">
                <a:solidFill>
                  <a:schemeClr val="tx1"/>
                </a:solidFill>
              </a:rPr>
              <a:t>iron overload syndromes</a:t>
            </a:r>
            <a:r>
              <a:rPr lang="en-US" sz="1600" dirty="0">
                <a:solidFill>
                  <a:srgbClr val="E7E6E6">
                    <a:lumMod val="25000"/>
                  </a:srgbClr>
                </a:solidFill>
              </a:rPr>
              <a:t>; </a:t>
            </a:r>
            <a:br>
              <a:rPr lang="en-US" sz="1600" dirty="0">
                <a:solidFill>
                  <a:srgbClr val="E7E6E6">
                    <a:lumMod val="25000"/>
                  </a:srgbClr>
                </a:solidFill>
              </a:rPr>
            </a:br>
            <a:r>
              <a:rPr lang="en-US" sz="1600" dirty="0">
                <a:solidFill>
                  <a:srgbClr val="E7E6E6">
                    <a:lumMod val="25000"/>
                  </a:srgbClr>
                </a:solidFill>
              </a:rPr>
              <a:t>less-common causes include </a:t>
            </a:r>
            <a:r>
              <a:rPr lang="en-US" sz="1600" b="1" dirty="0">
                <a:solidFill>
                  <a:schemeClr val="tx1"/>
                </a:solidFill>
              </a:rPr>
              <a:t>IHH</a:t>
            </a:r>
            <a:r>
              <a:rPr lang="en-US" sz="1600" dirty="0">
                <a:solidFill>
                  <a:srgbClr val="E7E6E6">
                    <a:lumMod val="25000"/>
                  </a:srgbClr>
                </a:solidFill>
              </a:rPr>
              <a:t> and </a:t>
            </a:r>
            <a:r>
              <a:rPr lang="en-US" sz="1600" b="1" dirty="0">
                <a:solidFill>
                  <a:schemeClr val="tx1"/>
                </a:solidFill>
              </a:rPr>
              <a:t>PWS</a:t>
            </a:r>
            <a:r>
              <a:rPr lang="en-US" sz="1600" baseline="30000" dirty="0">
                <a:solidFill>
                  <a:srgbClr val="E7E6E6">
                    <a:lumMod val="25000"/>
                  </a:srgbClr>
                </a:solidFill>
              </a:rPr>
              <a:t>1</a:t>
            </a:r>
          </a:p>
          <a:p>
            <a:pPr lvl="1">
              <a:buClr>
                <a:srgbClr val="006EAB"/>
              </a:buClr>
              <a:defRPr/>
            </a:pPr>
            <a:r>
              <a:rPr lang="en-US" sz="1400" dirty="0">
                <a:solidFill>
                  <a:srgbClr val="E7E6E6">
                    <a:lumMod val="25000"/>
                  </a:srgbClr>
                </a:solidFill>
              </a:rPr>
              <a:t>Iron overload disorders (</a:t>
            </a:r>
            <a:r>
              <a:rPr lang="en-US" sz="1400" i="1" dirty="0">
                <a:solidFill>
                  <a:srgbClr val="E7E6E6">
                    <a:lumMod val="25000"/>
                  </a:srgbClr>
                </a:solidFill>
              </a:rPr>
              <a:t>e.g.</a:t>
            </a:r>
            <a:r>
              <a:rPr lang="en-US" sz="1400" dirty="0">
                <a:solidFill>
                  <a:srgbClr val="E7E6E6">
                    <a:lumMod val="25000"/>
                  </a:srgbClr>
                </a:solidFill>
              </a:rPr>
              <a:t> hereditary haemochromatosis, </a:t>
            </a:r>
            <a:r>
              <a:rPr lang="en-GB" sz="1400" dirty="0">
                <a:solidFill>
                  <a:srgbClr val="E7E6E6">
                    <a:lumMod val="25000"/>
                  </a:srgbClr>
                </a:solidFill>
              </a:rPr>
              <a:t>β-thalassemia</a:t>
            </a:r>
            <a:r>
              <a:rPr lang="en-US" sz="1400" dirty="0">
                <a:solidFill>
                  <a:srgbClr val="E7E6E6">
                    <a:lumMod val="25000"/>
                  </a:srgbClr>
                </a:solidFill>
              </a:rPr>
              <a:t>) occur when the regulatory mechanisms of dietary iron absorption are disrupted</a:t>
            </a:r>
            <a:r>
              <a:rPr lang="en-US" sz="1400" baseline="30000" dirty="0">
                <a:solidFill>
                  <a:srgbClr val="E7E6E6">
                    <a:lumMod val="25000"/>
                  </a:srgbClr>
                </a:solidFill>
              </a:rPr>
              <a:t>2</a:t>
            </a:r>
          </a:p>
          <a:p>
            <a:pPr lvl="1">
              <a:buClr>
                <a:srgbClr val="006EAB"/>
              </a:buClr>
              <a:defRPr/>
            </a:pPr>
            <a:r>
              <a:rPr lang="en-US" sz="1400" dirty="0">
                <a:solidFill>
                  <a:srgbClr val="E7E6E6">
                    <a:lumMod val="25000"/>
                  </a:srgbClr>
                </a:solidFill>
              </a:rPr>
              <a:t>Severe iron overload is associated with profoundly low T levels, potentially leading to </a:t>
            </a:r>
            <a:r>
              <a:rPr lang="en-GB" sz="1400" dirty="0">
                <a:solidFill>
                  <a:srgbClr val="E7E6E6">
                    <a:lumMod val="25000"/>
                  </a:srgbClr>
                </a:solidFill>
              </a:rPr>
              <a:t>hypogonadotropic hypogonadism, infertility and sexual dysfunction</a:t>
            </a:r>
            <a:r>
              <a:rPr lang="en-GB" sz="1400" baseline="30000" dirty="0">
                <a:solidFill>
                  <a:srgbClr val="E7E6E6">
                    <a:lumMod val="25000"/>
                  </a:srgbClr>
                </a:solidFill>
              </a:rPr>
              <a:t>2</a:t>
            </a:r>
          </a:p>
          <a:p>
            <a:pPr lvl="1">
              <a:buClr>
                <a:srgbClr val="006EAB"/>
              </a:buClr>
              <a:defRPr/>
            </a:pPr>
            <a:r>
              <a:rPr lang="en-GB" sz="1400" dirty="0">
                <a:solidFill>
                  <a:srgbClr val="E7E6E6">
                    <a:lumMod val="25000"/>
                  </a:srgbClr>
                </a:solidFill>
              </a:rPr>
              <a:t>IHH, defined by delayed or absent puberty and severe hypogonadism plus either a normal sense of smell (</a:t>
            </a:r>
            <a:r>
              <a:rPr lang="en-GB" sz="1400" dirty="0" err="1">
                <a:solidFill>
                  <a:srgbClr val="E7E6E6">
                    <a:lumMod val="25000"/>
                  </a:srgbClr>
                </a:solidFill>
              </a:rPr>
              <a:t>normosmic</a:t>
            </a:r>
            <a:r>
              <a:rPr lang="en-GB" sz="1400" dirty="0">
                <a:solidFill>
                  <a:srgbClr val="E7E6E6">
                    <a:lumMod val="25000"/>
                  </a:srgbClr>
                </a:solidFill>
              </a:rPr>
              <a:t> IHH) or anosmia (</a:t>
            </a:r>
            <a:r>
              <a:rPr lang="en-GB" sz="1400" dirty="0" err="1">
                <a:solidFill>
                  <a:srgbClr val="E7E6E6">
                    <a:lumMod val="25000"/>
                  </a:srgbClr>
                </a:solidFill>
              </a:rPr>
              <a:t>Kallmann</a:t>
            </a:r>
            <a:r>
              <a:rPr lang="en-GB" sz="1400" dirty="0">
                <a:solidFill>
                  <a:srgbClr val="E7E6E6">
                    <a:lumMod val="25000"/>
                  </a:srgbClr>
                </a:solidFill>
              </a:rPr>
              <a:t> syndrome),</a:t>
            </a:r>
            <a:r>
              <a:rPr lang="en-US" sz="1400" dirty="0">
                <a:solidFill>
                  <a:srgbClr val="E7E6E6">
                    <a:lumMod val="25000"/>
                  </a:srgbClr>
                </a:solidFill>
              </a:rPr>
              <a:t> is c</a:t>
            </a:r>
            <a:r>
              <a:rPr lang="en-GB" sz="1400" dirty="0" err="1">
                <a:solidFill>
                  <a:srgbClr val="E7E6E6">
                    <a:lumMod val="25000"/>
                  </a:srgbClr>
                </a:solidFill>
              </a:rPr>
              <a:t>aused</a:t>
            </a:r>
            <a:r>
              <a:rPr lang="en-GB" sz="1400" dirty="0">
                <a:solidFill>
                  <a:srgbClr val="E7E6E6">
                    <a:lumMod val="25000"/>
                  </a:srgbClr>
                </a:solidFill>
              </a:rPr>
              <a:t> by an isolated defect in hypothalamic GnRH secretion or the action of GnRH on pituitary gonadotrophins</a:t>
            </a:r>
            <a:r>
              <a:rPr lang="en-GB" sz="1400" baseline="30000" dirty="0">
                <a:solidFill>
                  <a:srgbClr val="E7E6E6">
                    <a:lumMod val="25000"/>
                  </a:srgbClr>
                </a:solidFill>
              </a:rPr>
              <a:t>3,4</a:t>
            </a:r>
          </a:p>
          <a:p>
            <a:pPr lvl="1">
              <a:buClr>
                <a:srgbClr val="006EAB"/>
              </a:buClr>
              <a:defRPr/>
            </a:pPr>
            <a:r>
              <a:rPr lang="en-GB" sz="1400" dirty="0">
                <a:solidFill>
                  <a:srgbClr val="E7E6E6">
                    <a:lumMod val="25000"/>
                  </a:srgbClr>
                </a:solidFill>
              </a:rPr>
              <a:t>Patients with IHH typically have obvious signs of hypogonadism</a:t>
            </a:r>
            <a:r>
              <a:rPr lang="en-GB" sz="1400" baseline="30000" dirty="0">
                <a:solidFill>
                  <a:srgbClr val="E7E6E6">
                    <a:lumMod val="25000"/>
                  </a:srgbClr>
                </a:solidFill>
              </a:rPr>
              <a:t>5</a:t>
            </a:r>
          </a:p>
          <a:p>
            <a:pPr lvl="1">
              <a:buClr>
                <a:srgbClr val="006EAB"/>
              </a:buClr>
              <a:defRPr/>
            </a:pPr>
            <a:r>
              <a:rPr lang="en-GB" sz="1400" dirty="0">
                <a:solidFill>
                  <a:srgbClr val="E7E6E6">
                    <a:lumMod val="25000"/>
                  </a:srgbClr>
                </a:solidFill>
              </a:rPr>
              <a:t>IHH diagnosis involves hormone evaluation, olfactometry and imaging, and initial treatment is </a:t>
            </a:r>
            <a:r>
              <a:rPr lang="en-GB" sz="1400" dirty="0" err="1">
                <a:solidFill>
                  <a:srgbClr val="E7E6E6">
                    <a:lumMod val="25000"/>
                  </a:srgbClr>
                </a:solidFill>
              </a:rPr>
              <a:t>TTh</a:t>
            </a:r>
            <a:r>
              <a:rPr lang="en-GB" sz="1400" dirty="0">
                <a:solidFill>
                  <a:srgbClr val="E7E6E6">
                    <a:lumMod val="25000"/>
                  </a:srgbClr>
                </a:solidFill>
              </a:rPr>
              <a:t> administered over several months</a:t>
            </a:r>
            <a:r>
              <a:rPr lang="en-GB" sz="1400" baseline="30000" dirty="0">
                <a:solidFill>
                  <a:srgbClr val="E7E6E6">
                    <a:lumMod val="25000"/>
                  </a:srgbClr>
                </a:solidFill>
              </a:rPr>
              <a:t>5</a:t>
            </a:r>
          </a:p>
          <a:p>
            <a:pPr lvl="1">
              <a:buClr>
                <a:srgbClr val="006EAB"/>
              </a:buClr>
              <a:defRPr/>
            </a:pPr>
            <a:r>
              <a:rPr lang="en-GB" sz="1400" dirty="0">
                <a:solidFill>
                  <a:srgbClr val="E7E6E6">
                    <a:lumMod val="25000"/>
                  </a:srgbClr>
                </a:solidFill>
              </a:rPr>
              <a:t>CDGP, which affects &gt;2% of mainly male adolescents, can appear to be hypogonadotropic hypogonadism, warranting careful differential diagnosis;</a:t>
            </a:r>
            <a:r>
              <a:rPr lang="en-GB" sz="1400" baseline="30000" dirty="0">
                <a:solidFill>
                  <a:srgbClr val="E7E6E6">
                    <a:lumMod val="25000"/>
                  </a:srgbClr>
                </a:solidFill>
              </a:rPr>
              <a:t>6–8</a:t>
            </a:r>
            <a:r>
              <a:rPr lang="en-GB" sz="1400" dirty="0">
                <a:solidFill>
                  <a:srgbClr val="E7E6E6">
                    <a:lumMod val="25000"/>
                  </a:srgbClr>
                </a:solidFill>
              </a:rPr>
              <a:t> if CDGP is confirmed, </a:t>
            </a:r>
            <a:r>
              <a:rPr lang="en-GB" sz="1400" dirty="0" err="1">
                <a:solidFill>
                  <a:srgbClr val="E7E6E6">
                    <a:lumMod val="25000"/>
                  </a:srgbClr>
                </a:solidFill>
              </a:rPr>
              <a:t>TTh</a:t>
            </a:r>
            <a:r>
              <a:rPr lang="en-GB" sz="1400" dirty="0">
                <a:solidFill>
                  <a:srgbClr val="E7E6E6">
                    <a:lumMod val="25000"/>
                  </a:srgbClr>
                </a:solidFill>
              </a:rPr>
              <a:t> is typically considered in prepubertal boys aged &gt;14 years with psychological distress</a:t>
            </a:r>
            <a:r>
              <a:rPr lang="en-GB" sz="1400" baseline="30000" dirty="0">
                <a:solidFill>
                  <a:srgbClr val="E7E6E6">
                    <a:lumMod val="25000"/>
                  </a:srgbClr>
                </a:solidFill>
              </a:rPr>
              <a:t>9</a:t>
            </a:r>
          </a:p>
          <a:p>
            <a:pPr lvl="1">
              <a:buClr>
                <a:srgbClr val="006EAB"/>
              </a:buClr>
              <a:defRPr/>
            </a:pPr>
            <a:r>
              <a:rPr lang="en-GB" sz="1400" dirty="0">
                <a:solidFill>
                  <a:srgbClr val="E7E6E6">
                    <a:lumMod val="25000"/>
                  </a:srgbClr>
                </a:solidFill>
              </a:rPr>
              <a:t>Most adult males (57–100%) with the rare genetic disorder, PWS, are hypogonadal; </a:t>
            </a:r>
            <a:r>
              <a:rPr lang="en-GB" sz="1400" dirty="0" err="1">
                <a:solidFill>
                  <a:srgbClr val="E7E6E6">
                    <a:lumMod val="25000"/>
                  </a:srgbClr>
                </a:solidFill>
              </a:rPr>
              <a:t>TTh</a:t>
            </a:r>
            <a:r>
              <a:rPr lang="en-GB" sz="1400" dirty="0">
                <a:solidFill>
                  <a:srgbClr val="E7E6E6">
                    <a:lumMod val="25000"/>
                  </a:srgbClr>
                </a:solidFill>
              </a:rPr>
              <a:t> is usually begun </a:t>
            </a:r>
            <a:br>
              <a:rPr lang="en-GB" sz="1400" dirty="0">
                <a:solidFill>
                  <a:srgbClr val="E7E6E6">
                    <a:lumMod val="25000"/>
                  </a:srgbClr>
                </a:solidFill>
              </a:rPr>
            </a:br>
            <a:r>
              <a:rPr lang="en-GB" sz="1400" dirty="0">
                <a:solidFill>
                  <a:srgbClr val="E7E6E6">
                    <a:lumMod val="25000"/>
                  </a:srgbClr>
                </a:solidFill>
              </a:rPr>
              <a:t>at age 12–13 years for males with PWS</a:t>
            </a:r>
            <a:r>
              <a:rPr lang="en-GB" sz="1400" baseline="30000" dirty="0">
                <a:solidFill>
                  <a:srgbClr val="E7E6E6">
                    <a:lumMod val="25000"/>
                  </a:srgbClr>
                </a:solidFill>
              </a:rPr>
              <a:t>10–12</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153481"/>
            <a:ext cx="10087896" cy="120032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en-US" sz="900" dirty="0">
                <a:solidFill>
                  <a:srgbClr val="005294"/>
                </a:solidFill>
              </a:rPr>
              <a:t>CDGP,</a:t>
            </a:r>
            <a:r>
              <a:rPr lang="en-GB" altLang="en-US" sz="900" dirty="0">
                <a:solidFill>
                  <a:srgbClr val="005294"/>
                </a:solidFill>
              </a:rPr>
              <a:t> constitutional delay of growth and puberty; GnRH, gonadotropin-releasing hormone; </a:t>
            </a:r>
            <a:r>
              <a:rPr lang="de-DE" altLang="en-US" sz="900" dirty="0">
                <a:solidFill>
                  <a:srgbClr val="005294"/>
                </a:solidFill>
              </a:rPr>
              <a:t>IHH, idiopathic hypogonadotropic hypogonadism; </a:t>
            </a:r>
            <a:r>
              <a:rPr kumimoji="0" lang="da-DK" altLang="en-US" sz="900" b="0" i="0" u="none" strike="noStrike" kern="1200" cap="none" spc="0" normalizeH="0" baseline="0" noProof="0" dirty="0">
                <a:ln>
                  <a:noFill/>
                </a:ln>
                <a:solidFill>
                  <a:srgbClr val="005294"/>
                </a:solidFill>
                <a:effectLst/>
                <a:uLnTx/>
                <a:uFillTx/>
                <a:latin typeface="Poppins Light"/>
                <a:ea typeface="+mn-ea"/>
                <a:cs typeface="+mn-cs"/>
              </a:rPr>
              <a:t>PWS, Prader-Willi syndrome; </a:t>
            </a:r>
            <a:br>
              <a:rPr kumimoji="0" lang="da-DK" altLang="en-US" sz="900" b="0" i="0" u="none" strike="noStrike" kern="1200" cap="none" spc="0" normalizeH="0" baseline="0" noProof="0" dirty="0">
                <a:ln>
                  <a:noFill/>
                </a:ln>
                <a:solidFill>
                  <a:srgbClr val="005294"/>
                </a:solidFill>
                <a:effectLst/>
                <a:uLnTx/>
                <a:uFillTx/>
                <a:latin typeface="Poppins Light"/>
                <a:ea typeface="+mn-ea"/>
                <a:cs typeface="+mn-cs"/>
              </a:rPr>
            </a:br>
            <a:r>
              <a:rPr kumimoji="0" lang="da-DK" altLang="en-US" sz="900" b="0" i="0" u="none" strike="noStrike" kern="1200" cap="none" spc="0" normalizeH="0" baseline="0" noProof="0" dirty="0">
                <a:ln>
                  <a:noFill/>
                </a:ln>
                <a:solidFill>
                  <a:srgbClr val="005294"/>
                </a:solidFill>
                <a:effectLst/>
                <a:uLnTx/>
                <a:uFillTx/>
                <a:latin typeface="Poppins Light"/>
                <a:ea typeface="+mn-ea"/>
                <a:cs typeface="+mn-cs"/>
              </a:rPr>
              <a:t>TTh testosterone therapy.</a:t>
            </a:r>
            <a:endParaRPr lang="da-DK" altLang="en-US" sz="900" dirty="0">
              <a:solidFill>
                <a:srgbClr val="005294"/>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en-US" sz="900" b="1" dirty="0">
                <a:solidFill>
                  <a:srgbClr val="005294"/>
                </a:solidFill>
                <a:latin typeface="Poppins Light"/>
              </a:rPr>
              <a:t>1.</a:t>
            </a:r>
            <a:r>
              <a:rPr lang="de-DE" altLang="en-US" sz="900" dirty="0">
                <a:solidFill>
                  <a:srgbClr val="005294"/>
                </a:solidFill>
                <a:latin typeface="Poppins Light"/>
              </a:rPr>
              <a:t> Salonia A </a:t>
            </a:r>
            <a:r>
              <a:rPr lang="de-DE" altLang="en-US" sz="900" i="1" dirty="0">
                <a:solidFill>
                  <a:srgbClr val="005294"/>
                </a:solidFill>
                <a:latin typeface="Poppins Light"/>
              </a:rPr>
              <a:t>et al.</a:t>
            </a:r>
            <a:r>
              <a:rPr lang="de-DE" altLang="en-US" sz="900" dirty="0">
                <a:solidFill>
                  <a:srgbClr val="005294"/>
                </a:solidFill>
                <a:latin typeface="Poppins Light"/>
              </a:rPr>
              <a:t> EAU 2023 Guidelines on Sexual and Reproductive Health. Available at:</a:t>
            </a:r>
            <a:r>
              <a:rPr lang="en-GB" sz="900" dirty="0">
                <a:solidFill>
                  <a:srgbClr val="005294"/>
                </a:solidFill>
                <a:latin typeface="Poppins Light"/>
              </a:rPr>
              <a:t> https://uroweb.org/guidelines/sexual-and-reproductive-health (accessed May 2023)</a:t>
            </a:r>
            <a:r>
              <a:rPr lang="de-DE" sz="900" dirty="0">
                <a:solidFill>
                  <a:srgbClr val="005294"/>
                </a:solidFill>
                <a:latin typeface="Poppins Light"/>
              </a:rPr>
              <a:t>; </a:t>
            </a:r>
            <a:br>
              <a:rPr lang="en-GB" sz="900" b="1" dirty="0">
                <a:solidFill>
                  <a:srgbClr val="005294"/>
                </a:solidFill>
                <a:latin typeface="Poppins Light"/>
              </a:rPr>
            </a:br>
            <a:r>
              <a:rPr lang="en-GB" sz="900" b="1" dirty="0">
                <a:solidFill>
                  <a:srgbClr val="005294"/>
                </a:solidFill>
              </a:rPr>
              <a:t>2.</a:t>
            </a:r>
            <a:r>
              <a:rPr lang="en-GB" sz="900" dirty="0">
                <a:solidFill>
                  <a:srgbClr val="005294"/>
                </a:solidFill>
              </a:rPr>
              <a:t> </a:t>
            </a:r>
            <a:r>
              <a:rPr lang="da-DK" altLang="en-US" sz="900" dirty="0">
                <a:solidFill>
                  <a:srgbClr val="005294"/>
                </a:solidFill>
              </a:rPr>
              <a:t>Gabrielsen JS </a:t>
            </a:r>
            <a:r>
              <a:rPr lang="da-DK" altLang="en-US" sz="900" i="1" dirty="0">
                <a:solidFill>
                  <a:srgbClr val="005294"/>
                </a:solidFill>
              </a:rPr>
              <a:t>et al. Curr Urol Rep</a:t>
            </a:r>
            <a:r>
              <a:rPr lang="da-DK" altLang="en-US" sz="900" dirty="0">
                <a:solidFill>
                  <a:srgbClr val="005294"/>
                </a:solidFill>
              </a:rPr>
              <a:t> 2018;19:60; </a:t>
            </a:r>
            <a:r>
              <a:rPr lang="de-DE" altLang="en-US" sz="900" b="1" dirty="0">
                <a:solidFill>
                  <a:srgbClr val="005294"/>
                </a:solidFill>
              </a:rPr>
              <a:t>3. </a:t>
            </a:r>
            <a:r>
              <a:rPr lang="de-DE" altLang="en-US" sz="900" dirty="0">
                <a:solidFill>
                  <a:srgbClr val="005294"/>
                </a:solidFill>
              </a:rPr>
              <a:t>Chelaghma N </a:t>
            </a:r>
            <a:r>
              <a:rPr lang="de-DE" altLang="en-US" sz="900" i="1" dirty="0">
                <a:solidFill>
                  <a:srgbClr val="005294"/>
                </a:solidFill>
              </a:rPr>
              <a:t>et al. Endocrinol Diabetes Metab Case Rep</a:t>
            </a:r>
            <a:r>
              <a:rPr lang="de-DE" altLang="en-US" sz="900" dirty="0">
                <a:solidFill>
                  <a:srgbClr val="005294"/>
                </a:solidFill>
              </a:rPr>
              <a:t> 2018;2018:18-0028;</a:t>
            </a:r>
            <a:r>
              <a:rPr lang="de-DE" altLang="en-US" sz="900" b="1" dirty="0">
                <a:solidFill>
                  <a:srgbClr val="005294"/>
                </a:solidFill>
              </a:rPr>
              <a:t> 4. </a:t>
            </a:r>
            <a:r>
              <a:rPr lang="en-GB" altLang="en-US" sz="900" dirty="0">
                <a:solidFill>
                  <a:srgbClr val="005294"/>
                </a:solidFill>
              </a:rPr>
              <a:t>National Organization for Rare Disorders. </a:t>
            </a:r>
            <a:r>
              <a:rPr lang="en-GB" altLang="en-US" sz="900" dirty="0" err="1">
                <a:solidFill>
                  <a:srgbClr val="005294"/>
                </a:solidFill>
              </a:rPr>
              <a:t>Kallmann</a:t>
            </a:r>
            <a:r>
              <a:rPr lang="en-GB" altLang="en-US" sz="900" dirty="0">
                <a:solidFill>
                  <a:srgbClr val="005294"/>
                </a:solidFill>
              </a:rPr>
              <a:t> Syndrome. Available at: https://rarediseases.org/rare-diseases/kallmann-syndrome/ (accessed May 2023); </a:t>
            </a:r>
            <a:r>
              <a:rPr lang="en-GB" altLang="en-US" sz="900" b="1" dirty="0">
                <a:solidFill>
                  <a:srgbClr val="005294"/>
                </a:solidFill>
              </a:rPr>
              <a:t>5. </a:t>
            </a:r>
            <a:r>
              <a:rPr lang="en-GB" altLang="en-US" sz="900" dirty="0" err="1">
                <a:solidFill>
                  <a:srgbClr val="005294"/>
                </a:solidFill>
              </a:rPr>
              <a:t>Nieschlag</a:t>
            </a:r>
            <a:r>
              <a:rPr lang="en-GB" altLang="en-US" sz="900" dirty="0">
                <a:solidFill>
                  <a:srgbClr val="005294"/>
                </a:solidFill>
              </a:rPr>
              <a:t> E </a:t>
            </a:r>
            <a:r>
              <a:rPr lang="en-GB" altLang="en-US" sz="900" i="1" dirty="0">
                <a:solidFill>
                  <a:srgbClr val="005294"/>
                </a:solidFill>
              </a:rPr>
              <a:t>et al.</a:t>
            </a:r>
            <a:r>
              <a:rPr lang="en-GB" altLang="en-US" sz="900" dirty="0">
                <a:solidFill>
                  <a:srgbClr val="005294"/>
                </a:solidFill>
              </a:rPr>
              <a:t> Andrology: Male reproductive health and dysfunction, 3rd edition, Springer, 2010; </a:t>
            </a:r>
            <a:r>
              <a:rPr lang="da-DK" altLang="en-US" sz="900" b="1" dirty="0">
                <a:solidFill>
                  <a:srgbClr val="005294"/>
                </a:solidFill>
              </a:rPr>
              <a:t>6. </a:t>
            </a:r>
            <a:r>
              <a:rPr lang="da-DK" altLang="en-US" sz="900" dirty="0">
                <a:solidFill>
                  <a:srgbClr val="005294"/>
                </a:solidFill>
              </a:rPr>
              <a:t>Boehm U </a:t>
            </a:r>
            <a:r>
              <a:rPr lang="da-DK" altLang="en-US" sz="900" i="1" dirty="0">
                <a:solidFill>
                  <a:srgbClr val="005294"/>
                </a:solidFill>
              </a:rPr>
              <a:t>et al. Nat Rev Endocrinol </a:t>
            </a:r>
            <a:r>
              <a:rPr lang="da-DK" altLang="en-US" sz="900" dirty="0">
                <a:solidFill>
                  <a:srgbClr val="005294"/>
                </a:solidFill>
              </a:rPr>
              <a:t>2015;11:547–64; </a:t>
            </a:r>
            <a:r>
              <a:rPr lang="da-DK" altLang="en-US" sz="900" b="1" dirty="0">
                <a:solidFill>
                  <a:srgbClr val="005294"/>
                </a:solidFill>
              </a:rPr>
              <a:t>7. </a:t>
            </a:r>
            <a:r>
              <a:rPr lang="da-DK" altLang="en-US" sz="900" dirty="0">
                <a:solidFill>
                  <a:srgbClr val="005294"/>
                </a:solidFill>
              </a:rPr>
              <a:t>Gaudino R </a:t>
            </a:r>
            <a:r>
              <a:rPr lang="da-DK" altLang="en-US" sz="900" i="1" dirty="0">
                <a:solidFill>
                  <a:srgbClr val="005294"/>
                </a:solidFill>
              </a:rPr>
              <a:t>et al. Ital J Pediatr </a:t>
            </a:r>
            <a:r>
              <a:rPr lang="da-DK" altLang="en-US" sz="900" dirty="0">
                <a:solidFill>
                  <a:srgbClr val="005294"/>
                </a:solidFill>
              </a:rPr>
              <a:t>2022;48:45; </a:t>
            </a:r>
            <a:r>
              <a:rPr lang="da-DK" altLang="en-US" sz="900" b="1" dirty="0">
                <a:solidFill>
                  <a:srgbClr val="005294"/>
                </a:solidFill>
              </a:rPr>
              <a:t>8. </a:t>
            </a:r>
            <a:r>
              <a:rPr lang="da-DK" altLang="en-US" sz="900" dirty="0">
                <a:solidFill>
                  <a:srgbClr val="005294"/>
                </a:solidFill>
              </a:rPr>
              <a:t>Soliman AT, De Sanctis V. </a:t>
            </a:r>
            <a:r>
              <a:rPr lang="da-DK" altLang="en-US" sz="900" i="1" dirty="0">
                <a:solidFill>
                  <a:srgbClr val="005294"/>
                </a:solidFill>
              </a:rPr>
              <a:t>Indian J Endocrinol Metab </a:t>
            </a:r>
            <a:r>
              <a:rPr lang="da-DK" altLang="en-US" sz="900" dirty="0">
                <a:solidFill>
                  <a:srgbClr val="005294"/>
                </a:solidFill>
              </a:rPr>
              <a:t>2012;16:698–705; </a:t>
            </a:r>
            <a:r>
              <a:rPr lang="da-DK" altLang="en-US" sz="900" b="1" dirty="0">
                <a:solidFill>
                  <a:srgbClr val="005294"/>
                </a:solidFill>
              </a:rPr>
              <a:t>9. </a:t>
            </a:r>
            <a:r>
              <a:rPr lang="da-DK" altLang="en-US" sz="900" dirty="0">
                <a:solidFill>
                  <a:srgbClr val="005294"/>
                </a:solidFill>
              </a:rPr>
              <a:t>Gaudino R </a:t>
            </a:r>
            <a:r>
              <a:rPr lang="da-DK" altLang="en-US" sz="900" i="1" dirty="0">
                <a:solidFill>
                  <a:srgbClr val="005294"/>
                </a:solidFill>
              </a:rPr>
              <a:t>et al. Ital J Pediatr </a:t>
            </a:r>
            <a:r>
              <a:rPr lang="da-DK" altLang="en-US" sz="900" dirty="0">
                <a:solidFill>
                  <a:srgbClr val="005294"/>
                </a:solidFill>
              </a:rPr>
              <a:t>2022;48:45; </a:t>
            </a:r>
            <a:r>
              <a:rPr lang="da-DK" altLang="en-US" sz="900" b="1" dirty="0">
                <a:solidFill>
                  <a:srgbClr val="005294"/>
                </a:solidFill>
              </a:rPr>
              <a:t>10. </a:t>
            </a:r>
            <a:r>
              <a:rPr lang="nl-NL" altLang="en-US" sz="900" dirty="0">
                <a:solidFill>
                  <a:srgbClr val="005294"/>
                </a:solidFill>
              </a:rPr>
              <a:t>Noordam C </a:t>
            </a:r>
            <a:r>
              <a:rPr lang="nl-NL" altLang="en-US" sz="900" i="1" dirty="0">
                <a:solidFill>
                  <a:srgbClr val="005294"/>
                </a:solidFill>
              </a:rPr>
              <a:t>et al. Int J Mol Sci </a:t>
            </a:r>
            <a:r>
              <a:rPr lang="nl-NL" altLang="en-US" sz="900" dirty="0">
                <a:solidFill>
                  <a:srgbClr val="005294"/>
                </a:solidFill>
              </a:rPr>
              <a:t>2021;22:2705; </a:t>
            </a:r>
            <a:r>
              <a:rPr lang="nl-NL" altLang="en-US" sz="900" b="1" dirty="0">
                <a:solidFill>
                  <a:srgbClr val="005294"/>
                </a:solidFill>
              </a:rPr>
              <a:t>11. </a:t>
            </a:r>
            <a:r>
              <a:rPr lang="fi-FI" altLang="en-US" sz="900" dirty="0">
                <a:solidFill>
                  <a:srgbClr val="005294"/>
                </a:solidFill>
              </a:rPr>
              <a:t>Pellikaan K </a:t>
            </a:r>
            <a:r>
              <a:rPr lang="fi-FI" altLang="en-US" sz="900" i="1" dirty="0">
                <a:solidFill>
                  <a:srgbClr val="005294"/>
                </a:solidFill>
              </a:rPr>
              <a:t>et al. J Clin Med </a:t>
            </a:r>
            <a:r>
              <a:rPr lang="fi-FI" altLang="en-US" sz="900" dirty="0">
                <a:solidFill>
                  <a:srgbClr val="005294"/>
                </a:solidFill>
              </a:rPr>
              <a:t>2021;10:4361; </a:t>
            </a:r>
            <a:br>
              <a:rPr lang="fi-FI" altLang="en-US" sz="900" dirty="0">
                <a:solidFill>
                  <a:srgbClr val="005294"/>
                </a:solidFill>
              </a:rPr>
            </a:br>
            <a:r>
              <a:rPr lang="fi-FI" altLang="en-US" sz="900" b="1" dirty="0">
                <a:solidFill>
                  <a:srgbClr val="005294"/>
                </a:solidFill>
              </a:rPr>
              <a:t>12 </a:t>
            </a:r>
            <a:r>
              <a:rPr lang="fi-FI" altLang="en-US" sz="900" dirty="0">
                <a:solidFill>
                  <a:srgbClr val="005294"/>
                </a:solidFill>
              </a:rPr>
              <a:t>Yang-Li D </a:t>
            </a:r>
            <a:r>
              <a:rPr lang="fi-FI" altLang="en-US" sz="900" i="1" dirty="0">
                <a:solidFill>
                  <a:srgbClr val="005294"/>
                </a:solidFill>
              </a:rPr>
              <a:t>et al. Orphanet J Rare Dis </a:t>
            </a:r>
            <a:r>
              <a:rPr lang="fi-FI" altLang="en-US" sz="900" dirty="0">
                <a:solidFill>
                  <a:srgbClr val="005294"/>
                </a:solidFill>
              </a:rPr>
              <a:t>2022;17:221. </a:t>
            </a:r>
            <a:endParaRPr lang="nl-NL" altLang="en-US" sz="900" dirty="0">
              <a:solidFill>
                <a:srgbClr val="005294"/>
              </a:solidFill>
            </a:endParaRPr>
          </a:p>
        </p:txBody>
      </p:sp>
    </p:spTree>
    <p:extLst>
      <p:ext uri="{BB962C8B-B14F-4D97-AF65-F5344CB8AC3E}">
        <p14:creationId xmlns:p14="http://schemas.microsoft.com/office/powerpoint/2010/main" val="422380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DDD96D54-0052-E377-67B5-BBAFCBD14E83}"/>
              </a:ext>
            </a:extLst>
          </p:cNvPr>
          <p:cNvSpPr/>
          <p:nvPr/>
        </p:nvSpPr>
        <p:spPr>
          <a:xfrm>
            <a:off x="6303174" y="1728826"/>
            <a:ext cx="5003208" cy="118452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7DCA3FE-773F-5397-5B11-D9CA5C8D7600}"/>
              </a:ext>
            </a:extLst>
          </p:cNvPr>
          <p:cNvSpPr/>
          <p:nvPr/>
        </p:nvSpPr>
        <p:spPr>
          <a:xfrm>
            <a:off x="751104" y="2338656"/>
            <a:ext cx="5003208" cy="118452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Classification of male hypogonadism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101942" cy="507831"/>
          </a:xfrm>
          <a:prstGeom prst="rect">
            <a:avLst/>
          </a:prstGeom>
          <a:noFill/>
        </p:spPr>
        <p:txBody>
          <a:bodyPr wrap="square" rtlCol="0" anchor="b">
            <a:spAutoFit/>
          </a:bodyPr>
          <a:lstStyle/>
          <a:p>
            <a:r>
              <a:rPr lang="en-GB" sz="900" dirty="0">
                <a:solidFill>
                  <a:srgbClr val="005294"/>
                </a:solidFill>
              </a:rPr>
              <a:t>DHT, dihydrotestosterone; FSH, follicle-stimulating hormone; GnRH, gonadotropin-releasing hormone; LH, luteinising hormone.</a:t>
            </a:r>
          </a:p>
          <a:p>
            <a:r>
              <a:rPr lang="de-DE" altLang="en-US" sz="900" b="1" dirty="0">
                <a:solidFill>
                  <a:srgbClr val="005294"/>
                </a:solidFill>
              </a:rPr>
              <a:t>1.</a:t>
            </a:r>
            <a:r>
              <a:rPr lang="de-DE" altLang="en-US" sz="900" dirty="0">
                <a:solidFill>
                  <a:srgbClr val="005294"/>
                </a:solidFill>
              </a:rPr>
              <a:t> Salonia A </a:t>
            </a:r>
            <a:r>
              <a:rPr lang="de-DE" altLang="en-US" sz="900" i="1" dirty="0">
                <a:solidFill>
                  <a:srgbClr val="005294"/>
                </a:solidFill>
              </a:rPr>
              <a:t>et al.</a:t>
            </a:r>
            <a:r>
              <a:rPr lang="de-DE" altLang="en-US" sz="900" dirty="0">
                <a:solidFill>
                  <a:srgbClr val="005294"/>
                </a:solidFill>
              </a:rPr>
              <a:t> EAU 2023 Guidelines on Sexual and Reproductive Health. Available at:</a:t>
            </a:r>
            <a:r>
              <a:rPr lang="en-GB" sz="900" dirty="0">
                <a:solidFill>
                  <a:srgbClr val="005294"/>
                </a:solidFill>
              </a:rPr>
              <a:t> https://uroweb.org/guidelines/sexual-and-reproductive-health (accessed May 2023); </a:t>
            </a:r>
            <a:br>
              <a:rPr lang="en-GB" sz="900" dirty="0">
                <a:solidFill>
                  <a:srgbClr val="005294"/>
                </a:solidFill>
              </a:rPr>
            </a:br>
            <a:r>
              <a:rPr lang="de-DE" altLang="en-US" sz="900" b="1" dirty="0">
                <a:solidFill>
                  <a:srgbClr val="005294"/>
                </a:solidFill>
              </a:rPr>
              <a:t>2.</a:t>
            </a:r>
            <a:r>
              <a:rPr lang="de-DE" altLang="en-US" sz="900" dirty="0">
                <a:solidFill>
                  <a:srgbClr val="005294"/>
                </a:solidFill>
              </a:rPr>
              <a:t> Nieschlag E </a:t>
            </a:r>
            <a:r>
              <a:rPr lang="de-DE" altLang="en-US" sz="900" i="1" dirty="0">
                <a:solidFill>
                  <a:srgbClr val="005294"/>
                </a:solidFill>
              </a:rPr>
              <a:t>et al.</a:t>
            </a:r>
            <a:r>
              <a:rPr lang="de-DE" altLang="en-US" sz="900" dirty="0">
                <a:solidFill>
                  <a:srgbClr val="005294"/>
                </a:solidFill>
              </a:rPr>
              <a:t> Andrology: Male reproductive health and dysfunction, 3rd edition, Springer, 2010.</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8" y="1360561"/>
            <a:ext cx="4183808" cy="84253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6EAB"/>
              </a:buClr>
              <a:defRPr/>
            </a:pPr>
            <a:r>
              <a:rPr lang="en-GB" sz="1800" dirty="0">
                <a:solidFill>
                  <a:srgbClr val="E7E6E6">
                    <a:lumMod val="25000"/>
                  </a:srgbClr>
                </a:solidFill>
              </a:rPr>
              <a:t>Male hypogonadism can be </a:t>
            </a:r>
            <a:br>
              <a:rPr lang="en-GB" sz="1800" dirty="0">
                <a:solidFill>
                  <a:srgbClr val="E7E6E6">
                    <a:lumMod val="25000"/>
                  </a:srgbClr>
                </a:solidFill>
              </a:rPr>
            </a:br>
            <a:r>
              <a:rPr lang="en-GB" sz="1800" dirty="0">
                <a:solidFill>
                  <a:srgbClr val="E7E6E6">
                    <a:lumMod val="25000"/>
                  </a:srgbClr>
                </a:solidFill>
              </a:rPr>
              <a:t>classified according to the </a:t>
            </a:r>
            <a:br>
              <a:rPr lang="en-GB" sz="1800" dirty="0">
                <a:solidFill>
                  <a:srgbClr val="E7E6E6">
                    <a:lumMod val="25000"/>
                  </a:srgbClr>
                </a:solidFill>
              </a:rPr>
            </a:br>
            <a:r>
              <a:rPr lang="en-GB" sz="1800" dirty="0">
                <a:solidFill>
                  <a:srgbClr val="E7E6E6">
                    <a:lumMod val="25000"/>
                  </a:srgbClr>
                </a:solidFill>
              </a:rPr>
              <a:t>origin of the underlying problem</a:t>
            </a:r>
            <a:r>
              <a:rPr lang="en-GB" sz="1800" baseline="30000" dirty="0">
                <a:solidFill>
                  <a:srgbClr val="E7E6E6">
                    <a:lumMod val="25000"/>
                  </a:srgbClr>
                </a:solidFill>
              </a:rPr>
              <a:t>1</a:t>
            </a:r>
          </a:p>
        </p:txBody>
      </p:sp>
      <p:grpSp>
        <p:nvGrpSpPr>
          <p:cNvPr id="18" name="Group 17">
            <a:extLst>
              <a:ext uri="{FF2B5EF4-FFF2-40B4-BE49-F238E27FC236}">
                <a16:creationId xmlns:a16="http://schemas.microsoft.com/office/drawing/2014/main" id="{5E5F2B52-C426-C830-761E-36715BF5B4C1}"/>
              </a:ext>
            </a:extLst>
          </p:cNvPr>
          <p:cNvGrpSpPr/>
          <p:nvPr/>
        </p:nvGrpSpPr>
        <p:grpSpPr>
          <a:xfrm>
            <a:off x="4844978" y="1222703"/>
            <a:ext cx="2510824" cy="4553336"/>
            <a:chOff x="6880275" y="-788724"/>
            <a:chExt cx="1352736" cy="6757776"/>
          </a:xfrm>
        </p:grpSpPr>
        <p:sp>
          <p:nvSpPr>
            <p:cNvPr id="126" name="Rounded Rectangle 99">
              <a:extLst>
                <a:ext uri="{FF2B5EF4-FFF2-40B4-BE49-F238E27FC236}">
                  <a16:creationId xmlns:a16="http://schemas.microsoft.com/office/drawing/2014/main" id="{439572D9-8435-1E2F-EE84-88796A2EEC44}"/>
                </a:ext>
              </a:extLst>
            </p:cNvPr>
            <p:cNvSpPr/>
            <p:nvPr/>
          </p:nvSpPr>
          <p:spPr>
            <a:xfrm>
              <a:off x="6880275" y="-788724"/>
              <a:ext cx="1352736" cy="6757776"/>
            </a:xfrm>
            <a:prstGeom prst="roundRect">
              <a:avLst>
                <a:gd name="adj" fmla="val 5597"/>
              </a:avLst>
            </a:prstGeom>
            <a:solidFill>
              <a:schemeClr val="bg1"/>
            </a:solidFill>
            <a:ln w="28575" cap="flat" cmpd="sng" algn="ctr">
              <a:solidFill>
                <a:srgbClr val="00529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127" name="Round Same Side Corner Rectangle 100">
              <a:extLst>
                <a:ext uri="{FF2B5EF4-FFF2-40B4-BE49-F238E27FC236}">
                  <a16:creationId xmlns:a16="http://schemas.microsoft.com/office/drawing/2014/main" id="{32F72E78-190E-2C40-928A-98FDBC490857}"/>
                </a:ext>
              </a:extLst>
            </p:cNvPr>
            <p:cNvSpPr/>
            <p:nvPr/>
          </p:nvSpPr>
          <p:spPr>
            <a:xfrm>
              <a:off x="6880275" y="-788724"/>
              <a:ext cx="1352736" cy="376033"/>
            </a:xfrm>
            <a:prstGeom prst="round2SameRect">
              <a:avLst>
                <a:gd name="adj1" fmla="val 50000"/>
                <a:gd name="adj2" fmla="val 0"/>
              </a:avLst>
            </a:prstGeom>
            <a:solidFill>
              <a:srgbClr val="005294"/>
            </a:solidFill>
            <a:ln w="28575" cap="flat" cmpd="sng" algn="ctr">
              <a:solidFill>
                <a:srgbClr val="00529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212" name="TextBox 211">
              <a:extLst>
                <a:ext uri="{FF2B5EF4-FFF2-40B4-BE49-F238E27FC236}">
                  <a16:creationId xmlns:a16="http://schemas.microsoft.com/office/drawing/2014/main" id="{3F7EBB8B-59F5-FE07-17F3-38971EA01F17}"/>
                </a:ext>
              </a:extLst>
            </p:cNvPr>
            <p:cNvSpPr txBox="1"/>
            <p:nvPr/>
          </p:nvSpPr>
          <p:spPr>
            <a:xfrm>
              <a:off x="6880275" y="-788724"/>
              <a:ext cx="1352736" cy="4090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white"/>
                  </a:solidFill>
                  <a:effectLst/>
                  <a:uLnTx/>
                  <a:uFillTx/>
                  <a:latin typeface="+mj-lt"/>
                </a:rPr>
                <a:t>Androgen biosynthesis</a:t>
              </a:r>
              <a:r>
                <a:rPr kumimoji="0" lang="en-GB" sz="1200" i="0" u="none" strike="noStrike" kern="0" cap="none" spc="0" normalizeH="0" baseline="30000" noProof="0" dirty="0">
                  <a:ln>
                    <a:noFill/>
                  </a:ln>
                  <a:solidFill>
                    <a:prstClr val="white"/>
                  </a:solidFill>
                  <a:effectLst/>
                  <a:uLnTx/>
                  <a:uFillTx/>
                  <a:latin typeface="+mj-lt"/>
                </a:rPr>
                <a:t>2</a:t>
              </a:r>
            </a:p>
          </p:txBody>
        </p:sp>
      </p:grpSp>
      <p:grpSp>
        <p:nvGrpSpPr>
          <p:cNvPr id="19" name="Group 18">
            <a:extLst>
              <a:ext uri="{FF2B5EF4-FFF2-40B4-BE49-F238E27FC236}">
                <a16:creationId xmlns:a16="http://schemas.microsoft.com/office/drawing/2014/main" id="{C59408F7-E566-BE42-1DA6-31FCD7F23388}"/>
              </a:ext>
            </a:extLst>
          </p:cNvPr>
          <p:cNvGrpSpPr/>
          <p:nvPr/>
        </p:nvGrpSpPr>
        <p:grpSpPr>
          <a:xfrm>
            <a:off x="5806010" y="2968282"/>
            <a:ext cx="591829" cy="621834"/>
            <a:chOff x="5357521" y="2856721"/>
            <a:chExt cx="660863" cy="694370"/>
          </a:xfrm>
        </p:grpSpPr>
        <p:grpSp>
          <p:nvGrpSpPr>
            <p:cNvPr id="122" name="Group 121">
              <a:extLst>
                <a:ext uri="{FF2B5EF4-FFF2-40B4-BE49-F238E27FC236}">
                  <a16:creationId xmlns:a16="http://schemas.microsoft.com/office/drawing/2014/main" id="{B5FDFB18-2C89-9D43-4082-5589EFD169BF}"/>
                </a:ext>
              </a:extLst>
            </p:cNvPr>
            <p:cNvGrpSpPr/>
            <p:nvPr/>
          </p:nvGrpSpPr>
          <p:grpSpPr>
            <a:xfrm>
              <a:off x="5524989" y="2856721"/>
              <a:ext cx="346593" cy="318809"/>
              <a:chOff x="3728226" y="3599875"/>
              <a:chExt cx="661455" cy="608433"/>
            </a:xfrm>
          </p:grpSpPr>
          <p:sp>
            <p:nvSpPr>
              <p:cNvPr id="124" name="Freeform 12">
                <a:extLst>
                  <a:ext uri="{FF2B5EF4-FFF2-40B4-BE49-F238E27FC236}">
                    <a16:creationId xmlns:a16="http://schemas.microsoft.com/office/drawing/2014/main" id="{B934B2BA-12EA-495C-53A0-9D33CB29D1DA}"/>
                  </a:ext>
                </a:extLst>
              </p:cNvPr>
              <p:cNvSpPr/>
              <p:nvPr/>
            </p:nvSpPr>
            <p:spPr>
              <a:xfrm flipH="1">
                <a:off x="3779521" y="3630168"/>
                <a:ext cx="542544" cy="548639"/>
              </a:xfrm>
              <a:custGeom>
                <a:avLst/>
                <a:gdLst>
                  <a:gd name="connsiteX0" fmla="*/ 170688 w 542544"/>
                  <a:gd name="connsiteY0" fmla="*/ 509016 h 548640"/>
                  <a:gd name="connsiteX1" fmla="*/ 112776 w 542544"/>
                  <a:gd name="connsiteY1" fmla="*/ 515112 h 548640"/>
                  <a:gd name="connsiteX2" fmla="*/ 24384 w 542544"/>
                  <a:gd name="connsiteY2" fmla="*/ 472440 h 548640"/>
                  <a:gd name="connsiteX3" fmla="*/ 0 w 542544"/>
                  <a:gd name="connsiteY3" fmla="*/ 365760 h 548640"/>
                  <a:gd name="connsiteX4" fmla="*/ 51816 w 542544"/>
                  <a:gd name="connsiteY4" fmla="*/ 280416 h 548640"/>
                  <a:gd name="connsiteX5" fmla="*/ 164592 w 542544"/>
                  <a:gd name="connsiteY5" fmla="*/ 222504 h 548640"/>
                  <a:gd name="connsiteX6" fmla="*/ 252984 w 542544"/>
                  <a:gd name="connsiteY6" fmla="*/ 173736 h 548640"/>
                  <a:gd name="connsiteX7" fmla="*/ 298704 w 542544"/>
                  <a:gd name="connsiteY7" fmla="*/ 128016 h 548640"/>
                  <a:gd name="connsiteX8" fmla="*/ 304800 w 542544"/>
                  <a:gd name="connsiteY8" fmla="*/ 76200 h 548640"/>
                  <a:gd name="connsiteX9" fmla="*/ 262128 w 542544"/>
                  <a:gd name="connsiteY9" fmla="*/ 6096 h 548640"/>
                  <a:gd name="connsiteX10" fmla="*/ 298704 w 542544"/>
                  <a:gd name="connsiteY10" fmla="*/ 0 h 548640"/>
                  <a:gd name="connsiteX11" fmla="*/ 542544 w 542544"/>
                  <a:gd name="connsiteY11" fmla="*/ 0 h 548640"/>
                  <a:gd name="connsiteX12" fmla="*/ 542544 w 542544"/>
                  <a:gd name="connsiteY12" fmla="*/ 0 h 548640"/>
                  <a:gd name="connsiteX13" fmla="*/ 487680 w 542544"/>
                  <a:gd name="connsiteY13" fmla="*/ 100584 h 548640"/>
                  <a:gd name="connsiteX14" fmla="*/ 441960 w 542544"/>
                  <a:gd name="connsiteY14" fmla="*/ 228600 h 548640"/>
                  <a:gd name="connsiteX15" fmla="*/ 420624 w 542544"/>
                  <a:gd name="connsiteY15" fmla="*/ 316992 h 548640"/>
                  <a:gd name="connsiteX16" fmla="*/ 417576 w 542544"/>
                  <a:gd name="connsiteY16" fmla="*/ 405384 h 548640"/>
                  <a:gd name="connsiteX17" fmla="*/ 414528 w 542544"/>
                  <a:gd name="connsiteY17" fmla="*/ 463296 h 548640"/>
                  <a:gd name="connsiteX18" fmla="*/ 377952 w 542544"/>
                  <a:gd name="connsiteY18" fmla="*/ 521208 h 548640"/>
                  <a:gd name="connsiteX19" fmla="*/ 310896 w 542544"/>
                  <a:gd name="connsiteY19" fmla="*/ 548640 h 548640"/>
                  <a:gd name="connsiteX20" fmla="*/ 228600 w 542544"/>
                  <a:gd name="connsiteY20" fmla="*/ 539496 h 548640"/>
                  <a:gd name="connsiteX21" fmla="*/ 170688 w 542544"/>
                  <a:gd name="connsiteY21" fmla="*/ 509016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544" h="548640">
                    <a:moveTo>
                      <a:pt x="170688" y="509016"/>
                    </a:moveTo>
                    <a:lnTo>
                      <a:pt x="112776" y="515112"/>
                    </a:lnTo>
                    <a:lnTo>
                      <a:pt x="24384" y="472440"/>
                    </a:lnTo>
                    <a:lnTo>
                      <a:pt x="0" y="365760"/>
                    </a:lnTo>
                    <a:lnTo>
                      <a:pt x="51816" y="280416"/>
                    </a:lnTo>
                    <a:lnTo>
                      <a:pt x="164592" y="222504"/>
                    </a:lnTo>
                    <a:lnTo>
                      <a:pt x="252984" y="173736"/>
                    </a:lnTo>
                    <a:lnTo>
                      <a:pt x="298704" y="128016"/>
                    </a:lnTo>
                    <a:lnTo>
                      <a:pt x="304800" y="76200"/>
                    </a:lnTo>
                    <a:lnTo>
                      <a:pt x="262128" y="6096"/>
                    </a:lnTo>
                    <a:lnTo>
                      <a:pt x="298704" y="0"/>
                    </a:lnTo>
                    <a:lnTo>
                      <a:pt x="542544" y="0"/>
                    </a:lnTo>
                    <a:lnTo>
                      <a:pt x="542544" y="0"/>
                    </a:lnTo>
                    <a:lnTo>
                      <a:pt x="487680" y="100584"/>
                    </a:lnTo>
                    <a:lnTo>
                      <a:pt x="441960" y="228600"/>
                    </a:lnTo>
                    <a:lnTo>
                      <a:pt x="420624" y="316992"/>
                    </a:lnTo>
                    <a:lnTo>
                      <a:pt x="417576" y="405384"/>
                    </a:lnTo>
                    <a:lnTo>
                      <a:pt x="414528" y="463296"/>
                    </a:lnTo>
                    <a:lnTo>
                      <a:pt x="377952" y="521208"/>
                    </a:lnTo>
                    <a:lnTo>
                      <a:pt x="310896" y="548640"/>
                    </a:lnTo>
                    <a:lnTo>
                      <a:pt x="228600" y="539496"/>
                    </a:lnTo>
                    <a:lnTo>
                      <a:pt x="170688" y="509016"/>
                    </a:lnTo>
                    <a:close/>
                  </a:path>
                </a:pathLst>
              </a:custGeom>
              <a:solidFill>
                <a:srgbClr val="005294">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125" name="Picture 3">
                <a:extLst>
                  <a:ext uri="{FF2B5EF4-FFF2-40B4-BE49-F238E27FC236}">
                    <a16:creationId xmlns:a16="http://schemas.microsoft.com/office/drawing/2014/main" id="{CC562359-AB8B-00DB-4B15-D5DD3F95A47D}"/>
                  </a:ext>
                </a:extLst>
              </p:cNvPr>
              <p:cNvPicPr>
                <a:picLocks noChangeAspect="1" noChangeArrowheads="1"/>
              </p:cNvPicPr>
              <p:nvPr/>
            </p:nvPicPr>
            <p:blipFill>
              <a:blip r:embed="rId3">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3728226" y="3599875"/>
                <a:ext cx="661455" cy="60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 name="TextBox 122">
              <a:extLst>
                <a:ext uri="{FF2B5EF4-FFF2-40B4-BE49-F238E27FC236}">
                  <a16:creationId xmlns:a16="http://schemas.microsoft.com/office/drawing/2014/main" id="{09168FE7-CEA2-3884-6759-B23D0869C849}"/>
                </a:ext>
              </a:extLst>
            </p:cNvPr>
            <p:cNvSpPr txBox="1"/>
            <p:nvPr/>
          </p:nvSpPr>
          <p:spPr>
            <a:xfrm>
              <a:off x="5357521" y="3173045"/>
              <a:ext cx="660863" cy="37804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72727"/>
                  </a:solidFill>
                  <a:effectLst/>
                  <a:uLnTx/>
                  <a:uFillTx/>
                </a:rPr>
                <a:t>Pituitary</a:t>
              </a:r>
              <a:br>
                <a:rPr kumimoji="0" lang="en-GB" sz="800" b="0" i="0" u="none" strike="noStrike" kern="0" cap="none" spc="0" normalizeH="0" baseline="0" noProof="0" dirty="0">
                  <a:ln>
                    <a:noFill/>
                  </a:ln>
                  <a:solidFill>
                    <a:srgbClr val="272727"/>
                  </a:solidFill>
                  <a:effectLst/>
                  <a:uLnTx/>
                  <a:uFillTx/>
                </a:rPr>
              </a:br>
              <a:r>
                <a:rPr kumimoji="0" lang="en-GB" sz="800" b="0" i="0" u="none" strike="noStrike" kern="0" cap="none" spc="0" normalizeH="0" baseline="0" noProof="0" dirty="0">
                  <a:ln>
                    <a:noFill/>
                  </a:ln>
                  <a:solidFill>
                    <a:srgbClr val="272727"/>
                  </a:solidFill>
                  <a:effectLst/>
                  <a:uLnTx/>
                  <a:uFillTx/>
                </a:rPr>
                <a:t>gland</a:t>
              </a:r>
            </a:p>
          </p:txBody>
        </p:sp>
      </p:grpSp>
      <p:grpSp>
        <p:nvGrpSpPr>
          <p:cNvPr id="20" name="Group 19">
            <a:extLst>
              <a:ext uri="{FF2B5EF4-FFF2-40B4-BE49-F238E27FC236}">
                <a16:creationId xmlns:a16="http://schemas.microsoft.com/office/drawing/2014/main" id="{1B5D9776-9195-494E-D43C-C86742595442}"/>
              </a:ext>
            </a:extLst>
          </p:cNvPr>
          <p:cNvGrpSpPr/>
          <p:nvPr/>
        </p:nvGrpSpPr>
        <p:grpSpPr>
          <a:xfrm>
            <a:off x="5880414" y="3647780"/>
            <a:ext cx="468398" cy="705234"/>
            <a:chOff x="5172772" y="3981391"/>
            <a:chExt cx="727112" cy="1094766"/>
          </a:xfrm>
        </p:grpSpPr>
        <p:pic>
          <p:nvPicPr>
            <p:cNvPr id="120" name="Picture 2">
              <a:extLst>
                <a:ext uri="{FF2B5EF4-FFF2-40B4-BE49-F238E27FC236}">
                  <a16:creationId xmlns:a16="http://schemas.microsoft.com/office/drawing/2014/main" id="{F621C410-ED7E-7D75-0D58-21CCC6ED5DD5}"/>
                </a:ext>
              </a:extLst>
            </p:cNvPr>
            <p:cNvPicPr>
              <a:picLocks noChangeAspect="1" noChangeArrowheads="1"/>
            </p:cNvPicPr>
            <p:nvPr/>
          </p:nvPicPr>
          <p:blipFill rotWithShape="1">
            <a:blip r:embed="rId4" cstate="print">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l="50000"/>
            <a:stretch/>
          </p:blipFill>
          <p:spPr bwMode="auto">
            <a:xfrm>
              <a:off x="5344069" y="3981391"/>
              <a:ext cx="375792" cy="79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TextBox 120">
              <a:extLst>
                <a:ext uri="{FF2B5EF4-FFF2-40B4-BE49-F238E27FC236}">
                  <a16:creationId xmlns:a16="http://schemas.microsoft.com/office/drawing/2014/main" id="{8EEC9D16-C569-41D3-4BB8-FDA1F9BED7DA}"/>
                </a:ext>
              </a:extLst>
            </p:cNvPr>
            <p:cNvSpPr txBox="1"/>
            <p:nvPr/>
          </p:nvSpPr>
          <p:spPr>
            <a:xfrm>
              <a:off x="5172772" y="4741714"/>
              <a:ext cx="727112" cy="334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72727"/>
                  </a:solidFill>
                  <a:effectLst/>
                  <a:uLnTx/>
                  <a:uFillTx/>
                </a:rPr>
                <a:t>Testis</a:t>
              </a:r>
            </a:p>
          </p:txBody>
        </p:sp>
      </p:grpSp>
      <p:sp>
        <p:nvSpPr>
          <p:cNvPr id="22" name="Flowchart: Terminator 21">
            <a:extLst>
              <a:ext uri="{FF2B5EF4-FFF2-40B4-BE49-F238E27FC236}">
                <a16:creationId xmlns:a16="http://schemas.microsoft.com/office/drawing/2014/main" id="{C260BF20-7ECD-A32D-BED0-85FDE064147D}"/>
              </a:ext>
            </a:extLst>
          </p:cNvPr>
          <p:cNvSpPr/>
          <p:nvPr/>
        </p:nvSpPr>
        <p:spPr>
          <a:xfrm>
            <a:off x="5806185" y="2359607"/>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dirty="0">
                <a:ln>
                  <a:noFill/>
                </a:ln>
                <a:solidFill>
                  <a:srgbClr val="005294"/>
                </a:solidFill>
                <a:effectLst/>
                <a:uLnTx/>
                <a:uFillTx/>
                <a:latin typeface="+mj-lt"/>
                <a:ea typeface="+mn-ea"/>
                <a:cs typeface="+mn-cs"/>
              </a:rPr>
              <a:t>GnRH</a:t>
            </a:r>
          </a:p>
        </p:txBody>
      </p:sp>
      <p:pic>
        <p:nvPicPr>
          <p:cNvPr id="23" name="Picture 9" descr="The chemical structure of dihydrotestosterone.">
            <a:extLst>
              <a:ext uri="{FF2B5EF4-FFF2-40B4-BE49-F238E27FC236}">
                <a16:creationId xmlns:a16="http://schemas.microsoft.com/office/drawing/2014/main" id="{AC916FA8-A4C6-AA15-6126-B90773B68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315" y="4979697"/>
            <a:ext cx="738997" cy="5441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The chemical structure of testosterone.">
            <a:extLst>
              <a:ext uri="{FF2B5EF4-FFF2-40B4-BE49-F238E27FC236}">
                <a16:creationId xmlns:a16="http://schemas.microsoft.com/office/drawing/2014/main" id="{D320E61A-3BC7-CA23-4C24-04BD1341D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4312" y="4515724"/>
            <a:ext cx="708419" cy="4582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The chemical structure of estradiol.">
            <a:extLst>
              <a:ext uri="{FF2B5EF4-FFF2-40B4-BE49-F238E27FC236}">
                <a16:creationId xmlns:a16="http://schemas.microsoft.com/office/drawing/2014/main" id="{AFD0A892-FE80-9DDC-B693-BE0AC650BD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8232" y="5010663"/>
            <a:ext cx="764134" cy="48355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Elbow Connector 42">
            <a:extLst>
              <a:ext uri="{FF2B5EF4-FFF2-40B4-BE49-F238E27FC236}">
                <a16:creationId xmlns:a16="http://schemas.microsoft.com/office/drawing/2014/main" id="{520DE739-42D9-DCDE-E485-4CCDFD5BF67A}"/>
              </a:ext>
            </a:extLst>
          </p:cNvPr>
          <p:cNvCxnSpPr/>
          <p:nvPr/>
        </p:nvCxnSpPr>
        <p:spPr>
          <a:xfrm rot="10800000" flipH="1" flipV="1">
            <a:off x="5816821" y="3160878"/>
            <a:ext cx="10430" cy="891316"/>
          </a:xfrm>
          <a:prstGeom prst="bentConnector3">
            <a:avLst>
              <a:gd name="adj1" fmla="val -2781970"/>
            </a:avLst>
          </a:prstGeom>
          <a:noFill/>
          <a:ln w="57150" cap="flat" cmpd="sng" algn="ctr">
            <a:solidFill>
              <a:srgbClr val="005294"/>
            </a:solidFill>
            <a:prstDash val="solid"/>
            <a:headEnd type="none" w="med" len="med"/>
            <a:tailEnd type="triangle" w="med" len="med"/>
          </a:ln>
          <a:effectLst/>
        </p:spPr>
      </p:cxnSp>
      <p:cxnSp>
        <p:nvCxnSpPr>
          <p:cNvPr id="36" name="Elbow Connector 134">
            <a:extLst>
              <a:ext uri="{FF2B5EF4-FFF2-40B4-BE49-F238E27FC236}">
                <a16:creationId xmlns:a16="http://schemas.microsoft.com/office/drawing/2014/main" id="{8CFA1907-A6A7-0884-50D1-6304687B7BDC}"/>
              </a:ext>
            </a:extLst>
          </p:cNvPr>
          <p:cNvCxnSpPr/>
          <p:nvPr/>
        </p:nvCxnSpPr>
        <p:spPr>
          <a:xfrm rot="10800000" flipV="1">
            <a:off x="6404032" y="3160878"/>
            <a:ext cx="10430" cy="891316"/>
          </a:xfrm>
          <a:prstGeom prst="bentConnector3">
            <a:avLst>
              <a:gd name="adj1" fmla="val -2781970"/>
            </a:avLst>
          </a:prstGeom>
          <a:noFill/>
          <a:ln w="57150" cap="flat" cmpd="sng" algn="ctr">
            <a:solidFill>
              <a:srgbClr val="005294"/>
            </a:solidFill>
            <a:prstDash val="solid"/>
            <a:headEnd type="none" w="med" len="med"/>
            <a:tailEnd type="triangle" w="med" len="med"/>
          </a:ln>
          <a:effectLst/>
        </p:spPr>
      </p:cxnSp>
      <p:sp>
        <p:nvSpPr>
          <p:cNvPr id="115" name="Freeform 9">
            <a:extLst>
              <a:ext uri="{FF2B5EF4-FFF2-40B4-BE49-F238E27FC236}">
                <a16:creationId xmlns:a16="http://schemas.microsoft.com/office/drawing/2014/main" id="{EB2B8B39-552D-0A6D-AC5E-E9477FCD713F}"/>
              </a:ext>
            </a:extLst>
          </p:cNvPr>
          <p:cNvSpPr/>
          <p:nvPr/>
        </p:nvSpPr>
        <p:spPr>
          <a:xfrm>
            <a:off x="6005481" y="1660556"/>
            <a:ext cx="265101" cy="275104"/>
          </a:xfrm>
          <a:custGeom>
            <a:avLst/>
            <a:gdLst>
              <a:gd name="connsiteX0" fmla="*/ 117088 w 443261"/>
              <a:gd name="connsiteY0" fmla="*/ 459988 h 459988"/>
              <a:gd name="connsiteX1" fmla="*/ 192359 w 443261"/>
              <a:gd name="connsiteY1" fmla="*/ 370778 h 459988"/>
              <a:gd name="connsiteX2" fmla="*/ 186783 w 443261"/>
              <a:gd name="connsiteY2" fmla="*/ 284356 h 459988"/>
              <a:gd name="connsiteX3" fmla="*/ 209086 w 443261"/>
              <a:gd name="connsiteY3" fmla="*/ 259266 h 459988"/>
              <a:gd name="connsiteX4" fmla="*/ 259266 w 443261"/>
              <a:gd name="connsiteY4" fmla="*/ 248115 h 459988"/>
              <a:gd name="connsiteX5" fmla="*/ 284357 w 443261"/>
              <a:gd name="connsiteY5" fmla="*/ 259266 h 459988"/>
              <a:gd name="connsiteX6" fmla="*/ 306659 w 443261"/>
              <a:gd name="connsiteY6" fmla="*/ 253691 h 459988"/>
              <a:gd name="connsiteX7" fmla="*/ 337325 w 443261"/>
              <a:gd name="connsiteY7" fmla="*/ 245327 h 459988"/>
              <a:gd name="connsiteX8" fmla="*/ 367991 w 443261"/>
              <a:gd name="connsiteY8" fmla="*/ 250903 h 459988"/>
              <a:gd name="connsiteX9" fmla="*/ 412596 w 443261"/>
              <a:gd name="connsiteY9" fmla="*/ 234176 h 459988"/>
              <a:gd name="connsiteX10" fmla="*/ 443261 w 443261"/>
              <a:gd name="connsiteY10" fmla="*/ 197934 h 459988"/>
              <a:gd name="connsiteX11" fmla="*/ 437686 w 443261"/>
              <a:gd name="connsiteY11" fmla="*/ 136603 h 459988"/>
              <a:gd name="connsiteX12" fmla="*/ 412596 w 443261"/>
              <a:gd name="connsiteY12" fmla="*/ 94786 h 459988"/>
              <a:gd name="connsiteX13" fmla="*/ 398657 w 443261"/>
              <a:gd name="connsiteY13" fmla="*/ 89210 h 459988"/>
              <a:gd name="connsiteX14" fmla="*/ 390293 w 443261"/>
              <a:gd name="connsiteY14" fmla="*/ 61332 h 459988"/>
              <a:gd name="connsiteX15" fmla="*/ 354052 w 443261"/>
              <a:gd name="connsiteY15" fmla="*/ 36242 h 459988"/>
              <a:gd name="connsiteX16" fmla="*/ 317810 w 443261"/>
              <a:gd name="connsiteY16" fmla="*/ 36242 h 459988"/>
              <a:gd name="connsiteX17" fmla="*/ 295508 w 443261"/>
              <a:gd name="connsiteY17" fmla="*/ 16727 h 459988"/>
              <a:gd name="connsiteX18" fmla="*/ 273205 w 443261"/>
              <a:gd name="connsiteY18" fmla="*/ 0 h 459988"/>
              <a:gd name="connsiteX19" fmla="*/ 256479 w 443261"/>
              <a:gd name="connsiteY19" fmla="*/ 2788 h 459988"/>
              <a:gd name="connsiteX20" fmla="*/ 231388 w 443261"/>
              <a:gd name="connsiteY20" fmla="*/ 13939 h 459988"/>
              <a:gd name="connsiteX21" fmla="*/ 192359 w 443261"/>
              <a:gd name="connsiteY21" fmla="*/ 0 h 459988"/>
              <a:gd name="connsiteX22" fmla="*/ 170057 w 443261"/>
              <a:gd name="connsiteY22" fmla="*/ 0 h 459988"/>
              <a:gd name="connsiteX23" fmla="*/ 144966 w 443261"/>
              <a:gd name="connsiteY23" fmla="*/ 22303 h 459988"/>
              <a:gd name="connsiteX24" fmla="*/ 117088 w 443261"/>
              <a:gd name="connsiteY24" fmla="*/ 19515 h 459988"/>
              <a:gd name="connsiteX25" fmla="*/ 94786 w 443261"/>
              <a:gd name="connsiteY25" fmla="*/ 27878 h 459988"/>
              <a:gd name="connsiteX26" fmla="*/ 75271 w 443261"/>
              <a:gd name="connsiteY26" fmla="*/ 55756 h 459988"/>
              <a:gd name="connsiteX27" fmla="*/ 72483 w 443261"/>
              <a:gd name="connsiteY27" fmla="*/ 64120 h 459988"/>
              <a:gd name="connsiteX28" fmla="*/ 50181 w 443261"/>
              <a:gd name="connsiteY28" fmla="*/ 75271 h 459988"/>
              <a:gd name="connsiteX29" fmla="*/ 27879 w 443261"/>
              <a:gd name="connsiteY29" fmla="*/ 103149 h 459988"/>
              <a:gd name="connsiteX30" fmla="*/ 25091 w 443261"/>
              <a:gd name="connsiteY30" fmla="*/ 142178 h 459988"/>
              <a:gd name="connsiteX31" fmla="*/ 8364 w 443261"/>
              <a:gd name="connsiteY31" fmla="*/ 164481 h 459988"/>
              <a:gd name="connsiteX32" fmla="*/ 0 w 443261"/>
              <a:gd name="connsiteY32" fmla="*/ 197934 h 459988"/>
              <a:gd name="connsiteX33" fmla="*/ 5576 w 443261"/>
              <a:gd name="connsiteY33" fmla="*/ 225813 h 459988"/>
              <a:gd name="connsiteX34" fmla="*/ 16727 w 443261"/>
              <a:gd name="connsiteY34" fmla="*/ 234176 h 459988"/>
              <a:gd name="connsiteX35" fmla="*/ 33454 w 443261"/>
              <a:gd name="connsiteY35" fmla="*/ 273205 h 459988"/>
              <a:gd name="connsiteX36" fmla="*/ 55757 w 443261"/>
              <a:gd name="connsiteY36" fmla="*/ 295508 h 459988"/>
              <a:gd name="connsiteX37" fmla="*/ 80847 w 443261"/>
              <a:gd name="connsiteY37" fmla="*/ 306659 h 459988"/>
              <a:gd name="connsiteX38" fmla="*/ 100361 w 443261"/>
              <a:gd name="connsiteY38" fmla="*/ 331749 h 459988"/>
              <a:gd name="connsiteX39" fmla="*/ 114300 w 443261"/>
              <a:gd name="connsiteY39" fmla="*/ 370778 h 459988"/>
              <a:gd name="connsiteX40" fmla="*/ 117088 w 443261"/>
              <a:gd name="connsiteY40" fmla="*/ 459988 h 4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3261" h="459988">
                <a:moveTo>
                  <a:pt x="117088" y="459988"/>
                </a:moveTo>
                <a:lnTo>
                  <a:pt x="192359" y="370778"/>
                </a:lnTo>
                <a:lnTo>
                  <a:pt x="186783" y="284356"/>
                </a:lnTo>
                <a:lnTo>
                  <a:pt x="209086" y="259266"/>
                </a:lnTo>
                <a:lnTo>
                  <a:pt x="259266" y="248115"/>
                </a:lnTo>
                <a:lnTo>
                  <a:pt x="284357" y="259266"/>
                </a:lnTo>
                <a:lnTo>
                  <a:pt x="306659" y="253691"/>
                </a:lnTo>
                <a:lnTo>
                  <a:pt x="337325" y="245327"/>
                </a:lnTo>
                <a:lnTo>
                  <a:pt x="367991" y="250903"/>
                </a:lnTo>
                <a:lnTo>
                  <a:pt x="412596" y="234176"/>
                </a:lnTo>
                <a:lnTo>
                  <a:pt x="443261" y="197934"/>
                </a:lnTo>
                <a:lnTo>
                  <a:pt x="437686" y="136603"/>
                </a:lnTo>
                <a:lnTo>
                  <a:pt x="412596" y="94786"/>
                </a:lnTo>
                <a:lnTo>
                  <a:pt x="398657" y="89210"/>
                </a:lnTo>
                <a:lnTo>
                  <a:pt x="390293" y="61332"/>
                </a:lnTo>
                <a:lnTo>
                  <a:pt x="354052" y="36242"/>
                </a:lnTo>
                <a:lnTo>
                  <a:pt x="317810" y="36242"/>
                </a:lnTo>
                <a:lnTo>
                  <a:pt x="295508" y="16727"/>
                </a:lnTo>
                <a:lnTo>
                  <a:pt x="273205" y="0"/>
                </a:lnTo>
                <a:lnTo>
                  <a:pt x="256479" y="2788"/>
                </a:lnTo>
                <a:lnTo>
                  <a:pt x="231388" y="13939"/>
                </a:lnTo>
                <a:lnTo>
                  <a:pt x="192359" y="0"/>
                </a:lnTo>
                <a:lnTo>
                  <a:pt x="170057" y="0"/>
                </a:lnTo>
                <a:lnTo>
                  <a:pt x="144966" y="22303"/>
                </a:lnTo>
                <a:lnTo>
                  <a:pt x="117088" y="19515"/>
                </a:lnTo>
                <a:lnTo>
                  <a:pt x="94786" y="27878"/>
                </a:lnTo>
                <a:lnTo>
                  <a:pt x="75271" y="55756"/>
                </a:lnTo>
                <a:lnTo>
                  <a:pt x="72483" y="64120"/>
                </a:lnTo>
                <a:lnTo>
                  <a:pt x="50181" y="75271"/>
                </a:lnTo>
                <a:lnTo>
                  <a:pt x="27879" y="103149"/>
                </a:lnTo>
                <a:lnTo>
                  <a:pt x="25091" y="142178"/>
                </a:lnTo>
                <a:lnTo>
                  <a:pt x="8364" y="164481"/>
                </a:lnTo>
                <a:lnTo>
                  <a:pt x="0" y="197934"/>
                </a:lnTo>
                <a:lnTo>
                  <a:pt x="5576" y="225813"/>
                </a:lnTo>
                <a:lnTo>
                  <a:pt x="16727" y="234176"/>
                </a:lnTo>
                <a:lnTo>
                  <a:pt x="33454" y="273205"/>
                </a:lnTo>
                <a:lnTo>
                  <a:pt x="55757" y="295508"/>
                </a:lnTo>
                <a:lnTo>
                  <a:pt x="80847" y="306659"/>
                </a:lnTo>
                <a:lnTo>
                  <a:pt x="100361" y="331749"/>
                </a:lnTo>
                <a:lnTo>
                  <a:pt x="114300" y="370778"/>
                </a:lnTo>
                <a:cubicBezTo>
                  <a:pt x="115229" y="396798"/>
                  <a:pt x="116159" y="422817"/>
                  <a:pt x="117088" y="459988"/>
                </a:cubicBezTo>
                <a:close/>
              </a:path>
            </a:pathLst>
          </a:custGeom>
          <a:gradFill rotWithShape="1">
            <a:gsLst>
              <a:gs pos="0">
                <a:srgbClr val="6F9AD3">
                  <a:tint val="100000"/>
                  <a:shade val="100000"/>
                  <a:satMod val="130000"/>
                </a:srgbClr>
              </a:gs>
              <a:gs pos="100000">
                <a:srgbClr val="6F9AD3">
                  <a:tint val="50000"/>
                  <a:shade val="100000"/>
                  <a:satMod val="350000"/>
                </a:srgbClr>
              </a:gs>
            </a:gsLst>
            <a:lin ang="16200000" scaled="0"/>
          </a:gradFill>
          <a:ln w="9525" cap="flat" cmpd="sng" algn="ctr">
            <a:solidFill>
              <a:srgbClr val="6F9AD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116" name="Freeform 10">
            <a:extLst>
              <a:ext uri="{FF2B5EF4-FFF2-40B4-BE49-F238E27FC236}">
                <a16:creationId xmlns:a16="http://schemas.microsoft.com/office/drawing/2014/main" id="{4742112E-D574-DBCC-98FD-D3A92DBEC983}"/>
              </a:ext>
            </a:extLst>
          </p:cNvPr>
          <p:cNvSpPr/>
          <p:nvPr/>
        </p:nvSpPr>
        <p:spPr>
          <a:xfrm>
            <a:off x="6068839" y="1772265"/>
            <a:ext cx="51686" cy="63357"/>
          </a:xfrm>
          <a:custGeom>
            <a:avLst/>
            <a:gdLst>
              <a:gd name="connsiteX0" fmla="*/ 11151 w 86422"/>
              <a:gd name="connsiteY0" fmla="*/ 105937 h 105937"/>
              <a:gd name="connsiteX1" fmla="*/ 0 w 86422"/>
              <a:gd name="connsiteY1" fmla="*/ 33454 h 105937"/>
              <a:gd name="connsiteX2" fmla="*/ 19515 w 86422"/>
              <a:gd name="connsiteY2" fmla="*/ 0 h 105937"/>
              <a:gd name="connsiteX3" fmla="*/ 55756 w 86422"/>
              <a:gd name="connsiteY3" fmla="*/ 0 h 105937"/>
              <a:gd name="connsiteX4" fmla="*/ 86422 w 86422"/>
              <a:gd name="connsiteY4" fmla="*/ 25090 h 105937"/>
              <a:gd name="connsiteX5" fmla="*/ 69695 w 86422"/>
              <a:gd name="connsiteY5" fmla="*/ 47393 h 105937"/>
              <a:gd name="connsiteX6" fmla="*/ 44605 w 86422"/>
              <a:gd name="connsiteY6" fmla="*/ 64120 h 105937"/>
              <a:gd name="connsiteX7" fmla="*/ 11151 w 86422"/>
              <a:gd name="connsiteY7" fmla="*/ 105937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22" h="105937">
                <a:moveTo>
                  <a:pt x="11151" y="105937"/>
                </a:moveTo>
                <a:lnTo>
                  <a:pt x="0" y="33454"/>
                </a:lnTo>
                <a:lnTo>
                  <a:pt x="19515" y="0"/>
                </a:lnTo>
                <a:lnTo>
                  <a:pt x="55756" y="0"/>
                </a:lnTo>
                <a:lnTo>
                  <a:pt x="86422" y="25090"/>
                </a:lnTo>
                <a:lnTo>
                  <a:pt x="69695" y="47393"/>
                </a:lnTo>
                <a:lnTo>
                  <a:pt x="44605" y="64120"/>
                </a:lnTo>
                <a:lnTo>
                  <a:pt x="11151" y="105937"/>
                </a:lnTo>
                <a:close/>
              </a:path>
            </a:pathLst>
          </a:custGeom>
          <a:solidFill>
            <a:srgbClr val="B6D255"/>
          </a:solidFill>
          <a:ln w="9525" cap="flat" cmpd="sng" algn="ctr">
            <a:solidFill>
              <a:srgbClr val="B6D255"/>
            </a:solidFill>
            <a:prstDash val="solid"/>
          </a:ln>
          <a:effectLst>
            <a:glow rad="101600">
              <a:srgbClr val="B6D255">
                <a:satMod val="175000"/>
                <a:alpha val="40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117" name="Picture 2">
            <a:extLst>
              <a:ext uri="{FF2B5EF4-FFF2-40B4-BE49-F238E27FC236}">
                <a16:creationId xmlns:a16="http://schemas.microsoft.com/office/drawing/2014/main" id="{684F50EE-3B6A-C5C4-4FC3-351271BE20B9}"/>
              </a:ext>
            </a:extLst>
          </p:cNvPr>
          <p:cNvPicPr>
            <a:picLocks noChangeAspect="1" noChangeArrowheads="1"/>
          </p:cNvPicPr>
          <p:nvPr/>
        </p:nvPicPr>
        <p:blipFill>
          <a:blip r:embed="rId8">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935530" y="1584736"/>
            <a:ext cx="449206" cy="5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a:extLst>
              <a:ext uri="{FF2B5EF4-FFF2-40B4-BE49-F238E27FC236}">
                <a16:creationId xmlns:a16="http://schemas.microsoft.com/office/drawing/2014/main" id="{55F88437-36A5-61BA-B1F8-9A840ED0FDAA}"/>
              </a:ext>
            </a:extLst>
          </p:cNvPr>
          <p:cNvSpPr txBox="1"/>
          <p:nvPr/>
        </p:nvSpPr>
        <p:spPr>
          <a:xfrm>
            <a:off x="6264591" y="1628120"/>
            <a:ext cx="931665"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72727"/>
                </a:solidFill>
                <a:effectLst/>
                <a:uLnTx/>
                <a:uFillTx/>
              </a:rPr>
              <a:t>Hypothalamus</a:t>
            </a:r>
          </a:p>
        </p:txBody>
      </p:sp>
      <p:cxnSp>
        <p:nvCxnSpPr>
          <p:cNvPr id="41" name="Straight Arrow Connector 40">
            <a:extLst>
              <a:ext uri="{FF2B5EF4-FFF2-40B4-BE49-F238E27FC236}">
                <a16:creationId xmlns:a16="http://schemas.microsoft.com/office/drawing/2014/main" id="{D46CD168-40CE-CD2A-DDAE-7915DBA1BB1E}"/>
              </a:ext>
            </a:extLst>
          </p:cNvPr>
          <p:cNvCxnSpPr/>
          <p:nvPr/>
        </p:nvCxnSpPr>
        <p:spPr>
          <a:xfrm>
            <a:off x="6119627" y="2043975"/>
            <a:ext cx="0" cy="272909"/>
          </a:xfrm>
          <a:prstGeom prst="straightConnector1">
            <a:avLst/>
          </a:prstGeom>
          <a:noFill/>
          <a:ln w="57150" cap="flat" cmpd="sng" algn="ctr">
            <a:solidFill>
              <a:srgbClr val="005294"/>
            </a:solidFill>
            <a:prstDash val="solid"/>
            <a:headEnd type="none" w="med" len="med"/>
            <a:tailEnd type="triangle" w="med" len="med"/>
          </a:ln>
          <a:effectLst/>
        </p:spPr>
      </p:cxnSp>
      <p:cxnSp>
        <p:nvCxnSpPr>
          <p:cNvPr id="43" name="Straight Arrow Connector 42">
            <a:extLst>
              <a:ext uri="{FF2B5EF4-FFF2-40B4-BE49-F238E27FC236}">
                <a16:creationId xmlns:a16="http://schemas.microsoft.com/office/drawing/2014/main" id="{D965808A-DA02-FF87-AF62-FCA23E69A810}"/>
              </a:ext>
            </a:extLst>
          </p:cNvPr>
          <p:cNvCxnSpPr/>
          <p:nvPr/>
        </p:nvCxnSpPr>
        <p:spPr>
          <a:xfrm>
            <a:off x="6119627" y="2649262"/>
            <a:ext cx="0" cy="272909"/>
          </a:xfrm>
          <a:prstGeom prst="straightConnector1">
            <a:avLst/>
          </a:prstGeom>
          <a:noFill/>
          <a:ln w="57150" cap="flat" cmpd="sng" algn="ctr">
            <a:solidFill>
              <a:srgbClr val="005294"/>
            </a:solidFill>
            <a:prstDash val="solid"/>
            <a:headEnd type="none" w="med" len="med"/>
            <a:tailEnd type="triangle" w="med" len="med"/>
          </a:ln>
          <a:effectLst/>
        </p:spPr>
      </p:cxnSp>
      <p:cxnSp>
        <p:nvCxnSpPr>
          <p:cNvPr id="45" name="Straight Arrow Connector 44">
            <a:extLst>
              <a:ext uri="{FF2B5EF4-FFF2-40B4-BE49-F238E27FC236}">
                <a16:creationId xmlns:a16="http://schemas.microsoft.com/office/drawing/2014/main" id="{954FA4E2-ED06-208C-B745-4E11F874EA98}"/>
              </a:ext>
            </a:extLst>
          </p:cNvPr>
          <p:cNvCxnSpPr/>
          <p:nvPr/>
        </p:nvCxnSpPr>
        <p:spPr>
          <a:xfrm>
            <a:off x="6119627" y="4328628"/>
            <a:ext cx="0" cy="272909"/>
          </a:xfrm>
          <a:prstGeom prst="straightConnector1">
            <a:avLst/>
          </a:prstGeom>
          <a:noFill/>
          <a:ln w="57150" cap="flat" cmpd="sng" algn="ctr">
            <a:solidFill>
              <a:srgbClr val="005294"/>
            </a:solidFill>
            <a:prstDash val="solid"/>
            <a:headEnd type="none" w="med" len="med"/>
            <a:tailEnd type="triangle" w="med" len="med"/>
          </a:ln>
          <a:effectLst/>
        </p:spPr>
      </p:cxnSp>
      <p:sp>
        <p:nvSpPr>
          <p:cNvPr id="46" name="Flowchart: Terminator 45">
            <a:extLst>
              <a:ext uri="{FF2B5EF4-FFF2-40B4-BE49-F238E27FC236}">
                <a16:creationId xmlns:a16="http://schemas.microsoft.com/office/drawing/2014/main" id="{47E98E37-E9F2-92F1-0B85-60999CF73900}"/>
              </a:ext>
            </a:extLst>
          </p:cNvPr>
          <p:cNvSpPr/>
          <p:nvPr/>
        </p:nvSpPr>
        <p:spPr>
          <a:xfrm>
            <a:off x="5218704" y="3507691"/>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dirty="0">
                <a:ln>
                  <a:noFill/>
                </a:ln>
                <a:solidFill>
                  <a:srgbClr val="005294"/>
                </a:solidFill>
                <a:effectLst/>
                <a:uLnTx/>
                <a:uFillTx/>
                <a:latin typeface="+mj-lt"/>
                <a:ea typeface="+mn-ea"/>
                <a:cs typeface="+mn-cs"/>
              </a:rPr>
              <a:t>FSH</a:t>
            </a:r>
          </a:p>
        </p:txBody>
      </p:sp>
      <p:sp>
        <p:nvSpPr>
          <p:cNvPr id="48" name="Flowchart: Terminator 47">
            <a:extLst>
              <a:ext uri="{FF2B5EF4-FFF2-40B4-BE49-F238E27FC236}">
                <a16:creationId xmlns:a16="http://schemas.microsoft.com/office/drawing/2014/main" id="{65338B7D-C02E-B28D-B939-3B555144AE9E}"/>
              </a:ext>
            </a:extLst>
          </p:cNvPr>
          <p:cNvSpPr/>
          <p:nvPr/>
        </p:nvSpPr>
        <p:spPr>
          <a:xfrm>
            <a:off x="6400785" y="3507691"/>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dirty="0">
                <a:ln>
                  <a:noFill/>
                </a:ln>
                <a:solidFill>
                  <a:srgbClr val="005294"/>
                </a:solidFill>
                <a:effectLst/>
                <a:uLnTx/>
                <a:uFillTx/>
                <a:latin typeface="+mj-lt"/>
                <a:ea typeface="+mn-ea"/>
                <a:cs typeface="+mn-cs"/>
              </a:rPr>
              <a:t>LH</a:t>
            </a:r>
          </a:p>
        </p:txBody>
      </p:sp>
      <p:cxnSp>
        <p:nvCxnSpPr>
          <p:cNvPr id="55" name="Elbow Connector 144">
            <a:extLst>
              <a:ext uri="{FF2B5EF4-FFF2-40B4-BE49-F238E27FC236}">
                <a16:creationId xmlns:a16="http://schemas.microsoft.com/office/drawing/2014/main" id="{F30832E5-9028-95E7-025E-DBC7386660DB}"/>
              </a:ext>
            </a:extLst>
          </p:cNvPr>
          <p:cNvCxnSpPr/>
          <p:nvPr/>
        </p:nvCxnSpPr>
        <p:spPr>
          <a:xfrm rot="10800000" flipV="1">
            <a:off x="5191606" y="4766690"/>
            <a:ext cx="598308" cy="243336"/>
          </a:xfrm>
          <a:prstGeom prst="bentConnector2">
            <a:avLst/>
          </a:prstGeom>
          <a:noFill/>
          <a:ln w="57150" cap="flat" cmpd="sng" algn="ctr">
            <a:solidFill>
              <a:srgbClr val="005294"/>
            </a:solidFill>
            <a:prstDash val="solid"/>
            <a:headEnd type="none" w="med" len="med"/>
            <a:tailEnd type="triangle" w="med" len="med"/>
          </a:ln>
          <a:effectLst/>
        </p:spPr>
      </p:cxnSp>
      <p:cxnSp>
        <p:nvCxnSpPr>
          <p:cNvPr id="57" name="Elbow Connector 150">
            <a:extLst>
              <a:ext uri="{FF2B5EF4-FFF2-40B4-BE49-F238E27FC236}">
                <a16:creationId xmlns:a16="http://schemas.microsoft.com/office/drawing/2014/main" id="{E7CBC239-191B-D08C-1004-9E7D8E63EB0D}"/>
              </a:ext>
            </a:extLst>
          </p:cNvPr>
          <p:cNvCxnSpPr/>
          <p:nvPr/>
        </p:nvCxnSpPr>
        <p:spPr>
          <a:xfrm rot="10800000" flipH="1" flipV="1">
            <a:off x="6510077" y="4766690"/>
            <a:ext cx="598308" cy="243336"/>
          </a:xfrm>
          <a:prstGeom prst="bentConnector2">
            <a:avLst/>
          </a:prstGeom>
          <a:noFill/>
          <a:ln w="57150" cap="flat" cmpd="sng" algn="ctr">
            <a:solidFill>
              <a:srgbClr val="005294"/>
            </a:solidFill>
            <a:prstDash val="solid"/>
            <a:headEnd type="none" w="med" len="med"/>
            <a:tailEnd type="triangle" w="med" len="med"/>
          </a:ln>
          <a:effectLst/>
        </p:spPr>
      </p:cxnSp>
      <p:sp>
        <p:nvSpPr>
          <p:cNvPr id="59" name="TextBox 58">
            <a:extLst>
              <a:ext uri="{FF2B5EF4-FFF2-40B4-BE49-F238E27FC236}">
                <a16:creationId xmlns:a16="http://schemas.microsoft.com/office/drawing/2014/main" id="{A67F76AC-47AA-2FEF-A167-CF6FBE2A629E}"/>
              </a:ext>
            </a:extLst>
          </p:cNvPr>
          <p:cNvSpPr txBox="1"/>
          <p:nvPr/>
        </p:nvSpPr>
        <p:spPr>
          <a:xfrm>
            <a:off x="5009684" y="4567990"/>
            <a:ext cx="872354"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272727"/>
                </a:solidFill>
                <a:effectLst/>
                <a:uLnTx/>
                <a:uFillTx/>
              </a:rPr>
              <a:t>5-</a:t>
            </a:r>
            <a:r>
              <a:rPr kumimoji="0" lang="el-GR" sz="700" b="0" i="1" u="none" strike="noStrike" kern="0" cap="none" spc="0" normalizeH="0" baseline="0" noProof="0" dirty="0">
                <a:ln>
                  <a:noFill/>
                </a:ln>
                <a:solidFill>
                  <a:srgbClr val="272727"/>
                </a:solidFill>
                <a:effectLst/>
                <a:uLnTx/>
                <a:uFillTx/>
              </a:rPr>
              <a:t>α</a:t>
            </a:r>
            <a:r>
              <a:rPr kumimoji="0" lang="en-GB" sz="700" b="0" i="1" u="none" strike="noStrike" kern="0" cap="none" spc="0" normalizeH="0" baseline="0" noProof="0" dirty="0">
                <a:ln>
                  <a:noFill/>
                </a:ln>
                <a:solidFill>
                  <a:srgbClr val="272727"/>
                </a:solidFill>
                <a:effectLst/>
                <a:uLnTx/>
                <a:uFillTx/>
              </a:rPr>
              <a:t> reductase 1</a:t>
            </a:r>
          </a:p>
        </p:txBody>
      </p:sp>
      <p:sp>
        <p:nvSpPr>
          <p:cNvPr id="60" name="TextBox 59">
            <a:extLst>
              <a:ext uri="{FF2B5EF4-FFF2-40B4-BE49-F238E27FC236}">
                <a16:creationId xmlns:a16="http://schemas.microsoft.com/office/drawing/2014/main" id="{1CD035D3-B1CF-E463-B635-F3A26FECCEB6}"/>
              </a:ext>
            </a:extLst>
          </p:cNvPr>
          <p:cNvSpPr txBox="1"/>
          <p:nvPr/>
        </p:nvSpPr>
        <p:spPr>
          <a:xfrm>
            <a:off x="6430699" y="4567990"/>
            <a:ext cx="926857"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272727"/>
                </a:solidFill>
                <a:effectLst/>
                <a:uLnTx/>
                <a:uFillTx/>
              </a:rPr>
              <a:t>P450 aromatase</a:t>
            </a:r>
          </a:p>
        </p:txBody>
      </p:sp>
      <p:grpSp>
        <p:nvGrpSpPr>
          <p:cNvPr id="3" name="Group 2">
            <a:extLst>
              <a:ext uri="{FF2B5EF4-FFF2-40B4-BE49-F238E27FC236}">
                <a16:creationId xmlns:a16="http://schemas.microsoft.com/office/drawing/2014/main" id="{75B268D8-EADE-DBDE-BEA6-40DCF8DB7345}"/>
              </a:ext>
            </a:extLst>
          </p:cNvPr>
          <p:cNvGrpSpPr/>
          <p:nvPr/>
        </p:nvGrpSpPr>
        <p:grpSpPr>
          <a:xfrm>
            <a:off x="7628326" y="1981997"/>
            <a:ext cx="678186" cy="678186"/>
            <a:chOff x="7128247" y="2523447"/>
            <a:chExt cx="678186" cy="678186"/>
          </a:xfrm>
        </p:grpSpPr>
        <p:sp>
          <p:nvSpPr>
            <p:cNvPr id="17" name="Oval 16">
              <a:extLst>
                <a:ext uri="{FF2B5EF4-FFF2-40B4-BE49-F238E27FC236}">
                  <a16:creationId xmlns:a16="http://schemas.microsoft.com/office/drawing/2014/main" id="{FF44CC64-42AB-A65C-4DFE-0D4046ABC5D7}"/>
                </a:ext>
              </a:extLst>
            </p:cNvPr>
            <p:cNvSpPr/>
            <p:nvPr/>
          </p:nvSpPr>
          <p:spPr>
            <a:xfrm>
              <a:off x="7128247" y="2523447"/>
              <a:ext cx="678186" cy="6781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p>
          </p:txBody>
        </p:sp>
        <p:sp>
          <p:nvSpPr>
            <p:cNvPr id="31" name="TextBox 30">
              <a:extLst>
                <a:ext uri="{FF2B5EF4-FFF2-40B4-BE49-F238E27FC236}">
                  <a16:creationId xmlns:a16="http://schemas.microsoft.com/office/drawing/2014/main" id="{0871AE2C-376B-EDF9-04BB-339F4B5A45BE}"/>
                </a:ext>
              </a:extLst>
            </p:cNvPr>
            <p:cNvSpPr txBox="1"/>
            <p:nvPr/>
          </p:nvSpPr>
          <p:spPr>
            <a:xfrm>
              <a:off x="7184312" y="2591925"/>
              <a:ext cx="587828"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Poppins Light"/>
                  <a:ea typeface="+mn-ea"/>
                  <a:cs typeface="+mn-cs"/>
                </a:rPr>
                <a:t>2˚</a:t>
              </a:r>
            </a:p>
          </p:txBody>
        </p:sp>
      </p:grpSp>
      <p:sp>
        <p:nvSpPr>
          <p:cNvPr id="12" name="Content Placeholder 2">
            <a:extLst>
              <a:ext uri="{FF2B5EF4-FFF2-40B4-BE49-F238E27FC236}">
                <a16:creationId xmlns:a16="http://schemas.microsoft.com/office/drawing/2014/main" id="{08E44761-7AF6-5038-C0EA-EB96AA8571B1}"/>
              </a:ext>
            </a:extLst>
          </p:cNvPr>
          <p:cNvSpPr txBox="1">
            <a:spLocks/>
          </p:cNvSpPr>
          <p:nvPr/>
        </p:nvSpPr>
        <p:spPr>
          <a:xfrm>
            <a:off x="7761170" y="2950875"/>
            <a:ext cx="3512783" cy="250248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a:buClr>
                <a:srgbClr val="006EAB"/>
              </a:buClr>
              <a:defRPr/>
            </a:pPr>
            <a:r>
              <a:rPr lang="en-GB" sz="1800" dirty="0">
                <a:solidFill>
                  <a:srgbClr val="E7E6E6">
                    <a:lumMod val="25000"/>
                  </a:srgbClr>
                </a:solidFill>
              </a:rPr>
              <a:t>Pituitary or </a:t>
            </a:r>
            <a:br>
              <a:rPr lang="en-GB" sz="1800" dirty="0">
                <a:solidFill>
                  <a:srgbClr val="E7E6E6">
                    <a:lumMod val="25000"/>
                  </a:srgbClr>
                </a:solidFill>
              </a:rPr>
            </a:br>
            <a:r>
              <a:rPr lang="en-GB" sz="1800" dirty="0">
                <a:solidFill>
                  <a:srgbClr val="E7E6E6">
                    <a:lumMod val="25000"/>
                  </a:srgbClr>
                </a:solidFill>
              </a:rPr>
              <a:t>hypothalamic dysfunction</a:t>
            </a:r>
          </a:p>
          <a:p>
            <a:pPr marL="358775">
              <a:buClr>
                <a:srgbClr val="006EAB"/>
              </a:buClr>
              <a:defRPr/>
            </a:pPr>
            <a:r>
              <a:rPr lang="en-GB" sz="1800" dirty="0">
                <a:solidFill>
                  <a:srgbClr val="E7E6E6">
                    <a:lumMod val="25000"/>
                  </a:srgbClr>
                </a:solidFill>
              </a:rPr>
              <a:t>Also known as </a:t>
            </a:r>
            <a:r>
              <a:rPr lang="en-GB" sz="1800" dirty="0">
                <a:solidFill>
                  <a:srgbClr val="E7E6E6">
                    <a:lumMod val="25000"/>
                  </a:srgbClr>
                </a:solidFill>
                <a:latin typeface="+mj-lt"/>
              </a:rPr>
              <a:t>hypogonadotropic hypogonadism</a:t>
            </a:r>
          </a:p>
          <a:p>
            <a:pPr marL="804863" lvl="1">
              <a:buClr>
                <a:srgbClr val="006EAB"/>
              </a:buClr>
              <a:defRPr/>
            </a:pPr>
            <a:r>
              <a:rPr lang="en-GB" sz="1400" dirty="0">
                <a:solidFill>
                  <a:srgbClr val="E7E6E6">
                    <a:lumMod val="25000"/>
                  </a:srgbClr>
                </a:solidFill>
              </a:rPr>
              <a:t>The testes are </a:t>
            </a:r>
            <a:br>
              <a:rPr lang="en-GB" sz="1400" dirty="0">
                <a:solidFill>
                  <a:srgbClr val="E7E6E6">
                    <a:lumMod val="25000"/>
                  </a:srgbClr>
                </a:solidFill>
              </a:rPr>
            </a:br>
            <a:r>
              <a:rPr lang="en-GB" sz="1400" dirty="0">
                <a:solidFill>
                  <a:srgbClr val="E7E6E6">
                    <a:lumMod val="25000"/>
                  </a:srgbClr>
                </a:solidFill>
              </a:rPr>
              <a:t>inadequately stimulated </a:t>
            </a:r>
            <a:br>
              <a:rPr lang="en-GB" sz="1400" dirty="0">
                <a:solidFill>
                  <a:srgbClr val="E7E6E6">
                    <a:lumMod val="25000"/>
                  </a:srgbClr>
                </a:solidFill>
              </a:rPr>
            </a:br>
            <a:r>
              <a:rPr lang="en-GB" sz="1400" dirty="0">
                <a:solidFill>
                  <a:srgbClr val="E7E6E6">
                    <a:lumMod val="25000"/>
                  </a:srgbClr>
                </a:solidFill>
              </a:rPr>
              <a:t>by gonadotropins (inappropriate and/or reduced levels)</a:t>
            </a:r>
          </a:p>
        </p:txBody>
      </p:sp>
      <p:grpSp>
        <p:nvGrpSpPr>
          <p:cNvPr id="44" name="Group 43">
            <a:extLst>
              <a:ext uri="{FF2B5EF4-FFF2-40B4-BE49-F238E27FC236}">
                <a16:creationId xmlns:a16="http://schemas.microsoft.com/office/drawing/2014/main" id="{D1E1D19B-9229-E83B-2E26-33DCBEA88918}"/>
              </a:ext>
            </a:extLst>
          </p:cNvPr>
          <p:cNvGrpSpPr/>
          <p:nvPr/>
        </p:nvGrpSpPr>
        <p:grpSpPr>
          <a:xfrm>
            <a:off x="1048672" y="2591827"/>
            <a:ext cx="678186" cy="678186"/>
            <a:chOff x="7128247" y="2523447"/>
            <a:chExt cx="678186" cy="678186"/>
          </a:xfrm>
        </p:grpSpPr>
        <p:sp>
          <p:nvSpPr>
            <p:cNvPr id="49" name="Oval 48">
              <a:extLst>
                <a:ext uri="{FF2B5EF4-FFF2-40B4-BE49-F238E27FC236}">
                  <a16:creationId xmlns:a16="http://schemas.microsoft.com/office/drawing/2014/main" id="{2F0720E9-7DC6-AA6D-F3D8-10CC9F6ADC8C}"/>
                </a:ext>
              </a:extLst>
            </p:cNvPr>
            <p:cNvSpPr/>
            <p:nvPr/>
          </p:nvSpPr>
          <p:spPr>
            <a:xfrm>
              <a:off x="7128247" y="2523447"/>
              <a:ext cx="678186" cy="6781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p>
          </p:txBody>
        </p:sp>
        <p:sp>
          <p:nvSpPr>
            <p:cNvPr id="50" name="TextBox 49">
              <a:extLst>
                <a:ext uri="{FF2B5EF4-FFF2-40B4-BE49-F238E27FC236}">
                  <a16:creationId xmlns:a16="http://schemas.microsoft.com/office/drawing/2014/main" id="{7EA697DD-F7B8-A4ED-AADE-8F6B1A77E4D0}"/>
                </a:ext>
              </a:extLst>
            </p:cNvPr>
            <p:cNvSpPr txBox="1"/>
            <p:nvPr/>
          </p:nvSpPr>
          <p:spPr>
            <a:xfrm>
              <a:off x="7206084" y="2591925"/>
              <a:ext cx="587828"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Poppins Light"/>
                </a:rPr>
                <a:t>1</a:t>
              </a:r>
              <a:r>
                <a:rPr kumimoji="0" lang="en-GB" sz="3200" b="1" i="0" u="none" strike="noStrike" kern="1200" cap="none" spc="0" normalizeH="0" baseline="0" noProof="0" dirty="0">
                  <a:ln>
                    <a:noFill/>
                  </a:ln>
                  <a:solidFill>
                    <a:prstClr val="white"/>
                  </a:solidFill>
                  <a:effectLst/>
                  <a:uLnTx/>
                  <a:uFillTx/>
                  <a:latin typeface="Poppins Light"/>
                  <a:ea typeface="+mn-ea"/>
                  <a:cs typeface="+mn-cs"/>
                </a:rPr>
                <a:t>˚</a:t>
              </a:r>
            </a:p>
          </p:txBody>
        </p:sp>
      </p:grpSp>
      <p:sp>
        <p:nvSpPr>
          <p:cNvPr id="47" name="Content Placeholder 2">
            <a:extLst>
              <a:ext uri="{FF2B5EF4-FFF2-40B4-BE49-F238E27FC236}">
                <a16:creationId xmlns:a16="http://schemas.microsoft.com/office/drawing/2014/main" id="{46FC7AA5-8F4A-A370-D2AA-8E90A9A16E8C}"/>
              </a:ext>
            </a:extLst>
          </p:cNvPr>
          <p:cNvSpPr txBox="1">
            <a:spLocks/>
          </p:cNvSpPr>
          <p:nvPr/>
        </p:nvSpPr>
        <p:spPr>
          <a:xfrm>
            <a:off x="1212179" y="3570854"/>
            <a:ext cx="3361108" cy="225318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a:buClr>
                <a:srgbClr val="006EAB"/>
              </a:buClr>
              <a:defRPr/>
            </a:pPr>
            <a:r>
              <a:rPr lang="en-GB" sz="1800" dirty="0">
                <a:solidFill>
                  <a:srgbClr val="E7E6E6">
                    <a:lumMod val="25000"/>
                  </a:srgbClr>
                </a:solidFill>
              </a:rPr>
              <a:t>Testicular dysfunction</a:t>
            </a:r>
          </a:p>
          <a:p>
            <a:pPr marL="358775">
              <a:buClr>
                <a:srgbClr val="006EAB"/>
              </a:buClr>
              <a:defRPr/>
            </a:pPr>
            <a:r>
              <a:rPr lang="en-GB" sz="1800" dirty="0">
                <a:solidFill>
                  <a:srgbClr val="E7E6E6">
                    <a:lumMod val="25000"/>
                  </a:srgbClr>
                </a:solidFill>
              </a:rPr>
              <a:t>Also known as </a:t>
            </a:r>
            <a:r>
              <a:rPr lang="en-GB" sz="1800" dirty="0">
                <a:solidFill>
                  <a:srgbClr val="E7E6E6">
                    <a:lumMod val="25000"/>
                  </a:srgbClr>
                </a:solidFill>
                <a:latin typeface="+mj-lt"/>
              </a:rPr>
              <a:t>hypergonadotropic hypogonadism</a:t>
            </a:r>
          </a:p>
          <a:p>
            <a:pPr marL="804863" lvl="1">
              <a:buClr>
                <a:srgbClr val="006EAB"/>
              </a:buClr>
              <a:defRPr/>
            </a:pPr>
            <a:r>
              <a:rPr lang="en-GB" sz="1400" dirty="0">
                <a:solidFill>
                  <a:srgbClr val="E7E6E6">
                    <a:lumMod val="25000"/>
                  </a:srgbClr>
                </a:solidFill>
              </a:rPr>
              <a:t>The pituitary gland attempts to compensate for testicular dysfunction by increasing central stimulation</a:t>
            </a:r>
          </a:p>
        </p:txBody>
      </p:sp>
      <p:pic>
        <p:nvPicPr>
          <p:cNvPr id="9" name="Picture 2">
            <a:extLst>
              <a:ext uri="{FF2B5EF4-FFF2-40B4-BE49-F238E27FC236}">
                <a16:creationId xmlns:a16="http://schemas.microsoft.com/office/drawing/2014/main" id="{C567BF8A-4A6C-E6B3-9A6A-5D9D545D8B53}"/>
              </a:ext>
            </a:extLst>
          </p:cNvPr>
          <p:cNvPicPr>
            <a:picLocks noChangeAspect="1" noChangeArrowheads="1"/>
          </p:cNvPicPr>
          <p:nvPr/>
        </p:nvPicPr>
        <p:blipFill rotWithShape="1">
          <a:blip r:embed="rId4" cstate="print">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l="50000"/>
          <a:stretch/>
        </p:blipFill>
        <p:spPr bwMode="auto">
          <a:xfrm>
            <a:off x="5990758" y="3647788"/>
            <a:ext cx="242081" cy="509756"/>
          </a:xfrm>
          <a:prstGeom prst="rect">
            <a:avLst/>
          </a:prstGeom>
          <a:noFill/>
          <a:ln>
            <a:noFill/>
          </a:ln>
          <a:effectLst>
            <a:glow rad="101600">
              <a:srgbClr val="FF9999">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663F3902-7299-FBCC-EBA4-81F59055983A}"/>
              </a:ext>
            </a:extLst>
          </p:cNvPr>
          <p:cNvSpPr txBox="1">
            <a:spLocks/>
          </p:cNvSpPr>
          <p:nvPr/>
        </p:nvSpPr>
        <p:spPr>
          <a:xfrm>
            <a:off x="1885525" y="2629332"/>
            <a:ext cx="2510824" cy="648896"/>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6EAB"/>
              </a:buClr>
              <a:buNone/>
              <a:defRPr/>
            </a:pPr>
            <a:r>
              <a:rPr lang="en-GB" sz="2000" dirty="0">
                <a:solidFill>
                  <a:schemeClr val="tx1"/>
                </a:solidFill>
                <a:latin typeface="+mj-lt"/>
              </a:rPr>
              <a:t>Primary</a:t>
            </a:r>
            <a:br>
              <a:rPr lang="en-GB" sz="2000" dirty="0">
                <a:solidFill>
                  <a:schemeClr val="tx1"/>
                </a:solidFill>
                <a:latin typeface="+mj-lt"/>
              </a:rPr>
            </a:br>
            <a:r>
              <a:rPr lang="en-GB" sz="2000" dirty="0">
                <a:solidFill>
                  <a:schemeClr val="tx1"/>
                </a:solidFill>
                <a:latin typeface="+mj-lt"/>
              </a:rPr>
              <a:t>hypogonadism</a:t>
            </a:r>
            <a:r>
              <a:rPr lang="en-GB" sz="2000" baseline="30000" dirty="0">
                <a:solidFill>
                  <a:schemeClr val="tx1"/>
                </a:solidFill>
                <a:latin typeface="+mj-lt"/>
              </a:rPr>
              <a:t>1</a:t>
            </a:r>
            <a:endParaRPr lang="en-GB" sz="1400" baseline="30000" dirty="0">
              <a:solidFill>
                <a:srgbClr val="E7E6E6">
                  <a:lumMod val="25000"/>
                </a:srgbClr>
              </a:solidFill>
              <a:latin typeface="+mj-lt"/>
            </a:endParaRPr>
          </a:p>
        </p:txBody>
      </p:sp>
      <p:sp>
        <p:nvSpPr>
          <p:cNvPr id="8" name="Content Placeholder 2">
            <a:extLst>
              <a:ext uri="{FF2B5EF4-FFF2-40B4-BE49-F238E27FC236}">
                <a16:creationId xmlns:a16="http://schemas.microsoft.com/office/drawing/2014/main" id="{4D9FCE1C-75F2-05C8-CD3A-EBEE615A0E1A}"/>
              </a:ext>
            </a:extLst>
          </p:cNvPr>
          <p:cNvSpPr txBox="1">
            <a:spLocks/>
          </p:cNvSpPr>
          <p:nvPr/>
        </p:nvSpPr>
        <p:spPr>
          <a:xfrm>
            <a:off x="8477149" y="2019502"/>
            <a:ext cx="2283739" cy="648896"/>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6EAB"/>
              </a:buClr>
              <a:buNone/>
              <a:defRPr/>
            </a:pPr>
            <a:r>
              <a:rPr lang="en-GB" sz="2000" dirty="0">
                <a:solidFill>
                  <a:schemeClr val="tx1"/>
                </a:solidFill>
                <a:latin typeface="+mj-lt"/>
              </a:rPr>
              <a:t>Secondary hypogonadism</a:t>
            </a:r>
            <a:r>
              <a:rPr lang="en-GB" sz="2000" baseline="30000" dirty="0">
                <a:solidFill>
                  <a:schemeClr val="tx1"/>
                </a:solidFill>
                <a:latin typeface="+mj-lt"/>
              </a:rPr>
              <a:t>1</a:t>
            </a:r>
            <a:endParaRPr lang="en-GB" sz="1600" baseline="30000" dirty="0">
              <a:solidFill>
                <a:srgbClr val="E7E6E6">
                  <a:lumMod val="25000"/>
                </a:srgbClr>
              </a:solidFill>
              <a:latin typeface="+mj-lt"/>
            </a:endParaRPr>
          </a:p>
        </p:txBody>
      </p:sp>
      <p:grpSp>
        <p:nvGrpSpPr>
          <p:cNvPr id="68" name="Group 67">
            <a:extLst>
              <a:ext uri="{FF2B5EF4-FFF2-40B4-BE49-F238E27FC236}">
                <a16:creationId xmlns:a16="http://schemas.microsoft.com/office/drawing/2014/main" id="{9108BBA3-CCDB-E0AF-D850-39106CD9B392}"/>
              </a:ext>
            </a:extLst>
          </p:cNvPr>
          <p:cNvGrpSpPr/>
          <p:nvPr/>
        </p:nvGrpSpPr>
        <p:grpSpPr>
          <a:xfrm>
            <a:off x="5935530" y="1584736"/>
            <a:ext cx="449206" cy="1669053"/>
            <a:chOff x="5935530" y="1584736"/>
            <a:chExt cx="449206" cy="1669053"/>
          </a:xfrm>
        </p:grpSpPr>
        <p:grpSp>
          <p:nvGrpSpPr>
            <p:cNvPr id="26" name="Group 25">
              <a:extLst>
                <a:ext uri="{FF2B5EF4-FFF2-40B4-BE49-F238E27FC236}">
                  <a16:creationId xmlns:a16="http://schemas.microsoft.com/office/drawing/2014/main" id="{69150B1D-1CFE-93AD-6F16-31C879905081}"/>
                </a:ext>
              </a:extLst>
            </p:cNvPr>
            <p:cNvGrpSpPr/>
            <p:nvPr/>
          </p:nvGrpSpPr>
          <p:grpSpPr>
            <a:xfrm>
              <a:off x="5955977" y="2968283"/>
              <a:ext cx="310387" cy="285506"/>
              <a:chOff x="3728226" y="3599875"/>
              <a:chExt cx="661455" cy="608433"/>
            </a:xfrm>
            <a:effectLst>
              <a:glow rad="101600">
                <a:srgbClr val="FF9999">
                  <a:alpha val="60000"/>
                </a:srgbClr>
              </a:glow>
            </a:effectLst>
          </p:grpSpPr>
          <p:sp>
            <p:nvSpPr>
              <p:cNvPr id="28" name="Freeform 12">
                <a:extLst>
                  <a:ext uri="{FF2B5EF4-FFF2-40B4-BE49-F238E27FC236}">
                    <a16:creationId xmlns:a16="http://schemas.microsoft.com/office/drawing/2014/main" id="{2064E5BC-E5F9-C0D0-1322-FF06A0D5D0D1}"/>
                  </a:ext>
                </a:extLst>
              </p:cNvPr>
              <p:cNvSpPr/>
              <p:nvPr/>
            </p:nvSpPr>
            <p:spPr>
              <a:xfrm flipH="1">
                <a:off x="3779521" y="3630168"/>
                <a:ext cx="542544" cy="548639"/>
              </a:xfrm>
              <a:custGeom>
                <a:avLst/>
                <a:gdLst>
                  <a:gd name="connsiteX0" fmla="*/ 170688 w 542544"/>
                  <a:gd name="connsiteY0" fmla="*/ 509016 h 548640"/>
                  <a:gd name="connsiteX1" fmla="*/ 112776 w 542544"/>
                  <a:gd name="connsiteY1" fmla="*/ 515112 h 548640"/>
                  <a:gd name="connsiteX2" fmla="*/ 24384 w 542544"/>
                  <a:gd name="connsiteY2" fmla="*/ 472440 h 548640"/>
                  <a:gd name="connsiteX3" fmla="*/ 0 w 542544"/>
                  <a:gd name="connsiteY3" fmla="*/ 365760 h 548640"/>
                  <a:gd name="connsiteX4" fmla="*/ 51816 w 542544"/>
                  <a:gd name="connsiteY4" fmla="*/ 280416 h 548640"/>
                  <a:gd name="connsiteX5" fmla="*/ 164592 w 542544"/>
                  <a:gd name="connsiteY5" fmla="*/ 222504 h 548640"/>
                  <a:gd name="connsiteX6" fmla="*/ 252984 w 542544"/>
                  <a:gd name="connsiteY6" fmla="*/ 173736 h 548640"/>
                  <a:gd name="connsiteX7" fmla="*/ 298704 w 542544"/>
                  <a:gd name="connsiteY7" fmla="*/ 128016 h 548640"/>
                  <a:gd name="connsiteX8" fmla="*/ 304800 w 542544"/>
                  <a:gd name="connsiteY8" fmla="*/ 76200 h 548640"/>
                  <a:gd name="connsiteX9" fmla="*/ 262128 w 542544"/>
                  <a:gd name="connsiteY9" fmla="*/ 6096 h 548640"/>
                  <a:gd name="connsiteX10" fmla="*/ 298704 w 542544"/>
                  <a:gd name="connsiteY10" fmla="*/ 0 h 548640"/>
                  <a:gd name="connsiteX11" fmla="*/ 542544 w 542544"/>
                  <a:gd name="connsiteY11" fmla="*/ 0 h 548640"/>
                  <a:gd name="connsiteX12" fmla="*/ 542544 w 542544"/>
                  <a:gd name="connsiteY12" fmla="*/ 0 h 548640"/>
                  <a:gd name="connsiteX13" fmla="*/ 487680 w 542544"/>
                  <a:gd name="connsiteY13" fmla="*/ 100584 h 548640"/>
                  <a:gd name="connsiteX14" fmla="*/ 441960 w 542544"/>
                  <a:gd name="connsiteY14" fmla="*/ 228600 h 548640"/>
                  <a:gd name="connsiteX15" fmla="*/ 420624 w 542544"/>
                  <a:gd name="connsiteY15" fmla="*/ 316992 h 548640"/>
                  <a:gd name="connsiteX16" fmla="*/ 417576 w 542544"/>
                  <a:gd name="connsiteY16" fmla="*/ 405384 h 548640"/>
                  <a:gd name="connsiteX17" fmla="*/ 414528 w 542544"/>
                  <a:gd name="connsiteY17" fmla="*/ 463296 h 548640"/>
                  <a:gd name="connsiteX18" fmla="*/ 377952 w 542544"/>
                  <a:gd name="connsiteY18" fmla="*/ 521208 h 548640"/>
                  <a:gd name="connsiteX19" fmla="*/ 310896 w 542544"/>
                  <a:gd name="connsiteY19" fmla="*/ 548640 h 548640"/>
                  <a:gd name="connsiteX20" fmla="*/ 228600 w 542544"/>
                  <a:gd name="connsiteY20" fmla="*/ 539496 h 548640"/>
                  <a:gd name="connsiteX21" fmla="*/ 170688 w 542544"/>
                  <a:gd name="connsiteY21" fmla="*/ 509016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544" h="548640">
                    <a:moveTo>
                      <a:pt x="170688" y="509016"/>
                    </a:moveTo>
                    <a:lnTo>
                      <a:pt x="112776" y="515112"/>
                    </a:lnTo>
                    <a:lnTo>
                      <a:pt x="24384" y="472440"/>
                    </a:lnTo>
                    <a:lnTo>
                      <a:pt x="0" y="365760"/>
                    </a:lnTo>
                    <a:lnTo>
                      <a:pt x="51816" y="280416"/>
                    </a:lnTo>
                    <a:lnTo>
                      <a:pt x="164592" y="222504"/>
                    </a:lnTo>
                    <a:lnTo>
                      <a:pt x="252984" y="173736"/>
                    </a:lnTo>
                    <a:lnTo>
                      <a:pt x="298704" y="128016"/>
                    </a:lnTo>
                    <a:lnTo>
                      <a:pt x="304800" y="76200"/>
                    </a:lnTo>
                    <a:lnTo>
                      <a:pt x="262128" y="6096"/>
                    </a:lnTo>
                    <a:lnTo>
                      <a:pt x="298704" y="0"/>
                    </a:lnTo>
                    <a:lnTo>
                      <a:pt x="542544" y="0"/>
                    </a:lnTo>
                    <a:lnTo>
                      <a:pt x="542544" y="0"/>
                    </a:lnTo>
                    <a:lnTo>
                      <a:pt x="487680" y="100584"/>
                    </a:lnTo>
                    <a:lnTo>
                      <a:pt x="441960" y="228600"/>
                    </a:lnTo>
                    <a:lnTo>
                      <a:pt x="420624" y="316992"/>
                    </a:lnTo>
                    <a:lnTo>
                      <a:pt x="417576" y="405384"/>
                    </a:lnTo>
                    <a:lnTo>
                      <a:pt x="414528" y="463296"/>
                    </a:lnTo>
                    <a:lnTo>
                      <a:pt x="377952" y="521208"/>
                    </a:lnTo>
                    <a:lnTo>
                      <a:pt x="310896" y="548640"/>
                    </a:lnTo>
                    <a:lnTo>
                      <a:pt x="228600" y="539496"/>
                    </a:lnTo>
                    <a:lnTo>
                      <a:pt x="170688" y="509016"/>
                    </a:lnTo>
                    <a:close/>
                  </a:path>
                </a:pathLst>
              </a:custGeom>
              <a:solidFill>
                <a:srgbClr val="005294">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29" name="Picture 3">
                <a:extLst>
                  <a:ext uri="{FF2B5EF4-FFF2-40B4-BE49-F238E27FC236}">
                    <a16:creationId xmlns:a16="http://schemas.microsoft.com/office/drawing/2014/main" id="{CF75FF69-D13B-AB51-56F9-161259B926DF}"/>
                  </a:ext>
                </a:extLst>
              </p:cNvPr>
              <p:cNvPicPr>
                <a:picLocks noChangeAspect="1" noChangeArrowheads="1"/>
              </p:cNvPicPr>
              <p:nvPr/>
            </p:nvPicPr>
            <p:blipFill>
              <a:blip r:embed="rId3">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3728226" y="3599875"/>
                <a:ext cx="661455" cy="60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up 65">
              <a:extLst>
                <a:ext uri="{FF2B5EF4-FFF2-40B4-BE49-F238E27FC236}">
                  <a16:creationId xmlns:a16="http://schemas.microsoft.com/office/drawing/2014/main" id="{7F984826-35B6-5A10-6952-F71817068A38}"/>
                </a:ext>
              </a:extLst>
            </p:cNvPr>
            <p:cNvGrpSpPr/>
            <p:nvPr/>
          </p:nvGrpSpPr>
          <p:grpSpPr>
            <a:xfrm>
              <a:off x="5935530" y="1584736"/>
              <a:ext cx="449206" cy="501660"/>
              <a:chOff x="7574013" y="1334142"/>
              <a:chExt cx="449206" cy="501660"/>
            </a:xfrm>
          </p:grpSpPr>
          <p:sp>
            <p:nvSpPr>
              <p:cNvPr id="32" name="Freeform 9">
                <a:extLst>
                  <a:ext uri="{FF2B5EF4-FFF2-40B4-BE49-F238E27FC236}">
                    <a16:creationId xmlns:a16="http://schemas.microsoft.com/office/drawing/2014/main" id="{5808BA7C-F94F-0210-4E57-03ADD4846F6C}"/>
                  </a:ext>
                </a:extLst>
              </p:cNvPr>
              <p:cNvSpPr/>
              <p:nvPr/>
            </p:nvSpPr>
            <p:spPr>
              <a:xfrm>
                <a:off x="7643964" y="1409962"/>
                <a:ext cx="265101" cy="275104"/>
              </a:xfrm>
              <a:custGeom>
                <a:avLst/>
                <a:gdLst>
                  <a:gd name="connsiteX0" fmla="*/ 117088 w 443261"/>
                  <a:gd name="connsiteY0" fmla="*/ 459988 h 459988"/>
                  <a:gd name="connsiteX1" fmla="*/ 192359 w 443261"/>
                  <a:gd name="connsiteY1" fmla="*/ 370778 h 459988"/>
                  <a:gd name="connsiteX2" fmla="*/ 186783 w 443261"/>
                  <a:gd name="connsiteY2" fmla="*/ 284356 h 459988"/>
                  <a:gd name="connsiteX3" fmla="*/ 209086 w 443261"/>
                  <a:gd name="connsiteY3" fmla="*/ 259266 h 459988"/>
                  <a:gd name="connsiteX4" fmla="*/ 259266 w 443261"/>
                  <a:gd name="connsiteY4" fmla="*/ 248115 h 459988"/>
                  <a:gd name="connsiteX5" fmla="*/ 284357 w 443261"/>
                  <a:gd name="connsiteY5" fmla="*/ 259266 h 459988"/>
                  <a:gd name="connsiteX6" fmla="*/ 306659 w 443261"/>
                  <a:gd name="connsiteY6" fmla="*/ 253691 h 459988"/>
                  <a:gd name="connsiteX7" fmla="*/ 337325 w 443261"/>
                  <a:gd name="connsiteY7" fmla="*/ 245327 h 459988"/>
                  <a:gd name="connsiteX8" fmla="*/ 367991 w 443261"/>
                  <a:gd name="connsiteY8" fmla="*/ 250903 h 459988"/>
                  <a:gd name="connsiteX9" fmla="*/ 412596 w 443261"/>
                  <a:gd name="connsiteY9" fmla="*/ 234176 h 459988"/>
                  <a:gd name="connsiteX10" fmla="*/ 443261 w 443261"/>
                  <a:gd name="connsiteY10" fmla="*/ 197934 h 459988"/>
                  <a:gd name="connsiteX11" fmla="*/ 437686 w 443261"/>
                  <a:gd name="connsiteY11" fmla="*/ 136603 h 459988"/>
                  <a:gd name="connsiteX12" fmla="*/ 412596 w 443261"/>
                  <a:gd name="connsiteY12" fmla="*/ 94786 h 459988"/>
                  <a:gd name="connsiteX13" fmla="*/ 398657 w 443261"/>
                  <a:gd name="connsiteY13" fmla="*/ 89210 h 459988"/>
                  <a:gd name="connsiteX14" fmla="*/ 390293 w 443261"/>
                  <a:gd name="connsiteY14" fmla="*/ 61332 h 459988"/>
                  <a:gd name="connsiteX15" fmla="*/ 354052 w 443261"/>
                  <a:gd name="connsiteY15" fmla="*/ 36242 h 459988"/>
                  <a:gd name="connsiteX16" fmla="*/ 317810 w 443261"/>
                  <a:gd name="connsiteY16" fmla="*/ 36242 h 459988"/>
                  <a:gd name="connsiteX17" fmla="*/ 295508 w 443261"/>
                  <a:gd name="connsiteY17" fmla="*/ 16727 h 459988"/>
                  <a:gd name="connsiteX18" fmla="*/ 273205 w 443261"/>
                  <a:gd name="connsiteY18" fmla="*/ 0 h 459988"/>
                  <a:gd name="connsiteX19" fmla="*/ 256479 w 443261"/>
                  <a:gd name="connsiteY19" fmla="*/ 2788 h 459988"/>
                  <a:gd name="connsiteX20" fmla="*/ 231388 w 443261"/>
                  <a:gd name="connsiteY20" fmla="*/ 13939 h 459988"/>
                  <a:gd name="connsiteX21" fmla="*/ 192359 w 443261"/>
                  <a:gd name="connsiteY21" fmla="*/ 0 h 459988"/>
                  <a:gd name="connsiteX22" fmla="*/ 170057 w 443261"/>
                  <a:gd name="connsiteY22" fmla="*/ 0 h 459988"/>
                  <a:gd name="connsiteX23" fmla="*/ 144966 w 443261"/>
                  <a:gd name="connsiteY23" fmla="*/ 22303 h 459988"/>
                  <a:gd name="connsiteX24" fmla="*/ 117088 w 443261"/>
                  <a:gd name="connsiteY24" fmla="*/ 19515 h 459988"/>
                  <a:gd name="connsiteX25" fmla="*/ 94786 w 443261"/>
                  <a:gd name="connsiteY25" fmla="*/ 27878 h 459988"/>
                  <a:gd name="connsiteX26" fmla="*/ 75271 w 443261"/>
                  <a:gd name="connsiteY26" fmla="*/ 55756 h 459988"/>
                  <a:gd name="connsiteX27" fmla="*/ 72483 w 443261"/>
                  <a:gd name="connsiteY27" fmla="*/ 64120 h 459988"/>
                  <a:gd name="connsiteX28" fmla="*/ 50181 w 443261"/>
                  <a:gd name="connsiteY28" fmla="*/ 75271 h 459988"/>
                  <a:gd name="connsiteX29" fmla="*/ 27879 w 443261"/>
                  <a:gd name="connsiteY29" fmla="*/ 103149 h 459988"/>
                  <a:gd name="connsiteX30" fmla="*/ 25091 w 443261"/>
                  <a:gd name="connsiteY30" fmla="*/ 142178 h 459988"/>
                  <a:gd name="connsiteX31" fmla="*/ 8364 w 443261"/>
                  <a:gd name="connsiteY31" fmla="*/ 164481 h 459988"/>
                  <a:gd name="connsiteX32" fmla="*/ 0 w 443261"/>
                  <a:gd name="connsiteY32" fmla="*/ 197934 h 459988"/>
                  <a:gd name="connsiteX33" fmla="*/ 5576 w 443261"/>
                  <a:gd name="connsiteY33" fmla="*/ 225813 h 459988"/>
                  <a:gd name="connsiteX34" fmla="*/ 16727 w 443261"/>
                  <a:gd name="connsiteY34" fmla="*/ 234176 h 459988"/>
                  <a:gd name="connsiteX35" fmla="*/ 33454 w 443261"/>
                  <a:gd name="connsiteY35" fmla="*/ 273205 h 459988"/>
                  <a:gd name="connsiteX36" fmla="*/ 55757 w 443261"/>
                  <a:gd name="connsiteY36" fmla="*/ 295508 h 459988"/>
                  <a:gd name="connsiteX37" fmla="*/ 80847 w 443261"/>
                  <a:gd name="connsiteY37" fmla="*/ 306659 h 459988"/>
                  <a:gd name="connsiteX38" fmla="*/ 100361 w 443261"/>
                  <a:gd name="connsiteY38" fmla="*/ 331749 h 459988"/>
                  <a:gd name="connsiteX39" fmla="*/ 114300 w 443261"/>
                  <a:gd name="connsiteY39" fmla="*/ 370778 h 459988"/>
                  <a:gd name="connsiteX40" fmla="*/ 117088 w 443261"/>
                  <a:gd name="connsiteY40" fmla="*/ 459988 h 4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3261" h="459988">
                    <a:moveTo>
                      <a:pt x="117088" y="459988"/>
                    </a:moveTo>
                    <a:lnTo>
                      <a:pt x="192359" y="370778"/>
                    </a:lnTo>
                    <a:lnTo>
                      <a:pt x="186783" y="284356"/>
                    </a:lnTo>
                    <a:lnTo>
                      <a:pt x="209086" y="259266"/>
                    </a:lnTo>
                    <a:lnTo>
                      <a:pt x="259266" y="248115"/>
                    </a:lnTo>
                    <a:lnTo>
                      <a:pt x="284357" y="259266"/>
                    </a:lnTo>
                    <a:lnTo>
                      <a:pt x="306659" y="253691"/>
                    </a:lnTo>
                    <a:lnTo>
                      <a:pt x="337325" y="245327"/>
                    </a:lnTo>
                    <a:lnTo>
                      <a:pt x="367991" y="250903"/>
                    </a:lnTo>
                    <a:lnTo>
                      <a:pt x="412596" y="234176"/>
                    </a:lnTo>
                    <a:lnTo>
                      <a:pt x="443261" y="197934"/>
                    </a:lnTo>
                    <a:lnTo>
                      <a:pt x="437686" y="136603"/>
                    </a:lnTo>
                    <a:lnTo>
                      <a:pt x="412596" y="94786"/>
                    </a:lnTo>
                    <a:lnTo>
                      <a:pt x="398657" y="89210"/>
                    </a:lnTo>
                    <a:lnTo>
                      <a:pt x="390293" y="61332"/>
                    </a:lnTo>
                    <a:lnTo>
                      <a:pt x="354052" y="36242"/>
                    </a:lnTo>
                    <a:lnTo>
                      <a:pt x="317810" y="36242"/>
                    </a:lnTo>
                    <a:lnTo>
                      <a:pt x="295508" y="16727"/>
                    </a:lnTo>
                    <a:lnTo>
                      <a:pt x="273205" y="0"/>
                    </a:lnTo>
                    <a:lnTo>
                      <a:pt x="256479" y="2788"/>
                    </a:lnTo>
                    <a:lnTo>
                      <a:pt x="231388" y="13939"/>
                    </a:lnTo>
                    <a:lnTo>
                      <a:pt x="192359" y="0"/>
                    </a:lnTo>
                    <a:lnTo>
                      <a:pt x="170057" y="0"/>
                    </a:lnTo>
                    <a:lnTo>
                      <a:pt x="144966" y="22303"/>
                    </a:lnTo>
                    <a:lnTo>
                      <a:pt x="117088" y="19515"/>
                    </a:lnTo>
                    <a:lnTo>
                      <a:pt x="94786" y="27878"/>
                    </a:lnTo>
                    <a:lnTo>
                      <a:pt x="75271" y="55756"/>
                    </a:lnTo>
                    <a:lnTo>
                      <a:pt x="72483" y="64120"/>
                    </a:lnTo>
                    <a:lnTo>
                      <a:pt x="50181" y="75271"/>
                    </a:lnTo>
                    <a:lnTo>
                      <a:pt x="27879" y="103149"/>
                    </a:lnTo>
                    <a:lnTo>
                      <a:pt x="25091" y="142178"/>
                    </a:lnTo>
                    <a:lnTo>
                      <a:pt x="8364" y="164481"/>
                    </a:lnTo>
                    <a:lnTo>
                      <a:pt x="0" y="197934"/>
                    </a:lnTo>
                    <a:lnTo>
                      <a:pt x="5576" y="225813"/>
                    </a:lnTo>
                    <a:lnTo>
                      <a:pt x="16727" y="234176"/>
                    </a:lnTo>
                    <a:lnTo>
                      <a:pt x="33454" y="273205"/>
                    </a:lnTo>
                    <a:lnTo>
                      <a:pt x="55757" y="295508"/>
                    </a:lnTo>
                    <a:lnTo>
                      <a:pt x="80847" y="306659"/>
                    </a:lnTo>
                    <a:lnTo>
                      <a:pt x="100361" y="331749"/>
                    </a:lnTo>
                    <a:lnTo>
                      <a:pt x="114300" y="370778"/>
                    </a:lnTo>
                    <a:cubicBezTo>
                      <a:pt x="115229" y="396798"/>
                      <a:pt x="116159" y="422817"/>
                      <a:pt x="117088" y="459988"/>
                    </a:cubicBezTo>
                    <a:close/>
                  </a:path>
                </a:pathLst>
              </a:custGeom>
              <a:gradFill rotWithShape="1">
                <a:gsLst>
                  <a:gs pos="0">
                    <a:srgbClr val="6F9AD3">
                      <a:tint val="100000"/>
                      <a:shade val="100000"/>
                      <a:satMod val="130000"/>
                    </a:srgbClr>
                  </a:gs>
                  <a:gs pos="100000">
                    <a:srgbClr val="6F9AD3">
                      <a:tint val="50000"/>
                      <a:shade val="100000"/>
                      <a:satMod val="350000"/>
                    </a:srgbClr>
                  </a:gs>
                </a:gsLst>
                <a:lin ang="16200000" scaled="0"/>
              </a:gradFill>
              <a:ln w="9525" cap="flat" cmpd="sng" algn="ctr">
                <a:solidFill>
                  <a:srgbClr val="6F9AD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33" name="Freeform 10">
                <a:extLst>
                  <a:ext uri="{FF2B5EF4-FFF2-40B4-BE49-F238E27FC236}">
                    <a16:creationId xmlns:a16="http://schemas.microsoft.com/office/drawing/2014/main" id="{BAC24749-BC3A-8489-500B-77BD3EBE6531}"/>
                  </a:ext>
                </a:extLst>
              </p:cNvPr>
              <p:cNvSpPr/>
              <p:nvPr/>
            </p:nvSpPr>
            <p:spPr>
              <a:xfrm>
                <a:off x="7707322" y="1521671"/>
                <a:ext cx="51686" cy="63357"/>
              </a:xfrm>
              <a:custGeom>
                <a:avLst/>
                <a:gdLst>
                  <a:gd name="connsiteX0" fmla="*/ 11151 w 86422"/>
                  <a:gd name="connsiteY0" fmla="*/ 105937 h 105937"/>
                  <a:gd name="connsiteX1" fmla="*/ 0 w 86422"/>
                  <a:gd name="connsiteY1" fmla="*/ 33454 h 105937"/>
                  <a:gd name="connsiteX2" fmla="*/ 19515 w 86422"/>
                  <a:gd name="connsiteY2" fmla="*/ 0 h 105937"/>
                  <a:gd name="connsiteX3" fmla="*/ 55756 w 86422"/>
                  <a:gd name="connsiteY3" fmla="*/ 0 h 105937"/>
                  <a:gd name="connsiteX4" fmla="*/ 86422 w 86422"/>
                  <a:gd name="connsiteY4" fmla="*/ 25090 h 105937"/>
                  <a:gd name="connsiteX5" fmla="*/ 69695 w 86422"/>
                  <a:gd name="connsiteY5" fmla="*/ 47393 h 105937"/>
                  <a:gd name="connsiteX6" fmla="*/ 44605 w 86422"/>
                  <a:gd name="connsiteY6" fmla="*/ 64120 h 105937"/>
                  <a:gd name="connsiteX7" fmla="*/ 11151 w 86422"/>
                  <a:gd name="connsiteY7" fmla="*/ 105937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22" h="105937">
                    <a:moveTo>
                      <a:pt x="11151" y="105937"/>
                    </a:moveTo>
                    <a:lnTo>
                      <a:pt x="0" y="33454"/>
                    </a:lnTo>
                    <a:lnTo>
                      <a:pt x="19515" y="0"/>
                    </a:lnTo>
                    <a:lnTo>
                      <a:pt x="55756" y="0"/>
                    </a:lnTo>
                    <a:lnTo>
                      <a:pt x="86422" y="25090"/>
                    </a:lnTo>
                    <a:lnTo>
                      <a:pt x="69695" y="47393"/>
                    </a:lnTo>
                    <a:lnTo>
                      <a:pt x="44605" y="64120"/>
                    </a:lnTo>
                    <a:lnTo>
                      <a:pt x="11151" y="105937"/>
                    </a:lnTo>
                    <a:close/>
                  </a:path>
                </a:pathLst>
              </a:custGeom>
              <a:solidFill>
                <a:srgbClr val="FF9999"/>
              </a:solidFill>
              <a:ln w="9525" cap="flat" cmpd="sng" algn="ctr">
                <a:solidFill>
                  <a:srgbClr val="FF9999"/>
                </a:solidFill>
                <a:prstDash val="solid"/>
              </a:ln>
              <a:effectLst>
                <a:glow rad="101600">
                  <a:srgbClr val="CC0000">
                    <a:alpha val="40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35" name="Picture 2">
                <a:extLst>
                  <a:ext uri="{FF2B5EF4-FFF2-40B4-BE49-F238E27FC236}">
                    <a16:creationId xmlns:a16="http://schemas.microsoft.com/office/drawing/2014/main" id="{6EFC4B48-374A-97A0-3091-D05EE3AF214B}"/>
                  </a:ext>
                </a:extLst>
              </p:cNvPr>
              <p:cNvPicPr>
                <a:picLocks noChangeAspect="1" noChangeArrowheads="1"/>
              </p:cNvPicPr>
              <p:nvPr/>
            </p:nvPicPr>
            <p:blipFill>
              <a:blip r:embed="rId8">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574013" y="1334142"/>
                <a:ext cx="449206" cy="5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1" name="Group 20">
            <a:extLst>
              <a:ext uri="{FF2B5EF4-FFF2-40B4-BE49-F238E27FC236}">
                <a16:creationId xmlns:a16="http://schemas.microsoft.com/office/drawing/2014/main" id="{7D53453F-2A3A-0E29-B5B6-B3C744FC4C2C}"/>
              </a:ext>
            </a:extLst>
          </p:cNvPr>
          <p:cNvGrpSpPr/>
          <p:nvPr/>
        </p:nvGrpSpPr>
        <p:grpSpPr>
          <a:xfrm>
            <a:off x="5650826" y="4979178"/>
            <a:ext cx="1023037" cy="246221"/>
            <a:chOff x="5603744" y="4979178"/>
            <a:chExt cx="1023037" cy="246221"/>
          </a:xfrm>
        </p:grpSpPr>
        <p:sp>
          <p:nvSpPr>
            <p:cNvPr id="5" name="Flowchart: Terminator 4">
              <a:extLst>
                <a:ext uri="{FF2B5EF4-FFF2-40B4-BE49-F238E27FC236}">
                  <a16:creationId xmlns:a16="http://schemas.microsoft.com/office/drawing/2014/main" id="{66D9D76A-4B34-6A1F-E249-3F5D5A82B40C}"/>
                </a:ext>
              </a:extLst>
            </p:cNvPr>
            <p:cNvSpPr/>
            <p:nvPr/>
          </p:nvSpPr>
          <p:spPr>
            <a:xfrm>
              <a:off x="5651813" y="4996972"/>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14" name="Flowchart: Terminator 13">
              <a:extLst>
                <a:ext uri="{FF2B5EF4-FFF2-40B4-BE49-F238E27FC236}">
                  <a16:creationId xmlns:a16="http://schemas.microsoft.com/office/drawing/2014/main" id="{A49CB20D-AB59-8470-EF72-91CA304A88E9}"/>
                </a:ext>
              </a:extLst>
            </p:cNvPr>
            <p:cNvSpPr/>
            <p:nvPr/>
          </p:nvSpPr>
          <p:spPr>
            <a:xfrm>
              <a:off x="5942981" y="4996972"/>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13" name="TextBox 12">
              <a:extLst>
                <a:ext uri="{FF2B5EF4-FFF2-40B4-BE49-F238E27FC236}">
                  <a16:creationId xmlns:a16="http://schemas.microsoft.com/office/drawing/2014/main" id="{8F04077E-FA05-F652-651E-3DB555898944}"/>
                </a:ext>
              </a:extLst>
            </p:cNvPr>
            <p:cNvSpPr txBox="1"/>
            <p:nvPr/>
          </p:nvSpPr>
          <p:spPr>
            <a:xfrm>
              <a:off x="5603744" y="4979178"/>
              <a:ext cx="1023037" cy="246221"/>
            </a:xfrm>
            <a:prstGeom prst="rect">
              <a:avLst/>
            </a:prstGeom>
            <a:noFill/>
          </p:spPr>
          <p:txBody>
            <a:bodyPr wrap="none" rtlCol="0">
              <a:spAutoFit/>
            </a:bodyPr>
            <a:lstStyle/>
            <a:p>
              <a:pPr algn="ctr"/>
              <a:r>
                <a:rPr kumimoji="0" lang="en-GB" sz="1000" i="0" u="none" strike="noStrike" kern="0" cap="none" spc="0" normalizeH="0" baseline="0" noProof="0" dirty="0">
                  <a:ln>
                    <a:noFill/>
                  </a:ln>
                  <a:solidFill>
                    <a:srgbClr val="005294"/>
                  </a:solidFill>
                  <a:effectLst/>
                  <a:uLnTx/>
                  <a:uFillTx/>
                  <a:latin typeface="+mj-lt"/>
                  <a:ea typeface="+mn-ea"/>
                  <a:cs typeface="+mn-cs"/>
                </a:rPr>
                <a:t>Testosterone</a:t>
              </a:r>
            </a:p>
          </p:txBody>
        </p:sp>
      </p:grpSp>
      <p:grpSp>
        <p:nvGrpSpPr>
          <p:cNvPr id="42" name="Group 41">
            <a:extLst>
              <a:ext uri="{FF2B5EF4-FFF2-40B4-BE49-F238E27FC236}">
                <a16:creationId xmlns:a16="http://schemas.microsoft.com/office/drawing/2014/main" id="{35D18A23-F42E-3E71-782E-0AAD7760AE16}"/>
              </a:ext>
            </a:extLst>
          </p:cNvPr>
          <p:cNvGrpSpPr/>
          <p:nvPr/>
        </p:nvGrpSpPr>
        <p:grpSpPr>
          <a:xfrm>
            <a:off x="5252270" y="5502712"/>
            <a:ext cx="376452" cy="216396"/>
            <a:chOff x="5252270" y="5502712"/>
            <a:chExt cx="376452" cy="216396"/>
          </a:xfrm>
        </p:grpSpPr>
        <p:sp>
          <p:nvSpPr>
            <p:cNvPr id="37" name="Freeform: Shape 36">
              <a:extLst>
                <a:ext uri="{FF2B5EF4-FFF2-40B4-BE49-F238E27FC236}">
                  <a16:creationId xmlns:a16="http://schemas.microsoft.com/office/drawing/2014/main" id="{201C2C0E-4BCD-1378-0700-8B662374812A}"/>
                </a:ext>
              </a:extLst>
            </p:cNvPr>
            <p:cNvSpPr/>
            <p:nvPr/>
          </p:nvSpPr>
          <p:spPr>
            <a:xfrm>
              <a:off x="5252270" y="5506244"/>
              <a:ext cx="224052" cy="208666"/>
            </a:xfrm>
            <a:custGeom>
              <a:avLst/>
              <a:gdLst>
                <a:gd name="connsiteX0" fmla="*/ 99571 w 224052"/>
                <a:gd name="connsiteY0" fmla="*/ 0 h 208666"/>
                <a:gd name="connsiteX1" fmla="*/ 224052 w 224052"/>
                <a:gd name="connsiteY1" fmla="*/ 0 h 208666"/>
                <a:gd name="connsiteX2" fmla="*/ 224052 w 224052"/>
                <a:gd name="connsiteY2" fmla="*/ 208666 h 208666"/>
                <a:gd name="connsiteX3" fmla="*/ 99571 w 224052"/>
                <a:gd name="connsiteY3" fmla="*/ 208666 h 208666"/>
                <a:gd name="connsiteX4" fmla="*/ 0 w 224052"/>
                <a:gd name="connsiteY4" fmla="*/ 104333 h 208666"/>
                <a:gd name="connsiteX5" fmla="*/ 99571 w 224052"/>
                <a:gd name="connsiteY5" fmla="*/ 0 h 20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052" h="208666">
                  <a:moveTo>
                    <a:pt x="99571" y="0"/>
                  </a:moveTo>
                  <a:lnTo>
                    <a:pt x="224052" y="0"/>
                  </a:lnTo>
                  <a:lnTo>
                    <a:pt x="224052" y="208666"/>
                  </a:lnTo>
                  <a:lnTo>
                    <a:pt x="99571" y="208666"/>
                  </a:lnTo>
                  <a:cubicBezTo>
                    <a:pt x="44585" y="208666"/>
                    <a:pt x="0" y="161958"/>
                    <a:pt x="0" y="104333"/>
                  </a:cubicBezTo>
                  <a:cubicBezTo>
                    <a:pt x="0" y="46709"/>
                    <a:pt x="44585" y="0"/>
                    <a:pt x="99571" y="0"/>
                  </a:cubicBezTo>
                  <a:close/>
                </a:path>
              </a:pathLst>
            </a:custGeom>
            <a:solidFill>
              <a:srgbClr val="6F9AD3">
                <a:lumMod val="60000"/>
                <a:lumOff val="40000"/>
              </a:srgbClr>
            </a:solidFill>
            <a:ln w="952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38" name="Freeform: Shape 37">
              <a:extLst>
                <a:ext uri="{FF2B5EF4-FFF2-40B4-BE49-F238E27FC236}">
                  <a16:creationId xmlns:a16="http://schemas.microsoft.com/office/drawing/2014/main" id="{CD6E5E54-43CC-3826-54F5-C4613537FC4C}"/>
                </a:ext>
              </a:extLst>
            </p:cNvPr>
            <p:cNvSpPr/>
            <p:nvPr/>
          </p:nvSpPr>
          <p:spPr>
            <a:xfrm flipH="1">
              <a:off x="5404670" y="5506244"/>
              <a:ext cx="224052" cy="208666"/>
            </a:xfrm>
            <a:custGeom>
              <a:avLst/>
              <a:gdLst>
                <a:gd name="connsiteX0" fmla="*/ 99571 w 224052"/>
                <a:gd name="connsiteY0" fmla="*/ 0 h 208666"/>
                <a:gd name="connsiteX1" fmla="*/ 224052 w 224052"/>
                <a:gd name="connsiteY1" fmla="*/ 0 h 208666"/>
                <a:gd name="connsiteX2" fmla="*/ 224052 w 224052"/>
                <a:gd name="connsiteY2" fmla="*/ 208666 h 208666"/>
                <a:gd name="connsiteX3" fmla="*/ 99571 w 224052"/>
                <a:gd name="connsiteY3" fmla="*/ 208666 h 208666"/>
                <a:gd name="connsiteX4" fmla="*/ 0 w 224052"/>
                <a:gd name="connsiteY4" fmla="*/ 104333 h 208666"/>
                <a:gd name="connsiteX5" fmla="*/ 99571 w 224052"/>
                <a:gd name="connsiteY5" fmla="*/ 0 h 20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052" h="208666">
                  <a:moveTo>
                    <a:pt x="99571" y="0"/>
                  </a:moveTo>
                  <a:lnTo>
                    <a:pt x="224052" y="0"/>
                  </a:lnTo>
                  <a:lnTo>
                    <a:pt x="224052" y="208666"/>
                  </a:lnTo>
                  <a:lnTo>
                    <a:pt x="99571" y="208666"/>
                  </a:lnTo>
                  <a:cubicBezTo>
                    <a:pt x="44585" y="208666"/>
                    <a:pt x="0" y="161958"/>
                    <a:pt x="0" y="104333"/>
                  </a:cubicBezTo>
                  <a:cubicBezTo>
                    <a:pt x="0" y="46709"/>
                    <a:pt x="44585" y="0"/>
                    <a:pt x="99571" y="0"/>
                  </a:cubicBezTo>
                  <a:close/>
                </a:path>
              </a:pathLst>
            </a:custGeom>
            <a:solidFill>
              <a:srgbClr val="6F9AD3">
                <a:lumMod val="60000"/>
                <a:lumOff val="40000"/>
              </a:srgbClr>
            </a:solidFill>
            <a:ln w="952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80" name="Flowchart: Terminator 79">
              <a:extLst>
                <a:ext uri="{FF2B5EF4-FFF2-40B4-BE49-F238E27FC236}">
                  <a16:creationId xmlns:a16="http://schemas.microsoft.com/office/drawing/2014/main" id="{B20F5BC0-91A1-92BE-2B0E-C95EC5B31A7D}"/>
                </a:ext>
              </a:extLst>
            </p:cNvPr>
            <p:cNvSpPr/>
            <p:nvPr/>
          </p:nvSpPr>
          <p:spPr>
            <a:xfrm>
              <a:off x="5260671" y="5502712"/>
              <a:ext cx="358485" cy="216396"/>
            </a:xfrm>
            <a:prstGeom prst="flowChartTerminator">
              <a:avLst/>
            </a:prstGeom>
            <a:noFill/>
            <a:ln w="9525" cap="flat" cmpd="sng" algn="ctr">
              <a:noFill/>
              <a:prstDash val="solid"/>
            </a:ln>
            <a:effectLst/>
          </p:spPr>
          <p:txBody>
            <a:bodyPr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srgbClr val="005294"/>
                  </a:solidFill>
                  <a:effectLst/>
                  <a:uLnTx/>
                  <a:uFillTx/>
                  <a:latin typeface="+mj-lt"/>
                  <a:ea typeface="+mn-ea"/>
                  <a:cs typeface="+mn-cs"/>
                </a:rPr>
                <a:t>DHT</a:t>
              </a:r>
            </a:p>
          </p:txBody>
        </p:sp>
      </p:grpSp>
      <p:grpSp>
        <p:nvGrpSpPr>
          <p:cNvPr id="58" name="Group 57">
            <a:extLst>
              <a:ext uri="{FF2B5EF4-FFF2-40B4-BE49-F238E27FC236}">
                <a16:creationId xmlns:a16="http://schemas.microsoft.com/office/drawing/2014/main" id="{3DAC439E-B390-5820-5C0F-324F8C8B0B67}"/>
              </a:ext>
            </a:extLst>
          </p:cNvPr>
          <p:cNvGrpSpPr/>
          <p:nvPr/>
        </p:nvGrpSpPr>
        <p:grpSpPr>
          <a:xfrm>
            <a:off x="6457843" y="5487556"/>
            <a:ext cx="853119" cy="246221"/>
            <a:chOff x="5688705" y="4979178"/>
            <a:chExt cx="853119" cy="246221"/>
          </a:xfrm>
        </p:grpSpPr>
        <p:sp>
          <p:nvSpPr>
            <p:cNvPr id="61" name="Flowchart: Terminator 60">
              <a:extLst>
                <a:ext uri="{FF2B5EF4-FFF2-40B4-BE49-F238E27FC236}">
                  <a16:creationId xmlns:a16="http://schemas.microsoft.com/office/drawing/2014/main" id="{5597AA27-6C2B-2482-7E9E-0AAA3F74143D}"/>
                </a:ext>
              </a:extLst>
            </p:cNvPr>
            <p:cNvSpPr/>
            <p:nvPr/>
          </p:nvSpPr>
          <p:spPr>
            <a:xfrm>
              <a:off x="5738543" y="4996972"/>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62" name="Flowchart: Terminator 61">
              <a:extLst>
                <a:ext uri="{FF2B5EF4-FFF2-40B4-BE49-F238E27FC236}">
                  <a16:creationId xmlns:a16="http://schemas.microsoft.com/office/drawing/2014/main" id="{C87881A2-A7A3-7C02-EB44-0E799AA1FFA3}"/>
                </a:ext>
              </a:extLst>
            </p:cNvPr>
            <p:cNvSpPr/>
            <p:nvPr/>
          </p:nvSpPr>
          <p:spPr>
            <a:xfrm>
              <a:off x="5890943" y="4996972"/>
              <a:ext cx="618914" cy="208666"/>
            </a:xfrm>
            <a:prstGeom prst="flowChartTerminator">
              <a:avLst/>
            </a:prstGeom>
            <a:solidFill>
              <a:srgbClr val="6F9AD3">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strike="noStrike" kern="0" cap="none" spc="0" normalizeH="0" baseline="0" noProof="0" dirty="0">
                <a:ln>
                  <a:noFill/>
                </a:ln>
                <a:solidFill>
                  <a:srgbClr val="005294"/>
                </a:solidFill>
                <a:effectLst/>
                <a:uLnTx/>
                <a:uFillTx/>
                <a:latin typeface="+mj-lt"/>
                <a:ea typeface="+mn-ea"/>
                <a:cs typeface="+mn-cs"/>
              </a:endParaRPr>
            </a:p>
          </p:txBody>
        </p:sp>
        <p:sp>
          <p:nvSpPr>
            <p:cNvPr id="63" name="TextBox 62">
              <a:extLst>
                <a:ext uri="{FF2B5EF4-FFF2-40B4-BE49-F238E27FC236}">
                  <a16:creationId xmlns:a16="http://schemas.microsoft.com/office/drawing/2014/main" id="{E9539292-7F1D-1713-CA45-B9133130E9CC}"/>
                </a:ext>
              </a:extLst>
            </p:cNvPr>
            <p:cNvSpPr txBox="1"/>
            <p:nvPr/>
          </p:nvSpPr>
          <p:spPr>
            <a:xfrm>
              <a:off x="5688705" y="4979178"/>
              <a:ext cx="853119" cy="246221"/>
            </a:xfrm>
            <a:prstGeom prst="rect">
              <a:avLst/>
            </a:prstGeom>
            <a:noFill/>
          </p:spPr>
          <p:txBody>
            <a:bodyPr wrap="none" rtlCol="0">
              <a:spAutoFit/>
            </a:bodyPr>
            <a:lstStyle/>
            <a:p>
              <a:pPr algn="ctr"/>
              <a:r>
                <a:rPr kumimoji="0" lang="en-GB" sz="1000" i="0" u="none" strike="noStrike" kern="0" cap="none" spc="0" normalizeH="0" baseline="0" noProof="0" dirty="0">
                  <a:ln>
                    <a:noFill/>
                  </a:ln>
                  <a:solidFill>
                    <a:srgbClr val="005294"/>
                  </a:solidFill>
                  <a:effectLst/>
                  <a:uLnTx/>
                  <a:uFillTx/>
                  <a:latin typeface="+mj-lt"/>
                  <a:ea typeface="+mn-ea"/>
                  <a:cs typeface="+mn-cs"/>
                </a:rPr>
                <a:t>Oestradiol</a:t>
              </a:r>
            </a:p>
          </p:txBody>
        </p:sp>
      </p:grpSp>
    </p:spTree>
    <p:extLst>
      <p:ext uri="{BB962C8B-B14F-4D97-AF65-F5344CB8AC3E}">
        <p14:creationId xmlns:p14="http://schemas.microsoft.com/office/powerpoint/2010/main" val="14792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par>
                                <p:cTn id="14" presetID="17"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ppt_w/2"/>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500"/>
                            </p:stCondLst>
                            <p:childTnLst>
                              <p:par>
                                <p:cTn id="30" presetID="35" presetClass="emph" presetSubtype="0" fill="hold" nodeType="afterEffect">
                                  <p:stCondLst>
                                    <p:cond delay="0"/>
                                  </p:stCondLst>
                                  <p:childTnLst>
                                    <p:anim calcmode="discrete" valueType="str">
                                      <p:cBhvr>
                                        <p:cTn id="31" dur="1000" fill="hold"/>
                                        <p:tgtEl>
                                          <p:spTgt spid="9"/>
                                        </p:tgtEl>
                                        <p:attrNameLst>
                                          <p:attrName>style.visibility</p:attrName>
                                        </p:attrNameLst>
                                      </p:cBhvr>
                                      <p:tavLst>
                                        <p:tav tm="0">
                                          <p:val>
                                            <p:strVal val="hidden"/>
                                          </p:val>
                                        </p:tav>
                                        <p:tav tm="50000">
                                          <p:val>
                                            <p:strVal val="visible"/>
                                          </p:val>
                                        </p:tav>
                                      </p:tavLst>
                                    </p:anim>
                                  </p:childTnLst>
                                </p:cTn>
                              </p:par>
                            </p:childTnLst>
                          </p:cTn>
                        </p:par>
                        <p:par>
                          <p:cTn id="32" fill="hold">
                            <p:stCondLst>
                              <p:cond delay="1500"/>
                            </p:stCondLst>
                            <p:childTnLst>
                              <p:par>
                                <p:cTn id="33" presetID="35" presetClass="emph" presetSubtype="0" fill="hold" nodeType="afterEffect">
                                  <p:stCondLst>
                                    <p:cond delay="0"/>
                                  </p:stCondLst>
                                  <p:childTnLst>
                                    <p:anim calcmode="discrete" valueType="str">
                                      <p:cBhvr>
                                        <p:cTn id="34" dur="1000" fill="hold"/>
                                        <p:tgtEl>
                                          <p:spTgt spid="9"/>
                                        </p:tgtEl>
                                        <p:attrNameLst>
                                          <p:attrName>style.visibility</p:attrName>
                                        </p:attrNameLst>
                                      </p:cBhvr>
                                      <p:tavLst>
                                        <p:tav tm="0">
                                          <p:val>
                                            <p:strVal val="hidden"/>
                                          </p:val>
                                        </p:tav>
                                        <p:tav tm="50000">
                                          <p:val>
                                            <p:strVal val="visible"/>
                                          </p:val>
                                        </p:tav>
                                      </p:tavLst>
                                    </p:anim>
                                  </p:childTnLst>
                                </p:cTn>
                              </p:par>
                            </p:childTnLst>
                          </p:cTn>
                        </p:par>
                        <p:par>
                          <p:cTn id="35" fill="hold">
                            <p:stCondLst>
                              <p:cond delay="2500"/>
                            </p:stCondLst>
                            <p:childTnLst>
                              <p:par>
                                <p:cTn id="36" presetID="35" presetClass="emph" presetSubtype="0" fill="hold" nodeType="afterEffect">
                                  <p:stCondLst>
                                    <p:cond delay="0"/>
                                  </p:stCondLst>
                                  <p:childTnLst>
                                    <p:anim calcmode="discrete" valueType="str">
                                      <p:cBhvr>
                                        <p:cTn id="37"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10"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7"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ppt_x</p:attrName>
                                        </p:attrNameLst>
                                      </p:cBhvr>
                                      <p:tavLst>
                                        <p:tav tm="0">
                                          <p:val>
                                            <p:strVal val="#ppt_x-#ppt_w/2"/>
                                          </p:val>
                                        </p:tav>
                                        <p:tav tm="100000">
                                          <p:val>
                                            <p:strVal val="#ppt_x"/>
                                          </p:val>
                                        </p:tav>
                                      </p:tavLst>
                                    </p:anim>
                                    <p:anim calcmode="lin" valueType="num">
                                      <p:cBhvr>
                                        <p:cTn id="51" dur="500" fill="hold"/>
                                        <p:tgtEl>
                                          <p:spTgt spid="39"/>
                                        </p:tgtEl>
                                        <p:attrNameLst>
                                          <p:attrName>ppt_y</p:attrName>
                                        </p:attrNameLst>
                                      </p:cBhvr>
                                      <p:tavLst>
                                        <p:tav tm="0">
                                          <p:val>
                                            <p:strVal val="#ppt_y"/>
                                          </p:val>
                                        </p:tav>
                                        <p:tav tm="100000">
                                          <p:val>
                                            <p:strVal val="#ppt_y"/>
                                          </p:val>
                                        </p:tav>
                                      </p:tavLst>
                                    </p:anim>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strVal val="#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500"/>
                            </p:stCondLst>
                            <p:childTnLst>
                              <p:par>
                                <p:cTn id="61" presetID="35" presetClass="emph" presetSubtype="0" fill="hold" nodeType="afterEffect">
                                  <p:stCondLst>
                                    <p:cond delay="0"/>
                                  </p:stCondLst>
                                  <p:childTnLst>
                                    <p:anim calcmode="discrete" valueType="str">
                                      <p:cBhvr>
                                        <p:cTn id="62" dur="1000" fill="hold"/>
                                        <p:tgtEl>
                                          <p:spTgt spid="68"/>
                                        </p:tgtEl>
                                        <p:attrNameLst>
                                          <p:attrName>style.visibility</p:attrName>
                                        </p:attrNameLst>
                                      </p:cBhvr>
                                      <p:tavLst>
                                        <p:tav tm="0">
                                          <p:val>
                                            <p:strVal val="hidden"/>
                                          </p:val>
                                        </p:tav>
                                        <p:tav tm="50000">
                                          <p:val>
                                            <p:strVal val="visible"/>
                                          </p:val>
                                        </p:tav>
                                      </p:tavLst>
                                    </p:anim>
                                  </p:childTnLst>
                                </p:cTn>
                              </p:par>
                            </p:childTnLst>
                          </p:cTn>
                        </p:par>
                        <p:par>
                          <p:cTn id="63" fill="hold">
                            <p:stCondLst>
                              <p:cond delay="1500"/>
                            </p:stCondLst>
                            <p:childTnLst>
                              <p:par>
                                <p:cTn id="64" presetID="35" presetClass="emph" presetSubtype="0" fill="hold" nodeType="afterEffect">
                                  <p:stCondLst>
                                    <p:cond delay="0"/>
                                  </p:stCondLst>
                                  <p:childTnLst>
                                    <p:anim calcmode="discrete" valueType="str">
                                      <p:cBhvr>
                                        <p:cTn id="65" dur="1000" fill="hold"/>
                                        <p:tgtEl>
                                          <p:spTgt spid="68"/>
                                        </p:tgtEl>
                                        <p:attrNameLst>
                                          <p:attrName>style.visibility</p:attrName>
                                        </p:attrNameLst>
                                      </p:cBhvr>
                                      <p:tavLst>
                                        <p:tav tm="0">
                                          <p:val>
                                            <p:strVal val="hidden"/>
                                          </p:val>
                                        </p:tav>
                                        <p:tav tm="50000">
                                          <p:val>
                                            <p:strVal val="visible"/>
                                          </p:val>
                                        </p:tav>
                                      </p:tavLst>
                                    </p:anim>
                                  </p:childTnLst>
                                </p:cTn>
                              </p:par>
                            </p:childTnLst>
                          </p:cTn>
                        </p:par>
                        <p:par>
                          <p:cTn id="66" fill="hold">
                            <p:stCondLst>
                              <p:cond delay="2500"/>
                            </p:stCondLst>
                            <p:childTnLst>
                              <p:par>
                                <p:cTn id="67" presetID="35" presetClass="emph" presetSubtype="0" fill="hold" nodeType="afterEffect">
                                  <p:stCondLst>
                                    <p:cond delay="0"/>
                                  </p:stCondLst>
                                  <p:childTnLst>
                                    <p:anim calcmode="discrete" valueType="str">
                                      <p:cBhvr>
                                        <p:cTn id="68" dur="1000" fill="hold"/>
                                        <p:tgtEl>
                                          <p:spTgt spid="6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5" grpId="0" animBg="1"/>
      <p:bldP spid="11" grpId="0"/>
      <p:bldP spid="12" grpId="0"/>
      <p:bldP spid="47"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Causes of primary hypogonadism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7660192" cy="507831"/>
          </a:xfrm>
          <a:prstGeom prst="rect">
            <a:avLst/>
          </a:prstGeom>
          <a:noFill/>
        </p:spPr>
        <p:txBody>
          <a:bodyPr wrap="square" rtlCol="0" anchor="b">
            <a:spAutoFit/>
          </a:bodyPr>
          <a:lstStyle/>
          <a:p>
            <a:r>
              <a:rPr lang="sv-SE" sz="900" dirty="0">
                <a:solidFill>
                  <a:srgbClr val="005294"/>
                </a:solidFill>
              </a:rPr>
              <a:t>CAH, congenital adrenal hyperplasia; HIV, human immunodeficiency virus; T, testosterone.</a:t>
            </a:r>
          </a:p>
          <a:p>
            <a:r>
              <a:rPr lang="en-GB" sz="900" b="1" dirty="0">
                <a:solidFill>
                  <a:srgbClr val="005294"/>
                </a:solidFill>
              </a:rPr>
              <a:t>1.</a:t>
            </a:r>
            <a:r>
              <a:rPr lang="en-GB" sz="900" dirty="0">
                <a:solidFill>
                  <a:srgbClr val="005294"/>
                </a:solidFill>
              </a:rPr>
              <a:t> Bhasin S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2018;103:1715–44; </a:t>
            </a:r>
            <a:r>
              <a:rPr lang="en-GB" sz="900" b="1" dirty="0">
                <a:solidFill>
                  <a:srgbClr val="005294"/>
                </a:solidFill>
              </a:rPr>
              <a:t>2.</a:t>
            </a:r>
            <a:r>
              <a:rPr lang="en-GB" sz="900" dirty="0">
                <a:solidFill>
                  <a:srgbClr val="005294"/>
                </a:solidFill>
              </a:rPr>
              <a:t> </a:t>
            </a:r>
            <a:r>
              <a:rPr lang="de-DE" altLang="en-US" sz="900" dirty="0">
                <a:solidFill>
                  <a:srgbClr val="005294"/>
                </a:solidFill>
              </a:rPr>
              <a:t>Salonia A </a:t>
            </a:r>
            <a:r>
              <a:rPr lang="de-DE" altLang="en-US" sz="900" i="1" dirty="0">
                <a:solidFill>
                  <a:srgbClr val="005294"/>
                </a:solidFill>
              </a:rPr>
              <a:t>et al.</a:t>
            </a:r>
            <a:r>
              <a:rPr lang="de-DE" altLang="en-US" sz="900" dirty="0">
                <a:solidFill>
                  <a:srgbClr val="005294"/>
                </a:solidFill>
              </a:rPr>
              <a:t> EAU 2023 Guidelines on Sexual and Reproductive Health. Available at:</a:t>
            </a:r>
            <a:r>
              <a:rPr lang="en-GB" sz="900" dirty="0">
                <a:solidFill>
                  <a:srgbClr val="005294"/>
                </a:solidFill>
              </a:rPr>
              <a:t> https://uroweb.org/guidelines/sexual-and-reproductive-health (accessed May 2023)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7872429" cy="6186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Primary hypogonadism results in low T concentrations, </a:t>
            </a:r>
            <a:br>
              <a:rPr lang="en-GB" sz="1800" dirty="0">
                <a:solidFill>
                  <a:srgbClr val="E7E6E6">
                    <a:lumMod val="25000"/>
                  </a:srgbClr>
                </a:solidFill>
              </a:rPr>
            </a:br>
            <a:r>
              <a:rPr lang="en-GB" sz="1800" dirty="0">
                <a:solidFill>
                  <a:srgbClr val="E7E6E6">
                    <a:lumMod val="25000"/>
                  </a:srgbClr>
                </a:solidFill>
              </a:rPr>
              <a:t>impaired spermatogenesis and elevated gonadotropin levels</a:t>
            </a:r>
            <a:r>
              <a:rPr lang="en-GB" sz="1800" baseline="30000" dirty="0">
                <a:solidFill>
                  <a:srgbClr val="E7E6E6">
                    <a:lumMod val="25000"/>
                  </a:srgbClr>
                </a:solidFill>
              </a:rPr>
              <a:t>1</a:t>
            </a:r>
          </a:p>
        </p:txBody>
      </p:sp>
      <p:grpSp>
        <p:nvGrpSpPr>
          <p:cNvPr id="19" name="Group 18">
            <a:extLst>
              <a:ext uri="{FF2B5EF4-FFF2-40B4-BE49-F238E27FC236}">
                <a16:creationId xmlns:a16="http://schemas.microsoft.com/office/drawing/2014/main" id="{9501023A-2E24-3771-A712-05314ED0C00B}"/>
              </a:ext>
            </a:extLst>
          </p:cNvPr>
          <p:cNvGrpSpPr/>
          <p:nvPr/>
        </p:nvGrpSpPr>
        <p:grpSpPr>
          <a:xfrm>
            <a:off x="10982329" y="-261993"/>
            <a:ext cx="1419326" cy="1419326"/>
            <a:chOff x="7128247" y="2523447"/>
            <a:chExt cx="678186" cy="678186"/>
          </a:xfrm>
        </p:grpSpPr>
        <p:sp>
          <p:nvSpPr>
            <p:cNvPr id="20" name="Oval 19">
              <a:extLst>
                <a:ext uri="{FF2B5EF4-FFF2-40B4-BE49-F238E27FC236}">
                  <a16:creationId xmlns:a16="http://schemas.microsoft.com/office/drawing/2014/main" id="{B04638FD-F8CD-9B2B-19D3-AE465FC4C6B0}"/>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22" name="TextBox 21">
              <a:extLst>
                <a:ext uri="{FF2B5EF4-FFF2-40B4-BE49-F238E27FC236}">
                  <a16:creationId xmlns:a16="http://schemas.microsoft.com/office/drawing/2014/main" id="{12641E7E-E4EC-67B4-C521-1798E60CD40D}"/>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pic>
        <p:nvPicPr>
          <p:cNvPr id="24" name="Picture 2">
            <a:extLst>
              <a:ext uri="{FF2B5EF4-FFF2-40B4-BE49-F238E27FC236}">
                <a16:creationId xmlns:a16="http://schemas.microsoft.com/office/drawing/2014/main" id="{3AC21B72-0AB8-18A6-FCD0-22246DD78F86}"/>
              </a:ext>
            </a:extLst>
          </p:cNvPr>
          <p:cNvPicPr>
            <a:picLocks noChangeAspect="1" noChangeArrowheads="1"/>
          </p:cNvPicPr>
          <p:nvPr/>
        </p:nvPicPr>
        <p:blipFill rotWithShape="1">
          <a:blip r:embed="rId3" cstate="print">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l="50000"/>
          <a:stretch/>
        </p:blipFill>
        <p:spPr bwMode="auto">
          <a:xfrm>
            <a:off x="9424918" y="186415"/>
            <a:ext cx="789916" cy="1663346"/>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2" name="Group 111">
            <a:extLst>
              <a:ext uri="{FF2B5EF4-FFF2-40B4-BE49-F238E27FC236}">
                <a16:creationId xmlns:a16="http://schemas.microsoft.com/office/drawing/2014/main" id="{AD5E019F-9A43-EDEB-2ECC-FF08A48F2ED8}"/>
              </a:ext>
            </a:extLst>
          </p:cNvPr>
          <p:cNvGrpSpPr/>
          <p:nvPr/>
        </p:nvGrpSpPr>
        <p:grpSpPr>
          <a:xfrm>
            <a:off x="1016529" y="2047431"/>
            <a:ext cx="10440835" cy="3874748"/>
            <a:chOff x="1016529" y="2047431"/>
            <a:chExt cx="10440835" cy="3874748"/>
          </a:xfrm>
        </p:grpSpPr>
        <p:sp>
          <p:nvSpPr>
            <p:cNvPr id="89" name="TextBox 88">
              <a:extLst>
                <a:ext uri="{FF2B5EF4-FFF2-40B4-BE49-F238E27FC236}">
                  <a16:creationId xmlns:a16="http://schemas.microsoft.com/office/drawing/2014/main" id="{DD3967E8-2666-FF13-367E-7A390118504D}"/>
                </a:ext>
              </a:extLst>
            </p:cNvPr>
            <p:cNvSpPr txBox="1"/>
            <p:nvPr/>
          </p:nvSpPr>
          <p:spPr>
            <a:xfrm>
              <a:off x="1017112" y="2476809"/>
              <a:ext cx="2007075" cy="537583"/>
            </a:xfrm>
            <a:prstGeom prst="rect">
              <a:avLst/>
            </a:prstGeom>
            <a:noFill/>
          </p:spPr>
          <p:txBody>
            <a:bodyPr wrap="square">
              <a:spAutoFit/>
            </a:bodyPr>
            <a:lstStyle/>
            <a:p>
              <a:pPr marL="228600" marR="0" lvl="0" indent="-228600" fontAlgn="auto">
                <a:lnSpc>
                  <a:spcPct val="90000"/>
                </a:lnSpc>
                <a:spcBef>
                  <a:spcPts val="600"/>
                </a:spcBef>
                <a:spcAft>
                  <a:spcPts val="0"/>
                </a:spcAft>
                <a:buClr>
                  <a:srgbClr val="006EAB"/>
                </a:buClr>
                <a:buSzTx/>
                <a:buFont typeface="Wingdings" panose="05000000000000000000" pitchFamily="2" charset="2"/>
                <a:buChar char="§"/>
                <a:tabLst/>
                <a:defRPr/>
              </a:pPr>
              <a:r>
                <a:rPr lang="en-GB" sz="1600" dirty="0">
                  <a:solidFill>
                    <a:srgbClr val="E7E6E6">
                      <a:lumMod val="25000"/>
                    </a:srgbClr>
                  </a:solidFill>
                </a:rPr>
                <a:t>Klinefelter syndrome</a:t>
              </a:r>
            </a:p>
          </p:txBody>
        </p:sp>
        <p:sp>
          <p:nvSpPr>
            <p:cNvPr id="92" name="TextBox 91">
              <a:extLst>
                <a:ext uri="{FF2B5EF4-FFF2-40B4-BE49-F238E27FC236}">
                  <a16:creationId xmlns:a16="http://schemas.microsoft.com/office/drawing/2014/main" id="{B4D0C2C7-A7A2-3F29-B48A-BC3CDBB6D768}"/>
                </a:ext>
              </a:extLst>
            </p:cNvPr>
            <p:cNvSpPr txBox="1"/>
            <p:nvPr/>
          </p:nvSpPr>
          <p:spPr>
            <a:xfrm>
              <a:off x="1016529" y="2047431"/>
              <a:ext cx="1438214" cy="369332"/>
            </a:xfrm>
            <a:prstGeom prst="rect">
              <a:avLst/>
            </a:prstGeom>
            <a:noFill/>
          </p:spPr>
          <p:txBody>
            <a:bodyPr wrap="none" rtlCol="0">
              <a:spAutoFit/>
            </a:bodyPr>
            <a:lstStyle/>
            <a:p>
              <a:r>
                <a:rPr lang="en-GB" b="1" dirty="0"/>
                <a:t>Common</a:t>
              </a:r>
              <a:r>
                <a:rPr lang="en-GB" baseline="30000" dirty="0"/>
                <a:t>1,2</a:t>
              </a:r>
            </a:p>
          </p:txBody>
        </p:sp>
        <p:sp>
          <p:nvSpPr>
            <p:cNvPr id="93" name="TextBox 92">
              <a:extLst>
                <a:ext uri="{FF2B5EF4-FFF2-40B4-BE49-F238E27FC236}">
                  <a16:creationId xmlns:a16="http://schemas.microsoft.com/office/drawing/2014/main" id="{7C6393C0-5DEA-F3B8-643C-38F97282659E}"/>
                </a:ext>
              </a:extLst>
            </p:cNvPr>
            <p:cNvSpPr txBox="1"/>
            <p:nvPr/>
          </p:nvSpPr>
          <p:spPr>
            <a:xfrm>
              <a:off x="3395769" y="2047431"/>
              <a:ext cx="1699504" cy="369332"/>
            </a:xfrm>
            <a:prstGeom prst="rect">
              <a:avLst/>
            </a:prstGeom>
            <a:noFill/>
          </p:spPr>
          <p:txBody>
            <a:bodyPr wrap="none" rtlCol="0">
              <a:spAutoFit/>
            </a:bodyPr>
            <a:lstStyle/>
            <a:p>
              <a:r>
                <a:rPr lang="en-GB" b="1" dirty="0"/>
                <a:t>Uncommon</a:t>
              </a:r>
              <a:r>
                <a:rPr lang="en-GB" baseline="30000" dirty="0"/>
                <a:t>1,2</a:t>
              </a:r>
            </a:p>
          </p:txBody>
        </p:sp>
        <p:sp>
          <p:nvSpPr>
            <p:cNvPr id="98" name="TextBox 97">
              <a:extLst>
                <a:ext uri="{FF2B5EF4-FFF2-40B4-BE49-F238E27FC236}">
                  <a16:creationId xmlns:a16="http://schemas.microsoft.com/office/drawing/2014/main" id="{615A59A3-95F2-6777-D6E6-244E25081C8C}"/>
                </a:ext>
              </a:extLst>
            </p:cNvPr>
            <p:cNvSpPr txBox="1"/>
            <p:nvPr/>
          </p:nvSpPr>
          <p:spPr>
            <a:xfrm>
              <a:off x="3395769" y="2476107"/>
              <a:ext cx="4325486" cy="3369127"/>
            </a:xfrm>
            <a:prstGeom prst="rect">
              <a:avLst/>
            </a:prstGeom>
            <a:noFill/>
          </p:spPr>
          <p:txBody>
            <a:bodyPr wrap="square" numCol="1">
              <a:spAutoFit/>
            </a:bodyPr>
            <a:lstStyle/>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Rare chromosomal abnormalities: </a:t>
              </a:r>
              <a:br>
                <a:rPr lang="en-GB" sz="1600" dirty="0">
                  <a:solidFill>
                    <a:srgbClr val="E7E6E6">
                      <a:lumMod val="25000"/>
                    </a:srgbClr>
                  </a:solidFill>
                </a:rPr>
              </a:br>
              <a:r>
                <a:rPr lang="en-GB" sz="1600" dirty="0">
                  <a:solidFill>
                    <a:srgbClr val="E7E6E6">
                      <a:lumMod val="25000"/>
                    </a:srgbClr>
                  </a:solidFill>
                </a:rPr>
                <a:t>  XX male syndrome, 47 XYY syndrome, </a:t>
              </a:r>
              <a:br>
                <a:rPr lang="en-GB" sz="1600" dirty="0">
                  <a:solidFill>
                    <a:srgbClr val="E7E6E6">
                      <a:lumMod val="25000"/>
                    </a:srgbClr>
                  </a:solidFill>
                </a:rPr>
              </a:br>
              <a:r>
                <a:rPr lang="en-GB" sz="1600" dirty="0">
                  <a:solidFill>
                    <a:srgbClr val="E7E6E6">
                      <a:lumMod val="25000"/>
                    </a:srgbClr>
                  </a:solidFill>
                </a:rPr>
                <a:t>  48 XXYY syndrome</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Trisomy 21 (Down syndrome)</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Noonan syndrome</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Autosomal translocations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Defects of T biosynthesis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CAH (testicular adrenal rest tumours)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Disorders of sex development </a:t>
              </a:r>
              <a:br>
                <a:rPr lang="en-GB" sz="1600" dirty="0">
                  <a:solidFill>
                    <a:srgbClr val="E7E6E6">
                      <a:lumMod val="25000"/>
                    </a:srgbClr>
                  </a:solidFill>
                </a:rPr>
              </a:br>
              <a:r>
                <a:rPr lang="en-GB" sz="1600" dirty="0">
                  <a:solidFill>
                    <a:srgbClr val="E7E6E6">
                      <a:lumMod val="25000"/>
                    </a:srgbClr>
                  </a:solidFill>
                </a:rPr>
                <a:t>  (gonadal dysgenesis)</a:t>
              </a:r>
            </a:p>
            <a:p>
              <a:pPr marL="228600" indent="-228600">
                <a:lnSpc>
                  <a:spcPct val="90000"/>
                </a:lnSpc>
                <a:spcBef>
                  <a:spcPts val="600"/>
                </a:spcBef>
                <a:buClr>
                  <a:srgbClr val="006EAB"/>
                </a:buClr>
                <a:buFont typeface="Wingdings" panose="05000000000000000000" pitchFamily="2" charset="2"/>
                <a:buChar char="§"/>
                <a:defRPr/>
              </a:pPr>
              <a:r>
                <a:rPr lang="en-GB" sz="1600" i="1" dirty="0">
                  <a:solidFill>
                    <a:srgbClr val="E7E6E6">
                      <a:lumMod val="25000"/>
                    </a:srgbClr>
                  </a:solidFill>
                </a:rPr>
                <a:t>LHR</a:t>
              </a:r>
              <a:r>
                <a:rPr lang="en-GB" sz="1600" dirty="0">
                  <a:solidFill>
                    <a:srgbClr val="E7E6E6">
                      <a:lumMod val="25000"/>
                    </a:srgbClr>
                  </a:solidFill>
                </a:rPr>
                <a:t> gene mutations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Myotonic dystrophy</a:t>
              </a:r>
            </a:p>
          </p:txBody>
        </p:sp>
        <p:sp>
          <p:nvSpPr>
            <p:cNvPr id="99" name="TextBox 98">
              <a:extLst>
                <a:ext uri="{FF2B5EF4-FFF2-40B4-BE49-F238E27FC236}">
                  <a16:creationId xmlns:a16="http://schemas.microsoft.com/office/drawing/2014/main" id="{02F5FD52-C412-999F-408A-6442836C3EE9}"/>
                </a:ext>
              </a:extLst>
            </p:cNvPr>
            <p:cNvSpPr txBox="1"/>
            <p:nvPr/>
          </p:nvSpPr>
          <p:spPr>
            <a:xfrm>
              <a:off x="7944392" y="2476107"/>
              <a:ext cx="3512972" cy="3446072"/>
            </a:xfrm>
            <a:prstGeom prst="rect">
              <a:avLst/>
            </a:prstGeom>
            <a:noFill/>
          </p:spPr>
          <p:txBody>
            <a:bodyPr wrap="square" numCol="1">
              <a:spAutoFit/>
            </a:bodyPr>
            <a:lstStyle/>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Uncorrected cryptorchidism </a:t>
              </a:r>
              <a:br>
                <a:rPr lang="en-GB" sz="1600" dirty="0">
                  <a:solidFill>
                    <a:srgbClr val="E7E6E6">
                      <a:lumMod val="25000"/>
                    </a:srgbClr>
                  </a:solidFill>
                </a:rPr>
              </a:br>
              <a:r>
                <a:rPr lang="en-GB" sz="1600" dirty="0">
                  <a:solidFill>
                    <a:srgbClr val="E7E6E6">
                      <a:lumMod val="25000"/>
                    </a:srgbClr>
                  </a:solidFill>
                </a:rPr>
                <a:t>  (including </a:t>
              </a:r>
              <a:r>
                <a:rPr lang="en-GB" sz="1600" i="1" dirty="0">
                  <a:solidFill>
                    <a:srgbClr val="E7E6E6">
                      <a:lumMod val="25000"/>
                    </a:srgbClr>
                  </a:solidFill>
                </a:rPr>
                <a:t>INSL3</a:t>
              </a:r>
              <a:r>
                <a:rPr lang="en-GB" sz="1600" dirty="0">
                  <a:solidFill>
                    <a:srgbClr val="E7E6E6">
                      <a:lumMod val="25000"/>
                    </a:srgbClr>
                  </a:solidFill>
                </a:rPr>
                <a:t> and </a:t>
              </a:r>
              <a:br>
                <a:rPr lang="en-GB" sz="1600" dirty="0">
                  <a:solidFill>
                    <a:srgbClr val="E7E6E6">
                      <a:lumMod val="25000"/>
                    </a:srgbClr>
                  </a:solidFill>
                </a:rPr>
              </a:br>
              <a:r>
                <a:rPr lang="en-GB" sz="1600" dirty="0">
                  <a:solidFill>
                    <a:srgbClr val="E7E6E6">
                      <a:lumMod val="25000"/>
                    </a:srgbClr>
                  </a:solidFill>
                </a:rPr>
                <a:t>  </a:t>
              </a:r>
              <a:r>
                <a:rPr lang="en-GB" sz="1600" i="1" dirty="0">
                  <a:solidFill>
                    <a:srgbClr val="E7E6E6">
                      <a:lumMod val="25000"/>
                    </a:srgbClr>
                  </a:solidFill>
                </a:rPr>
                <a:t>LGR8</a:t>
              </a:r>
              <a:r>
                <a:rPr lang="en-GB" sz="1600" dirty="0">
                  <a:solidFill>
                    <a:srgbClr val="E7E6E6">
                      <a:lumMod val="25000"/>
                    </a:srgbClr>
                  </a:solidFill>
                </a:rPr>
                <a:t>/</a:t>
              </a:r>
              <a:r>
                <a:rPr lang="en-GB" sz="1600" i="1" dirty="0">
                  <a:solidFill>
                    <a:srgbClr val="E7E6E6">
                      <a:lumMod val="25000"/>
                    </a:srgbClr>
                  </a:solidFill>
                </a:rPr>
                <a:t>GREAT</a:t>
              </a:r>
              <a:r>
                <a:rPr lang="en-GB" sz="1600" dirty="0">
                  <a:solidFill>
                    <a:srgbClr val="E7E6E6">
                      <a:lumMod val="25000"/>
                    </a:srgbClr>
                  </a:solidFill>
                </a:rPr>
                <a:t> mutations)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Bilateral congenital anorchia</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Sickle cell disease</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Adreno-leukodystrophy</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Cancer chemotherapy</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Testicular radiation exposure</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Trauma</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Torsion</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Infectious orchitis</a:t>
              </a:r>
            </a:p>
            <a:p>
              <a:pPr marL="228600" indent="-228600">
                <a:lnSpc>
                  <a:spcPct val="90000"/>
                </a:lnSpc>
                <a:spcBef>
                  <a:spcPts val="600"/>
                </a:spcBef>
                <a:buClr>
                  <a:srgbClr val="006EAB"/>
                </a:buClr>
                <a:buFont typeface="Wingdings" panose="05000000000000000000" pitchFamily="2" charset="2"/>
                <a:buChar char="§"/>
                <a:defRPr/>
              </a:pPr>
              <a:r>
                <a:rPr lang="en-GB" sz="1600" dirty="0">
                  <a:solidFill>
                    <a:srgbClr val="E7E6E6">
                      <a:lumMod val="25000"/>
                    </a:srgbClr>
                  </a:solidFill>
                </a:rPr>
                <a:t>HIV infection</a:t>
              </a:r>
            </a:p>
          </p:txBody>
        </p:sp>
        <p:cxnSp>
          <p:nvCxnSpPr>
            <p:cNvPr id="104" name="Straight Connector 103">
              <a:extLst>
                <a:ext uri="{FF2B5EF4-FFF2-40B4-BE49-F238E27FC236}">
                  <a16:creationId xmlns:a16="http://schemas.microsoft.com/office/drawing/2014/main" id="{1405B52A-513E-9CDC-07F3-1F03350BD127}"/>
                </a:ext>
              </a:extLst>
            </p:cNvPr>
            <p:cNvCxnSpPr>
              <a:cxnSpLocks/>
            </p:cNvCxnSpPr>
            <p:nvPr/>
          </p:nvCxnSpPr>
          <p:spPr>
            <a:xfrm>
              <a:off x="1017112" y="2414126"/>
              <a:ext cx="16155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853ECE9-5181-B411-7308-6B3640E0C2DA}"/>
                </a:ext>
              </a:extLst>
            </p:cNvPr>
            <p:cNvCxnSpPr>
              <a:cxnSpLocks/>
            </p:cNvCxnSpPr>
            <p:nvPr/>
          </p:nvCxnSpPr>
          <p:spPr>
            <a:xfrm>
              <a:off x="3395769" y="2414126"/>
              <a:ext cx="7878482"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057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Causes of secondary hypogonadism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7660192" cy="646331"/>
          </a:xfrm>
          <a:prstGeom prst="rect">
            <a:avLst/>
          </a:prstGeom>
          <a:noFill/>
        </p:spPr>
        <p:txBody>
          <a:bodyPr wrap="square" rtlCol="0" anchor="b">
            <a:spAutoFit/>
          </a:bodyPr>
          <a:lstStyle/>
          <a:p>
            <a:r>
              <a:rPr lang="sv-SE" sz="900" dirty="0">
                <a:solidFill>
                  <a:srgbClr val="005294"/>
                </a:solidFill>
              </a:rPr>
              <a:t>AAS, androgenic-anabolic steroid; GnRH, gonadotropin-releasing hormone; </a:t>
            </a:r>
            <a:br>
              <a:rPr lang="sv-SE" sz="900" dirty="0">
                <a:solidFill>
                  <a:srgbClr val="005294"/>
                </a:solidFill>
              </a:rPr>
            </a:br>
            <a:r>
              <a:rPr lang="sv-SE" sz="900" dirty="0">
                <a:solidFill>
                  <a:srgbClr val="005294"/>
                </a:solidFill>
              </a:rPr>
              <a:t>IHH, idiopathic hypogonadotropic hypogonadism; LH, luteinising hormone; T, testosterone.</a:t>
            </a:r>
          </a:p>
          <a:p>
            <a:r>
              <a:rPr lang="en-GB" sz="900" b="1" dirty="0">
                <a:solidFill>
                  <a:srgbClr val="005294"/>
                </a:solidFill>
              </a:rPr>
              <a:t>1.</a:t>
            </a:r>
            <a:r>
              <a:rPr lang="en-GB" sz="900" dirty="0">
                <a:solidFill>
                  <a:srgbClr val="005294"/>
                </a:solidFill>
              </a:rPr>
              <a:t> Bhasin S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2018;103:1715–44; </a:t>
            </a:r>
            <a:r>
              <a:rPr lang="en-GB" sz="900" b="1" dirty="0">
                <a:solidFill>
                  <a:srgbClr val="005294"/>
                </a:solidFill>
              </a:rPr>
              <a:t>2.</a:t>
            </a:r>
            <a:r>
              <a:rPr lang="en-GB" sz="900" dirty="0">
                <a:solidFill>
                  <a:srgbClr val="005294"/>
                </a:solidFill>
              </a:rPr>
              <a:t> </a:t>
            </a:r>
            <a:r>
              <a:rPr lang="de-DE" altLang="en-US" sz="900" dirty="0">
                <a:solidFill>
                  <a:srgbClr val="005294"/>
                </a:solidFill>
              </a:rPr>
              <a:t>Salonia A </a:t>
            </a:r>
            <a:r>
              <a:rPr lang="de-DE" altLang="en-US" sz="900" i="1" dirty="0">
                <a:solidFill>
                  <a:srgbClr val="005294"/>
                </a:solidFill>
              </a:rPr>
              <a:t>et al.</a:t>
            </a:r>
            <a:r>
              <a:rPr lang="de-DE" altLang="en-US" sz="900" dirty="0">
                <a:solidFill>
                  <a:srgbClr val="005294"/>
                </a:solidFill>
              </a:rPr>
              <a:t> EAU 2023 Guidelines on Sexual and Reproductive Health. Available at:</a:t>
            </a:r>
            <a:r>
              <a:rPr lang="en-GB" sz="900" dirty="0">
                <a:solidFill>
                  <a:srgbClr val="005294"/>
                </a:solidFill>
              </a:rPr>
              <a:t> https://uroweb.org/guidelines/sexual-and-reproductive-health (accessed May 2023)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7872429" cy="88178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Secondary hypogonadism results in low T concentrations, </a:t>
            </a:r>
            <a:br>
              <a:rPr lang="en-GB" sz="1800" dirty="0">
                <a:solidFill>
                  <a:srgbClr val="E7E6E6">
                    <a:lumMod val="25000"/>
                  </a:srgbClr>
                </a:solidFill>
              </a:rPr>
            </a:br>
            <a:r>
              <a:rPr lang="en-GB" sz="1800" dirty="0">
                <a:solidFill>
                  <a:srgbClr val="E7E6E6">
                    <a:lumMod val="25000"/>
                  </a:srgbClr>
                </a:solidFill>
              </a:rPr>
              <a:t>impaired spermatogenesis and low or inappropriately normal </a:t>
            </a:r>
            <a:br>
              <a:rPr lang="en-GB" sz="1800" dirty="0">
                <a:solidFill>
                  <a:srgbClr val="E7E6E6">
                    <a:lumMod val="25000"/>
                  </a:srgbClr>
                </a:solidFill>
              </a:rPr>
            </a:br>
            <a:r>
              <a:rPr lang="en-GB" sz="1800" dirty="0">
                <a:solidFill>
                  <a:srgbClr val="E7E6E6">
                    <a:lumMod val="25000"/>
                  </a:srgbClr>
                </a:solidFill>
              </a:rPr>
              <a:t>gonadotropin levels</a:t>
            </a:r>
            <a:r>
              <a:rPr lang="en-GB" sz="1800" baseline="30000" dirty="0">
                <a:solidFill>
                  <a:srgbClr val="E7E6E6">
                    <a:lumMod val="25000"/>
                  </a:srgbClr>
                </a:solidFill>
              </a:rPr>
              <a:t>1</a:t>
            </a:r>
          </a:p>
        </p:txBody>
      </p:sp>
      <p:grpSp>
        <p:nvGrpSpPr>
          <p:cNvPr id="112" name="Group 111">
            <a:extLst>
              <a:ext uri="{FF2B5EF4-FFF2-40B4-BE49-F238E27FC236}">
                <a16:creationId xmlns:a16="http://schemas.microsoft.com/office/drawing/2014/main" id="{AD5E019F-9A43-EDEB-2ECC-FF08A48F2ED8}"/>
              </a:ext>
            </a:extLst>
          </p:cNvPr>
          <p:cNvGrpSpPr/>
          <p:nvPr/>
        </p:nvGrpSpPr>
        <p:grpSpPr>
          <a:xfrm>
            <a:off x="664838" y="2298640"/>
            <a:ext cx="10792526" cy="3431549"/>
            <a:chOff x="664838" y="2047431"/>
            <a:chExt cx="10792526" cy="3431549"/>
          </a:xfrm>
        </p:grpSpPr>
        <p:sp>
          <p:nvSpPr>
            <p:cNvPr id="89" name="TextBox 88">
              <a:extLst>
                <a:ext uri="{FF2B5EF4-FFF2-40B4-BE49-F238E27FC236}">
                  <a16:creationId xmlns:a16="http://schemas.microsoft.com/office/drawing/2014/main" id="{DD3967E8-2666-FF13-367E-7A390118504D}"/>
                </a:ext>
              </a:extLst>
            </p:cNvPr>
            <p:cNvSpPr txBox="1"/>
            <p:nvPr/>
          </p:nvSpPr>
          <p:spPr>
            <a:xfrm>
              <a:off x="665421" y="2476809"/>
              <a:ext cx="2550053" cy="7591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Haemochromatosis/</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iron overload syndromes</a:t>
              </a:r>
            </a:p>
          </p:txBody>
        </p:sp>
        <p:sp>
          <p:nvSpPr>
            <p:cNvPr id="92" name="TextBox 91">
              <a:extLst>
                <a:ext uri="{FF2B5EF4-FFF2-40B4-BE49-F238E27FC236}">
                  <a16:creationId xmlns:a16="http://schemas.microsoft.com/office/drawing/2014/main" id="{B4D0C2C7-A7A2-3F29-B48A-BC3CDBB6D768}"/>
                </a:ext>
              </a:extLst>
            </p:cNvPr>
            <p:cNvSpPr txBox="1"/>
            <p:nvPr/>
          </p:nvSpPr>
          <p:spPr>
            <a:xfrm>
              <a:off x="664838" y="2047431"/>
              <a:ext cx="1438214" cy="369332"/>
            </a:xfrm>
            <a:prstGeom prst="rect">
              <a:avLst/>
            </a:prstGeom>
            <a:noFill/>
          </p:spPr>
          <p:txBody>
            <a:bodyPr wrap="none" rtlCol="0">
              <a:spAutoFit/>
            </a:bodyPr>
            <a:lstStyle/>
            <a:p>
              <a:r>
                <a:rPr lang="en-GB" b="1" dirty="0"/>
                <a:t>Common</a:t>
              </a:r>
              <a:r>
                <a:rPr lang="en-GB" baseline="30000" dirty="0"/>
                <a:t>1,2</a:t>
              </a:r>
            </a:p>
          </p:txBody>
        </p:sp>
        <p:sp>
          <p:nvSpPr>
            <p:cNvPr id="93" name="TextBox 92">
              <a:extLst>
                <a:ext uri="{FF2B5EF4-FFF2-40B4-BE49-F238E27FC236}">
                  <a16:creationId xmlns:a16="http://schemas.microsoft.com/office/drawing/2014/main" id="{7C6393C0-5DEA-F3B8-643C-38F97282659E}"/>
                </a:ext>
              </a:extLst>
            </p:cNvPr>
            <p:cNvSpPr txBox="1"/>
            <p:nvPr/>
          </p:nvSpPr>
          <p:spPr>
            <a:xfrm>
              <a:off x="3395769" y="2047431"/>
              <a:ext cx="1699504" cy="369332"/>
            </a:xfrm>
            <a:prstGeom prst="rect">
              <a:avLst/>
            </a:prstGeom>
            <a:noFill/>
          </p:spPr>
          <p:txBody>
            <a:bodyPr wrap="none" rtlCol="0">
              <a:spAutoFit/>
            </a:bodyPr>
            <a:lstStyle/>
            <a:p>
              <a:r>
                <a:rPr lang="en-GB" b="1" dirty="0"/>
                <a:t>Uncommon</a:t>
              </a:r>
              <a:r>
                <a:rPr lang="en-GB" baseline="30000" dirty="0"/>
                <a:t>1,2</a:t>
              </a:r>
            </a:p>
          </p:txBody>
        </p:sp>
        <p:sp>
          <p:nvSpPr>
            <p:cNvPr id="98" name="TextBox 97">
              <a:extLst>
                <a:ext uri="{FF2B5EF4-FFF2-40B4-BE49-F238E27FC236}">
                  <a16:creationId xmlns:a16="http://schemas.microsoft.com/office/drawing/2014/main" id="{615A59A3-95F2-6777-D6E6-244E25081C8C}"/>
                </a:ext>
              </a:extLst>
            </p:cNvPr>
            <p:cNvSpPr txBox="1"/>
            <p:nvPr/>
          </p:nvSpPr>
          <p:spPr>
            <a:xfrm>
              <a:off x="3395768" y="2476107"/>
              <a:ext cx="4548623" cy="3002873"/>
            </a:xfrm>
            <a:prstGeom prst="rect">
              <a:avLst/>
            </a:prstGeom>
            <a:noFill/>
          </p:spPr>
          <p:txBody>
            <a:bodyPr wrap="square" numCol="1">
              <a:spAutoFit/>
            </a:bodyPr>
            <a:lstStyle/>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Combined hormone pituitary deficiency</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IHH and variants:</a:t>
              </a:r>
            </a:p>
            <a:p>
              <a:pPr marL="685800" marR="0" lvl="1"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err="1">
                  <a:ln>
                    <a:noFill/>
                  </a:ln>
                  <a:solidFill>
                    <a:srgbClr val="E7E6E6">
                      <a:lumMod val="25000"/>
                    </a:srgbClr>
                  </a:solidFill>
                  <a:effectLst/>
                  <a:uLnTx/>
                  <a:uFillTx/>
                  <a:latin typeface="Poppins Light"/>
                  <a:ea typeface="+mn-ea"/>
                  <a:cs typeface="+mn-cs"/>
                </a:rPr>
                <a:t>Normosmic</a:t>
              </a: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IHH</a:t>
              </a:r>
            </a:p>
            <a:p>
              <a:pPr marL="685800" marR="0" lvl="1"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err="1">
                  <a:ln>
                    <a:noFill/>
                  </a:ln>
                  <a:solidFill>
                    <a:srgbClr val="E7E6E6">
                      <a:lumMod val="25000"/>
                    </a:srgbClr>
                  </a:solidFill>
                  <a:effectLst/>
                  <a:uLnTx/>
                  <a:uFillTx/>
                  <a:latin typeface="Poppins Light"/>
                  <a:ea typeface="+mn-ea"/>
                  <a:cs typeface="+mn-cs"/>
                </a:rPr>
                <a:t>Kallmann</a:t>
              </a: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syndrome</a:t>
              </a:r>
            </a:p>
            <a:p>
              <a:pPr marL="685800" marR="0" lvl="1"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Isolated LH beta gene mutations</a:t>
              </a:r>
            </a:p>
            <a:p>
              <a:pPr marL="685800" marR="0" lvl="1"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Prader-Willi syndrome</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Hyperprolactinaemia</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Severe obesity</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AAS withdrawal syndrome</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Alcohol or marijuana abuse</a:t>
              </a:r>
            </a:p>
          </p:txBody>
        </p:sp>
        <p:sp>
          <p:nvSpPr>
            <p:cNvPr id="99" name="TextBox 98">
              <a:extLst>
                <a:ext uri="{FF2B5EF4-FFF2-40B4-BE49-F238E27FC236}">
                  <a16:creationId xmlns:a16="http://schemas.microsoft.com/office/drawing/2014/main" id="{02F5FD52-C412-999F-408A-6442836C3EE9}"/>
                </a:ext>
              </a:extLst>
            </p:cNvPr>
            <p:cNvSpPr txBox="1"/>
            <p:nvPr/>
          </p:nvSpPr>
          <p:spPr>
            <a:xfrm>
              <a:off x="7944392" y="2476107"/>
              <a:ext cx="3512972" cy="2916696"/>
            </a:xfrm>
            <a:prstGeom prst="rect">
              <a:avLst/>
            </a:prstGeom>
            <a:noFill/>
          </p:spPr>
          <p:txBody>
            <a:bodyPr wrap="square" numCol="1">
              <a:spAutoFit/>
            </a:bodyPr>
            <a:lstStyle/>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Hypothalamic or pituitary </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tumours or infiltrative/ </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destructive disease</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Use of opioids, glucocorticoids </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or androgen-deprivation </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therapy with GnRH agonists</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Nutritional deficiency</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Excessive exercise</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Head trauma</a:t>
              </a:r>
            </a:p>
            <a:p>
              <a:pPr marL="228600" marR="0" lvl="0" indent="-228600" algn="l" defTabSz="914400" rtl="0" eaLnBrk="1" fontAlgn="auto" latinLnBrk="0" hangingPunct="1">
                <a:lnSpc>
                  <a:spcPct val="90000"/>
                </a:lnSpc>
                <a:spcBef>
                  <a:spcPts val="6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Pituitary surgery</a:t>
              </a:r>
              <a:b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br>
              <a:r>
                <a:rPr kumimoji="0" lang="en-GB" sz="1600" b="0" i="0" u="none" strike="noStrike" kern="1200" cap="none" spc="0" normalizeH="0" baseline="0" noProof="0" dirty="0">
                  <a:ln>
                    <a:noFill/>
                  </a:ln>
                  <a:solidFill>
                    <a:srgbClr val="E7E6E6">
                      <a:lumMod val="25000"/>
                    </a:srgbClr>
                  </a:solidFill>
                  <a:effectLst/>
                  <a:uLnTx/>
                  <a:uFillTx/>
                  <a:latin typeface="Poppins Light"/>
                  <a:ea typeface="+mn-ea"/>
                  <a:cs typeface="+mn-cs"/>
                </a:rPr>
                <a:t>  or radiation exposure</a:t>
              </a:r>
            </a:p>
          </p:txBody>
        </p:sp>
        <p:cxnSp>
          <p:nvCxnSpPr>
            <p:cNvPr id="104" name="Straight Connector 103">
              <a:extLst>
                <a:ext uri="{FF2B5EF4-FFF2-40B4-BE49-F238E27FC236}">
                  <a16:creationId xmlns:a16="http://schemas.microsoft.com/office/drawing/2014/main" id="{1405B52A-513E-9CDC-07F3-1F03350BD127}"/>
                </a:ext>
              </a:extLst>
            </p:cNvPr>
            <p:cNvCxnSpPr>
              <a:cxnSpLocks/>
            </p:cNvCxnSpPr>
            <p:nvPr/>
          </p:nvCxnSpPr>
          <p:spPr>
            <a:xfrm>
              <a:off x="665421" y="2414126"/>
              <a:ext cx="24998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853ECE9-5181-B411-7308-6B3640E0C2DA}"/>
                </a:ext>
              </a:extLst>
            </p:cNvPr>
            <p:cNvCxnSpPr>
              <a:cxnSpLocks/>
            </p:cNvCxnSpPr>
            <p:nvPr/>
          </p:nvCxnSpPr>
          <p:spPr>
            <a:xfrm>
              <a:off x="3395769" y="2414126"/>
              <a:ext cx="787848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53DD276-A646-B751-F98C-A53AEDE3ABC5}"/>
              </a:ext>
            </a:extLst>
          </p:cNvPr>
          <p:cNvGrpSpPr/>
          <p:nvPr/>
        </p:nvGrpSpPr>
        <p:grpSpPr>
          <a:xfrm>
            <a:off x="10982329" y="-261993"/>
            <a:ext cx="1419326" cy="1419326"/>
            <a:chOff x="7128247" y="2523447"/>
            <a:chExt cx="678186" cy="678186"/>
          </a:xfrm>
        </p:grpSpPr>
        <p:sp>
          <p:nvSpPr>
            <p:cNvPr id="16" name="Oval 15">
              <a:extLst>
                <a:ext uri="{FF2B5EF4-FFF2-40B4-BE49-F238E27FC236}">
                  <a16:creationId xmlns:a16="http://schemas.microsoft.com/office/drawing/2014/main" id="{D9CD505D-5230-2A55-AC39-D8964F3A439D}"/>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18" name="TextBox 17">
              <a:extLst>
                <a:ext uri="{FF2B5EF4-FFF2-40B4-BE49-F238E27FC236}">
                  <a16:creationId xmlns:a16="http://schemas.microsoft.com/office/drawing/2014/main" id="{01B02E8A-B5AF-CEAC-BD84-063517800A7E}"/>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Poppins Light"/>
                  <a:ea typeface="+mn-ea"/>
                  <a:cs typeface="+mn-cs"/>
                </a:rPr>
                <a:t>2˚</a:t>
              </a:r>
            </a:p>
          </p:txBody>
        </p:sp>
      </p:grpSp>
      <p:grpSp>
        <p:nvGrpSpPr>
          <p:cNvPr id="33" name="Group 32">
            <a:extLst>
              <a:ext uri="{FF2B5EF4-FFF2-40B4-BE49-F238E27FC236}">
                <a16:creationId xmlns:a16="http://schemas.microsoft.com/office/drawing/2014/main" id="{9210E1F9-FD45-1A54-D020-244C7F71EF90}"/>
              </a:ext>
            </a:extLst>
          </p:cNvPr>
          <p:cNvGrpSpPr/>
          <p:nvPr/>
        </p:nvGrpSpPr>
        <p:grpSpPr>
          <a:xfrm>
            <a:off x="9484489" y="241159"/>
            <a:ext cx="1355498" cy="1805097"/>
            <a:chOff x="9484489" y="241159"/>
            <a:chExt cx="1355498" cy="1805097"/>
          </a:xfrm>
        </p:grpSpPr>
        <p:grpSp>
          <p:nvGrpSpPr>
            <p:cNvPr id="3" name="Group 2">
              <a:extLst>
                <a:ext uri="{FF2B5EF4-FFF2-40B4-BE49-F238E27FC236}">
                  <a16:creationId xmlns:a16="http://schemas.microsoft.com/office/drawing/2014/main" id="{6F609A46-4DE2-6C42-4393-3FB9DA32BAB4}"/>
                </a:ext>
              </a:extLst>
            </p:cNvPr>
            <p:cNvGrpSpPr/>
            <p:nvPr/>
          </p:nvGrpSpPr>
          <p:grpSpPr>
            <a:xfrm flipH="1">
              <a:off x="10203548" y="1460835"/>
              <a:ext cx="636439" cy="585421"/>
              <a:chOff x="3728226" y="3599875"/>
              <a:chExt cx="661455" cy="608433"/>
            </a:xfrm>
            <a:effectLst>
              <a:glow rad="101600">
                <a:schemeClr val="bg1">
                  <a:alpha val="60000"/>
                </a:schemeClr>
              </a:glow>
            </a:effectLst>
          </p:grpSpPr>
          <p:sp>
            <p:nvSpPr>
              <p:cNvPr id="5" name="Freeform 12">
                <a:extLst>
                  <a:ext uri="{FF2B5EF4-FFF2-40B4-BE49-F238E27FC236}">
                    <a16:creationId xmlns:a16="http://schemas.microsoft.com/office/drawing/2014/main" id="{9E175347-CEE8-E80C-49B9-085CEA36006B}"/>
                  </a:ext>
                </a:extLst>
              </p:cNvPr>
              <p:cNvSpPr/>
              <p:nvPr/>
            </p:nvSpPr>
            <p:spPr>
              <a:xfrm>
                <a:off x="3779520" y="3630168"/>
                <a:ext cx="542544" cy="548640"/>
              </a:xfrm>
              <a:custGeom>
                <a:avLst/>
                <a:gdLst>
                  <a:gd name="connsiteX0" fmla="*/ 170688 w 542544"/>
                  <a:gd name="connsiteY0" fmla="*/ 509016 h 548640"/>
                  <a:gd name="connsiteX1" fmla="*/ 112776 w 542544"/>
                  <a:gd name="connsiteY1" fmla="*/ 515112 h 548640"/>
                  <a:gd name="connsiteX2" fmla="*/ 24384 w 542544"/>
                  <a:gd name="connsiteY2" fmla="*/ 472440 h 548640"/>
                  <a:gd name="connsiteX3" fmla="*/ 0 w 542544"/>
                  <a:gd name="connsiteY3" fmla="*/ 365760 h 548640"/>
                  <a:gd name="connsiteX4" fmla="*/ 51816 w 542544"/>
                  <a:gd name="connsiteY4" fmla="*/ 280416 h 548640"/>
                  <a:gd name="connsiteX5" fmla="*/ 164592 w 542544"/>
                  <a:gd name="connsiteY5" fmla="*/ 222504 h 548640"/>
                  <a:gd name="connsiteX6" fmla="*/ 252984 w 542544"/>
                  <a:gd name="connsiteY6" fmla="*/ 173736 h 548640"/>
                  <a:gd name="connsiteX7" fmla="*/ 298704 w 542544"/>
                  <a:gd name="connsiteY7" fmla="*/ 128016 h 548640"/>
                  <a:gd name="connsiteX8" fmla="*/ 304800 w 542544"/>
                  <a:gd name="connsiteY8" fmla="*/ 76200 h 548640"/>
                  <a:gd name="connsiteX9" fmla="*/ 262128 w 542544"/>
                  <a:gd name="connsiteY9" fmla="*/ 6096 h 548640"/>
                  <a:gd name="connsiteX10" fmla="*/ 298704 w 542544"/>
                  <a:gd name="connsiteY10" fmla="*/ 0 h 548640"/>
                  <a:gd name="connsiteX11" fmla="*/ 542544 w 542544"/>
                  <a:gd name="connsiteY11" fmla="*/ 0 h 548640"/>
                  <a:gd name="connsiteX12" fmla="*/ 542544 w 542544"/>
                  <a:gd name="connsiteY12" fmla="*/ 0 h 548640"/>
                  <a:gd name="connsiteX13" fmla="*/ 487680 w 542544"/>
                  <a:gd name="connsiteY13" fmla="*/ 100584 h 548640"/>
                  <a:gd name="connsiteX14" fmla="*/ 441960 w 542544"/>
                  <a:gd name="connsiteY14" fmla="*/ 228600 h 548640"/>
                  <a:gd name="connsiteX15" fmla="*/ 420624 w 542544"/>
                  <a:gd name="connsiteY15" fmla="*/ 316992 h 548640"/>
                  <a:gd name="connsiteX16" fmla="*/ 417576 w 542544"/>
                  <a:gd name="connsiteY16" fmla="*/ 405384 h 548640"/>
                  <a:gd name="connsiteX17" fmla="*/ 414528 w 542544"/>
                  <a:gd name="connsiteY17" fmla="*/ 463296 h 548640"/>
                  <a:gd name="connsiteX18" fmla="*/ 377952 w 542544"/>
                  <a:gd name="connsiteY18" fmla="*/ 521208 h 548640"/>
                  <a:gd name="connsiteX19" fmla="*/ 310896 w 542544"/>
                  <a:gd name="connsiteY19" fmla="*/ 548640 h 548640"/>
                  <a:gd name="connsiteX20" fmla="*/ 228600 w 542544"/>
                  <a:gd name="connsiteY20" fmla="*/ 539496 h 548640"/>
                  <a:gd name="connsiteX21" fmla="*/ 170688 w 542544"/>
                  <a:gd name="connsiteY21" fmla="*/ 509016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544" h="548640">
                    <a:moveTo>
                      <a:pt x="170688" y="509016"/>
                    </a:moveTo>
                    <a:lnTo>
                      <a:pt x="112776" y="515112"/>
                    </a:lnTo>
                    <a:lnTo>
                      <a:pt x="24384" y="472440"/>
                    </a:lnTo>
                    <a:lnTo>
                      <a:pt x="0" y="365760"/>
                    </a:lnTo>
                    <a:lnTo>
                      <a:pt x="51816" y="280416"/>
                    </a:lnTo>
                    <a:lnTo>
                      <a:pt x="164592" y="222504"/>
                    </a:lnTo>
                    <a:lnTo>
                      <a:pt x="252984" y="173736"/>
                    </a:lnTo>
                    <a:lnTo>
                      <a:pt x="298704" y="128016"/>
                    </a:lnTo>
                    <a:lnTo>
                      <a:pt x="304800" y="76200"/>
                    </a:lnTo>
                    <a:lnTo>
                      <a:pt x="262128" y="6096"/>
                    </a:lnTo>
                    <a:lnTo>
                      <a:pt x="298704" y="0"/>
                    </a:lnTo>
                    <a:lnTo>
                      <a:pt x="542544" y="0"/>
                    </a:lnTo>
                    <a:lnTo>
                      <a:pt x="542544" y="0"/>
                    </a:lnTo>
                    <a:lnTo>
                      <a:pt x="487680" y="100584"/>
                    </a:lnTo>
                    <a:lnTo>
                      <a:pt x="441960" y="228600"/>
                    </a:lnTo>
                    <a:lnTo>
                      <a:pt x="420624" y="316992"/>
                    </a:lnTo>
                    <a:lnTo>
                      <a:pt x="417576" y="405384"/>
                    </a:lnTo>
                    <a:lnTo>
                      <a:pt x="414528" y="463296"/>
                    </a:lnTo>
                    <a:lnTo>
                      <a:pt x="377952" y="521208"/>
                    </a:lnTo>
                    <a:lnTo>
                      <a:pt x="310896" y="548640"/>
                    </a:lnTo>
                    <a:lnTo>
                      <a:pt x="228600" y="539496"/>
                    </a:lnTo>
                    <a:lnTo>
                      <a:pt x="170688" y="509016"/>
                    </a:lnTo>
                    <a:close/>
                  </a:path>
                </a:pathLst>
              </a:custGeom>
              <a:solidFill>
                <a:srgbClr val="005294">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3">
                <a:extLst>
                  <a:ext uri="{FF2B5EF4-FFF2-40B4-BE49-F238E27FC236}">
                    <a16:creationId xmlns:a16="http://schemas.microsoft.com/office/drawing/2014/main" id="{965926E2-D6D7-726B-D9EF-C994CA52CA19}"/>
                  </a:ext>
                </a:extLst>
              </p:cNvPr>
              <p:cNvPicPr>
                <a:picLocks noChangeAspect="1" noChangeArrowheads="1"/>
              </p:cNvPicPr>
              <p:nvPr/>
            </p:nvPicPr>
            <p:blipFill>
              <a:blip r:embed="rId3">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728226" y="3599875"/>
                <a:ext cx="661455" cy="60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a:extLst>
                <a:ext uri="{FF2B5EF4-FFF2-40B4-BE49-F238E27FC236}">
                  <a16:creationId xmlns:a16="http://schemas.microsoft.com/office/drawing/2014/main" id="{77BC6AD0-FDB6-3F5A-4B84-E67A17AD542A}"/>
                </a:ext>
              </a:extLst>
            </p:cNvPr>
            <p:cNvGrpSpPr/>
            <p:nvPr/>
          </p:nvGrpSpPr>
          <p:grpSpPr>
            <a:xfrm>
              <a:off x="9484489" y="241159"/>
              <a:ext cx="1078428" cy="1204357"/>
              <a:chOff x="8047572" y="2800586"/>
              <a:chExt cx="449206" cy="501660"/>
            </a:xfrm>
            <a:effectLst>
              <a:glow rad="101600">
                <a:schemeClr val="bg1">
                  <a:alpha val="60000"/>
                </a:schemeClr>
              </a:glow>
            </a:effectLst>
          </p:grpSpPr>
          <p:sp>
            <p:nvSpPr>
              <p:cNvPr id="9" name="Freeform 9">
                <a:extLst>
                  <a:ext uri="{FF2B5EF4-FFF2-40B4-BE49-F238E27FC236}">
                    <a16:creationId xmlns:a16="http://schemas.microsoft.com/office/drawing/2014/main" id="{97B3C041-5A89-EAD8-8E33-FC94E8F13DD7}"/>
                  </a:ext>
                </a:extLst>
              </p:cNvPr>
              <p:cNvSpPr/>
              <p:nvPr/>
            </p:nvSpPr>
            <p:spPr>
              <a:xfrm>
                <a:off x="8117523" y="2876406"/>
                <a:ext cx="265101" cy="275104"/>
              </a:xfrm>
              <a:custGeom>
                <a:avLst/>
                <a:gdLst>
                  <a:gd name="connsiteX0" fmla="*/ 117088 w 443261"/>
                  <a:gd name="connsiteY0" fmla="*/ 459988 h 459988"/>
                  <a:gd name="connsiteX1" fmla="*/ 192359 w 443261"/>
                  <a:gd name="connsiteY1" fmla="*/ 370778 h 459988"/>
                  <a:gd name="connsiteX2" fmla="*/ 186783 w 443261"/>
                  <a:gd name="connsiteY2" fmla="*/ 284356 h 459988"/>
                  <a:gd name="connsiteX3" fmla="*/ 209086 w 443261"/>
                  <a:gd name="connsiteY3" fmla="*/ 259266 h 459988"/>
                  <a:gd name="connsiteX4" fmla="*/ 259266 w 443261"/>
                  <a:gd name="connsiteY4" fmla="*/ 248115 h 459988"/>
                  <a:gd name="connsiteX5" fmla="*/ 284357 w 443261"/>
                  <a:gd name="connsiteY5" fmla="*/ 259266 h 459988"/>
                  <a:gd name="connsiteX6" fmla="*/ 306659 w 443261"/>
                  <a:gd name="connsiteY6" fmla="*/ 253691 h 459988"/>
                  <a:gd name="connsiteX7" fmla="*/ 337325 w 443261"/>
                  <a:gd name="connsiteY7" fmla="*/ 245327 h 459988"/>
                  <a:gd name="connsiteX8" fmla="*/ 367991 w 443261"/>
                  <a:gd name="connsiteY8" fmla="*/ 250903 h 459988"/>
                  <a:gd name="connsiteX9" fmla="*/ 412596 w 443261"/>
                  <a:gd name="connsiteY9" fmla="*/ 234176 h 459988"/>
                  <a:gd name="connsiteX10" fmla="*/ 443261 w 443261"/>
                  <a:gd name="connsiteY10" fmla="*/ 197934 h 459988"/>
                  <a:gd name="connsiteX11" fmla="*/ 437686 w 443261"/>
                  <a:gd name="connsiteY11" fmla="*/ 136603 h 459988"/>
                  <a:gd name="connsiteX12" fmla="*/ 412596 w 443261"/>
                  <a:gd name="connsiteY12" fmla="*/ 94786 h 459988"/>
                  <a:gd name="connsiteX13" fmla="*/ 398657 w 443261"/>
                  <a:gd name="connsiteY13" fmla="*/ 89210 h 459988"/>
                  <a:gd name="connsiteX14" fmla="*/ 390293 w 443261"/>
                  <a:gd name="connsiteY14" fmla="*/ 61332 h 459988"/>
                  <a:gd name="connsiteX15" fmla="*/ 354052 w 443261"/>
                  <a:gd name="connsiteY15" fmla="*/ 36242 h 459988"/>
                  <a:gd name="connsiteX16" fmla="*/ 317810 w 443261"/>
                  <a:gd name="connsiteY16" fmla="*/ 36242 h 459988"/>
                  <a:gd name="connsiteX17" fmla="*/ 295508 w 443261"/>
                  <a:gd name="connsiteY17" fmla="*/ 16727 h 459988"/>
                  <a:gd name="connsiteX18" fmla="*/ 273205 w 443261"/>
                  <a:gd name="connsiteY18" fmla="*/ 0 h 459988"/>
                  <a:gd name="connsiteX19" fmla="*/ 256479 w 443261"/>
                  <a:gd name="connsiteY19" fmla="*/ 2788 h 459988"/>
                  <a:gd name="connsiteX20" fmla="*/ 231388 w 443261"/>
                  <a:gd name="connsiteY20" fmla="*/ 13939 h 459988"/>
                  <a:gd name="connsiteX21" fmla="*/ 192359 w 443261"/>
                  <a:gd name="connsiteY21" fmla="*/ 0 h 459988"/>
                  <a:gd name="connsiteX22" fmla="*/ 170057 w 443261"/>
                  <a:gd name="connsiteY22" fmla="*/ 0 h 459988"/>
                  <a:gd name="connsiteX23" fmla="*/ 144966 w 443261"/>
                  <a:gd name="connsiteY23" fmla="*/ 22303 h 459988"/>
                  <a:gd name="connsiteX24" fmla="*/ 117088 w 443261"/>
                  <a:gd name="connsiteY24" fmla="*/ 19515 h 459988"/>
                  <a:gd name="connsiteX25" fmla="*/ 94786 w 443261"/>
                  <a:gd name="connsiteY25" fmla="*/ 27878 h 459988"/>
                  <a:gd name="connsiteX26" fmla="*/ 75271 w 443261"/>
                  <a:gd name="connsiteY26" fmla="*/ 55756 h 459988"/>
                  <a:gd name="connsiteX27" fmla="*/ 72483 w 443261"/>
                  <a:gd name="connsiteY27" fmla="*/ 64120 h 459988"/>
                  <a:gd name="connsiteX28" fmla="*/ 50181 w 443261"/>
                  <a:gd name="connsiteY28" fmla="*/ 75271 h 459988"/>
                  <a:gd name="connsiteX29" fmla="*/ 27879 w 443261"/>
                  <a:gd name="connsiteY29" fmla="*/ 103149 h 459988"/>
                  <a:gd name="connsiteX30" fmla="*/ 25091 w 443261"/>
                  <a:gd name="connsiteY30" fmla="*/ 142178 h 459988"/>
                  <a:gd name="connsiteX31" fmla="*/ 8364 w 443261"/>
                  <a:gd name="connsiteY31" fmla="*/ 164481 h 459988"/>
                  <a:gd name="connsiteX32" fmla="*/ 0 w 443261"/>
                  <a:gd name="connsiteY32" fmla="*/ 197934 h 459988"/>
                  <a:gd name="connsiteX33" fmla="*/ 5576 w 443261"/>
                  <a:gd name="connsiteY33" fmla="*/ 225813 h 459988"/>
                  <a:gd name="connsiteX34" fmla="*/ 16727 w 443261"/>
                  <a:gd name="connsiteY34" fmla="*/ 234176 h 459988"/>
                  <a:gd name="connsiteX35" fmla="*/ 33454 w 443261"/>
                  <a:gd name="connsiteY35" fmla="*/ 273205 h 459988"/>
                  <a:gd name="connsiteX36" fmla="*/ 55757 w 443261"/>
                  <a:gd name="connsiteY36" fmla="*/ 295508 h 459988"/>
                  <a:gd name="connsiteX37" fmla="*/ 80847 w 443261"/>
                  <a:gd name="connsiteY37" fmla="*/ 306659 h 459988"/>
                  <a:gd name="connsiteX38" fmla="*/ 100361 w 443261"/>
                  <a:gd name="connsiteY38" fmla="*/ 331749 h 459988"/>
                  <a:gd name="connsiteX39" fmla="*/ 114300 w 443261"/>
                  <a:gd name="connsiteY39" fmla="*/ 370778 h 459988"/>
                  <a:gd name="connsiteX40" fmla="*/ 117088 w 443261"/>
                  <a:gd name="connsiteY40" fmla="*/ 459988 h 4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3261" h="459988">
                    <a:moveTo>
                      <a:pt x="117088" y="459988"/>
                    </a:moveTo>
                    <a:lnTo>
                      <a:pt x="192359" y="370778"/>
                    </a:lnTo>
                    <a:lnTo>
                      <a:pt x="186783" y="284356"/>
                    </a:lnTo>
                    <a:lnTo>
                      <a:pt x="209086" y="259266"/>
                    </a:lnTo>
                    <a:lnTo>
                      <a:pt x="259266" y="248115"/>
                    </a:lnTo>
                    <a:lnTo>
                      <a:pt x="284357" y="259266"/>
                    </a:lnTo>
                    <a:lnTo>
                      <a:pt x="306659" y="253691"/>
                    </a:lnTo>
                    <a:lnTo>
                      <a:pt x="337325" y="245327"/>
                    </a:lnTo>
                    <a:lnTo>
                      <a:pt x="367991" y="250903"/>
                    </a:lnTo>
                    <a:lnTo>
                      <a:pt x="412596" y="234176"/>
                    </a:lnTo>
                    <a:lnTo>
                      <a:pt x="443261" y="197934"/>
                    </a:lnTo>
                    <a:lnTo>
                      <a:pt x="437686" y="136603"/>
                    </a:lnTo>
                    <a:lnTo>
                      <a:pt x="412596" y="94786"/>
                    </a:lnTo>
                    <a:lnTo>
                      <a:pt x="398657" y="89210"/>
                    </a:lnTo>
                    <a:lnTo>
                      <a:pt x="390293" y="61332"/>
                    </a:lnTo>
                    <a:lnTo>
                      <a:pt x="354052" y="36242"/>
                    </a:lnTo>
                    <a:lnTo>
                      <a:pt x="317810" y="36242"/>
                    </a:lnTo>
                    <a:lnTo>
                      <a:pt x="295508" y="16727"/>
                    </a:lnTo>
                    <a:lnTo>
                      <a:pt x="273205" y="0"/>
                    </a:lnTo>
                    <a:lnTo>
                      <a:pt x="256479" y="2788"/>
                    </a:lnTo>
                    <a:lnTo>
                      <a:pt x="231388" y="13939"/>
                    </a:lnTo>
                    <a:lnTo>
                      <a:pt x="192359" y="0"/>
                    </a:lnTo>
                    <a:lnTo>
                      <a:pt x="170057" y="0"/>
                    </a:lnTo>
                    <a:lnTo>
                      <a:pt x="144966" y="22303"/>
                    </a:lnTo>
                    <a:lnTo>
                      <a:pt x="117088" y="19515"/>
                    </a:lnTo>
                    <a:lnTo>
                      <a:pt x="94786" y="27878"/>
                    </a:lnTo>
                    <a:lnTo>
                      <a:pt x="75271" y="55756"/>
                    </a:lnTo>
                    <a:lnTo>
                      <a:pt x="72483" y="64120"/>
                    </a:lnTo>
                    <a:lnTo>
                      <a:pt x="50181" y="75271"/>
                    </a:lnTo>
                    <a:lnTo>
                      <a:pt x="27879" y="103149"/>
                    </a:lnTo>
                    <a:lnTo>
                      <a:pt x="25091" y="142178"/>
                    </a:lnTo>
                    <a:lnTo>
                      <a:pt x="8364" y="164481"/>
                    </a:lnTo>
                    <a:lnTo>
                      <a:pt x="0" y="197934"/>
                    </a:lnTo>
                    <a:lnTo>
                      <a:pt x="5576" y="225813"/>
                    </a:lnTo>
                    <a:lnTo>
                      <a:pt x="16727" y="234176"/>
                    </a:lnTo>
                    <a:lnTo>
                      <a:pt x="33454" y="273205"/>
                    </a:lnTo>
                    <a:lnTo>
                      <a:pt x="55757" y="295508"/>
                    </a:lnTo>
                    <a:lnTo>
                      <a:pt x="80847" y="306659"/>
                    </a:lnTo>
                    <a:lnTo>
                      <a:pt x="100361" y="331749"/>
                    </a:lnTo>
                    <a:lnTo>
                      <a:pt x="114300" y="370778"/>
                    </a:lnTo>
                    <a:cubicBezTo>
                      <a:pt x="115229" y="396798"/>
                      <a:pt x="116159" y="422817"/>
                      <a:pt x="117088" y="459988"/>
                    </a:cubicBezTo>
                    <a:close/>
                  </a:path>
                </a:pathLst>
              </a:custGeom>
              <a:gradFill rotWithShape="1">
                <a:gsLst>
                  <a:gs pos="0">
                    <a:srgbClr val="6F9AD3">
                      <a:tint val="100000"/>
                      <a:shade val="100000"/>
                      <a:satMod val="130000"/>
                    </a:srgbClr>
                  </a:gs>
                  <a:gs pos="100000">
                    <a:srgbClr val="6F9AD3">
                      <a:tint val="50000"/>
                      <a:shade val="100000"/>
                      <a:satMod val="350000"/>
                    </a:srgbClr>
                  </a:gs>
                </a:gsLst>
                <a:lin ang="16200000" scaled="0"/>
              </a:gradFill>
              <a:ln w="9525" cap="flat" cmpd="sng" algn="ctr">
                <a:solidFill>
                  <a:srgbClr val="6F9AD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2BDAB6AD-C53E-844C-68CB-7127F7995695}"/>
                  </a:ext>
                </a:extLst>
              </p:cNvPr>
              <p:cNvSpPr/>
              <p:nvPr/>
            </p:nvSpPr>
            <p:spPr>
              <a:xfrm>
                <a:off x="8180881" y="2988115"/>
                <a:ext cx="51686" cy="63357"/>
              </a:xfrm>
              <a:custGeom>
                <a:avLst/>
                <a:gdLst>
                  <a:gd name="connsiteX0" fmla="*/ 11151 w 86422"/>
                  <a:gd name="connsiteY0" fmla="*/ 105937 h 105937"/>
                  <a:gd name="connsiteX1" fmla="*/ 0 w 86422"/>
                  <a:gd name="connsiteY1" fmla="*/ 33454 h 105937"/>
                  <a:gd name="connsiteX2" fmla="*/ 19515 w 86422"/>
                  <a:gd name="connsiteY2" fmla="*/ 0 h 105937"/>
                  <a:gd name="connsiteX3" fmla="*/ 55756 w 86422"/>
                  <a:gd name="connsiteY3" fmla="*/ 0 h 105937"/>
                  <a:gd name="connsiteX4" fmla="*/ 86422 w 86422"/>
                  <a:gd name="connsiteY4" fmla="*/ 25090 h 105937"/>
                  <a:gd name="connsiteX5" fmla="*/ 69695 w 86422"/>
                  <a:gd name="connsiteY5" fmla="*/ 47393 h 105937"/>
                  <a:gd name="connsiteX6" fmla="*/ 44605 w 86422"/>
                  <a:gd name="connsiteY6" fmla="*/ 64120 h 105937"/>
                  <a:gd name="connsiteX7" fmla="*/ 11151 w 86422"/>
                  <a:gd name="connsiteY7" fmla="*/ 105937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22" h="105937">
                    <a:moveTo>
                      <a:pt x="11151" y="105937"/>
                    </a:moveTo>
                    <a:lnTo>
                      <a:pt x="0" y="33454"/>
                    </a:lnTo>
                    <a:lnTo>
                      <a:pt x="19515" y="0"/>
                    </a:lnTo>
                    <a:lnTo>
                      <a:pt x="55756" y="0"/>
                    </a:lnTo>
                    <a:lnTo>
                      <a:pt x="86422" y="25090"/>
                    </a:lnTo>
                    <a:lnTo>
                      <a:pt x="69695" y="47393"/>
                    </a:lnTo>
                    <a:lnTo>
                      <a:pt x="44605" y="64120"/>
                    </a:lnTo>
                    <a:lnTo>
                      <a:pt x="11151" y="105937"/>
                    </a:lnTo>
                    <a:close/>
                  </a:path>
                </a:pathLst>
              </a:custGeom>
              <a:solidFill>
                <a:srgbClr val="B6D255"/>
              </a:solidFill>
              <a:ln w="9525" cap="flat" cmpd="sng" algn="ctr">
                <a:solidFill>
                  <a:srgbClr val="B6D255"/>
                </a:solidFill>
                <a:prstDash val="solid"/>
              </a:ln>
              <a:effectLst>
                <a:glow rad="101600">
                  <a:srgbClr val="B6D255">
                    <a:satMod val="175000"/>
                    <a:alpha val="40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2">
                <a:extLst>
                  <a:ext uri="{FF2B5EF4-FFF2-40B4-BE49-F238E27FC236}">
                    <a16:creationId xmlns:a16="http://schemas.microsoft.com/office/drawing/2014/main" id="{AFDF57F8-FF0A-E83D-FB81-45757BB233BE}"/>
                  </a:ext>
                </a:extLst>
              </p:cNvPr>
              <p:cNvPicPr>
                <a:picLocks noChangeAspect="1" noChangeArrowheads="1"/>
              </p:cNvPicPr>
              <p:nvPr/>
            </p:nvPicPr>
            <p:blipFill>
              <a:blip r:embed="rId4">
                <a:clrChange>
                  <a:clrFrom>
                    <a:srgbClr val="FAFAFA"/>
                  </a:clrFrom>
                  <a:clrTo>
                    <a:srgbClr val="FAFAFA">
                      <a:alpha val="0"/>
                    </a:srgbClr>
                  </a:clrTo>
                </a:clrChange>
                <a:duotone>
                  <a:srgbClr val="6F9AD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047572" y="2800586"/>
                <a:ext cx="449206" cy="5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1" name="Straight Connector 20">
              <a:extLst>
                <a:ext uri="{FF2B5EF4-FFF2-40B4-BE49-F238E27FC236}">
                  <a16:creationId xmlns:a16="http://schemas.microsoft.com/office/drawing/2014/main" id="{C90D6E36-D3CF-9747-5090-F271DD24433E}"/>
                </a:ext>
              </a:extLst>
            </p:cNvPr>
            <p:cNvCxnSpPr>
              <a:cxnSpLocks/>
            </p:cNvCxnSpPr>
            <p:nvPr/>
          </p:nvCxnSpPr>
          <p:spPr>
            <a:xfrm flipH="1" flipV="1">
              <a:off x="9928615" y="760555"/>
              <a:ext cx="417973" cy="1167919"/>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04FB43-8F49-33C6-368E-E08D543DA67B}"/>
                </a:ext>
              </a:extLst>
            </p:cNvPr>
            <p:cNvCxnSpPr>
              <a:cxnSpLocks/>
            </p:cNvCxnSpPr>
            <p:nvPr/>
          </p:nvCxnSpPr>
          <p:spPr>
            <a:xfrm flipH="1" flipV="1">
              <a:off x="9950059" y="743221"/>
              <a:ext cx="541706" cy="702295"/>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524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Top Corners Rounded 40">
            <a:extLst>
              <a:ext uri="{FF2B5EF4-FFF2-40B4-BE49-F238E27FC236}">
                <a16:creationId xmlns:a16="http://schemas.microsoft.com/office/drawing/2014/main" id="{864F07FF-7D25-B023-47EF-C57A70EC65AD}"/>
              </a:ext>
            </a:extLst>
          </p:cNvPr>
          <p:cNvSpPr/>
          <p:nvPr/>
        </p:nvSpPr>
        <p:spPr>
          <a:xfrm rot="5400000" flipH="1">
            <a:off x="2337910" y="1213505"/>
            <a:ext cx="2135950" cy="6811773"/>
          </a:xfrm>
          <a:prstGeom prst="round2SameRect">
            <a:avLst>
              <a:gd name="adj1" fmla="val 9988"/>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763CA6F9-AA96-1CDF-71DB-57C484B8C586}"/>
              </a:ext>
            </a:extLst>
          </p:cNvPr>
          <p:cNvGrpSpPr/>
          <p:nvPr/>
        </p:nvGrpSpPr>
        <p:grpSpPr>
          <a:xfrm>
            <a:off x="8179361" y="1309792"/>
            <a:ext cx="3490496" cy="2872988"/>
            <a:chOff x="8179361" y="1380124"/>
            <a:chExt cx="3490496" cy="2872988"/>
          </a:xfrm>
        </p:grpSpPr>
        <p:sp>
          <p:nvSpPr>
            <p:cNvPr id="61" name="Rectangle: Top Corners Rounded 60">
              <a:extLst>
                <a:ext uri="{FF2B5EF4-FFF2-40B4-BE49-F238E27FC236}">
                  <a16:creationId xmlns:a16="http://schemas.microsoft.com/office/drawing/2014/main" id="{AD844590-AAED-14F1-AF35-C2440902CE01}"/>
                </a:ext>
              </a:extLst>
            </p:cNvPr>
            <p:cNvSpPr/>
            <p:nvPr/>
          </p:nvSpPr>
          <p:spPr>
            <a:xfrm rot="16200000">
              <a:off x="8488115" y="1071370"/>
              <a:ext cx="2872988" cy="3490496"/>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B6183819-AD75-0ACA-CE2A-8FDAEBE9C934}"/>
                </a:ext>
              </a:extLst>
            </p:cNvPr>
            <p:cNvGrpSpPr/>
            <p:nvPr/>
          </p:nvGrpSpPr>
          <p:grpSpPr>
            <a:xfrm>
              <a:off x="8432775" y="1578576"/>
              <a:ext cx="2993726" cy="1641652"/>
              <a:chOff x="7642016" y="3190193"/>
              <a:chExt cx="3530962" cy="1936254"/>
            </a:xfrm>
          </p:grpSpPr>
          <p:pic>
            <p:nvPicPr>
              <p:cNvPr id="26" name="Picture 2">
                <a:extLst>
                  <a:ext uri="{FF2B5EF4-FFF2-40B4-BE49-F238E27FC236}">
                    <a16:creationId xmlns:a16="http://schemas.microsoft.com/office/drawing/2014/main" id="{F45B0B69-B1CE-760A-7A5B-6A81ED146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9" t="-133" r="6749" b="30318"/>
              <a:stretch/>
            </p:blipFill>
            <p:spPr bwMode="auto">
              <a:xfrm>
                <a:off x="7642141" y="3190193"/>
                <a:ext cx="1091044" cy="137627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77691F6B-F1D7-BF1B-EDBA-A1DFE57EBB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0" t="5769" r="7904" b="20943"/>
              <a:stretch/>
            </p:blipFill>
            <p:spPr bwMode="auto">
              <a:xfrm>
                <a:off x="10081937" y="3191511"/>
                <a:ext cx="1091041" cy="137363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5985ACF5-3499-2060-74AB-0EE6EB878E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12" r="15685" b="39910"/>
              <a:stretch/>
            </p:blipFill>
            <p:spPr bwMode="auto">
              <a:xfrm>
                <a:off x="8876136" y="3191508"/>
                <a:ext cx="1091046" cy="137364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968B86F-5B3A-FA7D-7FC2-312DF6383D1B}"/>
                  </a:ext>
                </a:extLst>
              </p:cNvPr>
              <p:cNvSpPr txBox="1"/>
              <p:nvPr/>
            </p:nvSpPr>
            <p:spPr>
              <a:xfrm>
                <a:off x="7642016" y="4581934"/>
                <a:ext cx="1091293" cy="544513"/>
              </a:xfrm>
              <a:prstGeom prst="rect">
                <a:avLst/>
              </a:prstGeom>
              <a:noFill/>
            </p:spPr>
            <p:txBody>
              <a:bodyPr wrap="none" rtlCol="0">
                <a:spAutoFit/>
              </a:bodyPr>
              <a:lstStyle/>
              <a:p>
                <a:pPr algn="ctr"/>
                <a:r>
                  <a:rPr lang="en-GB" sz="1200" b="1" dirty="0">
                    <a:solidFill>
                      <a:schemeClr val="accent5"/>
                    </a:solidFill>
                  </a:rPr>
                  <a:t>Harry F.</a:t>
                </a:r>
              </a:p>
              <a:p>
                <a:pPr algn="ctr"/>
                <a:r>
                  <a:rPr lang="en-GB" sz="1200" b="1" dirty="0">
                    <a:solidFill>
                      <a:schemeClr val="accent5"/>
                    </a:solidFill>
                  </a:rPr>
                  <a:t>Klinefelter</a:t>
                </a:r>
              </a:p>
            </p:txBody>
          </p:sp>
          <p:sp>
            <p:nvSpPr>
              <p:cNvPr id="34" name="TextBox 33">
                <a:extLst>
                  <a:ext uri="{FF2B5EF4-FFF2-40B4-BE49-F238E27FC236}">
                    <a16:creationId xmlns:a16="http://schemas.microsoft.com/office/drawing/2014/main" id="{740DA4FB-A5AA-6188-B11B-91400387590A}"/>
                  </a:ext>
                </a:extLst>
              </p:cNvPr>
              <p:cNvSpPr txBox="1"/>
              <p:nvPr/>
            </p:nvSpPr>
            <p:spPr>
              <a:xfrm>
                <a:off x="8824966" y="4581934"/>
                <a:ext cx="1193389" cy="544513"/>
              </a:xfrm>
              <a:prstGeom prst="rect">
                <a:avLst/>
              </a:prstGeom>
              <a:noFill/>
            </p:spPr>
            <p:txBody>
              <a:bodyPr wrap="none" rtlCol="0">
                <a:spAutoFit/>
              </a:bodyPr>
              <a:lstStyle/>
              <a:p>
                <a:pPr algn="ctr"/>
                <a:r>
                  <a:rPr lang="en-GB" sz="1200" b="1" dirty="0">
                    <a:solidFill>
                      <a:schemeClr val="accent5"/>
                    </a:solidFill>
                  </a:rPr>
                  <a:t>Edward C.</a:t>
                </a:r>
              </a:p>
              <a:p>
                <a:pPr algn="ctr"/>
                <a:r>
                  <a:rPr lang="en-GB" sz="1200" b="1" dirty="0" err="1">
                    <a:solidFill>
                      <a:schemeClr val="accent5"/>
                    </a:solidFill>
                  </a:rPr>
                  <a:t>Reifenstein</a:t>
                </a:r>
                <a:endParaRPr lang="en-GB" sz="1200" b="1" dirty="0">
                  <a:solidFill>
                    <a:schemeClr val="accent5"/>
                  </a:solidFill>
                </a:endParaRPr>
              </a:p>
            </p:txBody>
          </p:sp>
          <p:sp>
            <p:nvSpPr>
              <p:cNvPr id="35" name="TextBox 34">
                <a:extLst>
                  <a:ext uri="{FF2B5EF4-FFF2-40B4-BE49-F238E27FC236}">
                    <a16:creationId xmlns:a16="http://schemas.microsoft.com/office/drawing/2014/main" id="{8A6AFF89-3A27-8892-AE36-2E7D8648DF5E}"/>
                  </a:ext>
                </a:extLst>
              </p:cNvPr>
              <p:cNvSpPr txBox="1"/>
              <p:nvPr/>
            </p:nvSpPr>
            <p:spPr>
              <a:xfrm>
                <a:off x="10171619" y="4581934"/>
                <a:ext cx="911681" cy="544513"/>
              </a:xfrm>
              <a:prstGeom prst="rect">
                <a:avLst/>
              </a:prstGeom>
              <a:noFill/>
            </p:spPr>
            <p:txBody>
              <a:bodyPr wrap="none" rtlCol="0">
                <a:spAutoFit/>
              </a:bodyPr>
              <a:lstStyle/>
              <a:p>
                <a:pPr algn="ctr"/>
                <a:r>
                  <a:rPr lang="en-GB" sz="1200" b="1" dirty="0">
                    <a:solidFill>
                      <a:schemeClr val="accent5"/>
                    </a:solidFill>
                  </a:rPr>
                  <a:t>Fuller</a:t>
                </a:r>
              </a:p>
              <a:p>
                <a:pPr algn="ctr"/>
                <a:r>
                  <a:rPr lang="en-GB" sz="1200" b="1" dirty="0">
                    <a:solidFill>
                      <a:schemeClr val="accent5"/>
                    </a:solidFill>
                  </a:rPr>
                  <a:t>Albright</a:t>
                </a:r>
              </a:p>
            </p:txBody>
          </p:sp>
        </p:grpSp>
        <p:sp>
          <p:nvSpPr>
            <p:cNvPr id="60" name="TextBox 59">
              <a:extLst>
                <a:ext uri="{FF2B5EF4-FFF2-40B4-BE49-F238E27FC236}">
                  <a16:creationId xmlns:a16="http://schemas.microsoft.com/office/drawing/2014/main" id="{9BE9117A-D0E3-3C2B-F276-9C9871CBE28D}"/>
                </a:ext>
              </a:extLst>
            </p:cNvPr>
            <p:cNvSpPr txBox="1"/>
            <p:nvPr/>
          </p:nvSpPr>
          <p:spPr>
            <a:xfrm>
              <a:off x="8432775" y="3271029"/>
              <a:ext cx="3237082" cy="852541"/>
            </a:xfrm>
            <a:prstGeom prst="rect">
              <a:avLst/>
            </a:prstGeom>
            <a:noFill/>
          </p:spPr>
          <p:txBody>
            <a:bodyPr wrap="square" rtlCol="0">
              <a:spAutoFit/>
            </a:bodyPr>
            <a:lstStyle/>
            <a:p>
              <a:pPr marL="228600" indent="-228600">
                <a:lnSpc>
                  <a:spcPct val="95000"/>
                </a:lnSpc>
                <a:spcBef>
                  <a:spcPts val="1000"/>
                </a:spcBef>
                <a:buClr>
                  <a:srgbClr val="006EAB"/>
                </a:buClr>
                <a:buFont typeface="Wingdings" panose="05000000000000000000" pitchFamily="2" charset="2"/>
                <a:buChar char="§"/>
                <a:defRPr/>
              </a:pPr>
              <a:r>
                <a:rPr lang="en-GB" sz="1300" b="1" dirty="0"/>
                <a:t>First described in 1942</a:t>
              </a:r>
              <a:r>
                <a:rPr lang="en-GB" sz="1300" dirty="0">
                  <a:solidFill>
                    <a:srgbClr val="E7E6E6">
                      <a:lumMod val="25000"/>
                    </a:srgbClr>
                  </a:solidFill>
                </a:rPr>
                <a:t> in 9 men with gynaecomastia, small testes, azoospermia and elevated gonadotropin levels</a:t>
              </a:r>
              <a:r>
                <a:rPr lang="en-GB" sz="1300" baseline="30000" dirty="0">
                  <a:solidFill>
                    <a:srgbClr val="E7E6E6">
                      <a:lumMod val="25000"/>
                    </a:srgbClr>
                  </a:solidFill>
                </a:rPr>
                <a:t>1,2</a:t>
              </a:r>
            </a:p>
          </p:txBody>
        </p:sp>
      </p:gr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Overview of Klinefelter syndrome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6122978"/>
            <a:ext cx="7660192" cy="230832"/>
          </a:xfrm>
          <a:prstGeom prst="rect">
            <a:avLst/>
          </a:prstGeom>
          <a:noFill/>
        </p:spPr>
        <p:txBody>
          <a:bodyPr wrap="square" rtlCol="0" anchor="b">
            <a:spAutoFit/>
          </a:bodyPr>
          <a:lstStyle/>
          <a:p>
            <a:r>
              <a:rPr lang="en-GB" sz="900" b="1" dirty="0">
                <a:solidFill>
                  <a:srgbClr val="005294"/>
                </a:solidFill>
              </a:rPr>
              <a:t>1.</a:t>
            </a:r>
            <a:r>
              <a:rPr lang="en-GB" sz="900" dirty="0">
                <a:solidFill>
                  <a:srgbClr val="005294"/>
                </a:solidFill>
              </a:rPr>
              <a:t> Smyth CM, </a:t>
            </a:r>
            <a:r>
              <a:rPr lang="en-GB" sz="900" dirty="0" err="1">
                <a:solidFill>
                  <a:srgbClr val="005294"/>
                </a:solidFill>
              </a:rPr>
              <a:t>Bremner</a:t>
            </a:r>
            <a:r>
              <a:rPr lang="en-GB" sz="900" dirty="0">
                <a:solidFill>
                  <a:srgbClr val="005294"/>
                </a:solidFill>
              </a:rPr>
              <a:t> WJ. </a:t>
            </a:r>
            <a:r>
              <a:rPr lang="en-GB" sz="900" i="1" dirty="0">
                <a:solidFill>
                  <a:srgbClr val="005294"/>
                </a:solidFill>
              </a:rPr>
              <a:t>Arch Intern Med</a:t>
            </a:r>
            <a:r>
              <a:rPr lang="en-GB" sz="900" dirty="0">
                <a:solidFill>
                  <a:srgbClr val="005294"/>
                </a:solidFill>
              </a:rPr>
              <a:t> 1998;158:1309–14; </a:t>
            </a:r>
            <a:r>
              <a:rPr lang="en-GB" sz="900" b="1" dirty="0">
                <a:solidFill>
                  <a:srgbClr val="005294"/>
                </a:solidFill>
              </a:rPr>
              <a:t>2.</a:t>
            </a:r>
            <a:r>
              <a:rPr lang="en-GB" sz="900" dirty="0">
                <a:solidFill>
                  <a:srgbClr val="005294"/>
                </a:solidFill>
              </a:rPr>
              <a:t> </a:t>
            </a:r>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6250375" cy="21908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Clr>
                <a:srgbClr val="006EAB"/>
              </a:buClr>
              <a:defRPr/>
            </a:pPr>
            <a:r>
              <a:rPr lang="en-GB" sz="1800" dirty="0">
                <a:solidFill>
                  <a:srgbClr val="E7E6E6">
                    <a:lumMod val="25000"/>
                  </a:srgbClr>
                </a:solidFill>
              </a:rPr>
              <a:t>The </a:t>
            </a:r>
            <a:r>
              <a:rPr lang="en-GB" sz="1800" b="1" dirty="0">
                <a:solidFill>
                  <a:schemeClr val="tx1"/>
                </a:solidFill>
              </a:rPr>
              <a:t>most common</a:t>
            </a:r>
            <a:r>
              <a:rPr lang="en-GB" sz="1800" dirty="0">
                <a:solidFill>
                  <a:srgbClr val="E7E6E6">
                    <a:lumMod val="25000"/>
                  </a:srgbClr>
                </a:solidFill>
              </a:rPr>
              <a:t> sex chromosome disorder</a:t>
            </a:r>
            <a:r>
              <a:rPr lang="en-GB" sz="1800" baseline="30000" dirty="0">
                <a:solidFill>
                  <a:srgbClr val="E7E6E6">
                    <a:lumMod val="25000"/>
                  </a:srgbClr>
                </a:solidFill>
              </a:rPr>
              <a:t>1,2</a:t>
            </a:r>
          </a:p>
          <a:p>
            <a:pPr>
              <a:lnSpc>
                <a:spcPct val="95000"/>
              </a:lnSpc>
              <a:buClr>
                <a:srgbClr val="006EAB"/>
              </a:buClr>
              <a:defRPr/>
            </a:pPr>
            <a:r>
              <a:rPr lang="en-GB" sz="1800" dirty="0">
                <a:solidFill>
                  <a:srgbClr val="E7E6E6">
                    <a:lumMod val="25000"/>
                  </a:srgbClr>
                </a:solidFill>
              </a:rPr>
              <a:t>Affected males carry an </a:t>
            </a:r>
            <a:r>
              <a:rPr lang="en-GB" sz="1800" b="1" dirty="0">
                <a:solidFill>
                  <a:schemeClr val="tx1"/>
                </a:solidFill>
              </a:rPr>
              <a:t>additional X chromosome</a:t>
            </a:r>
            <a:r>
              <a:rPr lang="en-GB" sz="1800" dirty="0">
                <a:solidFill>
                  <a:srgbClr val="E7E6E6">
                    <a:lumMod val="25000"/>
                  </a:srgbClr>
                </a:solidFill>
              </a:rPr>
              <a:t>, which results in male hypogonadism, androgen deficiency and impaired spermatogenesis</a:t>
            </a:r>
            <a:r>
              <a:rPr lang="en-GB" sz="1800" baseline="30000" dirty="0">
                <a:solidFill>
                  <a:srgbClr val="E7E6E6">
                    <a:lumMod val="25000"/>
                  </a:srgbClr>
                </a:solidFill>
              </a:rPr>
              <a:t>1</a:t>
            </a:r>
          </a:p>
          <a:p>
            <a:pPr>
              <a:lnSpc>
                <a:spcPct val="95000"/>
              </a:lnSpc>
              <a:buClr>
                <a:srgbClr val="006EAB"/>
              </a:buClr>
              <a:defRPr/>
            </a:pPr>
            <a:r>
              <a:rPr lang="en-GB" sz="1800" dirty="0">
                <a:solidFill>
                  <a:srgbClr val="E7E6E6">
                    <a:lumMod val="25000"/>
                  </a:srgbClr>
                </a:solidFill>
              </a:rPr>
              <a:t>Classic signs include </a:t>
            </a:r>
            <a:r>
              <a:rPr lang="en-GB" sz="1800" b="1" dirty="0">
                <a:solidFill>
                  <a:schemeClr val="tx1"/>
                </a:solidFill>
              </a:rPr>
              <a:t>gynaecomastia</a:t>
            </a:r>
            <a:r>
              <a:rPr lang="en-GB" sz="1800" dirty="0">
                <a:solidFill>
                  <a:srgbClr val="E7E6E6">
                    <a:lumMod val="25000"/>
                  </a:srgbClr>
                </a:solidFill>
              </a:rPr>
              <a:t>, </a:t>
            </a:r>
            <a:r>
              <a:rPr lang="en-GB" sz="1800" b="1" dirty="0">
                <a:solidFill>
                  <a:schemeClr val="tx1"/>
                </a:solidFill>
              </a:rPr>
              <a:t>small testes</a:t>
            </a:r>
            <a:r>
              <a:rPr lang="en-GB" sz="1800" dirty="0">
                <a:solidFill>
                  <a:srgbClr val="E7E6E6">
                    <a:lumMod val="25000"/>
                  </a:srgbClr>
                </a:solidFill>
              </a:rPr>
              <a:t>, </a:t>
            </a:r>
            <a:r>
              <a:rPr lang="en-GB" sz="1800" b="1" dirty="0">
                <a:solidFill>
                  <a:schemeClr val="tx1"/>
                </a:solidFill>
              </a:rPr>
              <a:t>sparse body hair</a:t>
            </a:r>
            <a:r>
              <a:rPr lang="en-GB" sz="1800" dirty="0">
                <a:solidFill>
                  <a:srgbClr val="E7E6E6">
                    <a:lumMod val="25000"/>
                  </a:srgbClr>
                </a:solidFill>
              </a:rPr>
              <a:t>, </a:t>
            </a:r>
            <a:r>
              <a:rPr lang="en-GB" sz="1800" b="1" dirty="0">
                <a:solidFill>
                  <a:schemeClr val="tx1"/>
                </a:solidFill>
              </a:rPr>
              <a:t>tall stature</a:t>
            </a:r>
            <a:r>
              <a:rPr lang="en-GB" sz="1800" dirty="0">
                <a:solidFill>
                  <a:srgbClr val="E7E6E6">
                    <a:lumMod val="25000"/>
                  </a:srgbClr>
                </a:solidFill>
              </a:rPr>
              <a:t> and </a:t>
            </a:r>
            <a:r>
              <a:rPr lang="en-GB" sz="1800" b="1" dirty="0">
                <a:solidFill>
                  <a:schemeClr val="tx1"/>
                </a:solidFill>
              </a:rPr>
              <a:t>infertility</a:t>
            </a:r>
            <a:r>
              <a:rPr lang="en-GB" sz="1800" dirty="0">
                <a:solidFill>
                  <a:srgbClr val="E7E6E6">
                    <a:lumMod val="25000"/>
                  </a:srgbClr>
                </a:solidFill>
              </a:rPr>
              <a:t>, </a:t>
            </a:r>
            <a:br>
              <a:rPr lang="en-GB" sz="1800" dirty="0">
                <a:solidFill>
                  <a:srgbClr val="E7E6E6">
                    <a:lumMod val="25000"/>
                  </a:srgbClr>
                </a:solidFill>
              </a:rPr>
            </a:br>
            <a:r>
              <a:rPr lang="en-GB" sz="1800" dirty="0">
                <a:solidFill>
                  <a:srgbClr val="E7E6E6">
                    <a:lumMod val="25000"/>
                  </a:srgbClr>
                </a:solidFill>
              </a:rPr>
              <a:t>but not all individuals will show these features</a:t>
            </a:r>
            <a:r>
              <a:rPr lang="en-GB" sz="1800" baseline="30000" dirty="0">
                <a:solidFill>
                  <a:srgbClr val="E7E6E6">
                    <a:lumMod val="25000"/>
                  </a:srgbClr>
                </a:solidFill>
              </a:rPr>
              <a:t>1</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pic>
        <p:nvPicPr>
          <p:cNvPr id="36" name="Graphic 35">
            <a:extLst>
              <a:ext uri="{FF2B5EF4-FFF2-40B4-BE49-F238E27FC236}">
                <a16:creationId xmlns:a16="http://schemas.microsoft.com/office/drawing/2014/main" id="{DCF43199-FAD1-7723-B761-98A5F8484ED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98385" y="4236830"/>
            <a:ext cx="1195571" cy="1195571"/>
          </a:xfrm>
          <a:prstGeom prst="rect">
            <a:avLst/>
          </a:prstGeom>
        </p:spPr>
      </p:pic>
      <p:sp>
        <p:nvSpPr>
          <p:cNvPr id="37" name="TextBox 36">
            <a:extLst>
              <a:ext uri="{FF2B5EF4-FFF2-40B4-BE49-F238E27FC236}">
                <a16:creationId xmlns:a16="http://schemas.microsoft.com/office/drawing/2014/main" id="{A77AB97E-5212-E6AE-264E-7450D2F008F0}"/>
              </a:ext>
            </a:extLst>
          </p:cNvPr>
          <p:cNvSpPr txBox="1"/>
          <p:nvPr/>
        </p:nvSpPr>
        <p:spPr>
          <a:xfrm>
            <a:off x="285626" y="3686907"/>
            <a:ext cx="6526146" cy="400110"/>
          </a:xfrm>
          <a:prstGeom prst="rect">
            <a:avLst/>
          </a:prstGeom>
          <a:noFill/>
        </p:spPr>
        <p:txBody>
          <a:bodyPr wrap="none" rtlCol="0">
            <a:spAutoFit/>
          </a:bodyPr>
          <a:lstStyle/>
          <a:p>
            <a:r>
              <a:rPr lang="en-GB" sz="2000" b="1" dirty="0"/>
              <a:t>Karyotyping individuals with Klinefelter syndrome</a:t>
            </a:r>
            <a:r>
              <a:rPr lang="en-GB" sz="2000" baseline="30000" dirty="0"/>
              <a:t>2</a:t>
            </a:r>
          </a:p>
        </p:txBody>
      </p:sp>
      <p:grpSp>
        <p:nvGrpSpPr>
          <p:cNvPr id="65" name="Group 64">
            <a:extLst>
              <a:ext uri="{FF2B5EF4-FFF2-40B4-BE49-F238E27FC236}">
                <a16:creationId xmlns:a16="http://schemas.microsoft.com/office/drawing/2014/main" id="{0BE4FA49-3B61-B0B8-ABCC-9609F3058724}"/>
              </a:ext>
            </a:extLst>
          </p:cNvPr>
          <p:cNvGrpSpPr/>
          <p:nvPr/>
        </p:nvGrpSpPr>
        <p:grpSpPr>
          <a:xfrm>
            <a:off x="1632991" y="4239241"/>
            <a:ext cx="1768433" cy="1208734"/>
            <a:chOff x="1579651" y="4041271"/>
            <a:chExt cx="1768433" cy="1208734"/>
          </a:xfrm>
        </p:grpSpPr>
        <p:sp>
          <p:nvSpPr>
            <p:cNvPr id="38" name="TextBox 37">
              <a:extLst>
                <a:ext uri="{FF2B5EF4-FFF2-40B4-BE49-F238E27FC236}">
                  <a16:creationId xmlns:a16="http://schemas.microsoft.com/office/drawing/2014/main" id="{E63736B2-2F6A-DA92-6F11-609CCBA52136}"/>
                </a:ext>
              </a:extLst>
            </p:cNvPr>
            <p:cNvSpPr txBox="1"/>
            <p:nvPr/>
          </p:nvSpPr>
          <p:spPr>
            <a:xfrm>
              <a:off x="1579651" y="4665230"/>
              <a:ext cx="1768433" cy="584775"/>
            </a:xfrm>
            <a:prstGeom prst="rect">
              <a:avLst/>
            </a:prstGeom>
            <a:noFill/>
          </p:spPr>
          <p:txBody>
            <a:bodyPr wrap="none" rtlCol="0" anchor="ctr">
              <a:spAutoFit/>
            </a:bodyPr>
            <a:lstStyle/>
            <a:p>
              <a:r>
                <a:rPr lang="en-GB" sz="3200" b="1" dirty="0"/>
                <a:t>85–90%</a:t>
              </a:r>
            </a:p>
          </p:txBody>
        </p:sp>
        <p:sp>
          <p:nvSpPr>
            <p:cNvPr id="42" name="TextBox 41">
              <a:extLst>
                <a:ext uri="{FF2B5EF4-FFF2-40B4-BE49-F238E27FC236}">
                  <a16:creationId xmlns:a16="http://schemas.microsoft.com/office/drawing/2014/main" id="{5F660140-38B5-4D32-441F-D0212D3634DE}"/>
                </a:ext>
              </a:extLst>
            </p:cNvPr>
            <p:cNvSpPr txBox="1"/>
            <p:nvPr/>
          </p:nvSpPr>
          <p:spPr>
            <a:xfrm>
              <a:off x="1692722" y="4041271"/>
              <a:ext cx="1284326" cy="523220"/>
            </a:xfrm>
            <a:prstGeom prst="rect">
              <a:avLst/>
            </a:prstGeom>
            <a:noFill/>
          </p:spPr>
          <p:txBody>
            <a:bodyPr wrap="none" rtlCol="0" anchor="ctr">
              <a:spAutoFit/>
            </a:bodyPr>
            <a:lstStyle/>
            <a:p>
              <a:pPr algn="ctr"/>
              <a:r>
                <a:rPr lang="en-GB" sz="2800" b="1" dirty="0">
                  <a:solidFill>
                    <a:schemeClr val="accent5"/>
                  </a:solidFill>
                </a:rPr>
                <a:t>47,XXY</a:t>
              </a:r>
            </a:p>
          </p:txBody>
        </p:sp>
      </p:grpSp>
      <p:grpSp>
        <p:nvGrpSpPr>
          <p:cNvPr id="64" name="Group 63">
            <a:extLst>
              <a:ext uri="{FF2B5EF4-FFF2-40B4-BE49-F238E27FC236}">
                <a16:creationId xmlns:a16="http://schemas.microsoft.com/office/drawing/2014/main" id="{50626247-5D27-2850-2153-ECC7F95C31A2}"/>
              </a:ext>
            </a:extLst>
          </p:cNvPr>
          <p:cNvGrpSpPr/>
          <p:nvPr/>
        </p:nvGrpSpPr>
        <p:grpSpPr>
          <a:xfrm>
            <a:off x="3527010" y="4319846"/>
            <a:ext cx="1276311" cy="1047524"/>
            <a:chOff x="3657754" y="4110148"/>
            <a:chExt cx="1276311" cy="1047524"/>
          </a:xfrm>
        </p:grpSpPr>
        <p:sp>
          <p:nvSpPr>
            <p:cNvPr id="39" name="TextBox 38">
              <a:extLst>
                <a:ext uri="{FF2B5EF4-FFF2-40B4-BE49-F238E27FC236}">
                  <a16:creationId xmlns:a16="http://schemas.microsoft.com/office/drawing/2014/main" id="{9A8E45CD-65A2-7851-8BF0-ED6B209B0554}"/>
                </a:ext>
              </a:extLst>
            </p:cNvPr>
            <p:cNvSpPr txBox="1"/>
            <p:nvPr/>
          </p:nvSpPr>
          <p:spPr>
            <a:xfrm>
              <a:off x="3894780" y="4757562"/>
              <a:ext cx="835485" cy="400110"/>
            </a:xfrm>
            <a:prstGeom prst="rect">
              <a:avLst/>
            </a:prstGeom>
            <a:noFill/>
          </p:spPr>
          <p:txBody>
            <a:bodyPr wrap="none" rtlCol="0" anchor="ctr">
              <a:spAutoFit/>
            </a:bodyPr>
            <a:lstStyle/>
            <a:p>
              <a:pPr algn="ctr"/>
              <a:r>
                <a:rPr lang="en-GB" sz="2000" b="1" dirty="0"/>
                <a:t>6–7%</a:t>
              </a:r>
            </a:p>
          </p:txBody>
        </p:sp>
        <p:sp>
          <p:nvSpPr>
            <p:cNvPr id="43" name="TextBox 42">
              <a:extLst>
                <a:ext uri="{FF2B5EF4-FFF2-40B4-BE49-F238E27FC236}">
                  <a16:creationId xmlns:a16="http://schemas.microsoft.com/office/drawing/2014/main" id="{30D42DFC-11BE-A065-4407-67896F16F308}"/>
                </a:ext>
              </a:extLst>
            </p:cNvPr>
            <p:cNvSpPr txBox="1"/>
            <p:nvPr/>
          </p:nvSpPr>
          <p:spPr>
            <a:xfrm>
              <a:off x="3657754" y="4110148"/>
              <a:ext cx="1276311" cy="477054"/>
            </a:xfrm>
            <a:prstGeom prst="rect">
              <a:avLst/>
            </a:prstGeom>
            <a:noFill/>
          </p:spPr>
          <p:txBody>
            <a:bodyPr wrap="none" rtlCol="0" anchor="t">
              <a:spAutoFit/>
            </a:bodyPr>
            <a:lstStyle/>
            <a:p>
              <a:pPr algn="ctr"/>
              <a:r>
                <a:rPr lang="en-GB" sz="1400" b="1" dirty="0">
                  <a:solidFill>
                    <a:schemeClr val="accent5"/>
                  </a:solidFill>
                </a:rPr>
                <a:t>46,XY/47,XXY</a:t>
              </a:r>
            </a:p>
            <a:p>
              <a:pPr algn="ctr"/>
              <a:r>
                <a:rPr lang="en-GB" sz="1050" dirty="0">
                  <a:solidFill>
                    <a:schemeClr val="accent5"/>
                  </a:solidFill>
                </a:rPr>
                <a:t> mosaicism</a:t>
              </a:r>
            </a:p>
          </p:txBody>
        </p:sp>
      </p:grpSp>
      <p:grpSp>
        <p:nvGrpSpPr>
          <p:cNvPr id="63" name="Group 62">
            <a:extLst>
              <a:ext uri="{FF2B5EF4-FFF2-40B4-BE49-F238E27FC236}">
                <a16:creationId xmlns:a16="http://schemas.microsoft.com/office/drawing/2014/main" id="{7ABD5AF3-8C57-D42E-97F8-C790A3360C60}"/>
              </a:ext>
            </a:extLst>
          </p:cNvPr>
          <p:cNvGrpSpPr/>
          <p:nvPr/>
        </p:nvGrpSpPr>
        <p:grpSpPr>
          <a:xfrm>
            <a:off x="4569240" y="4110148"/>
            <a:ext cx="2381010" cy="1466921"/>
            <a:chOff x="4630200" y="4110148"/>
            <a:chExt cx="2381010" cy="1466921"/>
          </a:xfrm>
        </p:grpSpPr>
        <p:sp>
          <p:nvSpPr>
            <p:cNvPr id="40" name="TextBox 39">
              <a:extLst>
                <a:ext uri="{FF2B5EF4-FFF2-40B4-BE49-F238E27FC236}">
                  <a16:creationId xmlns:a16="http://schemas.microsoft.com/office/drawing/2014/main" id="{BC13FBB2-3C64-52D1-C114-5ECAD8950875}"/>
                </a:ext>
              </a:extLst>
            </p:cNvPr>
            <p:cNvSpPr txBox="1"/>
            <p:nvPr/>
          </p:nvSpPr>
          <p:spPr>
            <a:xfrm>
              <a:off x="5473328" y="5176959"/>
              <a:ext cx="848309" cy="400110"/>
            </a:xfrm>
            <a:prstGeom prst="rect">
              <a:avLst/>
            </a:prstGeom>
            <a:noFill/>
          </p:spPr>
          <p:txBody>
            <a:bodyPr wrap="none" rtlCol="0" anchor="ctr">
              <a:spAutoFit/>
            </a:bodyPr>
            <a:lstStyle/>
            <a:p>
              <a:pPr algn="ctr"/>
              <a:r>
                <a:rPr lang="en-GB" sz="2000" b="1" dirty="0"/>
                <a:t>3–8%</a:t>
              </a:r>
            </a:p>
          </p:txBody>
        </p:sp>
        <p:sp>
          <p:nvSpPr>
            <p:cNvPr id="44" name="TextBox 43">
              <a:extLst>
                <a:ext uri="{FF2B5EF4-FFF2-40B4-BE49-F238E27FC236}">
                  <a16:creationId xmlns:a16="http://schemas.microsoft.com/office/drawing/2014/main" id="{747CC4BF-E6C0-03DC-187A-F65DA121FE0C}"/>
                </a:ext>
              </a:extLst>
            </p:cNvPr>
            <p:cNvSpPr txBox="1"/>
            <p:nvPr/>
          </p:nvSpPr>
          <p:spPr>
            <a:xfrm>
              <a:off x="4630200" y="4110148"/>
              <a:ext cx="2381010" cy="792525"/>
            </a:xfrm>
            <a:prstGeom prst="rect">
              <a:avLst/>
            </a:prstGeom>
            <a:noFill/>
          </p:spPr>
          <p:txBody>
            <a:bodyPr wrap="square" rtlCol="0" anchor="t">
              <a:spAutoFit/>
            </a:bodyPr>
            <a:lstStyle/>
            <a:p>
              <a:pPr algn="ctr"/>
              <a:r>
                <a:rPr lang="en-GB" sz="1400" b="1" dirty="0">
                  <a:solidFill>
                    <a:schemeClr val="accent5"/>
                  </a:solidFill>
                </a:rPr>
                <a:t>46,XX/47,XXY</a:t>
              </a:r>
            </a:p>
            <a:p>
              <a:pPr algn="ctr"/>
              <a:r>
                <a:rPr lang="en-GB" sz="1050" dirty="0">
                  <a:solidFill>
                    <a:schemeClr val="accent5"/>
                  </a:solidFill>
                </a:rPr>
                <a:t>mosaicism </a:t>
              </a:r>
              <a:r>
                <a:rPr lang="en-GB" sz="800" dirty="0">
                  <a:solidFill>
                    <a:schemeClr val="accent5"/>
                  </a:solidFill>
                </a:rPr>
                <a:t>or</a:t>
              </a:r>
              <a:br>
                <a:rPr lang="en-GB" sz="1050" dirty="0">
                  <a:solidFill>
                    <a:schemeClr val="accent5"/>
                  </a:solidFill>
                </a:rPr>
              </a:br>
              <a:r>
                <a:rPr lang="en-GB" sz="1050" dirty="0">
                  <a:solidFill>
                    <a:schemeClr val="accent5"/>
                  </a:solidFill>
                </a:rPr>
                <a:t>multiple X chromosome</a:t>
              </a:r>
              <a:br>
                <a:rPr lang="en-GB" sz="1050" dirty="0">
                  <a:solidFill>
                    <a:schemeClr val="accent5"/>
                  </a:solidFill>
                </a:rPr>
              </a:br>
              <a:r>
                <a:rPr lang="en-GB" sz="1050" dirty="0">
                  <a:solidFill>
                    <a:schemeClr val="accent5"/>
                  </a:solidFill>
                </a:rPr>
                <a:t>aneuploidy</a:t>
              </a:r>
            </a:p>
          </p:txBody>
        </p:sp>
        <p:grpSp>
          <p:nvGrpSpPr>
            <p:cNvPr id="62" name="Group 61">
              <a:extLst>
                <a:ext uri="{FF2B5EF4-FFF2-40B4-BE49-F238E27FC236}">
                  <a16:creationId xmlns:a16="http://schemas.microsoft.com/office/drawing/2014/main" id="{A6FB595C-710E-0BD1-3B9A-E3BB8E3BC9F7}"/>
                </a:ext>
              </a:extLst>
            </p:cNvPr>
            <p:cNvGrpSpPr/>
            <p:nvPr/>
          </p:nvGrpSpPr>
          <p:grpSpPr>
            <a:xfrm>
              <a:off x="4986953" y="4847551"/>
              <a:ext cx="1667505" cy="369968"/>
              <a:chOff x="4860717" y="4847551"/>
              <a:chExt cx="1667505" cy="369968"/>
            </a:xfrm>
          </p:grpSpPr>
          <p:sp>
            <p:nvSpPr>
              <p:cNvPr id="53" name="TextBox 52">
                <a:extLst>
                  <a:ext uri="{FF2B5EF4-FFF2-40B4-BE49-F238E27FC236}">
                    <a16:creationId xmlns:a16="http://schemas.microsoft.com/office/drawing/2014/main" id="{320904BC-A817-506E-347E-B992A781B597}"/>
                  </a:ext>
                </a:extLst>
              </p:cNvPr>
              <p:cNvSpPr txBox="1"/>
              <p:nvPr/>
            </p:nvSpPr>
            <p:spPr>
              <a:xfrm>
                <a:off x="4860717" y="4847551"/>
                <a:ext cx="1210153" cy="215444"/>
              </a:xfrm>
              <a:prstGeom prst="rect">
                <a:avLst/>
              </a:prstGeom>
              <a:noFill/>
            </p:spPr>
            <p:txBody>
              <a:bodyPr wrap="square" rtlCol="0" anchor="t">
                <a:spAutoFit/>
              </a:bodyPr>
              <a:lstStyle/>
              <a:p>
                <a:pPr algn="ctr"/>
                <a:r>
                  <a:rPr lang="en-GB" sz="800" b="1" dirty="0">
                    <a:solidFill>
                      <a:schemeClr val="accent5"/>
                    </a:solidFill>
                  </a:rPr>
                  <a:t>47,XXY/48,XXXY</a:t>
                </a:r>
                <a:endParaRPr lang="en-GB" sz="500" dirty="0">
                  <a:solidFill>
                    <a:schemeClr val="accent5"/>
                  </a:solidFill>
                </a:endParaRPr>
              </a:p>
            </p:txBody>
          </p:sp>
          <p:sp>
            <p:nvSpPr>
              <p:cNvPr id="54" name="TextBox 53">
                <a:extLst>
                  <a:ext uri="{FF2B5EF4-FFF2-40B4-BE49-F238E27FC236}">
                    <a16:creationId xmlns:a16="http://schemas.microsoft.com/office/drawing/2014/main" id="{726F1493-EC3D-E565-D254-CEBE9CED6B67}"/>
                  </a:ext>
                </a:extLst>
              </p:cNvPr>
              <p:cNvSpPr txBox="1"/>
              <p:nvPr/>
            </p:nvSpPr>
            <p:spPr>
              <a:xfrm>
                <a:off x="5768370" y="4847551"/>
                <a:ext cx="759852" cy="215444"/>
              </a:xfrm>
              <a:prstGeom prst="rect">
                <a:avLst/>
              </a:prstGeom>
              <a:noFill/>
            </p:spPr>
            <p:txBody>
              <a:bodyPr wrap="square" rtlCol="0" anchor="t">
                <a:spAutoFit/>
              </a:bodyPr>
              <a:lstStyle/>
              <a:p>
                <a:pPr algn="ctr"/>
                <a:r>
                  <a:rPr lang="en-GB" sz="800" b="1" dirty="0">
                    <a:solidFill>
                      <a:schemeClr val="accent5"/>
                    </a:solidFill>
                  </a:rPr>
                  <a:t>48,XXXY</a:t>
                </a:r>
                <a:endParaRPr lang="en-GB" sz="500" dirty="0">
                  <a:solidFill>
                    <a:schemeClr val="accent5"/>
                  </a:solidFill>
                </a:endParaRPr>
              </a:p>
            </p:txBody>
          </p:sp>
          <p:sp>
            <p:nvSpPr>
              <p:cNvPr id="55" name="TextBox 54">
                <a:extLst>
                  <a:ext uri="{FF2B5EF4-FFF2-40B4-BE49-F238E27FC236}">
                    <a16:creationId xmlns:a16="http://schemas.microsoft.com/office/drawing/2014/main" id="{B18275D7-6F88-6106-A2A5-2C5D90364823}"/>
                  </a:ext>
                </a:extLst>
              </p:cNvPr>
              <p:cNvSpPr txBox="1"/>
              <p:nvPr/>
            </p:nvSpPr>
            <p:spPr>
              <a:xfrm>
                <a:off x="5090993" y="5002075"/>
                <a:ext cx="729548" cy="215444"/>
              </a:xfrm>
              <a:prstGeom prst="rect">
                <a:avLst/>
              </a:prstGeom>
              <a:noFill/>
            </p:spPr>
            <p:txBody>
              <a:bodyPr wrap="square" rtlCol="0" anchor="t">
                <a:spAutoFit/>
              </a:bodyPr>
              <a:lstStyle/>
              <a:p>
                <a:pPr algn="ctr"/>
                <a:r>
                  <a:rPr lang="en-GB" sz="800" b="1" dirty="0">
                    <a:solidFill>
                      <a:schemeClr val="accent5"/>
                    </a:solidFill>
                  </a:rPr>
                  <a:t>48,XXYY</a:t>
                </a:r>
                <a:endParaRPr lang="en-GB" sz="500" dirty="0">
                  <a:solidFill>
                    <a:schemeClr val="accent5"/>
                  </a:solidFill>
                </a:endParaRPr>
              </a:p>
            </p:txBody>
          </p:sp>
          <p:sp>
            <p:nvSpPr>
              <p:cNvPr id="56" name="TextBox 55">
                <a:extLst>
                  <a:ext uri="{FF2B5EF4-FFF2-40B4-BE49-F238E27FC236}">
                    <a16:creationId xmlns:a16="http://schemas.microsoft.com/office/drawing/2014/main" id="{9F007D96-FC5E-54F6-130D-5B371D6BDF4F}"/>
                  </a:ext>
                </a:extLst>
              </p:cNvPr>
              <p:cNvSpPr txBox="1"/>
              <p:nvPr/>
            </p:nvSpPr>
            <p:spPr>
              <a:xfrm>
                <a:off x="5594341" y="5002075"/>
                <a:ext cx="813684" cy="215444"/>
              </a:xfrm>
              <a:prstGeom prst="rect">
                <a:avLst/>
              </a:prstGeom>
              <a:noFill/>
            </p:spPr>
            <p:txBody>
              <a:bodyPr wrap="square" rtlCol="0" anchor="t">
                <a:spAutoFit/>
              </a:bodyPr>
              <a:lstStyle/>
              <a:p>
                <a:pPr algn="ctr"/>
                <a:r>
                  <a:rPr lang="en-GB" sz="800" b="1" dirty="0">
                    <a:solidFill>
                      <a:schemeClr val="accent5"/>
                    </a:solidFill>
                  </a:rPr>
                  <a:t>49,XXXXY</a:t>
                </a:r>
                <a:endParaRPr lang="en-GB" sz="500" dirty="0">
                  <a:solidFill>
                    <a:schemeClr val="accent5"/>
                  </a:solidFill>
                </a:endParaRPr>
              </a:p>
            </p:txBody>
          </p:sp>
        </p:grpSp>
      </p:grpSp>
      <p:cxnSp>
        <p:nvCxnSpPr>
          <p:cNvPr id="67" name="Straight Connector 66">
            <a:extLst>
              <a:ext uri="{FF2B5EF4-FFF2-40B4-BE49-F238E27FC236}">
                <a16:creationId xmlns:a16="http://schemas.microsoft.com/office/drawing/2014/main" id="{94936946-5822-6762-E014-587AFDE4EF56}"/>
              </a:ext>
            </a:extLst>
          </p:cNvPr>
          <p:cNvCxnSpPr>
            <a:cxnSpLocks/>
          </p:cNvCxnSpPr>
          <p:nvPr/>
        </p:nvCxnSpPr>
        <p:spPr>
          <a:xfrm>
            <a:off x="3479457" y="4152238"/>
            <a:ext cx="0" cy="1364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09C1A8-ED42-16BC-CCBB-35F6D8319FCA}"/>
              </a:ext>
            </a:extLst>
          </p:cNvPr>
          <p:cNvCxnSpPr>
            <a:cxnSpLocks/>
          </p:cNvCxnSpPr>
          <p:nvPr/>
        </p:nvCxnSpPr>
        <p:spPr>
          <a:xfrm>
            <a:off x="4850875" y="4152238"/>
            <a:ext cx="0" cy="1364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69" name="Ink 68">
                <a:extLst>
                  <a:ext uri="{FF2B5EF4-FFF2-40B4-BE49-F238E27FC236}">
                    <a16:creationId xmlns:a16="http://schemas.microsoft.com/office/drawing/2014/main" id="{97DD5038-B143-B4E0-775A-DDDE0DC31B8F}"/>
                  </a:ext>
                </a:extLst>
              </p14:cNvPr>
              <p14:cNvContentPartPr/>
              <p14:nvPr/>
            </p14:nvContentPartPr>
            <p14:xfrm>
              <a:off x="9809415" y="1262761"/>
              <a:ext cx="360" cy="360"/>
            </p14:xfrm>
          </p:contentPart>
        </mc:Choice>
        <mc:Fallback xmlns="">
          <p:pic>
            <p:nvPicPr>
              <p:cNvPr id="69" name="Ink 68">
                <a:extLst>
                  <a:ext uri="{FF2B5EF4-FFF2-40B4-BE49-F238E27FC236}">
                    <a16:creationId xmlns:a16="http://schemas.microsoft.com/office/drawing/2014/main" id="{97DD5038-B143-B4E0-775A-DDDE0DC31B8F}"/>
                  </a:ext>
                </a:extLst>
              </p:cNvPr>
              <p:cNvPicPr/>
              <p:nvPr/>
            </p:nvPicPr>
            <p:blipFill>
              <a:blip r:embed="rId15"/>
              <a:stretch>
                <a:fillRect/>
              </a:stretch>
            </p:blipFill>
            <p:spPr>
              <a:xfrm>
                <a:off x="9805095" y="1258441"/>
                <a:ext cx="9000" cy="9000"/>
              </a:xfrm>
              <a:prstGeom prst="rect">
                <a:avLst/>
              </a:prstGeom>
            </p:spPr>
          </p:pic>
        </mc:Fallback>
      </mc:AlternateContent>
      <p:grpSp>
        <p:nvGrpSpPr>
          <p:cNvPr id="189" name="Group 188">
            <a:extLst>
              <a:ext uri="{FF2B5EF4-FFF2-40B4-BE49-F238E27FC236}">
                <a16:creationId xmlns:a16="http://schemas.microsoft.com/office/drawing/2014/main" id="{8C5415BB-2EAF-A527-4977-5FAA2DF8F372}"/>
              </a:ext>
            </a:extLst>
          </p:cNvPr>
          <p:cNvGrpSpPr/>
          <p:nvPr/>
        </p:nvGrpSpPr>
        <p:grpSpPr>
          <a:xfrm>
            <a:off x="6685221" y="503161"/>
            <a:ext cx="1803769" cy="5539864"/>
            <a:chOff x="6685221" y="503161"/>
            <a:chExt cx="1803769" cy="5539864"/>
          </a:xfrm>
          <a:effectLst>
            <a:outerShdw blurRad="76200" dir="18900000" sy="23000" kx="-1200000" algn="bl" rotWithShape="0">
              <a:prstClr val="black">
                <a:alpha val="20000"/>
              </a:prstClr>
            </a:outerShdw>
          </a:effectLst>
        </p:grpSpPr>
        <mc:AlternateContent xmlns:mc="http://schemas.openxmlformats.org/markup-compatibility/2006" xmlns:p14="http://schemas.microsoft.com/office/powerpoint/2010/main">
          <mc:Choice Requires="p14">
            <p:contentPart p14:bwMode="auto" r:id="rId16">
              <p14:nvContentPartPr>
                <p14:cNvPr id="71" name="Ink 70">
                  <a:extLst>
                    <a:ext uri="{FF2B5EF4-FFF2-40B4-BE49-F238E27FC236}">
                      <a16:creationId xmlns:a16="http://schemas.microsoft.com/office/drawing/2014/main" id="{2F289FA6-2FFE-6F28-E1B6-7FC45E1ED5C0}"/>
                    </a:ext>
                  </a:extLst>
                </p14:cNvPr>
                <p14:cNvContentPartPr/>
                <p14:nvPr/>
              </p14:nvContentPartPr>
              <p14:xfrm>
                <a:off x="6714135" y="503161"/>
                <a:ext cx="6840" cy="10800"/>
              </p14:xfrm>
            </p:contentPart>
          </mc:Choice>
          <mc:Fallback xmlns="">
            <p:pic>
              <p:nvPicPr>
                <p:cNvPr id="71" name="Ink 70">
                  <a:extLst>
                    <a:ext uri="{FF2B5EF4-FFF2-40B4-BE49-F238E27FC236}">
                      <a16:creationId xmlns:a16="http://schemas.microsoft.com/office/drawing/2014/main" id="{2F289FA6-2FFE-6F28-E1B6-7FC45E1ED5C0}"/>
                    </a:ext>
                  </a:extLst>
                </p:cNvPr>
                <p:cNvPicPr/>
                <p:nvPr/>
              </p:nvPicPr>
              <p:blipFill>
                <a:blip r:embed="rId17"/>
                <a:stretch>
                  <a:fillRect/>
                </a:stretch>
              </p:blipFill>
              <p:spPr>
                <a:xfrm>
                  <a:off x="6709815" y="498841"/>
                  <a:ext cx="15480" cy="19440"/>
                </a:xfrm>
                <a:prstGeom prst="rect">
                  <a:avLst/>
                </a:prstGeom>
              </p:spPr>
            </p:pic>
          </mc:Fallback>
        </mc:AlternateContent>
        <p:grpSp>
          <p:nvGrpSpPr>
            <p:cNvPr id="74" name="Group 73">
              <a:extLst>
                <a:ext uri="{FF2B5EF4-FFF2-40B4-BE49-F238E27FC236}">
                  <a16:creationId xmlns:a16="http://schemas.microsoft.com/office/drawing/2014/main" id="{659E5E90-EBE6-EB3B-D242-EC2A5C308FB7}"/>
                </a:ext>
              </a:extLst>
            </p:cNvPr>
            <p:cNvGrpSpPr/>
            <p:nvPr/>
          </p:nvGrpSpPr>
          <p:grpSpPr>
            <a:xfrm>
              <a:off x="6685221" y="1208026"/>
              <a:ext cx="1803769" cy="4834999"/>
              <a:chOff x="7842077" y="447670"/>
              <a:chExt cx="1803769" cy="4834999"/>
            </a:xfrm>
          </p:grpSpPr>
          <p:pic>
            <p:nvPicPr>
              <p:cNvPr id="149" name="Billede 8">
                <a:extLst>
                  <a:ext uri="{FF2B5EF4-FFF2-40B4-BE49-F238E27FC236}">
                    <a16:creationId xmlns:a16="http://schemas.microsoft.com/office/drawing/2014/main" id="{4D6F70A7-6C4C-E431-6FF0-E8E63FBF8E17}"/>
                  </a:ext>
                </a:extLst>
              </p:cNvPr>
              <p:cNvPicPr>
                <a:picLocks noChangeAspect="1"/>
              </p:cNvPicPr>
              <p:nvPr/>
            </p:nvPicPr>
            <p:blipFill>
              <a:blip r:embed="rId18"/>
              <a:stretch>
                <a:fillRect/>
              </a:stretch>
            </p:blipFill>
            <p:spPr>
              <a:xfrm>
                <a:off x="7842077" y="447670"/>
                <a:ext cx="1803769" cy="4834999"/>
              </a:xfrm>
              <a:prstGeom prst="rect">
                <a:avLst/>
              </a:prstGeom>
            </p:spPr>
          </p:pic>
          <p:grpSp>
            <p:nvGrpSpPr>
              <p:cNvPr id="150" name="Group 149">
                <a:extLst>
                  <a:ext uri="{FF2B5EF4-FFF2-40B4-BE49-F238E27FC236}">
                    <a16:creationId xmlns:a16="http://schemas.microsoft.com/office/drawing/2014/main" id="{87352616-C5D6-B2B8-C0FE-8229F346FF2B}"/>
                  </a:ext>
                </a:extLst>
              </p:cNvPr>
              <p:cNvGrpSpPr/>
              <p:nvPr/>
            </p:nvGrpSpPr>
            <p:grpSpPr>
              <a:xfrm>
                <a:off x="8238067" y="502356"/>
                <a:ext cx="1308364" cy="3589866"/>
                <a:chOff x="8238067" y="502356"/>
                <a:chExt cx="1308364" cy="3589866"/>
              </a:xfrm>
            </p:grpSpPr>
            <p:sp>
              <p:nvSpPr>
                <p:cNvPr id="151" name="Freeform: Shape 150">
                  <a:extLst>
                    <a:ext uri="{FF2B5EF4-FFF2-40B4-BE49-F238E27FC236}">
                      <a16:creationId xmlns:a16="http://schemas.microsoft.com/office/drawing/2014/main" id="{A5ED2888-3A49-243C-A7D9-FCF8D40923EF}"/>
                    </a:ext>
                  </a:extLst>
                </p:cNvPr>
                <p:cNvSpPr/>
                <p:nvPr/>
              </p:nvSpPr>
              <p:spPr>
                <a:xfrm>
                  <a:off x="8238067" y="1967089"/>
                  <a:ext cx="956733" cy="2125133"/>
                </a:xfrm>
                <a:custGeom>
                  <a:avLst/>
                  <a:gdLst>
                    <a:gd name="connsiteX0" fmla="*/ 347133 w 956733"/>
                    <a:gd name="connsiteY0" fmla="*/ 787400 h 2125133"/>
                    <a:gd name="connsiteX1" fmla="*/ 79022 w 956733"/>
                    <a:gd name="connsiteY1" fmla="*/ 762000 h 2125133"/>
                    <a:gd name="connsiteX2" fmla="*/ 0 w 956733"/>
                    <a:gd name="connsiteY2" fmla="*/ 911578 h 2125133"/>
                    <a:gd name="connsiteX3" fmla="*/ 76200 w 956733"/>
                    <a:gd name="connsiteY3" fmla="*/ 1236133 h 2125133"/>
                    <a:gd name="connsiteX4" fmla="*/ 180622 w 956733"/>
                    <a:gd name="connsiteY4" fmla="*/ 1848555 h 2125133"/>
                    <a:gd name="connsiteX5" fmla="*/ 191911 w 956733"/>
                    <a:gd name="connsiteY5" fmla="*/ 2125133 h 2125133"/>
                    <a:gd name="connsiteX6" fmla="*/ 318911 w 956733"/>
                    <a:gd name="connsiteY6" fmla="*/ 2125133 h 2125133"/>
                    <a:gd name="connsiteX7" fmla="*/ 423333 w 956733"/>
                    <a:gd name="connsiteY7" fmla="*/ 2026355 h 2125133"/>
                    <a:gd name="connsiteX8" fmla="*/ 428977 w 956733"/>
                    <a:gd name="connsiteY8" fmla="*/ 1831622 h 2125133"/>
                    <a:gd name="connsiteX9" fmla="*/ 296333 w 956733"/>
                    <a:gd name="connsiteY9" fmla="*/ 1007533 h 2125133"/>
                    <a:gd name="connsiteX10" fmla="*/ 431800 w 956733"/>
                    <a:gd name="connsiteY10" fmla="*/ 914400 h 2125133"/>
                    <a:gd name="connsiteX11" fmla="*/ 654755 w 956733"/>
                    <a:gd name="connsiteY11" fmla="*/ 959555 h 2125133"/>
                    <a:gd name="connsiteX12" fmla="*/ 618066 w 956733"/>
                    <a:gd name="connsiteY12" fmla="*/ 1478844 h 2125133"/>
                    <a:gd name="connsiteX13" fmla="*/ 606777 w 956733"/>
                    <a:gd name="connsiteY13" fmla="*/ 1794933 h 2125133"/>
                    <a:gd name="connsiteX14" fmla="*/ 657577 w 956733"/>
                    <a:gd name="connsiteY14" fmla="*/ 2119489 h 2125133"/>
                    <a:gd name="connsiteX15" fmla="*/ 762000 w 956733"/>
                    <a:gd name="connsiteY15" fmla="*/ 2096911 h 2125133"/>
                    <a:gd name="connsiteX16" fmla="*/ 818444 w 956733"/>
                    <a:gd name="connsiteY16" fmla="*/ 1817511 h 2125133"/>
                    <a:gd name="connsiteX17" fmla="*/ 925689 w 956733"/>
                    <a:gd name="connsiteY17" fmla="*/ 1447800 h 2125133"/>
                    <a:gd name="connsiteX18" fmla="*/ 956733 w 956733"/>
                    <a:gd name="connsiteY18" fmla="*/ 1238955 h 2125133"/>
                    <a:gd name="connsiteX19" fmla="*/ 911577 w 956733"/>
                    <a:gd name="connsiteY19" fmla="*/ 936978 h 2125133"/>
                    <a:gd name="connsiteX20" fmla="*/ 654755 w 956733"/>
                    <a:gd name="connsiteY20" fmla="*/ 809978 h 2125133"/>
                    <a:gd name="connsiteX21" fmla="*/ 925689 w 956733"/>
                    <a:gd name="connsiteY21" fmla="*/ 725311 h 2125133"/>
                    <a:gd name="connsiteX22" fmla="*/ 939800 w 956733"/>
                    <a:gd name="connsiteY22" fmla="*/ 564444 h 2125133"/>
                    <a:gd name="connsiteX23" fmla="*/ 821266 w 956733"/>
                    <a:gd name="connsiteY23" fmla="*/ 347133 h 2125133"/>
                    <a:gd name="connsiteX24" fmla="*/ 874889 w 956733"/>
                    <a:gd name="connsiteY24" fmla="*/ 118533 h 2125133"/>
                    <a:gd name="connsiteX25" fmla="*/ 781755 w 956733"/>
                    <a:gd name="connsiteY25" fmla="*/ 14111 h 2125133"/>
                    <a:gd name="connsiteX26" fmla="*/ 191911 w 956733"/>
                    <a:gd name="connsiteY26" fmla="*/ 0 h 2125133"/>
                    <a:gd name="connsiteX27" fmla="*/ 124177 w 956733"/>
                    <a:gd name="connsiteY27" fmla="*/ 118533 h 2125133"/>
                    <a:gd name="connsiteX28" fmla="*/ 115711 w 956733"/>
                    <a:gd name="connsiteY28" fmla="*/ 279400 h 2125133"/>
                    <a:gd name="connsiteX29" fmla="*/ 163689 w 956733"/>
                    <a:gd name="connsiteY29" fmla="*/ 584200 h 2125133"/>
                    <a:gd name="connsiteX30" fmla="*/ 347133 w 956733"/>
                    <a:gd name="connsiteY30" fmla="*/ 787400 h 21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6733" h="2125133">
                      <a:moveTo>
                        <a:pt x="347133" y="787400"/>
                      </a:moveTo>
                      <a:lnTo>
                        <a:pt x="79022" y="762000"/>
                      </a:lnTo>
                      <a:lnTo>
                        <a:pt x="0" y="911578"/>
                      </a:lnTo>
                      <a:lnTo>
                        <a:pt x="76200" y="1236133"/>
                      </a:lnTo>
                      <a:lnTo>
                        <a:pt x="180622" y="1848555"/>
                      </a:lnTo>
                      <a:lnTo>
                        <a:pt x="191911" y="2125133"/>
                      </a:lnTo>
                      <a:lnTo>
                        <a:pt x="318911" y="2125133"/>
                      </a:lnTo>
                      <a:lnTo>
                        <a:pt x="423333" y="2026355"/>
                      </a:lnTo>
                      <a:lnTo>
                        <a:pt x="428977" y="1831622"/>
                      </a:lnTo>
                      <a:lnTo>
                        <a:pt x="296333" y="1007533"/>
                      </a:lnTo>
                      <a:lnTo>
                        <a:pt x="431800" y="914400"/>
                      </a:lnTo>
                      <a:lnTo>
                        <a:pt x="654755" y="959555"/>
                      </a:lnTo>
                      <a:lnTo>
                        <a:pt x="618066" y="1478844"/>
                      </a:lnTo>
                      <a:lnTo>
                        <a:pt x="606777" y="1794933"/>
                      </a:lnTo>
                      <a:lnTo>
                        <a:pt x="657577" y="2119489"/>
                      </a:lnTo>
                      <a:lnTo>
                        <a:pt x="762000" y="2096911"/>
                      </a:lnTo>
                      <a:lnTo>
                        <a:pt x="818444" y="1817511"/>
                      </a:lnTo>
                      <a:lnTo>
                        <a:pt x="925689" y="1447800"/>
                      </a:lnTo>
                      <a:lnTo>
                        <a:pt x="956733" y="1238955"/>
                      </a:lnTo>
                      <a:lnTo>
                        <a:pt x="911577" y="936978"/>
                      </a:lnTo>
                      <a:lnTo>
                        <a:pt x="654755" y="809978"/>
                      </a:lnTo>
                      <a:lnTo>
                        <a:pt x="925689" y="725311"/>
                      </a:lnTo>
                      <a:lnTo>
                        <a:pt x="939800" y="564444"/>
                      </a:lnTo>
                      <a:lnTo>
                        <a:pt x="821266" y="347133"/>
                      </a:lnTo>
                      <a:lnTo>
                        <a:pt x="874889" y="118533"/>
                      </a:lnTo>
                      <a:lnTo>
                        <a:pt x="781755" y="14111"/>
                      </a:lnTo>
                      <a:lnTo>
                        <a:pt x="191911" y="0"/>
                      </a:lnTo>
                      <a:lnTo>
                        <a:pt x="124177" y="118533"/>
                      </a:lnTo>
                      <a:lnTo>
                        <a:pt x="115711" y="279400"/>
                      </a:lnTo>
                      <a:lnTo>
                        <a:pt x="163689" y="584200"/>
                      </a:lnTo>
                      <a:lnTo>
                        <a:pt x="347133" y="787400"/>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38FF56D5-680F-8F9A-A114-80E49604D3C8}"/>
                    </a:ext>
                  </a:extLst>
                </p:cNvPr>
                <p:cNvSpPr/>
                <p:nvPr/>
              </p:nvSpPr>
              <p:spPr>
                <a:xfrm>
                  <a:off x="8252178" y="502356"/>
                  <a:ext cx="886178" cy="1526822"/>
                </a:xfrm>
                <a:custGeom>
                  <a:avLst/>
                  <a:gdLst>
                    <a:gd name="connsiteX0" fmla="*/ 231422 w 886178"/>
                    <a:gd name="connsiteY0" fmla="*/ 1179688 h 1526822"/>
                    <a:gd name="connsiteX1" fmla="*/ 124178 w 886178"/>
                    <a:gd name="connsiteY1" fmla="*/ 1188155 h 1526822"/>
                    <a:gd name="connsiteX2" fmla="*/ 124178 w 886178"/>
                    <a:gd name="connsiteY2" fmla="*/ 993422 h 1526822"/>
                    <a:gd name="connsiteX3" fmla="*/ 67733 w 886178"/>
                    <a:gd name="connsiteY3" fmla="*/ 1035755 h 1526822"/>
                    <a:gd name="connsiteX4" fmla="*/ 64911 w 886178"/>
                    <a:gd name="connsiteY4" fmla="*/ 1148644 h 1526822"/>
                    <a:gd name="connsiteX5" fmla="*/ 0 w 886178"/>
                    <a:gd name="connsiteY5" fmla="*/ 1128888 h 1526822"/>
                    <a:gd name="connsiteX6" fmla="*/ 11289 w 886178"/>
                    <a:gd name="connsiteY6" fmla="*/ 979311 h 1526822"/>
                    <a:gd name="connsiteX7" fmla="*/ 169333 w 886178"/>
                    <a:gd name="connsiteY7" fmla="*/ 866422 h 1526822"/>
                    <a:gd name="connsiteX8" fmla="*/ 347133 w 886178"/>
                    <a:gd name="connsiteY8" fmla="*/ 745066 h 1526822"/>
                    <a:gd name="connsiteX9" fmla="*/ 397933 w 886178"/>
                    <a:gd name="connsiteY9" fmla="*/ 725311 h 1526822"/>
                    <a:gd name="connsiteX10" fmla="*/ 397933 w 886178"/>
                    <a:gd name="connsiteY10" fmla="*/ 547511 h 1526822"/>
                    <a:gd name="connsiteX11" fmla="*/ 293511 w 886178"/>
                    <a:gd name="connsiteY11" fmla="*/ 290688 h 1526822"/>
                    <a:gd name="connsiteX12" fmla="*/ 282222 w 886178"/>
                    <a:gd name="connsiteY12" fmla="*/ 194733 h 1526822"/>
                    <a:gd name="connsiteX13" fmla="*/ 310444 w 886178"/>
                    <a:gd name="connsiteY13" fmla="*/ 87488 h 1526822"/>
                    <a:gd name="connsiteX14" fmla="*/ 386644 w 886178"/>
                    <a:gd name="connsiteY14" fmla="*/ 19755 h 1526822"/>
                    <a:gd name="connsiteX15" fmla="*/ 555978 w 886178"/>
                    <a:gd name="connsiteY15" fmla="*/ 0 h 1526822"/>
                    <a:gd name="connsiteX16" fmla="*/ 629355 w 886178"/>
                    <a:gd name="connsiteY16" fmla="*/ 42333 h 1526822"/>
                    <a:gd name="connsiteX17" fmla="*/ 691444 w 886178"/>
                    <a:gd name="connsiteY17" fmla="*/ 146755 h 1526822"/>
                    <a:gd name="connsiteX18" fmla="*/ 699911 w 886178"/>
                    <a:gd name="connsiteY18" fmla="*/ 254000 h 1526822"/>
                    <a:gd name="connsiteX19" fmla="*/ 660400 w 886178"/>
                    <a:gd name="connsiteY19" fmla="*/ 361244 h 1526822"/>
                    <a:gd name="connsiteX20" fmla="*/ 462844 w 886178"/>
                    <a:gd name="connsiteY20" fmla="*/ 697088 h 1526822"/>
                    <a:gd name="connsiteX21" fmla="*/ 570089 w 886178"/>
                    <a:gd name="connsiteY21" fmla="*/ 1061155 h 1526822"/>
                    <a:gd name="connsiteX22" fmla="*/ 843844 w 886178"/>
                    <a:gd name="connsiteY22" fmla="*/ 1176866 h 1526822"/>
                    <a:gd name="connsiteX23" fmla="*/ 886178 w 886178"/>
                    <a:gd name="connsiteY23" fmla="*/ 1253066 h 1526822"/>
                    <a:gd name="connsiteX24" fmla="*/ 846666 w 886178"/>
                    <a:gd name="connsiteY24" fmla="*/ 1332088 h 1526822"/>
                    <a:gd name="connsiteX25" fmla="*/ 725311 w 886178"/>
                    <a:gd name="connsiteY25" fmla="*/ 1286933 h 1526822"/>
                    <a:gd name="connsiteX26" fmla="*/ 677333 w 886178"/>
                    <a:gd name="connsiteY26" fmla="*/ 1326444 h 1526822"/>
                    <a:gd name="connsiteX27" fmla="*/ 714022 w 886178"/>
                    <a:gd name="connsiteY27" fmla="*/ 1476022 h 1526822"/>
                    <a:gd name="connsiteX28" fmla="*/ 522111 w 886178"/>
                    <a:gd name="connsiteY28" fmla="*/ 1526822 h 1526822"/>
                    <a:gd name="connsiteX29" fmla="*/ 341489 w 886178"/>
                    <a:gd name="connsiteY29" fmla="*/ 1365955 h 1526822"/>
                    <a:gd name="connsiteX30" fmla="*/ 231422 w 886178"/>
                    <a:gd name="connsiteY30" fmla="*/ 1179688 h 152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6178" h="1526822">
                      <a:moveTo>
                        <a:pt x="231422" y="1179688"/>
                      </a:moveTo>
                      <a:lnTo>
                        <a:pt x="124178" y="1188155"/>
                      </a:lnTo>
                      <a:lnTo>
                        <a:pt x="124178" y="993422"/>
                      </a:lnTo>
                      <a:lnTo>
                        <a:pt x="67733" y="1035755"/>
                      </a:lnTo>
                      <a:cubicBezTo>
                        <a:pt x="66792" y="1073385"/>
                        <a:pt x="65852" y="1111014"/>
                        <a:pt x="64911" y="1148644"/>
                      </a:cubicBezTo>
                      <a:lnTo>
                        <a:pt x="0" y="1128888"/>
                      </a:lnTo>
                      <a:lnTo>
                        <a:pt x="11289" y="979311"/>
                      </a:lnTo>
                      <a:lnTo>
                        <a:pt x="169333" y="866422"/>
                      </a:lnTo>
                      <a:lnTo>
                        <a:pt x="347133" y="745066"/>
                      </a:lnTo>
                      <a:lnTo>
                        <a:pt x="397933" y="725311"/>
                      </a:lnTo>
                      <a:lnTo>
                        <a:pt x="397933" y="547511"/>
                      </a:lnTo>
                      <a:lnTo>
                        <a:pt x="293511" y="290688"/>
                      </a:lnTo>
                      <a:lnTo>
                        <a:pt x="282222" y="194733"/>
                      </a:lnTo>
                      <a:lnTo>
                        <a:pt x="310444" y="87488"/>
                      </a:lnTo>
                      <a:lnTo>
                        <a:pt x="386644" y="19755"/>
                      </a:lnTo>
                      <a:lnTo>
                        <a:pt x="555978" y="0"/>
                      </a:lnTo>
                      <a:lnTo>
                        <a:pt x="629355" y="42333"/>
                      </a:lnTo>
                      <a:lnTo>
                        <a:pt x="691444" y="146755"/>
                      </a:lnTo>
                      <a:lnTo>
                        <a:pt x="699911" y="254000"/>
                      </a:lnTo>
                      <a:lnTo>
                        <a:pt x="660400" y="361244"/>
                      </a:lnTo>
                      <a:lnTo>
                        <a:pt x="462844" y="697088"/>
                      </a:lnTo>
                      <a:lnTo>
                        <a:pt x="570089" y="1061155"/>
                      </a:lnTo>
                      <a:lnTo>
                        <a:pt x="843844" y="1176866"/>
                      </a:lnTo>
                      <a:lnTo>
                        <a:pt x="886178" y="1253066"/>
                      </a:lnTo>
                      <a:lnTo>
                        <a:pt x="846666" y="1332088"/>
                      </a:lnTo>
                      <a:lnTo>
                        <a:pt x="725311" y="1286933"/>
                      </a:lnTo>
                      <a:lnTo>
                        <a:pt x="677333" y="1326444"/>
                      </a:lnTo>
                      <a:lnTo>
                        <a:pt x="714022" y="1476022"/>
                      </a:lnTo>
                      <a:lnTo>
                        <a:pt x="522111" y="1526822"/>
                      </a:lnTo>
                      <a:lnTo>
                        <a:pt x="341489" y="1365955"/>
                      </a:lnTo>
                      <a:lnTo>
                        <a:pt x="231422" y="1179688"/>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A027331-8C65-957B-6953-6A3663AA5576}"/>
                    </a:ext>
                  </a:extLst>
                </p:cNvPr>
                <p:cNvSpPr/>
                <p:nvPr/>
              </p:nvSpPr>
              <p:spPr>
                <a:xfrm>
                  <a:off x="9155906" y="1428750"/>
                  <a:ext cx="390525" cy="1471613"/>
                </a:xfrm>
                <a:custGeom>
                  <a:avLst/>
                  <a:gdLst>
                    <a:gd name="connsiteX0" fmla="*/ 47625 w 390525"/>
                    <a:gd name="connsiteY0" fmla="*/ 0 h 1471613"/>
                    <a:gd name="connsiteX1" fmla="*/ 0 w 390525"/>
                    <a:gd name="connsiteY1" fmla="*/ 52388 h 1471613"/>
                    <a:gd name="connsiteX2" fmla="*/ 38100 w 390525"/>
                    <a:gd name="connsiteY2" fmla="*/ 357188 h 1471613"/>
                    <a:gd name="connsiteX3" fmla="*/ 28575 w 390525"/>
                    <a:gd name="connsiteY3" fmla="*/ 559594 h 1471613"/>
                    <a:gd name="connsiteX4" fmla="*/ 83344 w 390525"/>
                    <a:gd name="connsiteY4" fmla="*/ 935831 h 1471613"/>
                    <a:gd name="connsiteX5" fmla="*/ 264319 w 390525"/>
                    <a:gd name="connsiteY5" fmla="*/ 1471613 h 1471613"/>
                    <a:gd name="connsiteX6" fmla="*/ 390525 w 390525"/>
                    <a:gd name="connsiteY6" fmla="*/ 1433513 h 1471613"/>
                    <a:gd name="connsiteX7" fmla="*/ 311944 w 390525"/>
                    <a:gd name="connsiteY7" fmla="*/ 900113 h 1471613"/>
                    <a:gd name="connsiteX8" fmla="*/ 269082 w 390525"/>
                    <a:gd name="connsiteY8" fmla="*/ 776288 h 1471613"/>
                    <a:gd name="connsiteX9" fmla="*/ 230982 w 390525"/>
                    <a:gd name="connsiteY9" fmla="*/ 626269 h 1471613"/>
                    <a:gd name="connsiteX10" fmla="*/ 154782 w 390525"/>
                    <a:gd name="connsiteY10" fmla="*/ 435769 h 1471613"/>
                    <a:gd name="connsiteX11" fmla="*/ 47625 w 390525"/>
                    <a:gd name="connsiteY11" fmla="*/ 0 h 147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525" h="1471613">
                      <a:moveTo>
                        <a:pt x="47625" y="0"/>
                      </a:moveTo>
                      <a:lnTo>
                        <a:pt x="0" y="52388"/>
                      </a:lnTo>
                      <a:lnTo>
                        <a:pt x="38100" y="357188"/>
                      </a:lnTo>
                      <a:lnTo>
                        <a:pt x="28575" y="559594"/>
                      </a:lnTo>
                      <a:lnTo>
                        <a:pt x="83344" y="935831"/>
                      </a:lnTo>
                      <a:lnTo>
                        <a:pt x="264319" y="1471613"/>
                      </a:lnTo>
                      <a:lnTo>
                        <a:pt x="390525" y="1433513"/>
                      </a:lnTo>
                      <a:lnTo>
                        <a:pt x="311944" y="900113"/>
                      </a:lnTo>
                      <a:lnTo>
                        <a:pt x="269082" y="776288"/>
                      </a:lnTo>
                      <a:lnTo>
                        <a:pt x="230982" y="626269"/>
                      </a:lnTo>
                      <a:lnTo>
                        <a:pt x="154782" y="435769"/>
                      </a:lnTo>
                      <a:lnTo>
                        <a:pt x="47625" y="0"/>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9388F7B7-3F73-3CB7-80A8-AA574C93C501}"/>
                    </a:ext>
                  </a:extLst>
                </p:cNvPr>
                <p:cNvSpPr/>
                <p:nvPr/>
              </p:nvSpPr>
              <p:spPr>
                <a:xfrm>
                  <a:off x="8670132" y="2952747"/>
                  <a:ext cx="80962" cy="152400"/>
                </a:xfrm>
                <a:prstGeom prst="ellipse">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782495BA-7D4D-9687-941D-5869C7BB77E8}"/>
                    </a:ext>
                  </a:extLst>
                </p:cNvPr>
                <p:cNvSpPr/>
                <p:nvPr/>
              </p:nvSpPr>
              <p:spPr>
                <a:xfrm>
                  <a:off x="8741580" y="2952747"/>
                  <a:ext cx="80962" cy="152400"/>
                </a:xfrm>
                <a:prstGeom prst="ellipse">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p14="http://schemas.microsoft.com/office/powerpoint/2010/main">
          <mc:Choice Requires="p14">
            <p:contentPart p14:bwMode="auto" r:id="rId20">
              <p14:nvContentPartPr>
                <p14:cNvPr id="75" name="Ink 74">
                  <a:extLst>
                    <a:ext uri="{FF2B5EF4-FFF2-40B4-BE49-F238E27FC236}">
                      <a16:creationId xmlns:a16="http://schemas.microsoft.com/office/drawing/2014/main" id="{0B66CA51-0CFF-52E6-FF4A-C98987F41387}"/>
                    </a:ext>
                  </a:extLst>
                </p14:cNvPr>
                <p14:cNvContentPartPr/>
                <p14:nvPr/>
              </p14:nvContentPartPr>
              <p14:xfrm>
                <a:off x="7584304" y="3364866"/>
                <a:ext cx="27000" cy="30240"/>
              </p14:xfrm>
            </p:contentPart>
          </mc:Choice>
          <mc:Fallback xmlns="">
            <p:pic>
              <p:nvPicPr>
                <p:cNvPr id="75" name="Ink 74">
                  <a:extLst>
                    <a:ext uri="{FF2B5EF4-FFF2-40B4-BE49-F238E27FC236}">
                      <a16:creationId xmlns:a16="http://schemas.microsoft.com/office/drawing/2014/main" id="{0B66CA51-0CFF-52E6-FF4A-C98987F41387}"/>
                    </a:ext>
                  </a:extLst>
                </p:cNvPr>
                <p:cNvPicPr/>
                <p:nvPr/>
              </p:nvPicPr>
              <p:blipFill>
                <a:blip r:embed="rId21"/>
                <a:stretch>
                  <a:fillRect/>
                </a:stretch>
              </p:blipFill>
              <p:spPr>
                <a:xfrm>
                  <a:off x="7579984" y="3360546"/>
                  <a:ext cx="35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a:extLst>
                    <a:ext uri="{FF2B5EF4-FFF2-40B4-BE49-F238E27FC236}">
                      <a16:creationId xmlns:a16="http://schemas.microsoft.com/office/drawing/2014/main" id="{A14D7222-3BE3-FC65-5C44-1E8553188B76}"/>
                    </a:ext>
                  </a:extLst>
                </p14:cNvPr>
                <p14:cNvContentPartPr/>
                <p14:nvPr/>
              </p14:nvContentPartPr>
              <p14:xfrm>
                <a:off x="7830544" y="3170466"/>
                <a:ext cx="23040" cy="76680"/>
              </p14:xfrm>
            </p:contentPart>
          </mc:Choice>
          <mc:Fallback xmlns="">
            <p:pic>
              <p:nvPicPr>
                <p:cNvPr id="76" name="Ink 75">
                  <a:extLst>
                    <a:ext uri="{FF2B5EF4-FFF2-40B4-BE49-F238E27FC236}">
                      <a16:creationId xmlns:a16="http://schemas.microsoft.com/office/drawing/2014/main" id="{A14D7222-3BE3-FC65-5C44-1E8553188B76}"/>
                    </a:ext>
                  </a:extLst>
                </p:cNvPr>
                <p:cNvPicPr/>
                <p:nvPr/>
              </p:nvPicPr>
              <p:blipFill>
                <a:blip r:embed="rId23"/>
                <a:stretch>
                  <a:fillRect/>
                </a:stretch>
              </p:blipFill>
              <p:spPr>
                <a:xfrm>
                  <a:off x="7826224" y="3166146"/>
                  <a:ext cx="3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 name="Ink 76">
                  <a:extLst>
                    <a:ext uri="{FF2B5EF4-FFF2-40B4-BE49-F238E27FC236}">
                      <a16:creationId xmlns:a16="http://schemas.microsoft.com/office/drawing/2014/main" id="{3FBC2907-8058-AF54-72DA-C8D5D3CC78E1}"/>
                    </a:ext>
                  </a:extLst>
                </p14:cNvPr>
                <p14:cNvContentPartPr/>
                <p14:nvPr/>
              </p14:nvContentPartPr>
              <p14:xfrm>
                <a:off x="8120344" y="3060666"/>
                <a:ext cx="360" cy="360"/>
              </p14:xfrm>
            </p:contentPart>
          </mc:Choice>
          <mc:Fallback xmlns="">
            <p:pic>
              <p:nvPicPr>
                <p:cNvPr id="77" name="Ink 76">
                  <a:extLst>
                    <a:ext uri="{FF2B5EF4-FFF2-40B4-BE49-F238E27FC236}">
                      <a16:creationId xmlns:a16="http://schemas.microsoft.com/office/drawing/2014/main" id="{3FBC2907-8058-AF54-72DA-C8D5D3CC78E1}"/>
                    </a:ext>
                  </a:extLst>
                </p:cNvPr>
                <p:cNvPicPr/>
                <p:nvPr/>
              </p:nvPicPr>
              <p:blipFill>
                <a:blip r:embed="rId15"/>
                <a:stretch>
                  <a:fillRect/>
                </a:stretch>
              </p:blipFill>
              <p:spPr>
                <a:xfrm>
                  <a:off x="8116024" y="305634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8" name="Ink 77">
                  <a:extLst>
                    <a:ext uri="{FF2B5EF4-FFF2-40B4-BE49-F238E27FC236}">
                      <a16:creationId xmlns:a16="http://schemas.microsoft.com/office/drawing/2014/main" id="{3E0D80DD-4CE7-5BA0-39C9-8234F91DFC62}"/>
                    </a:ext>
                  </a:extLst>
                </p14:cNvPr>
                <p14:cNvContentPartPr/>
                <p14:nvPr/>
              </p14:nvContentPartPr>
              <p14:xfrm>
                <a:off x="8110984" y="3063546"/>
                <a:ext cx="26640" cy="82080"/>
              </p14:xfrm>
            </p:contentPart>
          </mc:Choice>
          <mc:Fallback xmlns="">
            <p:pic>
              <p:nvPicPr>
                <p:cNvPr id="78" name="Ink 77">
                  <a:extLst>
                    <a:ext uri="{FF2B5EF4-FFF2-40B4-BE49-F238E27FC236}">
                      <a16:creationId xmlns:a16="http://schemas.microsoft.com/office/drawing/2014/main" id="{3E0D80DD-4CE7-5BA0-39C9-8234F91DFC62}"/>
                    </a:ext>
                  </a:extLst>
                </p:cNvPr>
                <p:cNvPicPr/>
                <p:nvPr/>
              </p:nvPicPr>
              <p:blipFill>
                <a:blip r:embed="rId26"/>
                <a:stretch>
                  <a:fillRect/>
                </a:stretch>
              </p:blipFill>
              <p:spPr>
                <a:xfrm>
                  <a:off x="8106664" y="3059226"/>
                  <a:ext cx="3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9" name="Ink 78">
                  <a:extLst>
                    <a:ext uri="{FF2B5EF4-FFF2-40B4-BE49-F238E27FC236}">
                      <a16:creationId xmlns:a16="http://schemas.microsoft.com/office/drawing/2014/main" id="{E05B528C-7E23-50FA-9FC8-6A43C8787E02}"/>
                    </a:ext>
                  </a:extLst>
                </p14:cNvPr>
                <p14:cNvContentPartPr/>
                <p14:nvPr/>
              </p14:nvContentPartPr>
              <p14:xfrm>
                <a:off x="7045384" y="3059946"/>
                <a:ext cx="23400" cy="72360"/>
              </p14:xfrm>
            </p:contentPart>
          </mc:Choice>
          <mc:Fallback xmlns="">
            <p:pic>
              <p:nvPicPr>
                <p:cNvPr id="79" name="Ink 78">
                  <a:extLst>
                    <a:ext uri="{FF2B5EF4-FFF2-40B4-BE49-F238E27FC236}">
                      <a16:creationId xmlns:a16="http://schemas.microsoft.com/office/drawing/2014/main" id="{E05B528C-7E23-50FA-9FC8-6A43C8787E02}"/>
                    </a:ext>
                  </a:extLst>
                </p:cNvPr>
                <p:cNvPicPr/>
                <p:nvPr/>
              </p:nvPicPr>
              <p:blipFill>
                <a:blip r:embed="rId28"/>
                <a:stretch>
                  <a:fillRect/>
                </a:stretch>
              </p:blipFill>
              <p:spPr>
                <a:xfrm>
                  <a:off x="7041064" y="3055626"/>
                  <a:ext cx="32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0" name="Ink 79">
                  <a:extLst>
                    <a:ext uri="{FF2B5EF4-FFF2-40B4-BE49-F238E27FC236}">
                      <a16:creationId xmlns:a16="http://schemas.microsoft.com/office/drawing/2014/main" id="{E33B768F-B375-A88E-F245-A3112BF13383}"/>
                    </a:ext>
                  </a:extLst>
                </p14:cNvPr>
                <p14:cNvContentPartPr/>
                <p14:nvPr/>
              </p14:nvContentPartPr>
              <p14:xfrm>
                <a:off x="7643344" y="3750066"/>
                <a:ext cx="34920" cy="15840"/>
              </p14:xfrm>
            </p:contentPart>
          </mc:Choice>
          <mc:Fallback xmlns="">
            <p:pic>
              <p:nvPicPr>
                <p:cNvPr id="80" name="Ink 79">
                  <a:extLst>
                    <a:ext uri="{FF2B5EF4-FFF2-40B4-BE49-F238E27FC236}">
                      <a16:creationId xmlns:a16="http://schemas.microsoft.com/office/drawing/2014/main" id="{E33B768F-B375-A88E-F245-A3112BF13383}"/>
                    </a:ext>
                  </a:extLst>
                </p:cNvPr>
                <p:cNvPicPr/>
                <p:nvPr/>
              </p:nvPicPr>
              <p:blipFill>
                <a:blip r:embed="rId30"/>
                <a:stretch>
                  <a:fillRect/>
                </a:stretch>
              </p:blipFill>
              <p:spPr>
                <a:xfrm>
                  <a:off x="7639024" y="3745746"/>
                  <a:ext cx="43560" cy="24480"/>
                </a:xfrm>
                <a:prstGeom prst="rect">
                  <a:avLst/>
                </a:prstGeom>
              </p:spPr>
            </p:pic>
          </mc:Fallback>
        </mc:AlternateContent>
        <p:grpSp>
          <p:nvGrpSpPr>
            <p:cNvPr id="81" name="Group 80">
              <a:extLst>
                <a:ext uri="{FF2B5EF4-FFF2-40B4-BE49-F238E27FC236}">
                  <a16:creationId xmlns:a16="http://schemas.microsoft.com/office/drawing/2014/main" id="{4B6EB7E3-9BE3-D047-2825-9B4DE554EDD5}"/>
                </a:ext>
              </a:extLst>
            </p:cNvPr>
            <p:cNvGrpSpPr/>
            <p:nvPr/>
          </p:nvGrpSpPr>
          <p:grpSpPr>
            <a:xfrm>
              <a:off x="7374064" y="3597786"/>
              <a:ext cx="471600" cy="279720"/>
              <a:chOff x="8530920" y="2837430"/>
              <a:chExt cx="471600" cy="279720"/>
            </a:xfrm>
          </p:grpSpPr>
          <mc:AlternateContent xmlns:mc="http://schemas.openxmlformats.org/markup-compatibility/2006" xmlns:p14="http://schemas.microsoft.com/office/powerpoint/2010/main">
            <mc:Choice Requires="p14">
              <p:contentPart p14:bwMode="auto" r:id="rId31">
                <p14:nvContentPartPr>
                  <p14:cNvPr id="138" name="Ink 137">
                    <a:extLst>
                      <a:ext uri="{FF2B5EF4-FFF2-40B4-BE49-F238E27FC236}">
                        <a16:creationId xmlns:a16="http://schemas.microsoft.com/office/drawing/2014/main" id="{5BADAF18-EE15-0309-C332-F7955258F836}"/>
                      </a:ext>
                    </a:extLst>
                  </p14:cNvPr>
                  <p14:cNvContentPartPr/>
                  <p14:nvPr/>
                </p14:nvContentPartPr>
                <p14:xfrm>
                  <a:off x="8530920" y="2929230"/>
                  <a:ext cx="381600" cy="115200"/>
                </p14:xfrm>
              </p:contentPart>
            </mc:Choice>
            <mc:Fallback xmlns="">
              <p:pic>
                <p:nvPicPr>
                  <p:cNvPr id="138" name="Ink 137">
                    <a:extLst>
                      <a:ext uri="{FF2B5EF4-FFF2-40B4-BE49-F238E27FC236}">
                        <a16:creationId xmlns:a16="http://schemas.microsoft.com/office/drawing/2014/main" id="{5BADAF18-EE15-0309-C332-F7955258F836}"/>
                      </a:ext>
                    </a:extLst>
                  </p:cNvPr>
                  <p:cNvPicPr/>
                  <p:nvPr/>
                </p:nvPicPr>
                <p:blipFill>
                  <a:blip r:embed="rId32"/>
                  <a:stretch>
                    <a:fillRect/>
                  </a:stretch>
                </p:blipFill>
                <p:spPr>
                  <a:xfrm>
                    <a:off x="8526600" y="2924910"/>
                    <a:ext cx="390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9" name="Ink 138">
                    <a:extLst>
                      <a:ext uri="{FF2B5EF4-FFF2-40B4-BE49-F238E27FC236}">
                        <a16:creationId xmlns:a16="http://schemas.microsoft.com/office/drawing/2014/main" id="{6147B544-7517-F0C1-5C90-17B558ED940F}"/>
                      </a:ext>
                    </a:extLst>
                  </p14:cNvPr>
                  <p14:cNvContentPartPr/>
                  <p14:nvPr/>
                </p14:nvContentPartPr>
                <p14:xfrm>
                  <a:off x="8807040" y="3023910"/>
                  <a:ext cx="10800" cy="23040"/>
                </p14:xfrm>
              </p:contentPart>
            </mc:Choice>
            <mc:Fallback xmlns="">
              <p:pic>
                <p:nvPicPr>
                  <p:cNvPr id="139" name="Ink 138">
                    <a:extLst>
                      <a:ext uri="{FF2B5EF4-FFF2-40B4-BE49-F238E27FC236}">
                        <a16:creationId xmlns:a16="http://schemas.microsoft.com/office/drawing/2014/main" id="{6147B544-7517-F0C1-5C90-17B558ED940F}"/>
                      </a:ext>
                    </a:extLst>
                  </p:cNvPr>
                  <p:cNvPicPr/>
                  <p:nvPr/>
                </p:nvPicPr>
                <p:blipFill>
                  <a:blip r:embed="rId34"/>
                  <a:stretch>
                    <a:fillRect/>
                  </a:stretch>
                </p:blipFill>
                <p:spPr>
                  <a:xfrm>
                    <a:off x="8802720" y="3019590"/>
                    <a:ext cx="19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0" name="Ink 139">
                    <a:extLst>
                      <a:ext uri="{FF2B5EF4-FFF2-40B4-BE49-F238E27FC236}">
                        <a16:creationId xmlns:a16="http://schemas.microsoft.com/office/drawing/2014/main" id="{44B21BCC-8D86-BACF-D076-0968A8F28EB1}"/>
                      </a:ext>
                    </a:extLst>
                  </p14:cNvPr>
                  <p14:cNvContentPartPr/>
                  <p14:nvPr/>
                </p14:nvContentPartPr>
                <p14:xfrm>
                  <a:off x="8638920" y="3036870"/>
                  <a:ext cx="11520" cy="16920"/>
                </p14:xfrm>
              </p:contentPart>
            </mc:Choice>
            <mc:Fallback xmlns="">
              <p:pic>
                <p:nvPicPr>
                  <p:cNvPr id="140" name="Ink 139">
                    <a:extLst>
                      <a:ext uri="{FF2B5EF4-FFF2-40B4-BE49-F238E27FC236}">
                        <a16:creationId xmlns:a16="http://schemas.microsoft.com/office/drawing/2014/main" id="{44B21BCC-8D86-BACF-D076-0968A8F28EB1}"/>
                      </a:ext>
                    </a:extLst>
                  </p:cNvPr>
                  <p:cNvPicPr/>
                  <p:nvPr/>
                </p:nvPicPr>
                <p:blipFill>
                  <a:blip r:embed="rId36"/>
                  <a:stretch>
                    <a:fillRect/>
                  </a:stretch>
                </p:blipFill>
                <p:spPr>
                  <a:xfrm>
                    <a:off x="8634600" y="3032550"/>
                    <a:ext cx="2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1" name="Ink 140">
                    <a:extLst>
                      <a:ext uri="{FF2B5EF4-FFF2-40B4-BE49-F238E27FC236}">
                        <a16:creationId xmlns:a16="http://schemas.microsoft.com/office/drawing/2014/main" id="{1864406E-D4F7-EB88-C8C1-CCB498A9C524}"/>
                      </a:ext>
                    </a:extLst>
                  </p14:cNvPr>
                  <p14:cNvContentPartPr/>
                  <p14:nvPr/>
                </p14:nvContentPartPr>
                <p14:xfrm>
                  <a:off x="8988120" y="2892150"/>
                  <a:ext cx="360" cy="360"/>
                </p14:xfrm>
              </p:contentPart>
            </mc:Choice>
            <mc:Fallback xmlns="">
              <p:pic>
                <p:nvPicPr>
                  <p:cNvPr id="141" name="Ink 140">
                    <a:extLst>
                      <a:ext uri="{FF2B5EF4-FFF2-40B4-BE49-F238E27FC236}">
                        <a16:creationId xmlns:a16="http://schemas.microsoft.com/office/drawing/2014/main" id="{1864406E-D4F7-EB88-C8C1-CCB498A9C524}"/>
                      </a:ext>
                    </a:extLst>
                  </p:cNvPr>
                  <p:cNvPicPr/>
                  <p:nvPr/>
                </p:nvPicPr>
                <p:blipFill>
                  <a:blip r:embed="rId15"/>
                  <a:stretch>
                    <a:fillRect/>
                  </a:stretch>
                </p:blipFill>
                <p:spPr>
                  <a:xfrm>
                    <a:off x="8983800" y="28878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2" name="Ink 141">
                    <a:extLst>
                      <a:ext uri="{FF2B5EF4-FFF2-40B4-BE49-F238E27FC236}">
                        <a16:creationId xmlns:a16="http://schemas.microsoft.com/office/drawing/2014/main" id="{30078E5C-3563-0378-0449-E17A8DAE5B3F}"/>
                      </a:ext>
                    </a:extLst>
                  </p14:cNvPr>
                  <p14:cNvContentPartPr/>
                  <p14:nvPr/>
                </p14:nvContentPartPr>
                <p14:xfrm>
                  <a:off x="8987040" y="2837430"/>
                  <a:ext cx="15480" cy="58320"/>
                </p14:xfrm>
              </p:contentPart>
            </mc:Choice>
            <mc:Fallback xmlns="">
              <p:pic>
                <p:nvPicPr>
                  <p:cNvPr id="142" name="Ink 141">
                    <a:extLst>
                      <a:ext uri="{FF2B5EF4-FFF2-40B4-BE49-F238E27FC236}">
                        <a16:creationId xmlns:a16="http://schemas.microsoft.com/office/drawing/2014/main" id="{30078E5C-3563-0378-0449-E17A8DAE5B3F}"/>
                      </a:ext>
                    </a:extLst>
                  </p:cNvPr>
                  <p:cNvPicPr/>
                  <p:nvPr/>
                </p:nvPicPr>
                <p:blipFill>
                  <a:blip r:embed="rId39"/>
                  <a:stretch>
                    <a:fillRect/>
                  </a:stretch>
                </p:blipFill>
                <p:spPr>
                  <a:xfrm>
                    <a:off x="8982720" y="2833110"/>
                    <a:ext cx="24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 name="Ink 142">
                    <a:extLst>
                      <a:ext uri="{FF2B5EF4-FFF2-40B4-BE49-F238E27FC236}">
                        <a16:creationId xmlns:a16="http://schemas.microsoft.com/office/drawing/2014/main" id="{D5EEA060-0B15-AECB-5108-969A448EAD7E}"/>
                      </a:ext>
                    </a:extLst>
                  </p14:cNvPr>
                  <p14:cNvContentPartPr/>
                  <p14:nvPr/>
                </p14:nvContentPartPr>
                <p14:xfrm>
                  <a:off x="8687880" y="2981070"/>
                  <a:ext cx="87480" cy="24120"/>
                </p14:xfrm>
              </p:contentPart>
            </mc:Choice>
            <mc:Fallback xmlns="">
              <p:pic>
                <p:nvPicPr>
                  <p:cNvPr id="143" name="Ink 142">
                    <a:extLst>
                      <a:ext uri="{FF2B5EF4-FFF2-40B4-BE49-F238E27FC236}">
                        <a16:creationId xmlns:a16="http://schemas.microsoft.com/office/drawing/2014/main" id="{D5EEA060-0B15-AECB-5108-969A448EAD7E}"/>
                      </a:ext>
                    </a:extLst>
                  </p:cNvPr>
                  <p:cNvPicPr/>
                  <p:nvPr/>
                </p:nvPicPr>
                <p:blipFill>
                  <a:blip r:embed="rId41"/>
                  <a:stretch>
                    <a:fillRect/>
                  </a:stretch>
                </p:blipFill>
                <p:spPr>
                  <a:xfrm>
                    <a:off x="8683560" y="2976750"/>
                    <a:ext cx="96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4" name="Ink 143">
                    <a:extLst>
                      <a:ext uri="{FF2B5EF4-FFF2-40B4-BE49-F238E27FC236}">
                        <a16:creationId xmlns:a16="http://schemas.microsoft.com/office/drawing/2014/main" id="{17CB4D26-A83C-0FBB-AAA9-A37D56E34F57}"/>
                      </a:ext>
                    </a:extLst>
                  </p14:cNvPr>
                  <p14:cNvContentPartPr/>
                  <p14:nvPr/>
                </p14:nvContentPartPr>
                <p14:xfrm>
                  <a:off x="8807040" y="3014550"/>
                  <a:ext cx="8280" cy="33840"/>
                </p14:xfrm>
              </p:contentPart>
            </mc:Choice>
            <mc:Fallback xmlns="">
              <p:pic>
                <p:nvPicPr>
                  <p:cNvPr id="144" name="Ink 143">
                    <a:extLst>
                      <a:ext uri="{FF2B5EF4-FFF2-40B4-BE49-F238E27FC236}">
                        <a16:creationId xmlns:a16="http://schemas.microsoft.com/office/drawing/2014/main" id="{17CB4D26-A83C-0FBB-AAA9-A37D56E34F57}"/>
                      </a:ext>
                    </a:extLst>
                  </p:cNvPr>
                  <p:cNvPicPr/>
                  <p:nvPr/>
                </p:nvPicPr>
                <p:blipFill>
                  <a:blip r:embed="rId43"/>
                  <a:stretch>
                    <a:fillRect/>
                  </a:stretch>
                </p:blipFill>
                <p:spPr>
                  <a:xfrm>
                    <a:off x="8802720" y="3010230"/>
                    <a:ext cx="16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5" name="Ink 144">
                    <a:extLst>
                      <a:ext uri="{FF2B5EF4-FFF2-40B4-BE49-F238E27FC236}">
                        <a16:creationId xmlns:a16="http://schemas.microsoft.com/office/drawing/2014/main" id="{DB1C476D-2824-01E0-C155-AB526898EBDA}"/>
                      </a:ext>
                    </a:extLst>
                  </p14:cNvPr>
                  <p14:cNvContentPartPr/>
                  <p14:nvPr/>
                </p14:nvContentPartPr>
                <p14:xfrm>
                  <a:off x="8628840" y="2992230"/>
                  <a:ext cx="12960" cy="23760"/>
                </p14:xfrm>
              </p:contentPart>
            </mc:Choice>
            <mc:Fallback xmlns="">
              <p:pic>
                <p:nvPicPr>
                  <p:cNvPr id="145" name="Ink 144">
                    <a:extLst>
                      <a:ext uri="{FF2B5EF4-FFF2-40B4-BE49-F238E27FC236}">
                        <a16:creationId xmlns:a16="http://schemas.microsoft.com/office/drawing/2014/main" id="{DB1C476D-2824-01E0-C155-AB526898EBDA}"/>
                      </a:ext>
                    </a:extLst>
                  </p:cNvPr>
                  <p:cNvPicPr/>
                  <p:nvPr/>
                </p:nvPicPr>
                <p:blipFill>
                  <a:blip r:embed="rId45"/>
                  <a:stretch>
                    <a:fillRect/>
                  </a:stretch>
                </p:blipFill>
                <p:spPr>
                  <a:xfrm>
                    <a:off x="8624520" y="2987910"/>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6" name="Ink 145">
                    <a:extLst>
                      <a:ext uri="{FF2B5EF4-FFF2-40B4-BE49-F238E27FC236}">
                        <a16:creationId xmlns:a16="http://schemas.microsoft.com/office/drawing/2014/main" id="{BF25C70F-9F26-B2CA-1E94-F1C8F6A0A948}"/>
                      </a:ext>
                    </a:extLst>
                  </p14:cNvPr>
                  <p14:cNvContentPartPr/>
                  <p14:nvPr/>
                </p14:nvContentPartPr>
                <p14:xfrm>
                  <a:off x="8704080" y="3048030"/>
                  <a:ext cx="6120" cy="65520"/>
                </p14:xfrm>
              </p:contentPart>
            </mc:Choice>
            <mc:Fallback xmlns="">
              <p:pic>
                <p:nvPicPr>
                  <p:cNvPr id="146" name="Ink 145">
                    <a:extLst>
                      <a:ext uri="{FF2B5EF4-FFF2-40B4-BE49-F238E27FC236}">
                        <a16:creationId xmlns:a16="http://schemas.microsoft.com/office/drawing/2014/main" id="{BF25C70F-9F26-B2CA-1E94-F1C8F6A0A948}"/>
                      </a:ext>
                    </a:extLst>
                  </p:cNvPr>
                  <p:cNvPicPr/>
                  <p:nvPr/>
                </p:nvPicPr>
                <p:blipFill>
                  <a:blip r:embed="rId47"/>
                  <a:stretch>
                    <a:fillRect/>
                  </a:stretch>
                </p:blipFill>
                <p:spPr>
                  <a:xfrm>
                    <a:off x="8699760" y="3043710"/>
                    <a:ext cx="14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7" name="Ink 146">
                    <a:extLst>
                      <a:ext uri="{FF2B5EF4-FFF2-40B4-BE49-F238E27FC236}">
                        <a16:creationId xmlns:a16="http://schemas.microsoft.com/office/drawing/2014/main" id="{AA5A9767-AA1F-800E-8CC2-7F43F8687C1C}"/>
                      </a:ext>
                    </a:extLst>
                  </p14:cNvPr>
                  <p14:cNvContentPartPr/>
                  <p14:nvPr/>
                </p14:nvContentPartPr>
                <p14:xfrm>
                  <a:off x="8771400" y="3116790"/>
                  <a:ext cx="360" cy="360"/>
                </p14:xfrm>
              </p:contentPart>
            </mc:Choice>
            <mc:Fallback xmlns="">
              <p:pic>
                <p:nvPicPr>
                  <p:cNvPr id="147" name="Ink 146">
                    <a:extLst>
                      <a:ext uri="{FF2B5EF4-FFF2-40B4-BE49-F238E27FC236}">
                        <a16:creationId xmlns:a16="http://schemas.microsoft.com/office/drawing/2014/main" id="{AA5A9767-AA1F-800E-8CC2-7F43F8687C1C}"/>
                      </a:ext>
                    </a:extLst>
                  </p:cNvPr>
                  <p:cNvPicPr/>
                  <p:nvPr/>
                </p:nvPicPr>
                <p:blipFill>
                  <a:blip r:embed="rId15"/>
                  <a:stretch>
                    <a:fillRect/>
                  </a:stretch>
                </p:blipFill>
                <p:spPr>
                  <a:xfrm>
                    <a:off x="8767080" y="31124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8" name="Ink 147">
                    <a:extLst>
                      <a:ext uri="{FF2B5EF4-FFF2-40B4-BE49-F238E27FC236}">
                        <a16:creationId xmlns:a16="http://schemas.microsoft.com/office/drawing/2014/main" id="{6A9639A4-3906-28DD-A412-817824E7D6F9}"/>
                      </a:ext>
                    </a:extLst>
                  </p14:cNvPr>
                  <p14:cNvContentPartPr/>
                  <p14:nvPr/>
                </p14:nvContentPartPr>
                <p14:xfrm>
                  <a:off x="8776800" y="3051990"/>
                  <a:ext cx="6120" cy="61200"/>
                </p14:xfrm>
              </p:contentPart>
            </mc:Choice>
            <mc:Fallback xmlns="">
              <p:pic>
                <p:nvPicPr>
                  <p:cNvPr id="148" name="Ink 147">
                    <a:extLst>
                      <a:ext uri="{FF2B5EF4-FFF2-40B4-BE49-F238E27FC236}">
                        <a16:creationId xmlns:a16="http://schemas.microsoft.com/office/drawing/2014/main" id="{6A9639A4-3906-28DD-A412-817824E7D6F9}"/>
                      </a:ext>
                    </a:extLst>
                  </p:cNvPr>
                  <p:cNvPicPr/>
                  <p:nvPr/>
                </p:nvPicPr>
                <p:blipFill>
                  <a:blip r:embed="rId50"/>
                  <a:stretch>
                    <a:fillRect/>
                  </a:stretch>
                </p:blipFill>
                <p:spPr>
                  <a:xfrm>
                    <a:off x="8772480" y="3047670"/>
                    <a:ext cx="1476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82" name="Ink 81">
                  <a:extLst>
                    <a:ext uri="{FF2B5EF4-FFF2-40B4-BE49-F238E27FC236}">
                      <a16:creationId xmlns:a16="http://schemas.microsoft.com/office/drawing/2014/main" id="{6DC8C7B9-C665-7DA0-7A46-3704268EB347}"/>
                    </a:ext>
                  </a:extLst>
                </p14:cNvPr>
                <p14:cNvContentPartPr/>
                <p14:nvPr/>
              </p14:nvContentPartPr>
              <p14:xfrm>
                <a:off x="7458049" y="1575921"/>
                <a:ext cx="74880" cy="11160"/>
              </p14:xfrm>
            </p:contentPart>
          </mc:Choice>
          <mc:Fallback xmlns="">
            <p:pic>
              <p:nvPicPr>
                <p:cNvPr id="82" name="Ink 81">
                  <a:extLst>
                    <a:ext uri="{FF2B5EF4-FFF2-40B4-BE49-F238E27FC236}">
                      <a16:creationId xmlns:a16="http://schemas.microsoft.com/office/drawing/2014/main" id="{6DC8C7B9-C665-7DA0-7A46-3704268EB347}"/>
                    </a:ext>
                  </a:extLst>
                </p:cNvPr>
                <p:cNvPicPr/>
                <p:nvPr/>
              </p:nvPicPr>
              <p:blipFill>
                <a:blip r:embed="rId52"/>
                <a:stretch>
                  <a:fillRect/>
                </a:stretch>
              </p:blipFill>
              <p:spPr>
                <a:xfrm>
                  <a:off x="7453729" y="1571601"/>
                  <a:ext cx="83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3" name="Ink 82">
                  <a:extLst>
                    <a:ext uri="{FF2B5EF4-FFF2-40B4-BE49-F238E27FC236}">
                      <a16:creationId xmlns:a16="http://schemas.microsoft.com/office/drawing/2014/main" id="{A098D221-DA4B-D24C-6A59-F1953B023FF4}"/>
                    </a:ext>
                  </a:extLst>
                </p14:cNvPr>
                <p14:cNvContentPartPr/>
                <p14:nvPr/>
              </p14:nvContentPartPr>
              <p14:xfrm>
                <a:off x="7529689" y="1577001"/>
                <a:ext cx="27000" cy="41040"/>
              </p14:xfrm>
            </p:contentPart>
          </mc:Choice>
          <mc:Fallback xmlns="">
            <p:pic>
              <p:nvPicPr>
                <p:cNvPr id="83" name="Ink 82">
                  <a:extLst>
                    <a:ext uri="{FF2B5EF4-FFF2-40B4-BE49-F238E27FC236}">
                      <a16:creationId xmlns:a16="http://schemas.microsoft.com/office/drawing/2014/main" id="{A098D221-DA4B-D24C-6A59-F1953B023FF4}"/>
                    </a:ext>
                  </a:extLst>
                </p:cNvPr>
                <p:cNvPicPr/>
                <p:nvPr/>
              </p:nvPicPr>
              <p:blipFill>
                <a:blip r:embed="rId54"/>
                <a:stretch>
                  <a:fillRect/>
                </a:stretch>
              </p:blipFill>
              <p:spPr>
                <a:xfrm>
                  <a:off x="7525369" y="1572681"/>
                  <a:ext cx="3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4" name="Ink 83">
                  <a:extLst>
                    <a:ext uri="{FF2B5EF4-FFF2-40B4-BE49-F238E27FC236}">
                      <a16:creationId xmlns:a16="http://schemas.microsoft.com/office/drawing/2014/main" id="{B2DFE403-D699-2030-9E9D-3868FC0CAD0D}"/>
                    </a:ext>
                  </a:extLst>
                </p14:cNvPr>
                <p14:cNvContentPartPr/>
                <p14:nvPr/>
              </p14:nvContentPartPr>
              <p14:xfrm>
                <a:off x="7512574" y="1572531"/>
                <a:ext cx="360" cy="360"/>
              </p14:xfrm>
            </p:contentPart>
          </mc:Choice>
          <mc:Fallback xmlns="">
            <p:pic>
              <p:nvPicPr>
                <p:cNvPr id="84" name="Ink 83">
                  <a:extLst>
                    <a:ext uri="{FF2B5EF4-FFF2-40B4-BE49-F238E27FC236}">
                      <a16:creationId xmlns:a16="http://schemas.microsoft.com/office/drawing/2014/main" id="{B2DFE403-D699-2030-9E9D-3868FC0CAD0D}"/>
                    </a:ext>
                  </a:extLst>
                </p:cNvPr>
                <p:cNvPicPr/>
                <p:nvPr/>
              </p:nvPicPr>
              <p:blipFill>
                <a:blip r:embed="rId15"/>
                <a:stretch>
                  <a:fillRect/>
                </a:stretch>
              </p:blipFill>
              <p:spPr>
                <a:xfrm>
                  <a:off x="7508254" y="1568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6" name="Ink 85">
                  <a:extLst>
                    <a:ext uri="{FF2B5EF4-FFF2-40B4-BE49-F238E27FC236}">
                      <a16:creationId xmlns:a16="http://schemas.microsoft.com/office/drawing/2014/main" id="{5A07B32E-BA8D-A107-FB22-E9BB55913615}"/>
                    </a:ext>
                  </a:extLst>
                </p14:cNvPr>
                <p14:cNvContentPartPr/>
                <p14:nvPr/>
              </p14:nvContentPartPr>
              <p14:xfrm>
                <a:off x="7478734" y="1525011"/>
                <a:ext cx="70200" cy="13680"/>
              </p14:xfrm>
            </p:contentPart>
          </mc:Choice>
          <mc:Fallback xmlns="">
            <p:pic>
              <p:nvPicPr>
                <p:cNvPr id="86" name="Ink 85">
                  <a:extLst>
                    <a:ext uri="{FF2B5EF4-FFF2-40B4-BE49-F238E27FC236}">
                      <a16:creationId xmlns:a16="http://schemas.microsoft.com/office/drawing/2014/main" id="{5A07B32E-BA8D-A107-FB22-E9BB55913615}"/>
                    </a:ext>
                  </a:extLst>
                </p:cNvPr>
                <p:cNvPicPr/>
                <p:nvPr/>
              </p:nvPicPr>
              <p:blipFill>
                <a:blip r:embed="rId57"/>
                <a:stretch>
                  <a:fillRect/>
                </a:stretch>
              </p:blipFill>
              <p:spPr>
                <a:xfrm>
                  <a:off x="7474414" y="1520691"/>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7" name="Ink 86">
                  <a:extLst>
                    <a:ext uri="{FF2B5EF4-FFF2-40B4-BE49-F238E27FC236}">
                      <a16:creationId xmlns:a16="http://schemas.microsoft.com/office/drawing/2014/main" id="{C39D8B75-5094-1593-01DA-5EFBF02D6BBA}"/>
                    </a:ext>
                  </a:extLst>
                </p14:cNvPr>
                <p14:cNvContentPartPr/>
                <p14:nvPr/>
              </p14:nvContentPartPr>
              <p14:xfrm>
                <a:off x="7492054" y="1517451"/>
                <a:ext cx="55800" cy="16560"/>
              </p14:xfrm>
            </p:contentPart>
          </mc:Choice>
          <mc:Fallback xmlns="">
            <p:pic>
              <p:nvPicPr>
                <p:cNvPr id="87" name="Ink 86">
                  <a:extLst>
                    <a:ext uri="{FF2B5EF4-FFF2-40B4-BE49-F238E27FC236}">
                      <a16:creationId xmlns:a16="http://schemas.microsoft.com/office/drawing/2014/main" id="{C39D8B75-5094-1593-01DA-5EFBF02D6BBA}"/>
                    </a:ext>
                  </a:extLst>
                </p:cNvPr>
                <p:cNvPicPr/>
                <p:nvPr/>
              </p:nvPicPr>
              <p:blipFill>
                <a:blip r:embed="rId59"/>
                <a:stretch>
                  <a:fillRect/>
                </a:stretch>
              </p:blipFill>
              <p:spPr>
                <a:xfrm>
                  <a:off x="7487734" y="1513131"/>
                  <a:ext cx="64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Ink 87">
                  <a:extLst>
                    <a:ext uri="{FF2B5EF4-FFF2-40B4-BE49-F238E27FC236}">
                      <a16:creationId xmlns:a16="http://schemas.microsoft.com/office/drawing/2014/main" id="{FFE57121-40FE-0F66-AB6E-C21DE409815B}"/>
                    </a:ext>
                  </a:extLst>
                </p14:cNvPr>
                <p14:cNvContentPartPr/>
                <p14:nvPr/>
              </p14:nvContentPartPr>
              <p14:xfrm>
                <a:off x="7746574" y="1339971"/>
                <a:ext cx="91080" cy="250920"/>
              </p14:xfrm>
            </p:contentPart>
          </mc:Choice>
          <mc:Fallback xmlns="">
            <p:pic>
              <p:nvPicPr>
                <p:cNvPr id="88" name="Ink 87">
                  <a:extLst>
                    <a:ext uri="{FF2B5EF4-FFF2-40B4-BE49-F238E27FC236}">
                      <a16:creationId xmlns:a16="http://schemas.microsoft.com/office/drawing/2014/main" id="{FFE57121-40FE-0F66-AB6E-C21DE409815B}"/>
                    </a:ext>
                  </a:extLst>
                </p:cNvPr>
                <p:cNvPicPr/>
                <p:nvPr/>
              </p:nvPicPr>
              <p:blipFill>
                <a:blip r:embed="rId61"/>
                <a:stretch>
                  <a:fillRect/>
                </a:stretch>
              </p:blipFill>
              <p:spPr>
                <a:xfrm>
                  <a:off x="7742254" y="1335651"/>
                  <a:ext cx="99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9" name="Ink 88">
                  <a:extLst>
                    <a:ext uri="{FF2B5EF4-FFF2-40B4-BE49-F238E27FC236}">
                      <a16:creationId xmlns:a16="http://schemas.microsoft.com/office/drawing/2014/main" id="{FED04136-C1F0-8C90-A420-28232505AA61}"/>
                    </a:ext>
                  </a:extLst>
                </p14:cNvPr>
                <p14:cNvContentPartPr/>
                <p14:nvPr/>
              </p14:nvContentPartPr>
              <p14:xfrm>
                <a:off x="7714174" y="1272291"/>
                <a:ext cx="55440" cy="125280"/>
              </p14:xfrm>
            </p:contentPart>
          </mc:Choice>
          <mc:Fallback xmlns="">
            <p:pic>
              <p:nvPicPr>
                <p:cNvPr id="89" name="Ink 88">
                  <a:extLst>
                    <a:ext uri="{FF2B5EF4-FFF2-40B4-BE49-F238E27FC236}">
                      <a16:creationId xmlns:a16="http://schemas.microsoft.com/office/drawing/2014/main" id="{FED04136-C1F0-8C90-A420-28232505AA61}"/>
                    </a:ext>
                  </a:extLst>
                </p:cNvPr>
                <p:cNvPicPr/>
                <p:nvPr/>
              </p:nvPicPr>
              <p:blipFill>
                <a:blip r:embed="rId63"/>
                <a:stretch>
                  <a:fillRect/>
                </a:stretch>
              </p:blipFill>
              <p:spPr>
                <a:xfrm>
                  <a:off x="7709854" y="1267971"/>
                  <a:ext cx="64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0" name="Ink 89">
                  <a:extLst>
                    <a:ext uri="{FF2B5EF4-FFF2-40B4-BE49-F238E27FC236}">
                      <a16:creationId xmlns:a16="http://schemas.microsoft.com/office/drawing/2014/main" id="{E3AFF021-ECE6-23DD-FF1D-C86911F9946B}"/>
                    </a:ext>
                  </a:extLst>
                </p14:cNvPr>
                <p14:cNvContentPartPr/>
                <p14:nvPr/>
              </p14:nvContentPartPr>
              <p14:xfrm>
                <a:off x="7515094" y="1226931"/>
                <a:ext cx="208080" cy="163440"/>
              </p14:xfrm>
            </p:contentPart>
          </mc:Choice>
          <mc:Fallback xmlns="">
            <p:pic>
              <p:nvPicPr>
                <p:cNvPr id="90" name="Ink 89">
                  <a:extLst>
                    <a:ext uri="{FF2B5EF4-FFF2-40B4-BE49-F238E27FC236}">
                      <a16:creationId xmlns:a16="http://schemas.microsoft.com/office/drawing/2014/main" id="{E3AFF021-ECE6-23DD-FF1D-C86911F9946B}"/>
                    </a:ext>
                  </a:extLst>
                </p:cNvPr>
                <p:cNvPicPr/>
                <p:nvPr/>
              </p:nvPicPr>
              <p:blipFill>
                <a:blip r:embed="rId65"/>
                <a:stretch>
                  <a:fillRect/>
                </a:stretch>
              </p:blipFill>
              <p:spPr>
                <a:xfrm>
                  <a:off x="7510774" y="1222611"/>
                  <a:ext cx="216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 name="Ink 90">
                  <a:extLst>
                    <a:ext uri="{FF2B5EF4-FFF2-40B4-BE49-F238E27FC236}">
                      <a16:creationId xmlns:a16="http://schemas.microsoft.com/office/drawing/2014/main" id="{7FF85DE3-C223-0AAC-BB13-D87A74D488A2}"/>
                    </a:ext>
                  </a:extLst>
                </p14:cNvPr>
                <p14:cNvContentPartPr/>
                <p14:nvPr/>
              </p14:nvContentPartPr>
              <p14:xfrm>
                <a:off x="7625974" y="1223331"/>
                <a:ext cx="119880" cy="95400"/>
              </p14:xfrm>
            </p:contentPart>
          </mc:Choice>
          <mc:Fallback xmlns="">
            <p:pic>
              <p:nvPicPr>
                <p:cNvPr id="91" name="Ink 90">
                  <a:extLst>
                    <a:ext uri="{FF2B5EF4-FFF2-40B4-BE49-F238E27FC236}">
                      <a16:creationId xmlns:a16="http://schemas.microsoft.com/office/drawing/2014/main" id="{7FF85DE3-C223-0AAC-BB13-D87A74D488A2}"/>
                    </a:ext>
                  </a:extLst>
                </p:cNvPr>
                <p:cNvPicPr/>
                <p:nvPr/>
              </p:nvPicPr>
              <p:blipFill>
                <a:blip r:embed="rId67"/>
                <a:stretch>
                  <a:fillRect/>
                </a:stretch>
              </p:blipFill>
              <p:spPr>
                <a:xfrm>
                  <a:off x="7621654" y="1219011"/>
                  <a:ext cx="128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Ink 91">
                  <a:extLst>
                    <a:ext uri="{FF2B5EF4-FFF2-40B4-BE49-F238E27FC236}">
                      <a16:creationId xmlns:a16="http://schemas.microsoft.com/office/drawing/2014/main" id="{1E9F2AAF-5A04-55DF-EDC4-D04C7017A929}"/>
                    </a:ext>
                  </a:extLst>
                </p14:cNvPr>
                <p14:cNvContentPartPr/>
                <p14:nvPr/>
              </p14:nvContentPartPr>
              <p14:xfrm>
                <a:off x="7337254" y="1252491"/>
                <a:ext cx="195480" cy="371880"/>
              </p14:xfrm>
            </p:contentPart>
          </mc:Choice>
          <mc:Fallback xmlns="">
            <p:pic>
              <p:nvPicPr>
                <p:cNvPr id="92" name="Ink 91">
                  <a:extLst>
                    <a:ext uri="{FF2B5EF4-FFF2-40B4-BE49-F238E27FC236}">
                      <a16:creationId xmlns:a16="http://schemas.microsoft.com/office/drawing/2014/main" id="{1E9F2AAF-5A04-55DF-EDC4-D04C7017A929}"/>
                    </a:ext>
                  </a:extLst>
                </p:cNvPr>
                <p:cNvPicPr/>
                <p:nvPr/>
              </p:nvPicPr>
              <p:blipFill>
                <a:blip r:embed="rId69"/>
                <a:stretch>
                  <a:fillRect/>
                </a:stretch>
              </p:blipFill>
              <p:spPr>
                <a:xfrm>
                  <a:off x="7332934" y="1248171"/>
                  <a:ext cx="2041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 name="Ink 92">
                  <a:extLst>
                    <a:ext uri="{FF2B5EF4-FFF2-40B4-BE49-F238E27FC236}">
                      <a16:creationId xmlns:a16="http://schemas.microsoft.com/office/drawing/2014/main" id="{CA5819DA-D333-39A6-4635-5FEAD91E8044}"/>
                    </a:ext>
                  </a:extLst>
                </p14:cNvPr>
                <p14:cNvContentPartPr/>
                <p14:nvPr/>
              </p14:nvContentPartPr>
              <p14:xfrm>
                <a:off x="7334014" y="1311891"/>
                <a:ext cx="64440" cy="248400"/>
              </p14:xfrm>
            </p:contentPart>
          </mc:Choice>
          <mc:Fallback xmlns="">
            <p:pic>
              <p:nvPicPr>
                <p:cNvPr id="93" name="Ink 92">
                  <a:extLst>
                    <a:ext uri="{FF2B5EF4-FFF2-40B4-BE49-F238E27FC236}">
                      <a16:creationId xmlns:a16="http://schemas.microsoft.com/office/drawing/2014/main" id="{CA5819DA-D333-39A6-4635-5FEAD91E8044}"/>
                    </a:ext>
                  </a:extLst>
                </p:cNvPr>
                <p:cNvPicPr/>
                <p:nvPr/>
              </p:nvPicPr>
              <p:blipFill>
                <a:blip r:embed="rId71"/>
                <a:stretch>
                  <a:fillRect/>
                </a:stretch>
              </p:blipFill>
              <p:spPr>
                <a:xfrm>
                  <a:off x="7329694" y="1307571"/>
                  <a:ext cx="73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4" name="Ink 93">
                  <a:extLst>
                    <a:ext uri="{FF2B5EF4-FFF2-40B4-BE49-F238E27FC236}">
                      <a16:creationId xmlns:a16="http://schemas.microsoft.com/office/drawing/2014/main" id="{6804077E-88E8-3C55-96FC-4A8DC87AA32F}"/>
                    </a:ext>
                  </a:extLst>
                </p14:cNvPr>
                <p14:cNvContentPartPr/>
                <p14:nvPr/>
              </p14:nvContentPartPr>
              <p14:xfrm>
                <a:off x="7497199" y="1919001"/>
                <a:ext cx="183960" cy="34560"/>
              </p14:xfrm>
            </p:contentPart>
          </mc:Choice>
          <mc:Fallback xmlns="">
            <p:pic>
              <p:nvPicPr>
                <p:cNvPr id="94" name="Ink 93">
                  <a:extLst>
                    <a:ext uri="{FF2B5EF4-FFF2-40B4-BE49-F238E27FC236}">
                      <a16:creationId xmlns:a16="http://schemas.microsoft.com/office/drawing/2014/main" id="{6804077E-88E8-3C55-96FC-4A8DC87AA32F}"/>
                    </a:ext>
                  </a:extLst>
                </p:cNvPr>
                <p:cNvPicPr/>
                <p:nvPr/>
              </p:nvPicPr>
              <p:blipFill>
                <a:blip r:embed="rId73"/>
                <a:stretch>
                  <a:fillRect/>
                </a:stretch>
              </p:blipFill>
              <p:spPr>
                <a:xfrm>
                  <a:off x="7492879" y="1914681"/>
                  <a:ext cx="192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5" name="Ink 94">
                  <a:extLst>
                    <a:ext uri="{FF2B5EF4-FFF2-40B4-BE49-F238E27FC236}">
                      <a16:creationId xmlns:a16="http://schemas.microsoft.com/office/drawing/2014/main" id="{D70FDF00-27EB-A48E-002B-8B495E2CDADD}"/>
                    </a:ext>
                  </a:extLst>
                </p14:cNvPr>
                <p14:cNvContentPartPr/>
                <p14:nvPr/>
              </p14:nvContentPartPr>
              <p14:xfrm>
                <a:off x="7755319" y="1294041"/>
                <a:ext cx="46800" cy="78480"/>
              </p14:xfrm>
            </p:contentPart>
          </mc:Choice>
          <mc:Fallback xmlns="">
            <p:pic>
              <p:nvPicPr>
                <p:cNvPr id="95" name="Ink 94">
                  <a:extLst>
                    <a:ext uri="{FF2B5EF4-FFF2-40B4-BE49-F238E27FC236}">
                      <a16:creationId xmlns:a16="http://schemas.microsoft.com/office/drawing/2014/main" id="{D70FDF00-27EB-A48E-002B-8B495E2CDADD}"/>
                    </a:ext>
                  </a:extLst>
                </p:cNvPr>
                <p:cNvPicPr/>
                <p:nvPr/>
              </p:nvPicPr>
              <p:blipFill>
                <a:blip r:embed="rId75"/>
                <a:stretch>
                  <a:fillRect/>
                </a:stretch>
              </p:blipFill>
              <p:spPr>
                <a:xfrm>
                  <a:off x="7750999" y="1289721"/>
                  <a:ext cx="55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6" name="Ink 95">
                  <a:extLst>
                    <a:ext uri="{FF2B5EF4-FFF2-40B4-BE49-F238E27FC236}">
                      <a16:creationId xmlns:a16="http://schemas.microsoft.com/office/drawing/2014/main" id="{DA6F532A-B0DA-B17F-3E5E-CAC2BDC232BE}"/>
                    </a:ext>
                  </a:extLst>
                </p14:cNvPr>
                <p14:cNvContentPartPr/>
                <p14:nvPr/>
              </p14:nvContentPartPr>
              <p14:xfrm>
                <a:off x="7752799" y="1291521"/>
                <a:ext cx="96480" cy="269640"/>
              </p14:xfrm>
            </p:contentPart>
          </mc:Choice>
          <mc:Fallback xmlns="">
            <p:pic>
              <p:nvPicPr>
                <p:cNvPr id="96" name="Ink 95">
                  <a:extLst>
                    <a:ext uri="{FF2B5EF4-FFF2-40B4-BE49-F238E27FC236}">
                      <a16:creationId xmlns:a16="http://schemas.microsoft.com/office/drawing/2014/main" id="{DA6F532A-B0DA-B17F-3E5E-CAC2BDC232BE}"/>
                    </a:ext>
                  </a:extLst>
                </p:cNvPr>
                <p:cNvPicPr/>
                <p:nvPr/>
              </p:nvPicPr>
              <p:blipFill>
                <a:blip r:embed="rId77"/>
                <a:stretch>
                  <a:fillRect/>
                </a:stretch>
              </p:blipFill>
              <p:spPr>
                <a:xfrm>
                  <a:off x="7748479" y="1287201"/>
                  <a:ext cx="1051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7" name="Ink 96">
                  <a:extLst>
                    <a:ext uri="{FF2B5EF4-FFF2-40B4-BE49-F238E27FC236}">
                      <a16:creationId xmlns:a16="http://schemas.microsoft.com/office/drawing/2014/main" id="{3B3AF403-5511-62C4-C431-0447E0902A23}"/>
                    </a:ext>
                  </a:extLst>
                </p14:cNvPr>
                <p14:cNvContentPartPr/>
                <p14:nvPr/>
              </p14:nvContentPartPr>
              <p14:xfrm>
                <a:off x="7290979" y="2588871"/>
                <a:ext cx="360" cy="360"/>
              </p14:xfrm>
            </p:contentPart>
          </mc:Choice>
          <mc:Fallback xmlns="">
            <p:pic>
              <p:nvPicPr>
                <p:cNvPr id="97" name="Ink 96">
                  <a:extLst>
                    <a:ext uri="{FF2B5EF4-FFF2-40B4-BE49-F238E27FC236}">
                      <a16:creationId xmlns:a16="http://schemas.microsoft.com/office/drawing/2014/main" id="{3B3AF403-5511-62C4-C431-0447E0902A23}"/>
                    </a:ext>
                  </a:extLst>
                </p:cNvPr>
                <p:cNvPicPr/>
                <p:nvPr/>
              </p:nvPicPr>
              <p:blipFill>
                <a:blip r:embed="rId15"/>
                <a:stretch>
                  <a:fillRect/>
                </a:stretch>
              </p:blipFill>
              <p:spPr>
                <a:xfrm>
                  <a:off x="7286659" y="2584551"/>
                  <a:ext cx="9000" cy="9000"/>
                </a:xfrm>
                <a:prstGeom prst="rect">
                  <a:avLst/>
                </a:prstGeom>
              </p:spPr>
            </p:pic>
          </mc:Fallback>
        </mc:AlternateContent>
        <p:grpSp>
          <p:nvGrpSpPr>
            <p:cNvPr id="98" name="Group 97">
              <a:extLst>
                <a:ext uri="{FF2B5EF4-FFF2-40B4-BE49-F238E27FC236}">
                  <a16:creationId xmlns:a16="http://schemas.microsoft.com/office/drawing/2014/main" id="{F3BD6653-AB89-1076-B353-890DCC9C04D8}"/>
                </a:ext>
              </a:extLst>
            </p:cNvPr>
            <p:cNvGrpSpPr/>
            <p:nvPr/>
          </p:nvGrpSpPr>
          <p:grpSpPr>
            <a:xfrm>
              <a:off x="7389553" y="2079922"/>
              <a:ext cx="174960" cy="15480"/>
              <a:chOff x="8546409" y="1319566"/>
              <a:chExt cx="174960" cy="15480"/>
            </a:xfrm>
          </p:grpSpPr>
          <mc:AlternateContent xmlns:mc="http://schemas.openxmlformats.org/markup-compatibility/2006" xmlns:p14="http://schemas.microsoft.com/office/powerpoint/2010/main">
            <mc:Choice Requires="p14">
              <p:contentPart p14:bwMode="auto" r:id="rId79">
                <p14:nvContentPartPr>
                  <p14:cNvPr id="136" name="Ink 135">
                    <a:extLst>
                      <a:ext uri="{FF2B5EF4-FFF2-40B4-BE49-F238E27FC236}">
                        <a16:creationId xmlns:a16="http://schemas.microsoft.com/office/drawing/2014/main" id="{B8713FC1-7424-7A18-B48A-EF9E8F1AAB4D}"/>
                      </a:ext>
                    </a:extLst>
                  </p14:cNvPr>
                  <p14:cNvContentPartPr/>
                  <p14:nvPr/>
                </p14:nvContentPartPr>
                <p14:xfrm>
                  <a:off x="8546409" y="1325326"/>
                  <a:ext cx="360" cy="360"/>
                </p14:xfrm>
              </p:contentPart>
            </mc:Choice>
            <mc:Fallback xmlns="">
              <p:pic>
                <p:nvPicPr>
                  <p:cNvPr id="136" name="Ink 135">
                    <a:extLst>
                      <a:ext uri="{FF2B5EF4-FFF2-40B4-BE49-F238E27FC236}">
                        <a16:creationId xmlns:a16="http://schemas.microsoft.com/office/drawing/2014/main" id="{B8713FC1-7424-7A18-B48A-EF9E8F1AAB4D}"/>
                      </a:ext>
                    </a:extLst>
                  </p:cNvPr>
                  <p:cNvPicPr/>
                  <p:nvPr/>
                </p:nvPicPr>
                <p:blipFill>
                  <a:blip r:embed="rId15"/>
                  <a:stretch>
                    <a:fillRect/>
                  </a:stretch>
                </p:blipFill>
                <p:spPr>
                  <a:xfrm>
                    <a:off x="8542089" y="13210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7" name="Ink 136">
                    <a:extLst>
                      <a:ext uri="{FF2B5EF4-FFF2-40B4-BE49-F238E27FC236}">
                        <a16:creationId xmlns:a16="http://schemas.microsoft.com/office/drawing/2014/main" id="{33344095-C660-68A2-B35D-10B91E557D1F}"/>
                      </a:ext>
                    </a:extLst>
                  </p14:cNvPr>
                  <p14:cNvContentPartPr/>
                  <p14:nvPr/>
                </p14:nvContentPartPr>
                <p14:xfrm>
                  <a:off x="8547849" y="1319566"/>
                  <a:ext cx="173520" cy="15480"/>
                </p14:xfrm>
              </p:contentPart>
            </mc:Choice>
            <mc:Fallback xmlns="">
              <p:pic>
                <p:nvPicPr>
                  <p:cNvPr id="137" name="Ink 136">
                    <a:extLst>
                      <a:ext uri="{FF2B5EF4-FFF2-40B4-BE49-F238E27FC236}">
                        <a16:creationId xmlns:a16="http://schemas.microsoft.com/office/drawing/2014/main" id="{33344095-C660-68A2-B35D-10B91E557D1F}"/>
                      </a:ext>
                    </a:extLst>
                  </p:cNvPr>
                  <p:cNvPicPr/>
                  <p:nvPr/>
                </p:nvPicPr>
                <p:blipFill>
                  <a:blip r:embed="rId81"/>
                  <a:stretch>
                    <a:fillRect/>
                  </a:stretch>
                </p:blipFill>
                <p:spPr>
                  <a:xfrm>
                    <a:off x="8543529" y="1315246"/>
                    <a:ext cx="18216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99" name="Ink 98">
                  <a:extLst>
                    <a:ext uri="{FF2B5EF4-FFF2-40B4-BE49-F238E27FC236}">
                      <a16:creationId xmlns:a16="http://schemas.microsoft.com/office/drawing/2014/main" id="{F9211D9B-7E3D-1B1B-24E8-E49C064AB479}"/>
                    </a:ext>
                  </a:extLst>
                </p14:cNvPr>
                <p14:cNvContentPartPr/>
                <p14:nvPr/>
              </p14:nvContentPartPr>
              <p14:xfrm>
                <a:off x="7682233" y="2078842"/>
                <a:ext cx="136800" cy="13320"/>
              </p14:xfrm>
            </p:contentPart>
          </mc:Choice>
          <mc:Fallback xmlns="">
            <p:pic>
              <p:nvPicPr>
                <p:cNvPr id="99" name="Ink 98">
                  <a:extLst>
                    <a:ext uri="{FF2B5EF4-FFF2-40B4-BE49-F238E27FC236}">
                      <a16:creationId xmlns:a16="http://schemas.microsoft.com/office/drawing/2014/main" id="{F9211D9B-7E3D-1B1B-24E8-E49C064AB479}"/>
                    </a:ext>
                  </a:extLst>
                </p:cNvPr>
                <p:cNvPicPr/>
                <p:nvPr/>
              </p:nvPicPr>
              <p:blipFill>
                <a:blip r:embed="rId83"/>
                <a:stretch>
                  <a:fillRect/>
                </a:stretch>
              </p:blipFill>
              <p:spPr>
                <a:xfrm>
                  <a:off x="7677913" y="2074522"/>
                  <a:ext cx="145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0" name="Ink 99">
                  <a:extLst>
                    <a:ext uri="{FF2B5EF4-FFF2-40B4-BE49-F238E27FC236}">
                      <a16:creationId xmlns:a16="http://schemas.microsoft.com/office/drawing/2014/main" id="{9394B929-2E68-549E-A3E4-526BB752682D}"/>
                    </a:ext>
                  </a:extLst>
                </p14:cNvPr>
                <p14:cNvContentPartPr/>
                <p14:nvPr/>
              </p14:nvContentPartPr>
              <p14:xfrm>
                <a:off x="7273742" y="4844441"/>
                <a:ext cx="45719" cy="360"/>
              </p14:xfrm>
            </p:contentPart>
          </mc:Choice>
          <mc:Fallback xmlns="">
            <p:pic>
              <p:nvPicPr>
                <p:cNvPr id="100" name="Ink 99">
                  <a:extLst>
                    <a:ext uri="{FF2B5EF4-FFF2-40B4-BE49-F238E27FC236}">
                      <a16:creationId xmlns:a16="http://schemas.microsoft.com/office/drawing/2014/main" id="{9394B929-2E68-549E-A3E4-526BB752682D}"/>
                    </a:ext>
                  </a:extLst>
                </p:cNvPr>
                <p:cNvPicPr/>
                <p:nvPr/>
              </p:nvPicPr>
              <p:blipFill>
                <a:blip r:embed="rId15"/>
                <a:stretch>
                  <a:fillRect/>
                </a:stretch>
              </p:blipFill>
              <p:spPr>
                <a:xfrm>
                  <a:off x="6725114" y="4840121"/>
                  <a:ext cx="1142975"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1" name="Ink 100">
                  <a:extLst>
                    <a:ext uri="{FF2B5EF4-FFF2-40B4-BE49-F238E27FC236}">
                      <a16:creationId xmlns:a16="http://schemas.microsoft.com/office/drawing/2014/main" id="{2EC39F41-81DF-D2F1-EED7-7C9DB8F67BD4}"/>
                    </a:ext>
                  </a:extLst>
                </p14:cNvPr>
                <p14:cNvContentPartPr/>
                <p14:nvPr/>
              </p14:nvContentPartPr>
              <p14:xfrm>
                <a:off x="7712070" y="4924839"/>
                <a:ext cx="17640" cy="134640"/>
              </p14:xfrm>
            </p:contentPart>
          </mc:Choice>
          <mc:Fallback xmlns="">
            <p:pic>
              <p:nvPicPr>
                <p:cNvPr id="101" name="Ink 100">
                  <a:extLst>
                    <a:ext uri="{FF2B5EF4-FFF2-40B4-BE49-F238E27FC236}">
                      <a16:creationId xmlns:a16="http://schemas.microsoft.com/office/drawing/2014/main" id="{2EC39F41-81DF-D2F1-EED7-7C9DB8F67BD4}"/>
                    </a:ext>
                  </a:extLst>
                </p:cNvPr>
                <p:cNvPicPr/>
                <p:nvPr/>
              </p:nvPicPr>
              <p:blipFill>
                <a:blip r:embed="rId86"/>
                <a:stretch>
                  <a:fillRect/>
                </a:stretch>
              </p:blipFill>
              <p:spPr>
                <a:xfrm>
                  <a:off x="7707750" y="4920519"/>
                  <a:ext cx="26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2" name="Ink 101">
                  <a:extLst>
                    <a:ext uri="{FF2B5EF4-FFF2-40B4-BE49-F238E27FC236}">
                      <a16:creationId xmlns:a16="http://schemas.microsoft.com/office/drawing/2014/main" id="{DD40390C-963B-5042-8263-CBAEF17F95F8}"/>
                    </a:ext>
                  </a:extLst>
                </p14:cNvPr>
                <p14:cNvContentPartPr/>
                <p14:nvPr/>
              </p14:nvContentPartPr>
              <p14:xfrm>
                <a:off x="7834110" y="4923039"/>
                <a:ext cx="23400" cy="111960"/>
              </p14:xfrm>
            </p:contentPart>
          </mc:Choice>
          <mc:Fallback xmlns="">
            <p:pic>
              <p:nvPicPr>
                <p:cNvPr id="102" name="Ink 101">
                  <a:extLst>
                    <a:ext uri="{FF2B5EF4-FFF2-40B4-BE49-F238E27FC236}">
                      <a16:creationId xmlns:a16="http://schemas.microsoft.com/office/drawing/2014/main" id="{DD40390C-963B-5042-8263-CBAEF17F95F8}"/>
                    </a:ext>
                  </a:extLst>
                </p:cNvPr>
                <p:cNvPicPr/>
                <p:nvPr/>
              </p:nvPicPr>
              <p:blipFill>
                <a:blip r:embed="rId88"/>
                <a:stretch>
                  <a:fillRect/>
                </a:stretch>
              </p:blipFill>
              <p:spPr>
                <a:xfrm>
                  <a:off x="7829790" y="4918719"/>
                  <a:ext cx="32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3" name="Ink 102">
                  <a:extLst>
                    <a:ext uri="{FF2B5EF4-FFF2-40B4-BE49-F238E27FC236}">
                      <a16:creationId xmlns:a16="http://schemas.microsoft.com/office/drawing/2014/main" id="{301D82E1-EA5F-773D-38C2-FFB5858C4628}"/>
                    </a:ext>
                  </a:extLst>
                </p14:cNvPr>
                <p14:cNvContentPartPr/>
                <p14:nvPr/>
              </p14:nvContentPartPr>
              <p14:xfrm>
                <a:off x="7293750" y="4932399"/>
                <a:ext cx="21600" cy="118080"/>
              </p14:xfrm>
            </p:contentPart>
          </mc:Choice>
          <mc:Fallback xmlns="">
            <p:pic>
              <p:nvPicPr>
                <p:cNvPr id="103" name="Ink 102">
                  <a:extLst>
                    <a:ext uri="{FF2B5EF4-FFF2-40B4-BE49-F238E27FC236}">
                      <a16:creationId xmlns:a16="http://schemas.microsoft.com/office/drawing/2014/main" id="{301D82E1-EA5F-773D-38C2-FFB5858C4628}"/>
                    </a:ext>
                  </a:extLst>
                </p:cNvPr>
                <p:cNvPicPr/>
                <p:nvPr/>
              </p:nvPicPr>
              <p:blipFill>
                <a:blip r:embed="rId90"/>
                <a:stretch>
                  <a:fillRect/>
                </a:stretch>
              </p:blipFill>
              <p:spPr>
                <a:xfrm>
                  <a:off x="7289430" y="4928079"/>
                  <a:ext cx="30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4" name="Ink 103">
                  <a:extLst>
                    <a:ext uri="{FF2B5EF4-FFF2-40B4-BE49-F238E27FC236}">
                      <a16:creationId xmlns:a16="http://schemas.microsoft.com/office/drawing/2014/main" id="{BEC4E7D6-BCBC-6C1C-BBE1-CA83E13F87F4}"/>
                    </a:ext>
                  </a:extLst>
                </p14:cNvPr>
                <p14:cNvContentPartPr/>
                <p14:nvPr/>
              </p14:nvContentPartPr>
              <p14:xfrm>
                <a:off x="7404630" y="4921959"/>
                <a:ext cx="11160" cy="104760"/>
              </p14:xfrm>
            </p:contentPart>
          </mc:Choice>
          <mc:Fallback xmlns="">
            <p:pic>
              <p:nvPicPr>
                <p:cNvPr id="104" name="Ink 103">
                  <a:extLst>
                    <a:ext uri="{FF2B5EF4-FFF2-40B4-BE49-F238E27FC236}">
                      <a16:creationId xmlns:a16="http://schemas.microsoft.com/office/drawing/2014/main" id="{BEC4E7D6-BCBC-6C1C-BBE1-CA83E13F87F4}"/>
                    </a:ext>
                  </a:extLst>
                </p:cNvPr>
                <p:cNvPicPr/>
                <p:nvPr/>
              </p:nvPicPr>
              <p:blipFill>
                <a:blip r:embed="rId92"/>
                <a:stretch>
                  <a:fillRect/>
                </a:stretch>
              </p:blipFill>
              <p:spPr>
                <a:xfrm>
                  <a:off x="7400310" y="4917639"/>
                  <a:ext cx="19800" cy="113400"/>
                </a:xfrm>
                <a:prstGeom prst="rect">
                  <a:avLst/>
                </a:prstGeom>
              </p:spPr>
            </p:pic>
          </mc:Fallback>
        </mc:AlternateContent>
        <p:grpSp>
          <p:nvGrpSpPr>
            <p:cNvPr id="107" name="Group 106">
              <a:extLst>
                <a:ext uri="{FF2B5EF4-FFF2-40B4-BE49-F238E27FC236}">
                  <a16:creationId xmlns:a16="http://schemas.microsoft.com/office/drawing/2014/main" id="{ED0ECB60-5643-0C0F-5F5B-140D7B68E9A7}"/>
                </a:ext>
              </a:extLst>
            </p:cNvPr>
            <p:cNvGrpSpPr/>
            <p:nvPr/>
          </p:nvGrpSpPr>
          <p:grpSpPr>
            <a:xfrm>
              <a:off x="7269664" y="2574216"/>
              <a:ext cx="26280" cy="20160"/>
              <a:chOff x="8426520" y="1813860"/>
              <a:chExt cx="26280" cy="20160"/>
            </a:xfrm>
          </p:grpSpPr>
          <mc:AlternateContent xmlns:mc="http://schemas.openxmlformats.org/markup-compatibility/2006" xmlns:p14="http://schemas.microsoft.com/office/powerpoint/2010/main">
            <mc:Choice Requires="p14">
              <p:contentPart p14:bwMode="auto" r:id="rId93">
                <p14:nvContentPartPr>
                  <p14:cNvPr id="134" name="Ink 133">
                    <a:extLst>
                      <a:ext uri="{FF2B5EF4-FFF2-40B4-BE49-F238E27FC236}">
                        <a16:creationId xmlns:a16="http://schemas.microsoft.com/office/drawing/2014/main" id="{8465862D-1DDB-7B7E-FC52-BB84BC5C10BD}"/>
                      </a:ext>
                    </a:extLst>
                  </p14:cNvPr>
                  <p14:cNvContentPartPr/>
                  <p14:nvPr/>
                </p14:nvContentPartPr>
                <p14:xfrm>
                  <a:off x="8430840" y="1826820"/>
                  <a:ext cx="360" cy="360"/>
                </p14:xfrm>
              </p:contentPart>
            </mc:Choice>
            <mc:Fallback xmlns="">
              <p:pic>
                <p:nvPicPr>
                  <p:cNvPr id="134" name="Ink 133">
                    <a:extLst>
                      <a:ext uri="{FF2B5EF4-FFF2-40B4-BE49-F238E27FC236}">
                        <a16:creationId xmlns:a16="http://schemas.microsoft.com/office/drawing/2014/main" id="{8465862D-1DDB-7B7E-FC52-BB84BC5C10BD}"/>
                      </a:ext>
                    </a:extLst>
                  </p:cNvPr>
                  <p:cNvPicPr/>
                  <p:nvPr/>
                </p:nvPicPr>
                <p:blipFill>
                  <a:blip r:embed="rId15"/>
                  <a:stretch>
                    <a:fillRect/>
                  </a:stretch>
                </p:blipFill>
                <p:spPr>
                  <a:xfrm>
                    <a:off x="8426520" y="1822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5" name="Ink 134">
                    <a:extLst>
                      <a:ext uri="{FF2B5EF4-FFF2-40B4-BE49-F238E27FC236}">
                        <a16:creationId xmlns:a16="http://schemas.microsoft.com/office/drawing/2014/main" id="{6A7D7234-4108-A6EB-492D-009651A607AD}"/>
                      </a:ext>
                    </a:extLst>
                  </p14:cNvPr>
                  <p14:cNvContentPartPr/>
                  <p14:nvPr/>
                </p14:nvContentPartPr>
                <p14:xfrm>
                  <a:off x="8426520" y="1813860"/>
                  <a:ext cx="26280" cy="20160"/>
                </p14:xfrm>
              </p:contentPart>
            </mc:Choice>
            <mc:Fallback xmlns="">
              <p:pic>
                <p:nvPicPr>
                  <p:cNvPr id="135" name="Ink 134">
                    <a:extLst>
                      <a:ext uri="{FF2B5EF4-FFF2-40B4-BE49-F238E27FC236}">
                        <a16:creationId xmlns:a16="http://schemas.microsoft.com/office/drawing/2014/main" id="{6A7D7234-4108-A6EB-492D-009651A607AD}"/>
                      </a:ext>
                    </a:extLst>
                  </p:cNvPr>
                  <p:cNvPicPr/>
                  <p:nvPr/>
                </p:nvPicPr>
                <p:blipFill>
                  <a:blip r:embed="rId95"/>
                  <a:stretch>
                    <a:fillRect/>
                  </a:stretch>
                </p:blipFill>
                <p:spPr>
                  <a:xfrm>
                    <a:off x="8422200" y="1809540"/>
                    <a:ext cx="3492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108" name="Ink 107">
                  <a:extLst>
                    <a:ext uri="{FF2B5EF4-FFF2-40B4-BE49-F238E27FC236}">
                      <a16:creationId xmlns:a16="http://schemas.microsoft.com/office/drawing/2014/main" id="{2ADAA8C5-5417-8CD0-1C75-0671682046B8}"/>
                    </a:ext>
                  </a:extLst>
                </p14:cNvPr>
                <p14:cNvContentPartPr/>
                <p14:nvPr/>
              </p14:nvContentPartPr>
              <p14:xfrm>
                <a:off x="7874104" y="2569896"/>
                <a:ext cx="26280" cy="22680"/>
              </p14:xfrm>
            </p:contentPart>
          </mc:Choice>
          <mc:Fallback xmlns="">
            <p:pic>
              <p:nvPicPr>
                <p:cNvPr id="108" name="Ink 107">
                  <a:extLst>
                    <a:ext uri="{FF2B5EF4-FFF2-40B4-BE49-F238E27FC236}">
                      <a16:creationId xmlns:a16="http://schemas.microsoft.com/office/drawing/2014/main" id="{2ADAA8C5-5417-8CD0-1C75-0671682046B8}"/>
                    </a:ext>
                  </a:extLst>
                </p:cNvPr>
                <p:cNvPicPr/>
                <p:nvPr/>
              </p:nvPicPr>
              <p:blipFill>
                <a:blip r:embed="rId97"/>
                <a:stretch>
                  <a:fillRect/>
                </a:stretch>
              </p:blipFill>
              <p:spPr>
                <a:xfrm>
                  <a:off x="7869784" y="2565576"/>
                  <a:ext cx="34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9" name="Ink 108">
                  <a:extLst>
                    <a:ext uri="{FF2B5EF4-FFF2-40B4-BE49-F238E27FC236}">
                      <a16:creationId xmlns:a16="http://schemas.microsoft.com/office/drawing/2014/main" id="{5938F631-DAFD-B305-7100-E434B907C4D1}"/>
                    </a:ext>
                  </a:extLst>
                </p14:cNvPr>
                <p14:cNvContentPartPr/>
                <p14:nvPr/>
              </p14:nvContentPartPr>
              <p14:xfrm>
                <a:off x="7625959" y="1594476"/>
                <a:ext cx="29520" cy="52200"/>
              </p14:xfrm>
            </p:contentPart>
          </mc:Choice>
          <mc:Fallback xmlns="">
            <p:pic>
              <p:nvPicPr>
                <p:cNvPr id="109" name="Ink 108">
                  <a:extLst>
                    <a:ext uri="{FF2B5EF4-FFF2-40B4-BE49-F238E27FC236}">
                      <a16:creationId xmlns:a16="http://schemas.microsoft.com/office/drawing/2014/main" id="{5938F631-DAFD-B305-7100-E434B907C4D1}"/>
                    </a:ext>
                  </a:extLst>
                </p:cNvPr>
                <p:cNvPicPr/>
                <p:nvPr/>
              </p:nvPicPr>
              <p:blipFill>
                <a:blip r:embed="rId99"/>
                <a:stretch>
                  <a:fillRect/>
                </a:stretch>
              </p:blipFill>
              <p:spPr>
                <a:xfrm>
                  <a:off x="7621639" y="1590156"/>
                  <a:ext cx="38160" cy="60840"/>
                </a:xfrm>
                <a:prstGeom prst="rect">
                  <a:avLst/>
                </a:prstGeom>
              </p:spPr>
            </p:pic>
          </mc:Fallback>
        </mc:AlternateContent>
        <p:grpSp>
          <p:nvGrpSpPr>
            <p:cNvPr id="110" name="Group 109">
              <a:extLst>
                <a:ext uri="{FF2B5EF4-FFF2-40B4-BE49-F238E27FC236}">
                  <a16:creationId xmlns:a16="http://schemas.microsoft.com/office/drawing/2014/main" id="{EA34B10B-4EA4-695F-8944-723735E22747}"/>
                </a:ext>
              </a:extLst>
            </p:cNvPr>
            <p:cNvGrpSpPr/>
            <p:nvPr/>
          </p:nvGrpSpPr>
          <p:grpSpPr>
            <a:xfrm>
              <a:off x="7365694" y="1218291"/>
              <a:ext cx="439290" cy="616470"/>
              <a:chOff x="8522550" y="457935"/>
              <a:chExt cx="439290" cy="616470"/>
            </a:xfrm>
          </p:grpSpPr>
          <mc:AlternateContent xmlns:mc="http://schemas.openxmlformats.org/markup-compatibility/2006" xmlns:p14="http://schemas.microsoft.com/office/powerpoint/2010/main">
            <mc:Choice Requires="p14">
              <p:contentPart p14:bwMode="auto" r:id="rId100">
                <p14:nvContentPartPr>
                  <p14:cNvPr id="111" name="Ink 110">
                    <a:extLst>
                      <a:ext uri="{FF2B5EF4-FFF2-40B4-BE49-F238E27FC236}">
                        <a16:creationId xmlns:a16="http://schemas.microsoft.com/office/drawing/2014/main" id="{226A11F2-B6A0-92DE-BCB8-C871165F0254}"/>
                      </a:ext>
                    </a:extLst>
                  </p14:cNvPr>
                  <p14:cNvContentPartPr/>
                  <p14:nvPr/>
                </p14:nvContentPartPr>
                <p14:xfrm>
                  <a:off x="8680065" y="1023285"/>
                  <a:ext cx="133200" cy="13680"/>
                </p14:xfrm>
              </p:contentPart>
            </mc:Choice>
            <mc:Fallback xmlns="">
              <p:pic>
                <p:nvPicPr>
                  <p:cNvPr id="111" name="Ink 110">
                    <a:extLst>
                      <a:ext uri="{FF2B5EF4-FFF2-40B4-BE49-F238E27FC236}">
                        <a16:creationId xmlns:a16="http://schemas.microsoft.com/office/drawing/2014/main" id="{226A11F2-B6A0-92DE-BCB8-C871165F0254}"/>
                      </a:ext>
                    </a:extLst>
                  </p:cNvPr>
                  <p:cNvPicPr/>
                  <p:nvPr/>
                </p:nvPicPr>
                <p:blipFill>
                  <a:blip r:embed="rId101"/>
                  <a:stretch>
                    <a:fillRect/>
                  </a:stretch>
                </p:blipFill>
                <p:spPr>
                  <a:xfrm>
                    <a:off x="8675745" y="1018965"/>
                    <a:ext cx="141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2" name="Ink 111">
                    <a:extLst>
                      <a:ext uri="{FF2B5EF4-FFF2-40B4-BE49-F238E27FC236}">
                        <a16:creationId xmlns:a16="http://schemas.microsoft.com/office/drawing/2014/main" id="{24FDB03A-A690-5AC7-7CD1-AAFD38B19E66}"/>
                      </a:ext>
                    </a:extLst>
                  </p14:cNvPr>
                  <p14:cNvContentPartPr/>
                  <p14:nvPr/>
                </p14:nvContentPartPr>
                <p14:xfrm>
                  <a:off x="8726145" y="1069365"/>
                  <a:ext cx="36000" cy="5040"/>
                </p14:xfrm>
              </p:contentPart>
            </mc:Choice>
            <mc:Fallback xmlns="">
              <p:pic>
                <p:nvPicPr>
                  <p:cNvPr id="112" name="Ink 111">
                    <a:extLst>
                      <a:ext uri="{FF2B5EF4-FFF2-40B4-BE49-F238E27FC236}">
                        <a16:creationId xmlns:a16="http://schemas.microsoft.com/office/drawing/2014/main" id="{24FDB03A-A690-5AC7-7CD1-AAFD38B19E66}"/>
                      </a:ext>
                    </a:extLst>
                  </p:cNvPr>
                  <p:cNvPicPr/>
                  <p:nvPr/>
                </p:nvPicPr>
                <p:blipFill>
                  <a:blip r:embed="rId103"/>
                  <a:stretch>
                    <a:fillRect/>
                  </a:stretch>
                </p:blipFill>
                <p:spPr>
                  <a:xfrm>
                    <a:off x="8721825" y="1065045"/>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3" name="Ink 112">
                    <a:extLst>
                      <a:ext uri="{FF2B5EF4-FFF2-40B4-BE49-F238E27FC236}">
                        <a16:creationId xmlns:a16="http://schemas.microsoft.com/office/drawing/2014/main" id="{6E2D347F-32BB-C86C-50C1-DEB51C21A55E}"/>
                      </a:ext>
                    </a:extLst>
                  </p14:cNvPr>
                  <p14:cNvContentPartPr/>
                  <p14:nvPr/>
                </p14:nvContentPartPr>
                <p14:xfrm>
                  <a:off x="8715345" y="949845"/>
                  <a:ext cx="94680" cy="21240"/>
                </p14:xfrm>
              </p:contentPart>
            </mc:Choice>
            <mc:Fallback xmlns="">
              <p:pic>
                <p:nvPicPr>
                  <p:cNvPr id="113" name="Ink 112">
                    <a:extLst>
                      <a:ext uri="{FF2B5EF4-FFF2-40B4-BE49-F238E27FC236}">
                        <a16:creationId xmlns:a16="http://schemas.microsoft.com/office/drawing/2014/main" id="{6E2D347F-32BB-C86C-50C1-DEB51C21A55E}"/>
                      </a:ext>
                    </a:extLst>
                  </p:cNvPr>
                  <p:cNvPicPr/>
                  <p:nvPr/>
                </p:nvPicPr>
                <p:blipFill>
                  <a:blip r:embed="rId105"/>
                  <a:stretch>
                    <a:fillRect/>
                  </a:stretch>
                </p:blipFill>
                <p:spPr>
                  <a:xfrm>
                    <a:off x="8711025" y="945525"/>
                    <a:ext cx="103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4" name="Ink 113">
                    <a:extLst>
                      <a:ext uri="{FF2B5EF4-FFF2-40B4-BE49-F238E27FC236}">
                        <a16:creationId xmlns:a16="http://schemas.microsoft.com/office/drawing/2014/main" id="{E17FB7FD-6AAA-0606-B61C-D844B3806DB2}"/>
                      </a:ext>
                    </a:extLst>
                  </p14:cNvPr>
                  <p14:cNvContentPartPr/>
                  <p14:nvPr/>
                </p14:nvContentPartPr>
                <p14:xfrm>
                  <a:off x="8697705" y="948765"/>
                  <a:ext cx="15840" cy="14040"/>
                </p14:xfrm>
              </p:contentPart>
            </mc:Choice>
            <mc:Fallback xmlns="">
              <p:pic>
                <p:nvPicPr>
                  <p:cNvPr id="114" name="Ink 113">
                    <a:extLst>
                      <a:ext uri="{FF2B5EF4-FFF2-40B4-BE49-F238E27FC236}">
                        <a16:creationId xmlns:a16="http://schemas.microsoft.com/office/drawing/2014/main" id="{E17FB7FD-6AAA-0606-B61C-D844B3806DB2}"/>
                      </a:ext>
                    </a:extLst>
                  </p:cNvPr>
                  <p:cNvPicPr/>
                  <p:nvPr/>
                </p:nvPicPr>
                <p:blipFill>
                  <a:blip r:embed="rId107"/>
                  <a:stretch>
                    <a:fillRect/>
                  </a:stretch>
                </p:blipFill>
                <p:spPr>
                  <a:xfrm>
                    <a:off x="8693385" y="944445"/>
                    <a:ext cx="24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5" name="Ink 114">
                    <a:extLst>
                      <a:ext uri="{FF2B5EF4-FFF2-40B4-BE49-F238E27FC236}">
                        <a16:creationId xmlns:a16="http://schemas.microsoft.com/office/drawing/2014/main" id="{FDFFE22C-7454-63E9-E2D8-78074418D316}"/>
                      </a:ext>
                    </a:extLst>
                  </p14:cNvPr>
                  <p14:cNvContentPartPr/>
                  <p14:nvPr/>
                </p14:nvContentPartPr>
                <p14:xfrm>
                  <a:off x="8804790" y="815775"/>
                  <a:ext cx="73800" cy="16200"/>
                </p14:xfrm>
              </p:contentPart>
            </mc:Choice>
            <mc:Fallback xmlns="">
              <p:pic>
                <p:nvPicPr>
                  <p:cNvPr id="115" name="Ink 114">
                    <a:extLst>
                      <a:ext uri="{FF2B5EF4-FFF2-40B4-BE49-F238E27FC236}">
                        <a16:creationId xmlns:a16="http://schemas.microsoft.com/office/drawing/2014/main" id="{FDFFE22C-7454-63E9-E2D8-78074418D316}"/>
                      </a:ext>
                    </a:extLst>
                  </p:cNvPr>
                  <p:cNvPicPr/>
                  <p:nvPr/>
                </p:nvPicPr>
                <p:blipFill>
                  <a:blip r:embed="rId109"/>
                  <a:stretch>
                    <a:fillRect/>
                  </a:stretch>
                </p:blipFill>
                <p:spPr>
                  <a:xfrm>
                    <a:off x="8800470" y="811455"/>
                    <a:ext cx="82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8" name="Ink 117">
                    <a:extLst>
                      <a:ext uri="{FF2B5EF4-FFF2-40B4-BE49-F238E27FC236}">
                        <a16:creationId xmlns:a16="http://schemas.microsoft.com/office/drawing/2014/main" id="{CB96A676-A9EC-CAA5-0C55-2E2A154D3734}"/>
                      </a:ext>
                    </a:extLst>
                  </p14:cNvPr>
                  <p14:cNvContentPartPr/>
                  <p14:nvPr/>
                </p14:nvContentPartPr>
                <p14:xfrm>
                  <a:off x="8806950" y="763575"/>
                  <a:ext cx="68040" cy="12240"/>
                </p14:xfrm>
              </p:contentPart>
            </mc:Choice>
            <mc:Fallback xmlns="">
              <p:pic>
                <p:nvPicPr>
                  <p:cNvPr id="118" name="Ink 117">
                    <a:extLst>
                      <a:ext uri="{FF2B5EF4-FFF2-40B4-BE49-F238E27FC236}">
                        <a16:creationId xmlns:a16="http://schemas.microsoft.com/office/drawing/2014/main" id="{CB96A676-A9EC-CAA5-0C55-2E2A154D3734}"/>
                      </a:ext>
                    </a:extLst>
                  </p:cNvPr>
                  <p:cNvPicPr/>
                  <p:nvPr/>
                </p:nvPicPr>
                <p:blipFill>
                  <a:blip r:embed="rId111"/>
                  <a:stretch>
                    <a:fillRect/>
                  </a:stretch>
                </p:blipFill>
                <p:spPr>
                  <a:xfrm>
                    <a:off x="8802630" y="759255"/>
                    <a:ext cx="76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9" name="Ink 118">
                    <a:extLst>
                      <a:ext uri="{FF2B5EF4-FFF2-40B4-BE49-F238E27FC236}">
                        <a16:creationId xmlns:a16="http://schemas.microsoft.com/office/drawing/2014/main" id="{5BE71557-F14F-7F1D-DA3B-9D77E93F7718}"/>
                      </a:ext>
                    </a:extLst>
                  </p14:cNvPr>
                  <p14:cNvContentPartPr/>
                  <p14:nvPr/>
                </p14:nvContentPartPr>
                <p14:xfrm>
                  <a:off x="8869590" y="772935"/>
                  <a:ext cx="16560" cy="16200"/>
                </p14:xfrm>
              </p:contentPart>
            </mc:Choice>
            <mc:Fallback xmlns="">
              <p:pic>
                <p:nvPicPr>
                  <p:cNvPr id="119" name="Ink 118">
                    <a:extLst>
                      <a:ext uri="{FF2B5EF4-FFF2-40B4-BE49-F238E27FC236}">
                        <a16:creationId xmlns:a16="http://schemas.microsoft.com/office/drawing/2014/main" id="{5BE71557-F14F-7F1D-DA3B-9D77E93F7718}"/>
                      </a:ext>
                    </a:extLst>
                  </p:cNvPr>
                  <p:cNvPicPr/>
                  <p:nvPr/>
                </p:nvPicPr>
                <p:blipFill>
                  <a:blip r:embed="rId113"/>
                  <a:stretch>
                    <a:fillRect/>
                  </a:stretch>
                </p:blipFill>
                <p:spPr>
                  <a:xfrm>
                    <a:off x="8865270" y="768615"/>
                    <a:ext cx="25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0" name="Ink 119">
                    <a:extLst>
                      <a:ext uri="{FF2B5EF4-FFF2-40B4-BE49-F238E27FC236}">
                        <a16:creationId xmlns:a16="http://schemas.microsoft.com/office/drawing/2014/main" id="{46869272-4FD7-5A41-3BBC-627FE823F6BF}"/>
                      </a:ext>
                    </a:extLst>
                  </p14:cNvPr>
                  <p14:cNvContentPartPr/>
                  <p14:nvPr/>
                </p14:nvContentPartPr>
                <p14:xfrm>
                  <a:off x="8871030" y="618495"/>
                  <a:ext cx="90360" cy="375840"/>
                </p14:xfrm>
              </p:contentPart>
            </mc:Choice>
            <mc:Fallback xmlns="">
              <p:pic>
                <p:nvPicPr>
                  <p:cNvPr id="120" name="Ink 119">
                    <a:extLst>
                      <a:ext uri="{FF2B5EF4-FFF2-40B4-BE49-F238E27FC236}">
                        <a16:creationId xmlns:a16="http://schemas.microsoft.com/office/drawing/2014/main" id="{46869272-4FD7-5A41-3BBC-627FE823F6BF}"/>
                      </a:ext>
                    </a:extLst>
                  </p:cNvPr>
                  <p:cNvPicPr/>
                  <p:nvPr/>
                </p:nvPicPr>
                <p:blipFill>
                  <a:blip r:embed="rId115"/>
                  <a:stretch>
                    <a:fillRect/>
                  </a:stretch>
                </p:blipFill>
                <p:spPr>
                  <a:xfrm>
                    <a:off x="8866710" y="614175"/>
                    <a:ext cx="990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1" name="Ink 120">
                    <a:extLst>
                      <a:ext uri="{FF2B5EF4-FFF2-40B4-BE49-F238E27FC236}">
                        <a16:creationId xmlns:a16="http://schemas.microsoft.com/office/drawing/2014/main" id="{84BECBEF-7A51-D66D-862D-B925AB8DBEE7}"/>
                      </a:ext>
                    </a:extLst>
                  </p14:cNvPr>
                  <p14:cNvContentPartPr/>
                  <p14:nvPr/>
                </p14:nvContentPartPr>
                <p14:xfrm>
                  <a:off x="8951310" y="812895"/>
                  <a:ext cx="10440" cy="28440"/>
                </p14:xfrm>
              </p:contentPart>
            </mc:Choice>
            <mc:Fallback xmlns="">
              <p:pic>
                <p:nvPicPr>
                  <p:cNvPr id="121" name="Ink 120">
                    <a:extLst>
                      <a:ext uri="{FF2B5EF4-FFF2-40B4-BE49-F238E27FC236}">
                        <a16:creationId xmlns:a16="http://schemas.microsoft.com/office/drawing/2014/main" id="{84BECBEF-7A51-D66D-862D-B925AB8DBEE7}"/>
                      </a:ext>
                    </a:extLst>
                  </p:cNvPr>
                  <p:cNvPicPr/>
                  <p:nvPr/>
                </p:nvPicPr>
                <p:blipFill>
                  <a:blip r:embed="rId117"/>
                  <a:stretch>
                    <a:fillRect/>
                  </a:stretch>
                </p:blipFill>
                <p:spPr>
                  <a:xfrm>
                    <a:off x="8946990" y="808575"/>
                    <a:ext cx="1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2" name="Ink 121">
                    <a:extLst>
                      <a:ext uri="{FF2B5EF4-FFF2-40B4-BE49-F238E27FC236}">
                        <a16:creationId xmlns:a16="http://schemas.microsoft.com/office/drawing/2014/main" id="{9F595EDA-711D-8760-96F5-DC2A75E82C6D}"/>
                      </a:ext>
                    </a:extLst>
                  </p14:cNvPr>
                  <p14:cNvContentPartPr/>
                  <p14:nvPr/>
                </p14:nvContentPartPr>
                <p14:xfrm>
                  <a:off x="8535510" y="464055"/>
                  <a:ext cx="233280" cy="553680"/>
                </p14:xfrm>
              </p:contentPart>
            </mc:Choice>
            <mc:Fallback xmlns="">
              <p:pic>
                <p:nvPicPr>
                  <p:cNvPr id="122" name="Ink 121">
                    <a:extLst>
                      <a:ext uri="{FF2B5EF4-FFF2-40B4-BE49-F238E27FC236}">
                        <a16:creationId xmlns:a16="http://schemas.microsoft.com/office/drawing/2014/main" id="{9F595EDA-711D-8760-96F5-DC2A75E82C6D}"/>
                      </a:ext>
                    </a:extLst>
                  </p:cNvPr>
                  <p:cNvPicPr/>
                  <p:nvPr/>
                </p:nvPicPr>
                <p:blipFill>
                  <a:blip r:embed="rId119"/>
                  <a:stretch>
                    <a:fillRect/>
                  </a:stretch>
                </p:blipFill>
                <p:spPr>
                  <a:xfrm>
                    <a:off x="8531190" y="459735"/>
                    <a:ext cx="241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3" name="Ink 122">
                    <a:extLst>
                      <a:ext uri="{FF2B5EF4-FFF2-40B4-BE49-F238E27FC236}">
                        <a16:creationId xmlns:a16="http://schemas.microsoft.com/office/drawing/2014/main" id="{03269DCF-EF09-9E89-77C6-01E6F1065BFB}"/>
                      </a:ext>
                    </a:extLst>
                  </p14:cNvPr>
                  <p14:cNvContentPartPr/>
                  <p14:nvPr/>
                </p14:nvContentPartPr>
                <p14:xfrm>
                  <a:off x="8522550" y="818295"/>
                  <a:ext cx="33120" cy="201960"/>
                </p14:xfrm>
              </p:contentPart>
            </mc:Choice>
            <mc:Fallback xmlns="">
              <p:pic>
                <p:nvPicPr>
                  <p:cNvPr id="123" name="Ink 122">
                    <a:extLst>
                      <a:ext uri="{FF2B5EF4-FFF2-40B4-BE49-F238E27FC236}">
                        <a16:creationId xmlns:a16="http://schemas.microsoft.com/office/drawing/2014/main" id="{03269DCF-EF09-9E89-77C6-01E6F1065BFB}"/>
                      </a:ext>
                    </a:extLst>
                  </p:cNvPr>
                  <p:cNvPicPr/>
                  <p:nvPr/>
                </p:nvPicPr>
                <p:blipFill>
                  <a:blip r:embed="rId121"/>
                  <a:stretch>
                    <a:fillRect/>
                  </a:stretch>
                </p:blipFill>
                <p:spPr>
                  <a:xfrm>
                    <a:off x="8518230" y="813975"/>
                    <a:ext cx="41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4" name="Ink 123">
                    <a:extLst>
                      <a:ext uri="{FF2B5EF4-FFF2-40B4-BE49-F238E27FC236}">
                        <a16:creationId xmlns:a16="http://schemas.microsoft.com/office/drawing/2014/main" id="{0A46CA27-742F-4C86-8BBB-333A69B15B03}"/>
                      </a:ext>
                    </a:extLst>
                  </p14:cNvPr>
                  <p14:cNvContentPartPr/>
                  <p14:nvPr/>
                </p14:nvContentPartPr>
                <p14:xfrm>
                  <a:off x="8538750" y="835575"/>
                  <a:ext cx="360" cy="360"/>
                </p14:xfrm>
              </p:contentPart>
            </mc:Choice>
            <mc:Fallback xmlns="">
              <p:pic>
                <p:nvPicPr>
                  <p:cNvPr id="124" name="Ink 123">
                    <a:extLst>
                      <a:ext uri="{FF2B5EF4-FFF2-40B4-BE49-F238E27FC236}">
                        <a16:creationId xmlns:a16="http://schemas.microsoft.com/office/drawing/2014/main" id="{0A46CA27-742F-4C86-8BBB-333A69B15B03}"/>
                      </a:ext>
                    </a:extLst>
                  </p:cNvPr>
                  <p:cNvPicPr/>
                  <p:nvPr/>
                </p:nvPicPr>
                <p:blipFill>
                  <a:blip r:embed="rId15"/>
                  <a:stretch>
                    <a:fillRect/>
                  </a:stretch>
                </p:blipFill>
                <p:spPr>
                  <a:xfrm>
                    <a:off x="8534430" y="8312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5" name="Ink 124">
                    <a:extLst>
                      <a:ext uri="{FF2B5EF4-FFF2-40B4-BE49-F238E27FC236}">
                        <a16:creationId xmlns:a16="http://schemas.microsoft.com/office/drawing/2014/main" id="{FA72670F-3CEF-70FF-4775-06C128F85812}"/>
                      </a:ext>
                    </a:extLst>
                  </p14:cNvPr>
                  <p14:cNvContentPartPr/>
                  <p14:nvPr/>
                </p14:nvContentPartPr>
                <p14:xfrm>
                  <a:off x="8641710" y="585735"/>
                  <a:ext cx="149400" cy="74160"/>
                </p14:xfrm>
              </p:contentPart>
            </mc:Choice>
            <mc:Fallback xmlns="">
              <p:pic>
                <p:nvPicPr>
                  <p:cNvPr id="125" name="Ink 124">
                    <a:extLst>
                      <a:ext uri="{FF2B5EF4-FFF2-40B4-BE49-F238E27FC236}">
                        <a16:creationId xmlns:a16="http://schemas.microsoft.com/office/drawing/2014/main" id="{FA72670F-3CEF-70FF-4775-06C128F85812}"/>
                      </a:ext>
                    </a:extLst>
                  </p:cNvPr>
                  <p:cNvPicPr/>
                  <p:nvPr/>
                </p:nvPicPr>
                <p:blipFill>
                  <a:blip r:embed="rId124"/>
                  <a:stretch>
                    <a:fillRect/>
                  </a:stretch>
                </p:blipFill>
                <p:spPr>
                  <a:xfrm>
                    <a:off x="8637390" y="581415"/>
                    <a:ext cx="158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6" name="Ink 125">
                    <a:extLst>
                      <a:ext uri="{FF2B5EF4-FFF2-40B4-BE49-F238E27FC236}">
                        <a16:creationId xmlns:a16="http://schemas.microsoft.com/office/drawing/2014/main" id="{0CAF5D80-81DB-809E-7A11-F7CD55A28F5E}"/>
                      </a:ext>
                    </a:extLst>
                  </p14:cNvPr>
                  <p14:cNvContentPartPr/>
                  <p14:nvPr/>
                </p14:nvContentPartPr>
                <p14:xfrm>
                  <a:off x="8782470" y="610935"/>
                  <a:ext cx="92880" cy="50400"/>
                </p14:xfrm>
              </p:contentPart>
            </mc:Choice>
            <mc:Fallback xmlns="">
              <p:pic>
                <p:nvPicPr>
                  <p:cNvPr id="126" name="Ink 125">
                    <a:extLst>
                      <a:ext uri="{FF2B5EF4-FFF2-40B4-BE49-F238E27FC236}">
                        <a16:creationId xmlns:a16="http://schemas.microsoft.com/office/drawing/2014/main" id="{0CAF5D80-81DB-809E-7A11-F7CD55A28F5E}"/>
                      </a:ext>
                    </a:extLst>
                  </p:cNvPr>
                  <p:cNvPicPr/>
                  <p:nvPr/>
                </p:nvPicPr>
                <p:blipFill>
                  <a:blip r:embed="rId126"/>
                  <a:stretch>
                    <a:fillRect/>
                  </a:stretch>
                </p:blipFill>
                <p:spPr>
                  <a:xfrm>
                    <a:off x="8778150" y="606615"/>
                    <a:ext cx="101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7" name="Ink 126">
                    <a:extLst>
                      <a:ext uri="{FF2B5EF4-FFF2-40B4-BE49-F238E27FC236}">
                        <a16:creationId xmlns:a16="http://schemas.microsoft.com/office/drawing/2014/main" id="{F6E5EB10-0BA1-5047-040C-A3AA861D7883}"/>
                      </a:ext>
                    </a:extLst>
                  </p14:cNvPr>
                  <p14:cNvContentPartPr/>
                  <p14:nvPr/>
                </p14:nvContentPartPr>
                <p14:xfrm>
                  <a:off x="8851590" y="513015"/>
                  <a:ext cx="61200" cy="109440"/>
                </p14:xfrm>
              </p:contentPart>
            </mc:Choice>
            <mc:Fallback xmlns="">
              <p:pic>
                <p:nvPicPr>
                  <p:cNvPr id="127" name="Ink 126">
                    <a:extLst>
                      <a:ext uri="{FF2B5EF4-FFF2-40B4-BE49-F238E27FC236}">
                        <a16:creationId xmlns:a16="http://schemas.microsoft.com/office/drawing/2014/main" id="{F6E5EB10-0BA1-5047-040C-A3AA861D7883}"/>
                      </a:ext>
                    </a:extLst>
                  </p:cNvPr>
                  <p:cNvPicPr/>
                  <p:nvPr/>
                </p:nvPicPr>
                <p:blipFill>
                  <a:blip r:embed="rId128"/>
                  <a:stretch>
                    <a:fillRect/>
                  </a:stretch>
                </p:blipFill>
                <p:spPr>
                  <a:xfrm>
                    <a:off x="8847270" y="508695"/>
                    <a:ext cx="69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8" name="Ink 127">
                    <a:extLst>
                      <a:ext uri="{FF2B5EF4-FFF2-40B4-BE49-F238E27FC236}">
                        <a16:creationId xmlns:a16="http://schemas.microsoft.com/office/drawing/2014/main" id="{A9084E2B-F07E-07CA-40A5-0A5832EE2121}"/>
                      </a:ext>
                    </a:extLst>
                  </p14:cNvPr>
                  <p14:cNvContentPartPr/>
                  <p14:nvPr/>
                </p14:nvContentPartPr>
                <p14:xfrm>
                  <a:off x="8912430" y="545415"/>
                  <a:ext cx="19080" cy="37440"/>
                </p14:xfrm>
              </p:contentPart>
            </mc:Choice>
            <mc:Fallback xmlns="">
              <p:pic>
                <p:nvPicPr>
                  <p:cNvPr id="128" name="Ink 127">
                    <a:extLst>
                      <a:ext uri="{FF2B5EF4-FFF2-40B4-BE49-F238E27FC236}">
                        <a16:creationId xmlns:a16="http://schemas.microsoft.com/office/drawing/2014/main" id="{A9084E2B-F07E-07CA-40A5-0A5832EE2121}"/>
                      </a:ext>
                    </a:extLst>
                  </p:cNvPr>
                  <p:cNvPicPr/>
                  <p:nvPr/>
                </p:nvPicPr>
                <p:blipFill>
                  <a:blip r:embed="rId130"/>
                  <a:stretch>
                    <a:fillRect/>
                  </a:stretch>
                </p:blipFill>
                <p:spPr>
                  <a:xfrm>
                    <a:off x="8908110" y="541095"/>
                    <a:ext cx="2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9" name="Ink 128">
                    <a:extLst>
                      <a:ext uri="{FF2B5EF4-FFF2-40B4-BE49-F238E27FC236}">
                        <a16:creationId xmlns:a16="http://schemas.microsoft.com/office/drawing/2014/main" id="{A81EB6F3-47AD-4707-1663-B234A7C10F5A}"/>
                      </a:ext>
                    </a:extLst>
                  </p14:cNvPr>
                  <p14:cNvContentPartPr/>
                  <p14:nvPr/>
                </p14:nvContentPartPr>
                <p14:xfrm>
                  <a:off x="8552430" y="457935"/>
                  <a:ext cx="173160" cy="119520"/>
                </p14:xfrm>
              </p:contentPart>
            </mc:Choice>
            <mc:Fallback xmlns="">
              <p:pic>
                <p:nvPicPr>
                  <p:cNvPr id="129" name="Ink 128">
                    <a:extLst>
                      <a:ext uri="{FF2B5EF4-FFF2-40B4-BE49-F238E27FC236}">
                        <a16:creationId xmlns:a16="http://schemas.microsoft.com/office/drawing/2014/main" id="{A81EB6F3-47AD-4707-1663-B234A7C10F5A}"/>
                      </a:ext>
                    </a:extLst>
                  </p:cNvPr>
                  <p:cNvPicPr/>
                  <p:nvPr/>
                </p:nvPicPr>
                <p:blipFill>
                  <a:blip r:embed="rId132"/>
                  <a:stretch>
                    <a:fillRect/>
                  </a:stretch>
                </p:blipFill>
                <p:spPr>
                  <a:xfrm>
                    <a:off x="8548110" y="453615"/>
                    <a:ext cx="181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0" name="Ink 129">
                    <a:extLst>
                      <a:ext uri="{FF2B5EF4-FFF2-40B4-BE49-F238E27FC236}">
                        <a16:creationId xmlns:a16="http://schemas.microsoft.com/office/drawing/2014/main" id="{43F378F0-C954-D585-7014-318F51D32D05}"/>
                      </a:ext>
                    </a:extLst>
                  </p14:cNvPr>
                  <p14:cNvContentPartPr/>
                  <p14:nvPr/>
                </p14:nvContentPartPr>
                <p14:xfrm>
                  <a:off x="8723790" y="460455"/>
                  <a:ext cx="101160" cy="41040"/>
                </p14:xfrm>
              </p:contentPart>
            </mc:Choice>
            <mc:Fallback xmlns="">
              <p:pic>
                <p:nvPicPr>
                  <p:cNvPr id="130" name="Ink 129">
                    <a:extLst>
                      <a:ext uri="{FF2B5EF4-FFF2-40B4-BE49-F238E27FC236}">
                        <a16:creationId xmlns:a16="http://schemas.microsoft.com/office/drawing/2014/main" id="{43F378F0-C954-D585-7014-318F51D32D05}"/>
                      </a:ext>
                    </a:extLst>
                  </p:cNvPr>
                  <p:cNvPicPr/>
                  <p:nvPr/>
                </p:nvPicPr>
                <p:blipFill>
                  <a:blip r:embed="rId134"/>
                  <a:stretch>
                    <a:fillRect/>
                  </a:stretch>
                </p:blipFill>
                <p:spPr>
                  <a:xfrm>
                    <a:off x="8719470" y="456135"/>
                    <a:ext cx="109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 name="Ink 130">
                    <a:extLst>
                      <a:ext uri="{FF2B5EF4-FFF2-40B4-BE49-F238E27FC236}">
                        <a16:creationId xmlns:a16="http://schemas.microsoft.com/office/drawing/2014/main" id="{7ED0412C-D57B-7710-DF98-C5E94A76837D}"/>
                      </a:ext>
                    </a:extLst>
                  </p14:cNvPr>
                  <p14:cNvContentPartPr/>
                  <p14:nvPr/>
                </p14:nvContentPartPr>
                <p14:xfrm>
                  <a:off x="8920440" y="873465"/>
                  <a:ext cx="30960" cy="134640"/>
                </p14:xfrm>
              </p:contentPart>
            </mc:Choice>
            <mc:Fallback xmlns="">
              <p:pic>
                <p:nvPicPr>
                  <p:cNvPr id="131" name="Ink 130">
                    <a:extLst>
                      <a:ext uri="{FF2B5EF4-FFF2-40B4-BE49-F238E27FC236}">
                        <a16:creationId xmlns:a16="http://schemas.microsoft.com/office/drawing/2014/main" id="{7ED0412C-D57B-7710-DF98-C5E94A76837D}"/>
                      </a:ext>
                    </a:extLst>
                  </p:cNvPr>
                  <p:cNvPicPr/>
                  <p:nvPr/>
                </p:nvPicPr>
                <p:blipFill>
                  <a:blip r:embed="rId136"/>
                  <a:stretch>
                    <a:fillRect/>
                  </a:stretch>
                </p:blipFill>
                <p:spPr>
                  <a:xfrm>
                    <a:off x="8916120" y="869145"/>
                    <a:ext cx="39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2" name="Ink 131">
                    <a:extLst>
                      <a:ext uri="{FF2B5EF4-FFF2-40B4-BE49-F238E27FC236}">
                        <a16:creationId xmlns:a16="http://schemas.microsoft.com/office/drawing/2014/main" id="{0830BB69-959B-ED18-26B3-68BE59741095}"/>
                      </a:ext>
                    </a:extLst>
                  </p14:cNvPr>
                  <p14:cNvContentPartPr/>
                  <p14:nvPr/>
                </p14:nvContentPartPr>
                <p14:xfrm>
                  <a:off x="8961480" y="993345"/>
                  <a:ext cx="360" cy="360"/>
                </p14:xfrm>
              </p:contentPart>
            </mc:Choice>
            <mc:Fallback xmlns="">
              <p:pic>
                <p:nvPicPr>
                  <p:cNvPr id="132" name="Ink 131">
                    <a:extLst>
                      <a:ext uri="{FF2B5EF4-FFF2-40B4-BE49-F238E27FC236}">
                        <a16:creationId xmlns:a16="http://schemas.microsoft.com/office/drawing/2014/main" id="{0830BB69-959B-ED18-26B3-68BE59741095}"/>
                      </a:ext>
                    </a:extLst>
                  </p:cNvPr>
                  <p:cNvPicPr/>
                  <p:nvPr/>
                </p:nvPicPr>
                <p:blipFill>
                  <a:blip r:embed="rId15"/>
                  <a:stretch>
                    <a:fillRect/>
                  </a:stretch>
                </p:blipFill>
                <p:spPr>
                  <a:xfrm>
                    <a:off x="8957160" y="98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3" name="Ink 132">
                    <a:extLst>
                      <a:ext uri="{FF2B5EF4-FFF2-40B4-BE49-F238E27FC236}">
                        <a16:creationId xmlns:a16="http://schemas.microsoft.com/office/drawing/2014/main" id="{E8F9AE12-A69F-11AF-CC34-ABC6A6EDB9E0}"/>
                      </a:ext>
                    </a:extLst>
                  </p14:cNvPr>
                  <p14:cNvContentPartPr/>
                  <p14:nvPr/>
                </p14:nvContentPartPr>
                <p14:xfrm>
                  <a:off x="8932680" y="994785"/>
                  <a:ext cx="28800" cy="17280"/>
                </p14:xfrm>
              </p:contentPart>
            </mc:Choice>
            <mc:Fallback xmlns="">
              <p:pic>
                <p:nvPicPr>
                  <p:cNvPr id="133" name="Ink 132">
                    <a:extLst>
                      <a:ext uri="{FF2B5EF4-FFF2-40B4-BE49-F238E27FC236}">
                        <a16:creationId xmlns:a16="http://schemas.microsoft.com/office/drawing/2014/main" id="{E8F9AE12-A69F-11AF-CC34-ABC6A6EDB9E0}"/>
                      </a:ext>
                    </a:extLst>
                  </p:cNvPr>
                  <p:cNvPicPr/>
                  <p:nvPr/>
                </p:nvPicPr>
                <p:blipFill>
                  <a:blip r:embed="rId139"/>
                  <a:stretch>
                    <a:fillRect/>
                  </a:stretch>
                </p:blipFill>
                <p:spPr>
                  <a:xfrm>
                    <a:off x="8928360" y="990465"/>
                    <a:ext cx="3744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60" name="Ink 159">
                  <a:extLst>
                    <a:ext uri="{FF2B5EF4-FFF2-40B4-BE49-F238E27FC236}">
                      <a16:creationId xmlns:a16="http://schemas.microsoft.com/office/drawing/2014/main" id="{1CE3F89B-E44D-B044-48AF-78950ED02CBF}"/>
                    </a:ext>
                  </a:extLst>
                </p14:cNvPr>
                <p14:cNvContentPartPr/>
                <p14:nvPr/>
              </p14:nvContentPartPr>
              <p14:xfrm>
                <a:off x="7716974" y="1592592"/>
                <a:ext cx="360" cy="720"/>
              </p14:xfrm>
            </p:contentPart>
          </mc:Choice>
          <mc:Fallback xmlns="">
            <p:pic>
              <p:nvPicPr>
                <p:cNvPr id="160" name="Ink 159">
                  <a:extLst>
                    <a:ext uri="{FF2B5EF4-FFF2-40B4-BE49-F238E27FC236}">
                      <a16:creationId xmlns:a16="http://schemas.microsoft.com/office/drawing/2014/main" id="{1CE3F89B-E44D-B044-48AF-78950ED02CBF}"/>
                    </a:ext>
                  </a:extLst>
                </p:cNvPr>
                <p:cNvPicPr/>
                <p:nvPr/>
              </p:nvPicPr>
              <p:blipFill>
                <a:blip r:embed="rId15"/>
                <a:stretch>
                  <a:fillRect/>
                </a:stretch>
              </p:blipFill>
              <p:spPr>
                <a:xfrm>
                  <a:off x="7712654" y="1588272"/>
                  <a:ext cx="9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2" name="Ink 171">
                  <a:extLst>
                    <a:ext uri="{FF2B5EF4-FFF2-40B4-BE49-F238E27FC236}">
                      <a16:creationId xmlns:a16="http://schemas.microsoft.com/office/drawing/2014/main" id="{C6979B5A-A991-CBDA-E121-10B66E5F95CE}"/>
                    </a:ext>
                  </a:extLst>
                </p14:cNvPr>
                <p14:cNvContentPartPr/>
                <p14:nvPr/>
              </p14:nvContentPartPr>
              <p14:xfrm>
                <a:off x="7683466" y="1581031"/>
                <a:ext cx="360" cy="360"/>
              </p14:xfrm>
            </p:contentPart>
          </mc:Choice>
          <mc:Fallback xmlns="">
            <p:pic>
              <p:nvPicPr>
                <p:cNvPr id="172" name="Ink 171">
                  <a:extLst>
                    <a:ext uri="{FF2B5EF4-FFF2-40B4-BE49-F238E27FC236}">
                      <a16:creationId xmlns:a16="http://schemas.microsoft.com/office/drawing/2014/main" id="{C6979B5A-A991-CBDA-E121-10B66E5F95CE}"/>
                    </a:ext>
                  </a:extLst>
                </p:cNvPr>
                <p:cNvPicPr/>
                <p:nvPr/>
              </p:nvPicPr>
              <p:blipFill>
                <a:blip r:embed="rId15"/>
                <a:stretch>
                  <a:fillRect/>
                </a:stretch>
              </p:blipFill>
              <p:spPr>
                <a:xfrm>
                  <a:off x="7679146" y="15767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8" name="Ink 177">
                  <a:extLst>
                    <a:ext uri="{FF2B5EF4-FFF2-40B4-BE49-F238E27FC236}">
                      <a16:creationId xmlns:a16="http://schemas.microsoft.com/office/drawing/2014/main" id="{270162AC-B75A-B053-FADC-D30FE9FF55B6}"/>
                    </a:ext>
                  </a:extLst>
                </p14:cNvPr>
                <p14:cNvContentPartPr/>
                <p14:nvPr/>
              </p14:nvContentPartPr>
              <p14:xfrm>
                <a:off x="7667986" y="1583191"/>
                <a:ext cx="29160" cy="23760"/>
              </p14:xfrm>
            </p:contentPart>
          </mc:Choice>
          <mc:Fallback xmlns="">
            <p:pic>
              <p:nvPicPr>
                <p:cNvPr id="178" name="Ink 177">
                  <a:extLst>
                    <a:ext uri="{FF2B5EF4-FFF2-40B4-BE49-F238E27FC236}">
                      <a16:creationId xmlns:a16="http://schemas.microsoft.com/office/drawing/2014/main" id="{270162AC-B75A-B053-FADC-D30FE9FF55B6}"/>
                    </a:ext>
                  </a:extLst>
                </p:cNvPr>
                <p:cNvPicPr/>
                <p:nvPr/>
              </p:nvPicPr>
              <p:blipFill>
                <a:blip r:embed="rId143"/>
                <a:stretch>
                  <a:fillRect/>
                </a:stretch>
              </p:blipFill>
              <p:spPr>
                <a:xfrm>
                  <a:off x="7663666" y="1578871"/>
                  <a:ext cx="37800" cy="32400"/>
                </a:xfrm>
                <a:prstGeom prst="rect">
                  <a:avLst/>
                </a:prstGeom>
              </p:spPr>
            </p:pic>
          </mc:Fallback>
        </mc:AlternateContent>
        <p:grpSp>
          <p:nvGrpSpPr>
            <p:cNvPr id="184" name="Group 183">
              <a:extLst>
                <a:ext uri="{FF2B5EF4-FFF2-40B4-BE49-F238E27FC236}">
                  <a16:creationId xmlns:a16="http://schemas.microsoft.com/office/drawing/2014/main" id="{C18D2930-15C7-B74E-BFC0-CCF562F1DFEA}"/>
                </a:ext>
              </a:extLst>
            </p:cNvPr>
            <p:cNvGrpSpPr/>
            <p:nvPr/>
          </p:nvGrpSpPr>
          <p:grpSpPr>
            <a:xfrm>
              <a:off x="7648906" y="1596151"/>
              <a:ext cx="57600" cy="16200"/>
              <a:chOff x="7648906" y="1596151"/>
              <a:chExt cx="57600" cy="16200"/>
            </a:xfrm>
          </p:grpSpPr>
          <mc:AlternateContent xmlns:mc="http://schemas.openxmlformats.org/markup-compatibility/2006" xmlns:p14="http://schemas.microsoft.com/office/powerpoint/2010/main">
            <mc:Choice Requires="p14">
              <p:contentPart p14:bwMode="auto" r:id="rId144">
                <p14:nvContentPartPr>
                  <p14:cNvPr id="179" name="Ink 178">
                    <a:extLst>
                      <a:ext uri="{FF2B5EF4-FFF2-40B4-BE49-F238E27FC236}">
                        <a16:creationId xmlns:a16="http://schemas.microsoft.com/office/drawing/2014/main" id="{3D4B7AA0-809C-7D55-8E02-9C99CA52E1B2}"/>
                      </a:ext>
                    </a:extLst>
                  </p14:cNvPr>
                  <p14:cNvContentPartPr/>
                  <p14:nvPr/>
                </p14:nvContentPartPr>
                <p14:xfrm>
                  <a:off x="7655746" y="1597951"/>
                  <a:ext cx="5400" cy="7560"/>
                </p14:xfrm>
              </p:contentPart>
            </mc:Choice>
            <mc:Fallback xmlns="">
              <p:pic>
                <p:nvPicPr>
                  <p:cNvPr id="179" name="Ink 178">
                    <a:extLst>
                      <a:ext uri="{FF2B5EF4-FFF2-40B4-BE49-F238E27FC236}">
                        <a16:creationId xmlns:a16="http://schemas.microsoft.com/office/drawing/2014/main" id="{3D4B7AA0-809C-7D55-8E02-9C99CA52E1B2}"/>
                      </a:ext>
                    </a:extLst>
                  </p:cNvPr>
                  <p:cNvPicPr/>
                  <p:nvPr/>
                </p:nvPicPr>
                <p:blipFill>
                  <a:blip r:embed="rId145"/>
                  <a:stretch>
                    <a:fillRect/>
                  </a:stretch>
                </p:blipFill>
                <p:spPr>
                  <a:xfrm>
                    <a:off x="7651426" y="1593631"/>
                    <a:ext cx="14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0" name="Ink 179">
                    <a:extLst>
                      <a:ext uri="{FF2B5EF4-FFF2-40B4-BE49-F238E27FC236}">
                        <a16:creationId xmlns:a16="http://schemas.microsoft.com/office/drawing/2014/main" id="{67872876-23B6-12A0-0BFD-47D97FBE43D4}"/>
                      </a:ext>
                    </a:extLst>
                  </p14:cNvPr>
                  <p14:cNvContentPartPr/>
                  <p14:nvPr/>
                </p14:nvContentPartPr>
                <p14:xfrm>
                  <a:off x="7648906" y="1596151"/>
                  <a:ext cx="31320" cy="8280"/>
                </p14:xfrm>
              </p:contentPart>
            </mc:Choice>
            <mc:Fallback xmlns="">
              <p:pic>
                <p:nvPicPr>
                  <p:cNvPr id="180" name="Ink 179">
                    <a:extLst>
                      <a:ext uri="{FF2B5EF4-FFF2-40B4-BE49-F238E27FC236}">
                        <a16:creationId xmlns:a16="http://schemas.microsoft.com/office/drawing/2014/main" id="{67872876-23B6-12A0-0BFD-47D97FBE43D4}"/>
                      </a:ext>
                    </a:extLst>
                  </p:cNvPr>
                  <p:cNvPicPr/>
                  <p:nvPr/>
                </p:nvPicPr>
                <p:blipFill>
                  <a:blip r:embed="rId147"/>
                  <a:stretch>
                    <a:fillRect/>
                  </a:stretch>
                </p:blipFill>
                <p:spPr>
                  <a:xfrm>
                    <a:off x="7644586" y="1591831"/>
                    <a:ext cx="39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1" name="Ink 180">
                    <a:extLst>
                      <a:ext uri="{FF2B5EF4-FFF2-40B4-BE49-F238E27FC236}">
                        <a16:creationId xmlns:a16="http://schemas.microsoft.com/office/drawing/2014/main" id="{6423E450-CC5B-C926-F97C-50B9D3728279}"/>
                      </a:ext>
                    </a:extLst>
                  </p14:cNvPr>
                  <p14:cNvContentPartPr/>
                  <p14:nvPr/>
                </p14:nvContentPartPr>
                <p14:xfrm>
                  <a:off x="7692466" y="1600471"/>
                  <a:ext cx="14040" cy="11880"/>
                </p14:xfrm>
              </p:contentPart>
            </mc:Choice>
            <mc:Fallback xmlns="">
              <p:pic>
                <p:nvPicPr>
                  <p:cNvPr id="181" name="Ink 180">
                    <a:extLst>
                      <a:ext uri="{FF2B5EF4-FFF2-40B4-BE49-F238E27FC236}">
                        <a16:creationId xmlns:a16="http://schemas.microsoft.com/office/drawing/2014/main" id="{6423E450-CC5B-C926-F97C-50B9D3728279}"/>
                      </a:ext>
                    </a:extLst>
                  </p:cNvPr>
                  <p:cNvPicPr/>
                  <p:nvPr/>
                </p:nvPicPr>
                <p:blipFill>
                  <a:blip r:embed="rId149"/>
                  <a:stretch>
                    <a:fillRect/>
                  </a:stretch>
                </p:blipFill>
                <p:spPr>
                  <a:xfrm>
                    <a:off x="7688146" y="1596151"/>
                    <a:ext cx="22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3" name="Ink 182">
                    <a:extLst>
                      <a:ext uri="{FF2B5EF4-FFF2-40B4-BE49-F238E27FC236}">
                        <a16:creationId xmlns:a16="http://schemas.microsoft.com/office/drawing/2014/main" id="{F75FE7DF-D7B0-5795-745F-CFCBB841DB3F}"/>
                      </a:ext>
                    </a:extLst>
                  </p14:cNvPr>
                  <p14:cNvContentPartPr/>
                  <p14:nvPr/>
                </p14:nvContentPartPr>
                <p14:xfrm>
                  <a:off x="7694986" y="1603711"/>
                  <a:ext cx="9720" cy="6120"/>
                </p14:xfrm>
              </p:contentPart>
            </mc:Choice>
            <mc:Fallback xmlns="">
              <p:pic>
                <p:nvPicPr>
                  <p:cNvPr id="183" name="Ink 182">
                    <a:extLst>
                      <a:ext uri="{FF2B5EF4-FFF2-40B4-BE49-F238E27FC236}">
                        <a16:creationId xmlns:a16="http://schemas.microsoft.com/office/drawing/2014/main" id="{F75FE7DF-D7B0-5795-745F-CFCBB841DB3F}"/>
                      </a:ext>
                    </a:extLst>
                  </p:cNvPr>
                  <p:cNvPicPr/>
                  <p:nvPr/>
                </p:nvPicPr>
                <p:blipFill>
                  <a:blip r:embed="rId151"/>
                  <a:stretch>
                    <a:fillRect/>
                  </a:stretch>
                </p:blipFill>
                <p:spPr>
                  <a:xfrm>
                    <a:off x="7690666" y="1599391"/>
                    <a:ext cx="18360" cy="14760"/>
                  </a:xfrm>
                  <a:prstGeom prst="rect">
                    <a:avLst/>
                  </a:prstGeom>
                </p:spPr>
              </p:pic>
            </mc:Fallback>
          </mc:AlternateContent>
        </p:grpSp>
        <p:grpSp>
          <p:nvGrpSpPr>
            <p:cNvPr id="188" name="Group 187">
              <a:extLst>
                <a:ext uri="{FF2B5EF4-FFF2-40B4-BE49-F238E27FC236}">
                  <a16:creationId xmlns:a16="http://schemas.microsoft.com/office/drawing/2014/main" id="{E7B063FA-8A97-2A16-7DC7-B2DEAD3CFAD3}"/>
                </a:ext>
              </a:extLst>
            </p:cNvPr>
            <p:cNvGrpSpPr/>
            <p:nvPr/>
          </p:nvGrpSpPr>
          <p:grpSpPr>
            <a:xfrm>
              <a:off x="7480426" y="1583191"/>
              <a:ext cx="46440" cy="28800"/>
              <a:chOff x="7480426" y="1583191"/>
              <a:chExt cx="46440" cy="28800"/>
            </a:xfrm>
          </p:grpSpPr>
          <mc:AlternateContent xmlns:mc="http://schemas.openxmlformats.org/markup-compatibility/2006" xmlns:p14="http://schemas.microsoft.com/office/powerpoint/2010/main">
            <mc:Choice Requires="p14">
              <p:contentPart p14:bwMode="auto" r:id="rId152">
                <p14:nvContentPartPr>
                  <p14:cNvPr id="185" name="Ink 184">
                    <a:extLst>
                      <a:ext uri="{FF2B5EF4-FFF2-40B4-BE49-F238E27FC236}">
                        <a16:creationId xmlns:a16="http://schemas.microsoft.com/office/drawing/2014/main" id="{B161DAD1-FAC8-DD43-688A-191425A46C4F}"/>
                      </a:ext>
                    </a:extLst>
                  </p14:cNvPr>
                  <p14:cNvContentPartPr/>
                  <p14:nvPr/>
                </p14:nvContentPartPr>
                <p14:xfrm>
                  <a:off x="7480426" y="1583191"/>
                  <a:ext cx="37440" cy="28800"/>
                </p14:xfrm>
              </p:contentPart>
            </mc:Choice>
            <mc:Fallback xmlns="">
              <p:pic>
                <p:nvPicPr>
                  <p:cNvPr id="185" name="Ink 184">
                    <a:extLst>
                      <a:ext uri="{FF2B5EF4-FFF2-40B4-BE49-F238E27FC236}">
                        <a16:creationId xmlns:a16="http://schemas.microsoft.com/office/drawing/2014/main" id="{B161DAD1-FAC8-DD43-688A-191425A46C4F}"/>
                      </a:ext>
                    </a:extLst>
                  </p:cNvPr>
                  <p:cNvPicPr/>
                  <p:nvPr/>
                </p:nvPicPr>
                <p:blipFill>
                  <a:blip r:embed="rId153"/>
                  <a:stretch>
                    <a:fillRect/>
                  </a:stretch>
                </p:blipFill>
                <p:spPr>
                  <a:xfrm>
                    <a:off x="7476106" y="1578871"/>
                    <a:ext cx="46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6" name="Ink 185">
                    <a:extLst>
                      <a:ext uri="{FF2B5EF4-FFF2-40B4-BE49-F238E27FC236}">
                        <a16:creationId xmlns:a16="http://schemas.microsoft.com/office/drawing/2014/main" id="{B48642CC-0D8F-1976-F289-857FA4C08DF2}"/>
                      </a:ext>
                    </a:extLst>
                  </p14:cNvPr>
                  <p14:cNvContentPartPr/>
                  <p14:nvPr/>
                </p14:nvContentPartPr>
                <p14:xfrm>
                  <a:off x="7512106" y="1606951"/>
                  <a:ext cx="9000" cy="3960"/>
                </p14:xfrm>
              </p:contentPart>
            </mc:Choice>
            <mc:Fallback xmlns="">
              <p:pic>
                <p:nvPicPr>
                  <p:cNvPr id="186" name="Ink 185">
                    <a:extLst>
                      <a:ext uri="{FF2B5EF4-FFF2-40B4-BE49-F238E27FC236}">
                        <a16:creationId xmlns:a16="http://schemas.microsoft.com/office/drawing/2014/main" id="{B48642CC-0D8F-1976-F289-857FA4C08DF2}"/>
                      </a:ext>
                    </a:extLst>
                  </p:cNvPr>
                  <p:cNvPicPr/>
                  <p:nvPr/>
                </p:nvPicPr>
                <p:blipFill>
                  <a:blip r:embed="rId155"/>
                  <a:stretch>
                    <a:fillRect/>
                  </a:stretch>
                </p:blipFill>
                <p:spPr>
                  <a:xfrm>
                    <a:off x="7507786" y="1602631"/>
                    <a:ext cx="1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7" name="Ink 186">
                    <a:extLst>
                      <a:ext uri="{FF2B5EF4-FFF2-40B4-BE49-F238E27FC236}">
                        <a16:creationId xmlns:a16="http://schemas.microsoft.com/office/drawing/2014/main" id="{92DCA1AF-E682-9136-4CA4-F2FCDFC93D57}"/>
                      </a:ext>
                    </a:extLst>
                  </p14:cNvPr>
                  <p14:cNvContentPartPr/>
                  <p14:nvPr/>
                </p14:nvContentPartPr>
                <p14:xfrm>
                  <a:off x="7514626" y="1607311"/>
                  <a:ext cx="12240" cy="4680"/>
                </p14:xfrm>
              </p:contentPart>
            </mc:Choice>
            <mc:Fallback xmlns="">
              <p:pic>
                <p:nvPicPr>
                  <p:cNvPr id="187" name="Ink 186">
                    <a:extLst>
                      <a:ext uri="{FF2B5EF4-FFF2-40B4-BE49-F238E27FC236}">
                        <a16:creationId xmlns:a16="http://schemas.microsoft.com/office/drawing/2014/main" id="{92DCA1AF-E682-9136-4CA4-F2FCDFC93D57}"/>
                      </a:ext>
                    </a:extLst>
                  </p:cNvPr>
                  <p:cNvPicPr/>
                  <p:nvPr/>
                </p:nvPicPr>
                <p:blipFill>
                  <a:blip r:embed="rId157"/>
                  <a:stretch>
                    <a:fillRect/>
                  </a:stretch>
                </p:blipFill>
                <p:spPr>
                  <a:xfrm>
                    <a:off x="7510306" y="1602991"/>
                    <a:ext cx="20880" cy="13320"/>
                  </a:xfrm>
                  <a:prstGeom prst="rect">
                    <a:avLst/>
                  </a:prstGeom>
                </p:spPr>
              </p:pic>
            </mc:Fallback>
          </mc:AlternateContent>
        </p:grpSp>
      </p:grpSp>
      <p:grpSp>
        <p:nvGrpSpPr>
          <p:cNvPr id="230" name="Group 229">
            <a:extLst>
              <a:ext uri="{FF2B5EF4-FFF2-40B4-BE49-F238E27FC236}">
                <a16:creationId xmlns:a16="http://schemas.microsoft.com/office/drawing/2014/main" id="{AB181226-F894-86F0-3CEF-60EFFB1B56FB}"/>
              </a:ext>
            </a:extLst>
          </p:cNvPr>
          <p:cNvGrpSpPr/>
          <p:nvPr/>
        </p:nvGrpSpPr>
        <p:grpSpPr>
          <a:xfrm>
            <a:off x="8638669" y="4336029"/>
            <a:ext cx="3031188" cy="1552304"/>
            <a:chOff x="8638669" y="4336029"/>
            <a:chExt cx="3031188" cy="1552304"/>
          </a:xfrm>
        </p:grpSpPr>
        <p:sp>
          <p:nvSpPr>
            <p:cNvPr id="214" name="Rectangle: Top Corners Rounded 213">
              <a:extLst>
                <a:ext uri="{FF2B5EF4-FFF2-40B4-BE49-F238E27FC236}">
                  <a16:creationId xmlns:a16="http://schemas.microsoft.com/office/drawing/2014/main" id="{E2396634-70FB-E037-05DA-A8297F3B69B5}"/>
                </a:ext>
              </a:extLst>
            </p:cNvPr>
            <p:cNvSpPr/>
            <p:nvPr/>
          </p:nvSpPr>
          <p:spPr>
            <a:xfrm rot="16200000">
              <a:off x="9378111" y="3596587"/>
              <a:ext cx="1552304" cy="3031188"/>
            </a:xfrm>
            <a:prstGeom prst="round2SameRect">
              <a:avLst>
                <a:gd name="adj1" fmla="val 5754"/>
                <a:gd name="adj2" fmla="val 0"/>
              </a:avLst>
            </a:prstGeom>
            <a:gradFill flip="none" rotWithShape="1">
              <a:gsLst>
                <a:gs pos="0">
                  <a:schemeClr val="accent6">
                    <a:lumMod val="75000"/>
                    <a:tint val="66000"/>
                    <a:satMod val="160000"/>
                    <a:alpha val="3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id="{70D6C5D2-84EB-BA65-9B5A-CB0363C4E02D}"/>
                </a:ext>
              </a:extLst>
            </p:cNvPr>
            <p:cNvGrpSpPr/>
            <p:nvPr/>
          </p:nvGrpSpPr>
          <p:grpSpPr>
            <a:xfrm>
              <a:off x="8638669" y="4561504"/>
              <a:ext cx="1841202" cy="1096587"/>
              <a:chOff x="8809489" y="4537360"/>
              <a:chExt cx="1841202" cy="1096587"/>
            </a:xfrm>
          </p:grpSpPr>
          <p:sp>
            <p:nvSpPr>
              <p:cNvPr id="216" name="TextBox 215">
                <a:extLst>
                  <a:ext uri="{FF2B5EF4-FFF2-40B4-BE49-F238E27FC236}">
                    <a16:creationId xmlns:a16="http://schemas.microsoft.com/office/drawing/2014/main" id="{92735760-346D-FF45-1D20-39902034DF16}"/>
                  </a:ext>
                </a:extLst>
              </p:cNvPr>
              <p:cNvSpPr txBox="1"/>
              <p:nvPr/>
            </p:nvSpPr>
            <p:spPr>
              <a:xfrm>
                <a:off x="8855209" y="4537360"/>
                <a:ext cx="1795482" cy="384721"/>
              </a:xfrm>
              <a:prstGeom prst="rect">
                <a:avLst/>
              </a:prstGeom>
              <a:noFill/>
            </p:spPr>
            <p:txBody>
              <a:bodyPr wrap="square" rtlCol="0">
                <a:spAutoFit/>
              </a:bodyPr>
              <a:lstStyle/>
              <a:p>
                <a:pPr algn="ctr">
                  <a:lnSpc>
                    <a:spcPct val="95000"/>
                  </a:lnSpc>
                  <a:spcBef>
                    <a:spcPts val="1000"/>
                  </a:spcBef>
                  <a:buClr>
                    <a:srgbClr val="006EAB"/>
                  </a:buClr>
                  <a:defRPr/>
                </a:pPr>
                <a:r>
                  <a:rPr lang="en-GB" sz="2000" b="1" dirty="0"/>
                  <a:t>Prevalence</a:t>
                </a:r>
                <a:r>
                  <a:rPr lang="en-GB" sz="2000" baseline="30000" dirty="0"/>
                  <a:t>2</a:t>
                </a:r>
              </a:p>
            </p:txBody>
          </p:sp>
          <p:sp>
            <p:nvSpPr>
              <p:cNvPr id="223" name="TextBox 222">
                <a:extLst>
                  <a:ext uri="{FF2B5EF4-FFF2-40B4-BE49-F238E27FC236}">
                    <a16:creationId xmlns:a16="http://schemas.microsoft.com/office/drawing/2014/main" id="{865BFCAE-9F0B-D111-8B84-6A8C9EE553FE}"/>
                  </a:ext>
                </a:extLst>
              </p:cNvPr>
              <p:cNvSpPr txBox="1"/>
              <p:nvPr/>
            </p:nvSpPr>
            <p:spPr>
              <a:xfrm>
                <a:off x="8809489" y="4942219"/>
                <a:ext cx="1795482" cy="691728"/>
              </a:xfrm>
              <a:prstGeom prst="rect">
                <a:avLst/>
              </a:prstGeom>
              <a:noFill/>
            </p:spPr>
            <p:txBody>
              <a:bodyPr wrap="square" rtlCol="0">
                <a:spAutoFit/>
              </a:bodyPr>
              <a:lstStyle/>
              <a:p>
                <a:pPr algn="ctr">
                  <a:lnSpc>
                    <a:spcPct val="95000"/>
                  </a:lnSpc>
                  <a:spcBef>
                    <a:spcPts val="1000"/>
                  </a:spcBef>
                  <a:buClr>
                    <a:srgbClr val="006EAB"/>
                  </a:buClr>
                  <a:defRPr/>
                </a:pPr>
                <a:r>
                  <a:rPr lang="en-GB" sz="2800" b="1" dirty="0">
                    <a:solidFill>
                      <a:schemeClr val="accent5"/>
                    </a:solidFill>
                  </a:rPr>
                  <a:t>85–223</a:t>
                </a:r>
                <a:br>
                  <a:rPr lang="en-GB" sz="2800" b="1" dirty="0">
                    <a:solidFill>
                      <a:schemeClr val="accent5"/>
                    </a:solidFill>
                  </a:rPr>
                </a:br>
                <a:r>
                  <a:rPr lang="en-GB" sz="1300" dirty="0">
                    <a:solidFill>
                      <a:schemeClr val="accent5"/>
                    </a:solidFill>
                  </a:rPr>
                  <a:t>per 100,000 males</a:t>
                </a:r>
                <a:endParaRPr lang="en-GB" sz="1300" baseline="30000" dirty="0">
                  <a:solidFill>
                    <a:schemeClr val="accent5"/>
                  </a:solidFill>
                </a:endParaRPr>
              </a:p>
            </p:txBody>
          </p:sp>
        </p:grpSp>
        <p:grpSp>
          <p:nvGrpSpPr>
            <p:cNvPr id="229" name="Group 228">
              <a:extLst>
                <a:ext uri="{FF2B5EF4-FFF2-40B4-BE49-F238E27FC236}">
                  <a16:creationId xmlns:a16="http://schemas.microsoft.com/office/drawing/2014/main" id="{C1D5072A-9EFB-7E17-A4F9-900A5E7C0F87}"/>
                </a:ext>
              </a:extLst>
            </p:cNvPr>
            <p:cNvGrpSpPr/>
            <p:nvPr/>
          </p:nvGrpSpPr>
          <p:grpSpPr>
            <a:xfrm>
              <a:off x="10277284" y="4462436"/>
              <a:ext cx="1294722" cy="1294722"/>
              <a:chOff x="10277284" y="4462436"/>
              <a:chExt cx="1294722" cy="1294722"/>
            </a:xfrm>
          </p:grpSpPr>
          <p:pic>
            <p:nvPicPr>
              <p:cNvPr id="225" name="Graphic 224">
                <a:extLst>
                  <a:ext uri="{FF2B5EF4-FFF2-40B4-BE49-F238E27FC236}">
                    <a16:creationId xmlns:a16="http://schemas.microsoft.com/office/drawing/2014/main" id="{251527CD-45E6-3FB5-57DB-B5E870E33498}"/>
                  </a:ext>
                </a:extLst>
              </p:cNvPr>
              <p:cNvPicPr>
                <a:picLocks/>
              </p:cNvPicPr>
              <p:nvPr/>
            </p:nvPicPr>
            <p:blipFill>
              <a:blip r:embed="rId158">
                <a:extLst>
                  <a:ext uri="{96DAC541-7B7A-43D3-8B79-37D633B846F1}">
                    <asvg:svgBlip xmlns:asvg="http://schemas.microsoft.com/office/drawing/2016/SVG/main" r:embed="rId159"/>
                  </a:ext>
                </a:extLst>
              </a:blip>
              <a:stretch>
                <a:fillRect/>
              </a:stretch>
            </p:blipFill>
            <p:spPr>
              <a:xfrm>
                <a:off x="10277284" y="4462436"/>
                <a:ext cx="1294722" cy="1294722"/>
              </a:xfrm>
              <a:prstGeom prst="rect">
                <a:avLst/>
              </a:prstGeom>
            </p:spPr>
          </p:pic>
          <p:pic>
            <p:nvPicPr>
              <p:cNvPr id="227" name="Graphic 226">
                <a:extLst>
                  <a:ext uri="{FF2B5EF4-FFF2-40B4-BE49-F238E27FC236}">
                    <a16:creationId xmlns:a16="http://schemas.microsoft.com/office/drawing/2014/main" id="{A26F6195-822F-413D-50A8-3AF24F37BD07}"/>
                  </a:ext>
                </a:extLst>
              </p:cNvPr>
              <p:cNvPicPr>
                <a:picLocks/>
              </p:cNvPicPr>
              <p:nvPr/>
            </p:nvPicPr>
            <p:blipFill rotWithShape="1">
              <a:blip r:embed="rId160">
                <a:extLst>
                  <a:ext uri="{96DAC541-7B7A-43D3-8B79-37D633B846F1}">
                    <asvg:svgBlip xmlns:asvg="http://schemas.microsoft.com/office/drawing/2016/SVG/main" r:embed="rId161"/>
                  </a:ext>
                </a:extLst>
              </a:blip>
              <a:srcRect l="27235" t="34003" r="49665" b="33859"/>
              <a:stretch/>
            </p:blipFill>
            <p:spPr>
              <a:xfrm>
                <a:off x="10629900" y="4902673"/>
                <a:ext cx="299085" cy="416088"/>
              </a:xfrm>
              <a:prstGeom prst="rect">
                <a:avLst/>
              </a:prstGeom>
              <a:effectLst>
                <a:glow rad="63500">
                  <a:schemeClr val="accent3">
                    <a:satMod val="175000"/>
                    <a:alpha val="40000"/>
                  </a:schemeClr>
                </a:glow>
              </a:effectLst>
            </p:spPr>
          </p:pic>
        </p:grpSp>
      </p:grpSp>
    </p:spTree>
    <p:extLst>
      <p:ext uri="{BB962C8B-B14F-4D97-AF65-F5344CB8AC3E}">
        <p14:creationId xmlns:p14="http://schemas.microsoft.com/office/powerpoint/2010/main" val="32248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ppt_w/2"/>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ppt_w</p:attrName>
                                        </p:attrNameLst>
                                      </p:cBhvr>
                                      <p:tavLst>
                                        <p:tav tm="0">
                                          <p:val>
                                            <p:fltVal val="0"/>
                                          </p:val>
                                        </p:tav>
                                        <p:tav tm="100000">
                                          <p:val>
                                            <p:strVal val="#ppt_w"/>
                                          </p:val>
                                        </p:tav>
                                      </p:tavLst>
                                    </p:anim>
                                    <p:anim calcmode="lin" valueType="num">
                                      <p:cBhvr>
                                        <p:cTn id="10"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ppt_x</p:attrName>
                                        </p:attrNameLst>
                                      </p:cBhvr>
                                      <p:tavLst>
                                        <p:tav tm="0">
                                          <p:val>
                                            <p:strVal val="#ppt_x-#ppt_w/2"/>
                                          </p:val>
                                        </p:tav>
                                        <p:tav tm="100000">
                                          <p:val>
                                            <p:strVal val="#ppt_x"/>
                                          </p:val>
                                        </p:tav>
                                      </p:tavLst>
                                    </p:anim>
                                    <p:anim calcmode="lin" valueType="num">
                                      <p:cBhvr>
                                        <p:cTn id="16" dur="500" fill="hold"/>
                                        <p:tgtEl>
                                          <p:spTgt spid="41"/>
                                        </p:tgtEl>
                                        <p:attrNameLst>
                                          <p:attrName>ppt_y</p:attrName>
                                        </p:attrNameLst>
                                      </p:cBhvr>
                                      <p:tavLst>
                                        <p:tav tm="0">
                                          <p:val>
                                            <p:strVal val="#ppt_y"/>
                                          </p:val>
                                        </p:tav>
                                        <p:tav tm="100000">
                                          <p:val>
                                            <p:strVal val="#ppt_y"/>
                                          </p:val>
                                        </p:tav>
                                      </p:tavLst>
                                    </p:anim>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750"/>
                                        <p:tgtEl>
                                          <p:spTgt spid="65"/>
                                        </p:tgtEl>
                                      </p:cBhvr>
                                    </p:animEffect>
                                    <p:anim calcmode="lin" valueType="num">
                                      <p:cBhvr>
                                        <p:cTn id="32" dur="750" fill="hold"/>
                                        <p:tgtEl>
                                          <p:spTgt spid="65"/>
                                        </p:tgtEl>
                                        <p:attrNameLst>
                                          <p:attrName>ppt_x</p:attrName>
                                        </p:attrNameLst>
                                      </p:cBhvr>
                                      <p:tavLst>
                                        <p:tav tm="0">
                                          <p:val>
                                            <p:strVal val="#ppt_x"/>
                                          </p:val>
                                        </p:tav>
                                        <p:tav tm="100000">
                                          <p:val>
                                            <p:strVal val="#ppt_x"/>
                                          </p:val>
                                        </p:tav>
                                      </p:tavLst>
                                    </p:anim>
                                    <p:anim calcmode="lin" valueType="num">
                                      <p:cBhvr>
                                        <p:cTn id="33" dur="75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22" presetClass="entr" presetSubtype="4"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down)">
                                      <p:cBhvr>
                                        <p:cTn id="37" dur="500"/>
                                        <p:tgtEl>
                                          <p:spTgt spid="67"/>
                                        </p:tgtEl>
                                      </p:cBhvr>
                                    </p:animEffect>
                                  </p:childTnLst>
                                </p:cTn>
                              </p:par>
                              <p:par>
                                <p:cTn id="38" presetID="42"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750"/>
                                        <p:tgtEl>
                                          <p:spTgt spid="64"/>
                                        </p:tgtEl>
                                      </p:cBhvr>
                                    </p:animEffect>
                                    <p:anim calcmode="lin" valueType="num">
                                      <p:cBhvr>
                                        <p:cTn id="41" dur="750" fill="hold"/>
                                        <p:tgtEl>
                                          <p:spTgt spid="64"/>
                                        </p:tgtEl>
                                        <p:attrNameLst>
                                          <p:attrName>ppt_x</p:attrName>
                                        </p:attrNameLst>
                                      </p:cBhvr>
                                      <p:tavLst>
                                        <p:tav tm="0">
                                          <p:val>
                                            <p:strVal val="#ppt_x"/>
                                          </p:val>
                                        </p:tav>
                                        <p:tav tm="100000">
                                          <p:val>
                                            <p:strVal val="#ppt_x"/>
                                          </p:val>
                                        </p:tav>
                                      </p:tavLst>
                                    </p:anim>
                                    <p:anim calcmode="lin" valueType="num">
                                      <p:cBhvr>
                                        <p:cTn id="42" dur="75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42"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750"/>
                                        <p:tgtEl>
                                          <p:spTgt spid="63"/>
                                        </p:tgtEl>
                                      </p:cBhvr>
                                    </p:animEffect>
                                    <p:anim calcmode="lin" valueType="num">
                                      <p:cBhvr>
                                        <p:cTn id="50" dur="750" fill="hold"/>
                                        <p:tgtEl>
                                          <p:spTgt spid="63"/>
                                        </p:tgtEl>
                                        <p:attrNameLst>
                                          <p:attrName>ppt_x</p:attrName>
                                        </p:attrNameLst>
                                      </p:cBhvr>
                                      <p:tavLst>
                                        <p:tav tm="0">
                                          <p:val>
                                            <p:strVal val="#ppt_x"/>
                                          </p:val>
                                        </p:tav>
                                        <p:tav tm="100000">
                                          <p:val>
                                            <p:strVal val="#ppt_x"/>
                                          </p:val>
                                        </p:tav>
                                      </p:tavLst>
                                    </p:anim>
                                    <p:anim calcmode="lin" valueType="num">
                                      <p:cBhvr>
                                        <p:cTn id="51"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2" fill="hold" nodeType="clickEffect">
                                  <p:stCondLst>
                                    <p:cond delay="0"/>
                                  </p:stCondLst>
                                  <p:childTnLst>
                                    <p:set>
                                      <p:cBhvr>
                                        <p:cTn id="55" dur="1" fill="hold">
                                          <p:stCondLst>
                                            <p:cond delay="0"/>
                                          </p:stCondLst>
                                        </p:cTn>
                                        <p:tgtEl>
                                          <p:spTgt spid="230"/>
                                        </p:tgtEl>
                                        <p:attrNameLst>
                                          <p:attrName>style.visibility</p:attrName>
                                        </p:attrNameLst>
                                      </p:cBhvr>
                                      <p:to>
                                        <p:strVal val="visible"/>
                                      </p:to>
                                    </p:set>
                                    <p:anim calcmode="lin" valueType="num">
                                      <p:cBhvr>
                                        <p:cTn id="56" dur="500" fill="hold"/>
                                        <p:tgtEl>
                                          <p:spTgt spid="230"/>
                                        </p:tgtEl>
                                        <p:attrNameLst>
                                          <p:attrName>ppt_x</p:attrName>
                                        </p:attrNameLst>
                                      </p:cBhvr>
                                      <p:tavLst>
                                        <p:tav tm="0">
                                          <p:val>
                                            <p:strVal val="#ppt_x+#ppt_w/2"/>
                                          </p:val>
                                        </p:tav>
                                        <p:tav tm="100000">
                                          <p:val>
                                            <p:strVal val="#ppt_x"/>
                                          </p:val>
                                        </p:tav>
                                      </p:tavLst>
                                    </p:anim>
                                    <p:anim calcmode="lin" valueType="num">
                                      <p:cBhvr>
                                        <p:cTn id="57" dur="500" fill="hold"/>
                                        <p:tgtEl>
                                          <p:spTgt spid="230"/>
                                        </p:tgtEl>
                                        <p:attrNameLst>
                                          <p:attrName>ppt_y</p:attrName>
                                        </p:attrNameLst>
                                      </p:cBhvr>
                                      <p:tavLst>
                                        <p:tav tm="0">
                                          <p:val>
                                            <p:strVal val="#ppt_y"/>
                                          </p:val>
                                        </p:tav>
                                        <p:tav tm="100000">
                                          <p:val>
                                            <p:strVal val="#ppt_y"/>
                                          </p:val>
                                        </p:tav>
                                      </p:tavLst>
                                    </p:anim>
                                    <p:anim calcmode="lin" valueType="num">
                                      <p:cBhvr>
                                        <p:cTn id="58" dur="500" fill="hold"/>
                                        <p:tgtEl>
                                          <p:spTgt spid="230"/>
                                        </p:tgtEl>
                                        <p:attrNameLst>
                                          <p:attrName>ppt_w</p:attrName>
                                        </p:attrNameLst>
                                      </p:cBhvr>
                                      <p:tavLst>
                                        <p:tav tm="0">
                                          <p:val>
                                            <p:fltVal val="0"/>
                                          </p:val>
                                        </p:tav>
                                        <p:tav tm="100000">
                                          <p:val>
                                            <p:strVal val="#ppt_w"/>
                                          </p:val>
                                        </p:tav>
                                      </p:tavLst>
                                    </p:anim>
                                    <p:anim calcmode="lin" valueType="num">
                                      <p:cBhvr>
                                        <p:cTn id="59" dur="500" fill="hold"/>
                                        <p:tgtEl>
                                          <p:spTgt spid="2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a:bodyPr>
          <a:lstStyle/>
          <a:p>
            <a:r>
              <a:rPr lang="en-GB" dirty="0"/>
              <a:t>Klinefelter syndrome is under-recognised </a:t>
            </a:r>
            <a:r>
              <a:rPr lang="en-GB"/>
              <a:t>and underdiagnosed</a:t>
            </a:r>
            <a:endParaRPr lang="en-GB" dirty="0"/>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6122978"/>
            <a:ext cx="7660192" cy="230832"/>
          </a:xfrm>
          <a:prstGeom prst="rect">
            <a:avLst/>
          </a:prstGeom>
          <a:noFill/>
        </p:spPr>
        <p:txBody>
          <a:bodyPr wrap="square" rtlCol="0" anchor="b">
            <a:spAutoFit/>
          </a:bodyPr>
          <a:lstStyle/>
          <a:p>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8" y="1360561"/>
            <a:ext cx="5552366" cy="331629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E7E6E6">
                    <a:lumMod val="25000"/>
                  </a:srgbClr>
                </a:solidFill>
              </a:rPr>
              <a:t>A diagnosis of Klinefelter syndrome is based on clinical appearance and a karyotype of 47,XXY or 47,XXY mosaicism</a:t>
            </a:r>
          </a:p>
          <a:p>
            <a:pPr algn="l"/>
            <a:r>
              <a:rPr lang="en-GB" sz="1800" dirty="0">
                <a:solidFill>
                  <a:srgbClr val="E7E6E6">
                    <a:lumMod val="25000"/>
                  </a:srgbClr>
                </a:solidFill>
              </a:rPr>
              <a:t>Among individuals with Klinefelter syndrome:</a:t>
            </a:r>
          </a:p>
          <a:p>
            <a:pPr lvl="1">
              <a:lnSpc>
                <a:spcPct val="95000"/>
              </a:lnSpc>
              <a:buClr>
                <a:srgbClr val="006EAB"/>
              </a:buClr>
              <a:defRPr/>
            </a:pPr>
            <a:r>
              <a:rPr lang="en-GB" sz="1800" b="1" dirty="0">
                <a:solidFill>
                  <a:schemeClr val="tx1"/>
                </a:solidFill>
              </a:rPr>
              <a:t>Only 25–40%</a:t>
            </a:r>
            <a:r>
              <a:rPr lang="en-GB" sz="1800" dirty="0">
                <a:solidFill>
                  <a:srgbClr val="E7E6E6">
                    <a:lumMod val="25000"/>
                  </a:srgbClr>
                </a:solidFill>
              </a:rPr>
              <a:t> are ever diagnosed</a:t>
            </a:r>
          </a:p>
          <a:p>
            <a:pPr lvl="1">
              <a:lnSpc>
                <a:spcPct val="95000"/>
              </a:lnSpc>
              <a:buClr>
                <a:srgbClr val="006EAB"/>
              </a:buClr>
              <a:defRPr/>
            </a:pPr>
            <a:r>
              <a:rPr lang="en-GB" sz="1800" b="1" dirty="0">
                <a:solidFill>
                  <a:schemeClr val="tx1"/>
                </a:solidFill>
              </a:rPr>
              <a:t>Only 10%</a:t>
            </a:r>
            <a:r>
              <a:rPr lang="en-GB" sz="1800" dirty="0">
                <a:solidFill>
                  <a:srgbClr val="E7E6E6">
                    <a:lumMod val="25000"/>
                  </a:srgbClr>
                </a:solidFill>
              </a:rPr>
              <a:t> are diagnosed during </a:t>
            </a:r>
            <a:br>
              <a:rPr lang="en-GB" sz="1800" dirty="0">
                <a:solidFill>
                  <a:srgbClr val="E7E6E6">
                    <a:lumMod val="25000"/>
                  </a:srgbClr>
                </a:solidFill>
              </a:rPr>
            </a:br>
            <a:r>
              <a:rPr lang="en-GB" sz="1800" dirty="0">
                <a:solidFill>
                  <a:srgbClr val="E7E6E6">
                    <a:lumMod val="25000"/>
                  </a:srgbClr>
                </a:solidFill>
              </a:rPr>
              <a:t>childhood or adolescence</a:t>
            </a:r>
          </a:p>
          <a:p>
            <a:pPr>
              <a:lnSpc>
                <a:spcPct val="95000"/>
              </a:lnSpc>
              <a:buClr>
                <a:srgbClr val="006EAB"/>
              </a:buClr>
              <a:defRPr/>
            </a:pPr>
            <a:r>
              <a:rPr lang="en-GB" sz="1800" dirty="0">
                <a:solidFill>
                  <a:srgbClr val="E7E6E6">
                    <a:lumMod val="25000"/>
                  </a:srgbClr>
                </a:solidFill>
              </a:rPr>
              <a:t>The majority of individuals with </a:t>
            </a:r>
            <a:br>
              <a:rPr lang="en-GB" sz="1800" dirty="0">
                <a:solidFill>
                  <a:srgbClr val="E7E6E6">
                    <a:lumMod val="25000"/>
                  </a:srgbClr>
                </a:solidFill>
              </a:rPr>
            </a:br>
            <a:r>
              <a:rPr lang="en-GB" sz="1800" dirty="0">
                <a:solidFill>
                  <a:srgbClr val="E7E6E6">
                    <a:lumMod val="25000"/>
                  </a:srgbClr>
                </a:solidFill>
              </a:rPr>
              <a:t>Klinefelter syndrome are </a:t>
            </a:r>
            <a:r>
              <a:rPr lang="en-GB" sz="1800" b="1" dirty="0">
                <a:solidFill>
                  <a:schemeClr val="tx1"/>
                </a:solidFill>
              </a:rPr>
              <a:t>diagnosed </a:t>
            </a:r>
            <a:br>
              <a:rPr lang="en-GB" sz="1800" b="1" dirty="0">
                <a:solidFill>
                  <a:schemeClr val="tx1"/>
                </a:solidFill>
              </a:rPr>
            </a:br>
            <a:r>
              <a:rPr lang="en-GB" sz="1800" b="1" dirty="0">
                <a:solidFill>
                  <a:schemeClr val="tx1"/>
                </a:solidFill>
              </a:rPr>
              <a:t>during adulthood</a:t>
            </a:r>
            <a:r>
              <a:rPr lang="en-GB" sz="1800" dirty="0">
                <a:solidFill>
                  <a:srgbClr val="E7E6E6">
                    <a:lumMod val="25000"/>
                  </a:srgbClr>
                </a:solidFill>
              </a:rPr>
              <a:t>, typically in the </a:t>
            </a:r>
            <a:br>
              <a:rPr lang="en-GB" sz="1800" dirty="0">
                <a:solidFill>
                  <a:srgbClr val="E7E6E6">
                    <a:lumMod val="25000"/>
                  </a:srgbClr>
                </a:solidFill>
              </a:rPr>
            </a:br>
            <a:r>
              <a:rPr lang="en-GB" sz="1800" dirty="0">
                <a:solidFill>
                  <a:srgbClr val="E7E6E6">
                    <a:lumMod val="25000"/>
                  </a:srgbClr>
                </a:solidFill>
              </a:rPr>
              <a:t>course of a </a:t>
            </a:r>
            <a:r>
              <a:rPr lang="en-GB" sz="1800" b="1" dirty="0">
                <a:solidFill>
                  <a:schemeClr val="tx1"/>
                </a:solidFill>
              </a:rPr>
              <a:t>fertility workup</a:t>
            </a: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277" name="Group 276">
            <a:extLst>
              <a:ext uri="{FF2B5EF4-FFF2-40B4-BE49-F238E27FC236}">
                <a16:creationId xmlns:a16="http://schemas.microsoft.com/office/drawing/2014/main" id="{C72A88C3-85C2-2BAA-F346-21317D537560}"/>
              </a:ext>
            </a:extLst>
          </p:cNvPr>
          <p:cNvGrpSpPr/>
          <p:nvPr/>
        </p:nvGrpSpPr>
        <p:grpSpPr>
          <a:xfrm>
            <a:off x="2808859" y="1288970"/>
            <a:ext cx="8385008" cy="5011346"/>
            <a:chOff x="2808859" y="1288970"/>
            <a:chExt cx="8385008" cy="5011346"/>
          </a:xfrm>
        </p:grpSpPr>
        <p:grpSp>
          <p:nvGrpSpPr>
            <p:cNvPr id="266" name="Group 265">
              <a:extLst>
                <a:ext uri="{FF2B5EF4-FFF2-40B4-BE49-F238E27FC236}">
                  <a16:creationId xmlns:a16="http://schemas.microsoft.com/office/drawing/2014/main" id="{FBE966AC-A282-A2CE-194F-A0F740D1BDE4}"/>
                </a:ext>
              </a:extLst>
            </p:cNvPr>
            <p:cNvGrpSpPr/>
            <p:nvPr/>
          </p:nvGrpSpPr>
          <p:grpSpPr>
            <a:xfrm>
              <a:off x="6410848" y="1288970"/>
              <a:ext cx="4783019" cy="5011346"/>
              <a:chOff x="6029009" y="1389453"/>
              <a:chExt cx="4783019" cy="5011346"/>
            </a:xfrm>
          </p:grpSpPr>
          <p:sp>
            <p:nvSpPr>
              <p:cNvPr id="265" name="Rectangle: Rounded Corners 264">
                <a:extLst>
                  <a:ext uri="{FF2B5EF4-FFF2-40B4-BE49-F238E27FC236}">
                    <a16:creationId xmlns:a16="http://schemas.microsoft.com/office/drawing/2014/main" id="{95816D0C-D7BD-C621-39A9-37623C0559D0}"/>
                  </a:ext>
                </a:extLst>
              </p:cNvPr>
              <p:cNvSpPr/>
              <p:nvPr/>
            </p:nvSpPr>
            <p:spPr>
              <a:xfrm>
                <a:off x="6029009" y="1389453"/>
                <a:ext cx="4783019" cy="5011346"/>
              </a:xfrm>
              <a:prstGeom prst="roundRect">
                <a:avLst>
                  <a:gd name="adj" fmla="val 6910"/>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4" name="Group 263">
                <a:extLst>
                  <a:ext uri="{FF2B5EF4-FFF2-40B4-BE49-F238E27FC236}">
                    <a16:creationId xmlns:a16="http://schemas.microsoft.com/office/drawing/2014/main" id="{D2A062FC-34AA-9CCC-FA11-096C955465E3}"/>
                  </a:ext>
                </a:extLst>
              </p:cNvPr>
              <p:cNvGrpSpPr/>
              <p:nvPr/>
            </p:nvGrpSpPr>
            <p:grpSpPr>
              <a:xfrm>
                <a:off x="6035192" y="1481980"/>
                <a:ext cx="4647441" cy="4855328"/>
                <a:chOff x="6035192" y="1481980"/>
                <a:chExt cx="4647441" cy="4855328"/>
              </a:xfrm>
            </p:grpSpPr>
            <p:grpSp>
              <p:nvGrpSpPr>
                <p:cNvPr id="253" name="Group 252">
                  <a:extLst>
                    <a:ext uri="{FF2B5EF4-FFF2-40B4-BE49-F238E27FC236}">
                      <a16:creationId xmlns:a16="http://schemas.microsoft.com/office/drawing/2014/main" id="{1A7AC645-9B8B-5F44-0CC6-F42E50DE18DD}"/>
                    </a:ext>
                  </a:extLst>
                </p:cNvPr>
                <p:cNvGrpSpPr/>
                <p:nvPr/>
              </p:nvGrpSpPr>
              <p:grpSpPr>
                <a:xfrm>
                  <a:off x="6035192" y="1481980"/>
                  <a:ext cx="4647441" cy="4855328"/>
                  <a:chOff x="6035192" y="1481980"/>
                  <a:chExt cx="4647441" cy="4855328"/>
                </a:xfrm>
              </p:grpSpPr>
              <p:grpSp>
                <p:nvGrpSpPr>
                  <p:cNvPr id="220" name="Group 219">
                    <a:extLst>
                      <a:ext uri="{FF2B5EF4-FFF2-40B4-BE49-F238E27FC236}">
                        <a16:creationId xmlns:a16="http://schemas.microsoft.com/office/drawing/2014/main" id="{D0D69C68-4C5A-5E99-CD68-C04763FF26B1}"/>
                      </a:ext>
                    </a:extLst>
                  </p:cNvPr>
                  <p:cNvGrpSpPr/>
                  <p:nvPr/>
                </p:nvGrpSpPr>
                <p:grpSpPr>
                  <a:xfrm flipV="1">
                    <a:off x="6701068" y="1525366"/>
                    <a:ext cx="3805294" cy="4311010"/>
                    <a:chOff x="6698804" y="1526890"/>
                    <a:chExt cx="2805241" cy="4311010"/>
                  </a:xfrm>
                </p:grpSpPr>
                <p:sp>
                  <p:nvSpPr>
                    <p:cNvPr id="156" name="Rectangle 155">
                      <a:extLst>
                        <a:ext uri="{FF2B5EF4-FFF2-40B4-BE49-F238E27FC236}">
                          <a16:creationId xmlns:a16="http://schemas.microsoft.com/office/drawing/2014/main" id="{2C91FC63-F0DC-811A-8206-BE4A2F439CF9}"/>
                        </a:ext>
                      </a:extLst>
                    </p:cNvPr>
                    <p:cNvSpPr/>
                    <p:nvPr/>
                  </p:nvSpPr>
                  <p:spPr>
                    <a:xfrm>
                      <a:off x="6704519" y="1526890"/>
                      <a:ext cx="2799526" cy="787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5E2ECDE0-4A31-586F-B362-5239B06385A7}"/>
                        </a:ext>
                      </a:extLst>
                    </p:cNvPr>
                    <p:cNvSpPr/>
                    <p:nvPr/>
                  </p:nvSpPr>
                  <p:spPr>
                    <a:xfrm>
                      <a:off x="6704519" y="1723740"/>
                      <a:ext cx="177844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1C0E16E8-D86B-16DD-ED45-014ABD480D1E}"/>
                        </a:ext>
                      </a:extLst>
                    </p:cNvPr>
                    <p:cNvSpPr/>
                    <p:nvPr/>
                  </p:nvSpPr>
                  <p:spPr>
                    <a:xfrm>
                      <a:off x="6704519" y="1822165"/>
                      <a:ext cx="36493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98956C67-E28D-07C4-7AAF-A1C2B10A0E2C}"/>
                        </a:ext>
                      </a:extLst>
                    </p:cNvPr>
                    <p:cNvSpPr/>
                    <p:nvPr/>
                  </p:nvSpPr>
                  <p:spPr>
                    <a:xfrm>
                      <a:off x="6704518" y="1920590"/>
                      <a:ext cx="51924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C1CE4B8C-CB76-0EF9-0105-252044124471}"/>
                        </a:ext>
                      </a:extLst>
                    </p:cNvPr>
                    <p:cNvSpPr/>
                    <p:nvPr/>
                  </p:nvSpPr>
                  <p:spPr>
                    <a:xfrm>
                      <a:off x="6704518" y="2019015"/>
                      <a:ext cx="441137"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325F23CB-B5E7-93C2-1639-293DA5DEED5D}"/>
                        </a:ext>
                      </a:extLst>
                    </p:cNvPr>
                    <p:cNvSpPr/>
                    <p:nvPr/>
                  </p:nvSpPr>
                  <p:spPr>
                    <a:xfrm>
                      <a:off x="6704518" y="2117440"/>
                      <a:ext cx="243017"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39CBAE90-8CC9-2ED0-539F-D6F5757B5009}"/>
                        </a:ext>
                      </a:extLst>
                    </p:cNvPr>
                    <p:cNvSpPr/>
                    <p:nvPr/>
                  </p:nvSpPr>
                  <p:spPr>
                    <a:xfrm>
                      <a:off x="6704518" y="2215865"/>
                      <a:ext cx="542102"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8CB08BFE-4318-5FDE-6243-17C0001647B6}"/>
                        </a:ext>
                      </a:extLst>
                    </p:cNvPr>
                    <p:cNvSpPr/>
                    <p:nvPr/>
                  </p:nvSpPr>
                  <p:spPr>
                    <a:xfrm>
                      <a:off x="6704518" y="2314290"/>
                      <a:ext cx="945962"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51E5F696-3280-3CED-C69D-0121D4351168}"/>
                        </a:ext>
                      </a:extLst>
                    </p:cNvPr>
                    <p:cNvSpPr/>
                    <p:nvPr/>
                  </p:nvSpPr>
                  <p:spPr>
                    <a:xfrm>
                      <a:off x="6704517" y="2412715"/>
                      <a:ext cx="1145987"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455C746F-C91C-8A13-AD3A-4B6714B74F6B}"/>
                        </a:ext>
                      </a:extLst>
                    </p:cNvPr>
                    <p:cNvSpPr/>
                    <p:nvPr/>
                  </p:nvSpPr>
                  <p:spPr>
                    <a:xfrm>
                      <a:off x="6704517" y="2511140"/>
                      <a:ext cx="1654623"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0FDA4D62-6A8A-63CA-F67B-92E34AEAAB6F}"/>
                        </a:ext>
                      </a:extLst>
                    </p:cNvPr>
                    <p:cNvSpPr/>
                    <p:nvPr/>
                  </p:nvSpPr>
                  <p:spPr>
                    <a:xfrm>
                      <a:off x="6704518" y="2609565"/>
                      <a:ext cx="1267908"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DE8D328F-2B13-3E37-CD50-C3367A82024B}"/>
                        </a:ext>
                      </a:extLst>
                    </p:cNvPr>
                    <p:cNvSpPr/>
                    <p:nvPr/>
                  </p:nvSpPr>
                  <p:spPr>
                    <a:xfrm>
                      <a:off x="6704518" y="2707990"/>
                      <a:ext cx="1353632"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73031509-8938-913B-23F7-F7BBE12015B4}"/>
                        </a:ext>
                      </a:extLst>
                    </p:cNvPr>
                    <p:cNvSpPr/>
                    <p:nvPr/>
                  </p:nvSpPr>
                  <p:spPr>
                    <a:xfrm>
                      <a:off x="6704517" y="2806415"/>
                      <a:ext cx="1374587"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FCB7E572-1982-DCFA-69C8-F674EB02F57E}"/>
                        </a:ext>
                      </a:extLst>
                    </p:cNvPr>
                    <p:cNvSpPr/>
                    <p:nvPr/>
                  </p:nvSpPr>
                  <p:spPr>
                    <a:xfrm>
                      <a:off x="6704517" y="2904840"/>
                      <a:ext cx="1606998"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BA1BC2E8-F2CB-E9A6-263E-0AB602B69406}"/>
                        </a:ext>
                      </a:extLst>
                    </p:cNvPr>
                    <p:cNvSpPr/>
                    <p:nvPr/>
                  </p:nvSpPr>
                  <p:spPr>
                    <a:xfrm>
                      <a:off x="6704517" y="3003265"/>
                      <a:ext cx="1930848"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22A748CB-1C21-FEB7-51B3-659D28254D2B}"/>
                        </a:ext>
                      </a:extLst>
                    </p:cNvPr>
                    <p:cNvSpPr/>
                    <p:nvPr/>
                  </p:nvSpPr>
                  <p:spPr>
                    <a:xfrm>
                      <a:off x="6704517" y="3101690"/>
                      <a:ext cx="2208978"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A21BDE62-D8B7-53FE-EACC-9CE4F6241ABC}"/>
                        </a:ext>
                      </a:extLst>
                    </p:cNvPr>
                    <p:cNvSpPr/>
                    <p:nvPr/>
                  </p:nvSpPr>
                  <p:spPr>
                    <a:xfrm>
                      <a:off x="6704516" y="3200115"/>
                      <a:ext cx="2229933"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C923D08B-B16A-D00F-F141-18E612339D46}"/>
                        </a:ext>
                      </a:extLst>
                    </p:cNvPr>
                    <p:cNvSpPr/>
                    <p:nvPr/>
                  </p:nvSpPr>
                  <p:spPr>
                    <a:xfrm>
                      <a:off x="6704517" y="3298540"/>
                      <a:ext cx="1902274"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F7657C75-9079-CB23-009E-2ECBDE09321D}"/>
                        </a:ext>
                      </a:extLst>
                    </p:cNvPr>
                    <p:cNvSpPr/>
                    <p:nvPr/>
                  </p:nvSpPr>
                  <p:spPr>
                    <a:xfrm>
                      <a:off x="6704517" y="3396965"/>
                      <a:ext cx="1829883"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55CE8AA1-6998-1095-5025-E6A3A1B69D36}"/>
                        </a:ext>
                      </a:extLst>
                    </p:cNvPr>
                    <p:cNvSpPr/>
                    <p:nvPr/>
                  </p:nvSpPr>
                  <p:spPr>
                    <a:xfrm>
                      <a:off x="6704518" y="3495390"/>
                      <a:ext cx="1401258"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C26D05BB-64A1-9E3A-C42E-6490E6730CB7}"/>
                        </a:ext>
                      </a:extLst>
                    </p:cNvPr>
                    <p:cNvSpPr/>
                    <p:nvPr/>
                  </p:nvSpPr>
                  <p:spPr>
                    <a:xfrm>
                      <a:off x="6704518" y="3593815"/>
                      <a:ext cx="921197"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9551132F-C6A7-7F11-7CB5-197BF5C58195}"/>
                        </a:ext>
                      </a:extLst>
                    </p:cNvPr>
                    <p:cNvSpPr/>
                    <p:nvPr/>
                  </p:nvSpPr>
                  <p:spPr>
                    <a:xfrm>
                      <a:off x="6704519" y="3692240"/>
                      <a:ext cx="66592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129C6A3E-22AC-CF63-D37F-B3E6A93EDA65}"/>
                        </a:ext>
                      </a:extLst>
                    </p:cNvPr>
                    <p:cNvSpPr/>
                    <p:nvPr/>
                  </p:nvSpPr>
                  <p:spPr>
                    <a:xfrm>
                      <a:off x="6704519" y="3790665"/>
                      <a:ext cx="62211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E156118E-6F23-6F39-C5FA-1C8B67194872}"/>
                        </a:ext>
                      </a:extLst>
                    </p:cNvPr>
                    <p:cNvSpPr/>
                    <p:nvPr/>
                  </p:nvSpPr>
                  <p:spPr>
                    <a:xfrm>
                      <a:off x="6704519" y="3889090"/>
                      <a:ext cx="69640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1C82A0AF-257B-A282-CFE5-CE523B652752}"/>
                        </a:ext>
                      </a:extLst>
                    </p:cNvPr>
                    <p:cNvSpPr/>
                    <p:nvPr/>
                  </p:nvSpPr>
                  <p:spPr>
                    <a:xfrm>
                      <a:off x="6704519" y="3987515"/>
                      <a:ext cx="69640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79FCC07C-92F9-540D-AA5C-0AC31F3E5C4E}"/>
                        </a:ext>
                      </a:extLst>
                    </p:cNvPr>
                    <p:cNvSpPr/>
                    <p:nvPr/>
                  </p:nvSpPr>
                  <p:spPr>
                    <a:xfrm>
                      <a:off x="6704519" y="4085940"/>
                      <a:ext cx="37065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D3CCC12D-98A3-C23F-B656-6316BA957F76}"/>
                        </a:ext>
                      </a:extLst>
                    </p:cNvPr>
                    <p:cNvSpPr/>
                    <p:nvPr/>
                  </p:nvSpPr>
                  <p:spPr>
                    <a:xfrm>
                      <a:off x="6704519" y="4184365"/>
                      <a:ext cx="41065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C25CE952-76BB-C0F7-7320-F4C909C6114D}"/>
                        </a:ext>
                      </a:extLst>
                    </p:cNvPr>
                    <p:cNvSpPr/>
                    <p:nvPr/>
                  </p:nvSpPr>
                  <p:spPr>
                    <a:xfrm>
                      <a:off x="6704519" y="4282790"/>
                      <a:ext cx="42018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4DDA4DCA-D02A-E196-A208-A1A70C3A496F}"/>
                        </a:ext>
                      </a:extLst>
                    </p:cNvPr>
                    <p:cNvSpPr/>
                    <p:nvPr/>
                  </p:nvSpPr>
                  <p:spPr>
                    <a:xfrm>
                      <a:off x="6704519" y="4381215"/>
                      <a:ext cx="46590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685A0355-D319-433E-A5AA-A5AD0514954A}"/>
                        </a:ext>
                      </a:extLst>
                    </p:cNvPr>
                    <p:cNvSpPr/>
                    <p:nvPr/>
                  </p:nvSpPr>
                  <p:spPr>
                    <a:xfrm>
                      <a:off x="6704519" y="4479640"/>
                      <a:ext cx="46590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96E3A411-1ED4-4FBB-6735-86E0013C17FB}"/>
                        </a:ext>
                      </a:extLst>
                    </p:cNvPr>
                    <p:cNvSpPr/>
                    <p:nvPr/>
                  </p:nvSpPr>
                  <p:spPr>
                    <a:xfrm>
                      <a:off x="6704520" y="4578065"/>
                      <a:ext cx="243016"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9C9C4DBF-4223-E148-73E6-E7363E00F1FF}"/>
                        </a:ext>
                      </a:extLst>
                    </p:cNvPr>
                    <p:cNvSpPr/>
                    <p:nvPr/>
                  </p:nvSpPr>
                  <p:spPr>
                    <a:xfrm>
                      <a:off x="6704520" y="4676490"/>
                      <a:ext cx="317310"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0AE54F94-9956-6F12-AF8F-B48FCF389CCC}"/>
                        </a:ext>
                      </a:extLst>
                    </p:cNvPr>
                    <p:cNvSpPr/>
                    <p:nvPr/>
                  </p:nvSpPr>
                  <p:spPr>
                    <a:xfrm>
                      <a:off x="6704520" y="4774915"/>
                      <a:ext cx="218250"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F58E8A06-A287-CFFC-BAA7-39492EB97F99}"/>
                        </a:ext>
                      </a:extLst>
                    </p:cNvPr>
                    <p:cNvSpPr/>
                    <p:nvPr/>
                  </p:nvSpPr>
                  <p:spPr>
                    <a:xfrm>
                      <a:off x="6704520" y="4873340"/>
                      <a:ext cx="164910"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60708D7D-09D7-C1A9-CC91-88E749FB578F}"/>
                        </a:ext>
                      </a:extLst>
                    </p:cNvPr>
                    <p:cNvSpPr/>
                    <p:nvPr/>
                  </p:nvSpPr>
                  <p:spPr>
                    <a:xfrm>
                      <a:off x="6704520" y="4971765"/>
                      <a:ext cx="111570"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F6CE3758-1267-09C4-2F6D-EBD56AB7565D}"/>
                        </a:ext>
                      </a:extLst>
                    </p:cNvPr>
                    <p:cNvSpPr/>
                    <p:nvPr/>
                  </p:nvSpPr>
                  <p:spPr>
                    <a:xfrm>
                      <a:off x="6704519" y="5070190"/>
                      <a:ext cx="163005"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6D6B88C9-0324-B7E3-7B71-9CE12530166D}"/>
                        </a:ext>
                      </a:extLst>
                    </p:cNvPr>
                    <p:cNvSpPr/>
                    <p:nvPr/>
                  </p:nvSpPr>
                  <p:spPr>
                    <a:xfrm>
                      <a:off x="6704519" y="5168615"/>
                      <a:ext cx="11919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B28C98F6-C877-83F6-ACF6-5E528E501923}"/>
                        </a:ext>
                      </a:extLst>
                    </p:cNvPr>
                    <p:cNvSpPr/>
                    <p:nvPr/>
                  </p:nvSpPr>
                  <p:spPr>
                    <a:xfrm>
                      <a:off x="6704519" y="5267040"/>
                      <a:ext cx="11919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EA559924-1C74-FC81-4C10-1E7DBA850271}"/>
                        </a:ext>
                      </a:extLst>
                    </p:cNvPr>
                    <p:cNvSpPr/>
                    <p:nvPr/>
                  </p:nvSpPr>
                  <p:spPr>
                    <a:xfrm>
                      <a:off x="6704519" y="5365465"/>
                      <a:ext cx="6204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5DB91E9A-ED03-1C9B-BE4C-0A9E6BBA11D5}"/>
                        </a:ext>
                      </a:extLst>
                    </p:cNvPr>
                    <p:cNvSpPr/>
                    <p:nvPr/>
                  </p:nvSpPr>
                  <p:spPr>
                    <a:xfrm>
                      <a:off x="6704519" y="5463890"/>
                      <a:ext cx="45719"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7262F869-4D44-DE11-F4D6-A40316EA5484}"/>
                        </a:ext>
                      </a:extLst>
                    </p:cNvPr>
                    <p:cNvSpPr/>
                    <p:nvPr/>
                  </p:nvSpPr>
                  <p:spPr>
                    <a:xfrm>
                      <a:off x="6698804" y="5562315"/>
                      <a:ext cx="45719"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7056440B-A4BC-99ED-6856-8F0353BCC299}"/>
                        </a:ext>
                      </a:extLst>
                    </p:cNvPr>
                    <p:cNvSpPr/>
                    <p:nvPr/>
                  </p:nvSpPr>
                  <p:spPr>
                    <a:xfrm>
                      <a:off x="6704519" y="5759155"/>
                      <a:ext cx="65851" cy="7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a:extLst>
                      <a:ext uri="{FF2B5EF4-FFF2-40B4-BE49-F238E27FC236}">
                        <a16:creationId xmlns:a16="http://schemas.microsoft.com/office/drawing/2014/main" id="{13F4ADF0-2151-0CC9-4BCC-13A871926FA5}"/>
                      </a:ext>
                    </a:extLst>
                  </p:cNvPr>
                  <p:cNvGrpSpPr/>
                  <p:nvPr/>
                </p:nvGrpSpPr>
                <p:grpSpPr>
                  <a:xfrm>
                    <a:off x="6035192" y="1481980"/>
                    <a:ext cx="4647441" cy="4855328"/>
                    <a:chOff x="6035192" y="1481980"/>
                    <a:chExt cx="4647441" cy="4855328"/>
                  </a:xfrm>
                </p:grpSpPr>
                <p:grpSp>
                  <p:nvGrpSpPr>
                    <p:cNvPr id="232" name="Group 231">
                      <a:extLst>
                        <a:ext uri="{FF2B5EF4-FFF2-40B4-BE49-F238E27FC236}">
                          <a16:creationId xmlns:a16="http://schemas.microsoft.com/office/drawing/2014/main" id="{C9EB8939-E4A8-49AB-25F5-3629377B4EC7}"/>
                        </a:ext>
                      </a:extLst>
                    </p:cNvPr>
                    <p:cNvGrpSpPr/>
                    <p:nvPr/>
                  </p:nvGrpSpPr>
                  <p:grpSpPr>
                    <a:xfrm>
                      <a:off x="6035192" y="1542010"/>
                      <a:ext cx="712054" cy="4382880"/>
                      <a:chOff x="6035192" y="1542010"/>
                      <a:chExt cx="712054" cy="4382880"/>
                    </a:xfrm>
                  </p:grpSpPr>
                  <p:sp>
                    <p:nvSpPr>
                      <p:cNvPr id="222" name="TextBox 221">
                        <a:extLst>
                          <a:ext uri="{FF2B5EF4-FFF2-40B4-BE49-F238E27FC236}">
                            <a16:creationId xmlns:a16="http://schemas.microsoft.com/office/drawing/2014/main" id="{D2B2EF23-A3A2-8225-867C-6EFC98BCAA39}"/>
                          </a:ext>
                        </a:extLst>
                      </p:cNvPr>
                      <p:cNvSpPr txBox="1"/>
                      <p:nvPr/>
                    </p:nvSpPr>
                    <p:spPr>
                      <a:xfrm>
                        <a:off x="6403882" y="1542010"/>
                        <a:ext cx="343364" cy="246221"/>
                      </a:xfrm>
                      <a:prstGeom prst="rect">
                        <a:avLst/>
                      </a:prstGeom>
                      <a:noFill/>
                    </p:spPr>
                    <p:txBody>
                      <a:bodyPr wrap="none" rtlCol="0" anchor="ctr">
                        <a:spAutoFit/>
                      </a:bodyPr>
                      <a:lstStyle/>
                      <a:p>
                        <a:pPr algn="r"/>
                        <a:r>
                          <a:rPr lang="en-GB" sz="1000" dirty="0">
                            <a:solidFill>
                              <a:schemeClr val="accent5"/>
                            </a:solidFill>
                          </a:rPr>
                          <a:t>80</a:t>
                        </a:r>
                      </a:p>
                    </p:txBody>
                  </p:sp>
                  <p:sp>
                    <p:nvSpPr>
                      <p:cNvPr id="223" name="TextBox 222">
                        <a:extLst>
                          <a:ext uri="{FF2B5EF4-FFF2-40B4-BE49-F238E27FC236}">
                            <a16:creationId xmlns:a16="http://schemas.microsoft.com/office/drawing/2014/main" id="{8AA76E6D-9C28-4EA1-7F6B-C6A8A1544FBE}"/>
                          </a:ext>
                        </a:extLst>
                      </p:cNvPr>
                      <p:cNvSpPr txBox="1"/>
                      <p:nvPr/>
                    </p:nvSpPr>
                    <p:spPr>
                      <a:xfrm>
                        <a:off x="6415104" y="2035985"/>
                        <a:ext cx="332142" cy="246221"/>
                      </a:xfrm>
                      <a:prstGeom prst="rect">
                        <a:avLst/>
                      </a:prstGeom>
                      <a:noFill/>
                    </p:spPr>
                    <p:txBody>
                      <a:bodyPr wrap="none" rtlCol="0" anchor="ctr">
                        <a:spAutoFit/>
                      </a:bodyPr>
                      <a:lstStyle/>
                      <a:p>
                        <a:pPr algn="r"/>
                        <a:r>
                          <a:rPr lang="en-GB" sz="1000" dirty="0">
                            <a:solidFill>
                              <a:schemeClr val="accent5"/>
                            </a:solidFill>
                          </a:rPr>
                          <a:t>70</a:t>
                        </a:r>
                      </a:p>
                    </p:txBody>
                  </p:sp>
                  <p:sp>
                    <p:nvSpPr>
                      <p:cNvPr id="224" name="TextBox 223">
                        <a:extLst>
                          <a:ext uri="{FF2B5EF4-FFF2-40B4-BE49-F238E27FC236}">
                            <a16:creationId xmlns:a16="http://schemas.microsoft.com/office/drawing/2014/main" id="{D8F5902D-060B-4B8A-8D8E-77B4CEFB4B55}"/>
                          </a:ext>
                        </a:extLst>
                      </p:cNvPr>
                      <p:cNvSpPr txBox="1"/>
                      <p:nvPr/>
                    </p:nvSpPr>
                    <p:spPr>
                      <a:xfrm>
                        <a:off x="6403882" y="2527591"/>
                        <a:ext cx="343364" cy="246221"/>
                      </a:xfrm>
                      <a:prstGeom prst="rect">
                        <a:avLst/>
                      </a:prstGeom>
                      <a:noFill/>
                    </p:spPr>
                    <p:txBody>
                      <a:bodyPr wrap="none" rtlCol="0" anchor="ctr">
                        <a:spAutoFit/>
                      </a:bodyPr>
                      <a:lstStyle/>
                      <a:p>
                        <a:pPr algn="r"/>
                        <a:r>
                          <a:rPr lang="en-GB" sz="1000" dirty="0">
                            <a:solidFill>
                              <a:schemeClr val="accent5"/>
                            </a:solidFill>
                          </a:rPr>
                          <a:t>60</a:t>
                        </a:r>
                      </a:p>
                    </p:txBody>
                  </p:sp>
                  <p:sp>
                    <p:nvSpPr>
                      <p:cNvPr id="225" name="TextBox 224">
                        <a:extLst>
                          <a:ext uri="{FF2B5EF4-FFF2-40B4-BE49-F238E27FC236}">
                            <a16:creationId xmlns:a16="http://schemas.microsoft.com/office/drawing/2014/main" id="{16BACA1D-D651-75E7-38CF-C5BC46FBFB22}"/>
                          </a:ext>
                        </a:extLst>
                      </p:cNvPr>
                      <p:cNvSpPr txBox="1"/>
                      <p:nvPr/>
                    </p:nvSpPr>
                    <p:spPr>
                      <a:xfrm>
                        <a:off x="6405486" y="3022902"/>
                        <a:ext cx="341760" cy="246221"/>
                      </a:xfrm>
                      <a:prstGeom prst="rect">
                        <a:avLst/>
                      </a:prstGeom>
                      <a:noFill/>
                    </p:spPr>
                    <p:txBody>
                      <a:bodyPr wrap="none" rtlCol="0" anchor="ctr">
                        <a:spAutoFit/>
                      </a:bodyPr>
                      <a:lstStyle/>
                      <a:p>
                        <a:pPr algn="r"/>
                        <a:r>
                          <a:rPr lang="en-GB" sz="1000" dirty="0">
                            <a:solidFill>
                              <a:schemeClr val="accent5"/>
                            </a:solidFill>
                          </a:rPr>
                          <a:t>50</a:t>
                        </a:r>
                      </a:p>
                    </p:txBody>
                  </p:sp>
                  <p:sp>
                    <p:nvSpPr>
                      <p:cNvPr id="226" name="TextBox 225">
                        <a:extLst>
                          <a:ext uri="{FF2B5EF4-FFF2-40B4-BE49-F238E27FC236}">
                            <a16:creationId xmlns:a16="http://schemas.microsoft.com/office/drawing/2014/main" id="{B31EA443-B115-D98E-9BA0-8D91B91B96D3}"/>
                          </a:ext>
                        </a:extLst>
                      </p:cNvPr>
                      <p:cNvSpPr txBox="1"/>
                      <p:nvPr/>
                    </p:nvSpPr>
                    <p:spPr>
                      <a:xfrm>
                        <a:off x="6405486" y="3512535"/>
                        <a:ext cx="341760" cy="246221"/>
                      </a:xfrm>
                      <a:prstGeom prst="rect">
                        <a:avLst/>
                      </a:prstGeom>
                      <a:noFill/>
                    </p:spPr>
                    <p:txBody>
                      <a:bodyPr wrap="none" rtlCol="0" anchor="ctr">
                        <a:spAutoFit/>
                      </a:bodyPr>
                      <a:lstStyle/>
                      <a:p>
                        <a:pPr algn="r"/>
                        <a:r>
                          <a:rPr lang="en-GB" sz="1000" dirty="0">
                            <a:solidFill>
                              <a:schemeClr val="accent5"/>
                            </a:solidFill>
                          </a:rPr>
                          <a:t>40</a:t>
                        </a:r>
                      </a:p>
                    </p:txBody>
                  </p:sp>
                  <p:sp>
                    <p:nvSpPr>
                      <p:cNvPr id="227" name="TextBox 226">
                        <a:extLst>
                          <a:ext uri="{FF2B5EF4-FFF2-40B4-BE49-F238E27FC236}">
                            <a16:creationId xmlns:a16="http://schemas.microsoft.com/office/drawing/2014/main" id="{A48F5831-2077-C00A-78CA-B756A8D17B52}"/>
                          </a:ext>
                        </a:extLst>
                      </p:cNvPr>
                      <p:cNvSpPr txBox="1"/>
                      <p:nvPr/>
                    </p:nvSpPr>
                    <p:spPr>
                      <a:xfrm>
                        <a:off x="6405486" y="4007104"/>
                        <a:ext cx="341760" cy="246221"/>
                      </a:xfrm>
                      <a:prstGeom prst="rect">
                        <a:avLst/>
                      </a:prstGeom>
                      <a:noFill/>
                    </p:spPr>
                    <p:txBody>
                      <a:bodyPr wrap="none" rtlCol="0" anchor="ctr">
                        <a:spAutoFit/>
                      </a:bodyPr>
                      <a:lstStyle/>
                      <a:p>
                        <a:pPr algn="r"/>
                        <a:r>
                          <a:rPr lang="en-GB" sz="1000" dirty="0">
                            <a:solidFill>
                              <a:schemeClr val="accent5"/>
                            </a:solidFill>
                          </a:rPr>
                          <a:t>30</a:t>
                        </a:r>
                      </a:p>
                    </p:txBody>
                  </p:sp>
                  <p:sp>
                    <p:nvSpPr>
                      <p:cNvPr id="228" name="TextBox 227">
                        <a:extLst>
                          <a:ext uri="{FF2B5EF4-FFF2-40B4-BE49-F238E27FC236}">
                            <a16:creationId xmlns:a16="http://schemas.microsoft.com/office/drawing/2014/main" id="{2DCEC093-7F59-0588-038E-3E6CAAFC4345}"/>
                          </a:ext>
                        </a:extLst>
                      </p:cNvPr>
                      <p:cNvSpPr txBox="1"/>
                      <p:nvPr/>
                    </p:nvSpPr>
                    <p:spPr>
                      <a:xfrm>
                        <a:off x="6405486" y="4498765"/>
                        <a:ext cx="341760" cy="246221"/>
                      </a:xfrm>
                      <a:prstGeom prst="rect">
                        <a:avLst/>
                      </a:prstGeom>
                      <a:noFill/>
                    </p:spPr>
                    <p:txBody>
                      <a:bodyPr wrap="none" rtlCol="0" anchor="ctr">
                        <a:spAutoFit/>
                      </a:bodyPr>
                      <a:lstStyle/>
                      <a:p>
                        <a:pPr algn="r"/>
                        <a:r>
                          <a:rPr lang="en-GB" sz="1000" dirty="0">
                            <a:solidFill>
                              <a:schemeClr val="accent5"/>
                            </a:solidFill>
                          </a:rPr>
                          <a:t>20</a:t>
                        </a:r>
                      </a:p>
                    </p:txBody>
                  </p:sp>
                  <p:sp>
                    <p:nvSpPr>
                      <p:cNvPr id="229" name="TextBox 228">
                        <a:extLst>
                          <a:ext uri="{FF2B5EF4-FFF2-40B4-BE49-F238E27FC236}">
                            <a16:creationId xmlns:a16="http://schemas.microsoft.com/office/drawing/2014/main" id="{F3A2542E-AC6F-AC11-6B4C-5AEFD3631BBD}"/>
                          </a:ext>
                        </a:extLst>
                      </p:cNvPr>
                      <p:cNvSpPr txBox="1"/>
                      <p:nvPr/>
                    </p:nvSpPr>
                    <p:spPr>
                      <a:xfrm>
                        <a:off x="6447164" y="4991316"/>
                        <a:ext cx="300082" cy="246221"/>
                      </a:xfrm>
                      <a:prstGeom prst="rect">
                        <a:avLst/>
                      </a:prstGeom>
                      <a:noFill/>
                    </p:spPr>
                    <p:txBody>
                      <a:bodyPr wrap="none" rtlCol="0" anchor="ctr">
                        <a:spAutoFit/>
                      </a:bodyPr>
                      <a:lstStyle/>
                      <a:p>
                        <a:pPr algn="r"/>
                        <a:r>
                          <a:rPr lang="en-GB" sz="1000" dirty="0">
                            <a:solidFill>
                              <a:schemeClr val="accent5"/>
                            </a:solidFill>
                          </a:rPr>
                          <a:t>10</a:t>
                        </a:r>
                      </a:p>
                    </p:txBody>
                  </p:sp>
                  <p:sp>
                    <p:nvSpPr>
                      <p:cNvPr id="230" name="TextBox 229">
                        <a:extLst>
                          <a:ext uri="{FF2B5EF4-FFF2-40B4-BE49-F238E27FC236}">
                            <a16:creationId xmlns:a16="http://schemas.microsoft.com/office/drawing/2014/main" id="{0BDCDAFF-D20F-2CFA-FC0E-9F084815DF85}"/>
                          </a:ext>
                        </a:extLst>
                      </p:cNvPr>
                      <p:cNvSpPr txBox="1"/>
                      <p:nvPr/>
                    </p:nvSpPr>
                    <p:spPr>
                      <a:xfrm>
                        <a:off x="6484033" y="5483386"/>
                        <a:ext cx="263213" cy="246221"/>
                      </a:xfrm>
                      <a:prstGeom prst="rect">
                        <a:avLst/>
                      </a:prstGeom>
                      <a:noFill/>
                    </p:spPr>
                    <p:txBody>
                      <a:bodyPr wrap="none" rtlCol="0" anchor="ctr">
                        <a:spAutoFit/>
                      </a:bodyPr>
                      <a:lstStyle/>
                      <a:p>
                        <a:pPr algn="r"/>
                        <a:r>
                          <a:rPr lang="en-GB" sz="1000" dirty="0">
                            <a:solidFill>
                              <a:schemeClr val="accent5"/>
                            </a:solidFill>
                          </a:rPr>
                          <a:t>0</a:t>
                        </a:r>
                      </a:p>
                    </p:txBody>
                  </p:sp>
                  <p:sp>
                    <p:nvSpPr>
                      <p:cNvPr id="231" name="TextBox 230">
                        <a:extLst>
                          <a:ext uri="{FF2B5EF4-FFF2-40B4-BE49-F238E27FC236}">
                            <a16:creationId xmlns:a16="http://schemas.microsoft.com/office/drawing/2014/main" id="{83166931-C217-2D50-7363-2C103A1A3170}"/>
                          </a:ext>
                        </a:extLst>
                      </p:cNvPr>
                      <p:cNvSpPr txBox="1"/>
                      <p:nvPr/>
                    </p:nvSpPr>
                    <p:spPr>
                      <a:xfrm>
                        <a:off x="6035192" y="5678669"/>
                        <a:ext cx="712054" cy="246221"/>
                      </a:xfrm>
                      <a:prstGeom prst="rect">
                        <a:avLst/>
                      </a:prstGeom>
                      <a:noFill/>
                    </p:spPr>
                    <p:txBody>
                      <a:bodyPr wrap="none" rtlCol="0" anchor="ctr">
                        <a:spAutoFit/>
                      </a:bodyPr>
                      <a:lstStyle/>
                      <a:p>
                        <a:pPr algn="r"/>
                        <a:r>
                          <a:rPr lang="en-GB" sz="1000" dirty="0">
                            <a:solidFill>
                              <a:schemeClr val="accent5"/>
                            </a:solidFill>
                          </a:rPr>
                          <a:t>Prenatal</a:t>
                        </a:r>
                      </a:p>
                    </p:txBody>
                  </p:sp>
                </p:grpSp>
                <p:sp>
                  <p:nvSpPr>
                    <p:cNvPr id="233" name="TextBox 232">
                      <a:extLst>
                        <a:ext uri="{FF2B5EF4-FFF2-40B4-BE49-F238E27FC236}">
                          <a16:creationId xmlns:a16="http://schemas.microsoft.com/office/drawing/2014/main" id="{6391A374-3787-D628-C17A-B836AE8407C5}"/>
                        </a:ext>
                      </a:extLst>
                    </p:cNvPr>
                    <p:cNvSpPr txBox="1"/>
                    <p:nvPr/>
                  </p:nvSpPr>
                  <p:spPr>
                    <a:xfrm rot="16200000">
                      <a:off x="5208621" y="3535201"/>
                      <a:ext cx="2058262" cy="16619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Age at diagnosis (years)</a:t>
                      </a:r>
                    </a:p>
                  </p:txBody>
                </p:sp>
                <p:grpSp>
                  <p:nvGrpSpPr>
                    <p:cNvPr id="251" name="Group 250">
                      <a:extLst>
                        <a:ext uri="{FF2B5EF4-FFF2-40B4-BE49-F238E27FC236}">
                          <a16:creationId xmlns:a16="http://schemas.microsoft.com/office/drawing/2014/main" id="{3C3B7C66-B0C7-6884-01D4-2FCBC37BC863}"/>
                        </a:ext>
                      </a:extLst>
                    </p:cNvPr>
                    <p:cNvGrpSpPr/>
                    <p:nvPr/>
                  </p:nvGrpSpPr>
                  <p:grpSpPr>
                    <a:xfrm>
                      <a:off x="6573932" y="1481980"/>
                      <a:ext cx="4108701" cy="4855328"/>
                      <a:chOff x="6573932" y="1421692"/>
                      <a:chExt cx="4108701" cy="4855328"/>
                    </a:xfrm>
                  </p:grpSpPr>
                  <p:cxnSp>
                    <p:nvCxnSpPr>
                      <p:cNvPr id="106" name="Straight Connector 105">
                        <a:extLst>
                          <a:ext uri="{FF2B5EF4-FFF2-40B4-BE49-F238E27FC236}">
                            <a16:creationId xmlns:a16="http://schemas.microsoft.com/office/drawing/2014/main" id="{8B463F71-0E64-A5A5-43C4-FD5D8D8B58F0}"/>
                          </a:ext>
                        </a:extLst>
                      </p:cNvPr>
                      <p:cNvCxnSpPr>
                        <a:cxnSpLocks/>
                      </p:cNvCxnSpPr>
                      <p:nvPr/>
                    </p:nvCxnSpPr>
                    <p:spPr>
                      <a:xfrm flipH="1">
                        <a:off x="6705749" y="5872020"/>
                        <a:ext cx="34993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FD0B430-AE2E-BEDC-0E4C-40DAFFAEE4F1}"/>
                          </a:ext>
                        </a:extLst>
                      </p:cNvPr>
                      <p:cNvCxnSpPr>
                        <a:cxnSpLocks/>
                      </p:cNvCxnSpPr>
                      <p:nvPr/>
                    </p:nvCxnSpPr>
                    <p:spPr>
                      <a:xfrm>
                        <a:off x="6705749" y="1421692"/>
                        <a:ext cx="0" cy="445032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3B9E3890-DCED-5A64-6AE0-8736E8A265D2}"/>
                          </a:ext>
                        </a:extLst>
                      </p:cNvPr>
                      <p:cNvSpPr txBox="1"/>
                      <p:nvPr/>
                    </p:nvSpPr>
                    <p:spPr>
                      <a:xfrm>
                        <a:off x="7520525" y="6110821"/>
                        <a:ext cx="2058262" cy="166199"/>
                      </a:xfrm>
                      <a:prstGeom prst="rect">
                        <a:avLst/>
                      </a:prstGeom>
                      <a:noFill/>
                    </p:spPr>
                    <p:txBody>
                      <a:bodyPr wrap="square" lIns="0" tIns="0" rIns="0" bIns="0" rtlCol="0">
                        <a:spAutoFit/>
                      </a:bodyPr>
                      <a:lstStyle/>
                      <a:p>
                        <a:pPr algn="ctr">
                          <a:lnSpc>
                            <a:spcPct val="90000"/>
                          </a:lnSpc>
                        </a:pPr>
                        <a:r>
                          <a:rPr lang="en-GB" sz="1200" dirty="0">
                            <a:solidFill>
                              <a:srgbClr val="000000"/>
                            </a:solidFill>
                            <a:latin typeface="+mj-lt"/>
                          </a:rPr>
                          <a:t>Individuals diagnosed (n)</a:t>
                        </a:r>
                      </a:p>
                    </p:txBody>
                  </p:sp>
                  <p:sp>
                    <p:nvSpPr>
                      <p:cNvPr id="238" name="TextBox 237">
                        <a:extLst>
                          <a:ext uri="{FF2B5EF4-FFF2-40B4-BE49-F238E27FC236}">
                            <a16:creationId xmlns:a16="http://schemas.microsoft.com/office/drawing/2014/main" id="{06FE429A-6B3D-B4D8-7C5F-A94AEF59B0CC}"/>
                          </a:ext>
                        </a:extLst>
                      </p:cNvPr>
                      <p:cNvSpPr txBox="1"/>
                      <p:nvPr/>
                    </p:nvSpPr>
                    <p:spPr>
                      <a:xfrm>
                        <a:off x="8257849" y="5887159"/>
                        <a:ext cx="341760" cy="246221"/>
                      </a:xfrm>
                      <a:prstGeom prst="rect">
                        <a:avLst/>
                      </a:prstGeom>
                      <a:noFill/>
                    </p:spPr>
                    <p:txBody>
                      <a:bodyPr wrap="none" rtlCol="0" anchor="ctr">
                        <a:spAutoFit/>
                      </a:bodyPr>
                      <a:lstStyle/>
                      <a:p>
                        <a:pPr algn="ctr"/>
                        <a:r>
                          <a:rPr lang="en-GB" sz="1000" dirty="0">
                            <a:solidFill>
                              <a:schemeClr val="accent5"/>
                            </a:solidFill>
                          </a:rPr>
                          <a:t>50</a:t>
                        </a:r>
                      </a:p>
                    </p:txBody>
                  </p:sp>
                  <p:sp>
                    <p:nvSpPr>
                      <p:cNvPr id="239" name="TextBox 238">
                        <a:extLst>
                          <a:ext uri="{FF2B5EF4-FFF2-40B4-BE49-F238E27FC236}">
                            <a16:creationId xmlns:a16="http://schemas.microsoft.com/office/drawing/2014/main" id="{FD64E1CD-9387-FEA6-4DC6-DCEC2A74B4BA}"/>
                          </a:ext>
                        </a:extLst>
                      </p:cNvPr>
                      <p:cNvSpPr txBox="1"/>
                      <p:nvPr/>
                    </p:nvSpPr>
                    <p:spPr>
                      <a:xfrm>
                        <a:off x="6573932" y="5887159"/>
                        <a:ext cx="263213" cy="246221"/>
                      </a:xfrm>
                      <a:prstGeom prst="rect">
                        <a:avLst/>
                      </a:prstGeom>
                      <a:noFill/>
                    </p:spPr>
                    <p:txBody>
                      <a:bodyPr wrap="none" rtlCol="0" anchor="ctr">
                        <a:spAutoFit/>
                      </a:bodyPr>
                      <a:lstStyle/>
                      <a:p>
                        <a:pPr algn="ctr"/>
                        <a:r>
                          <a:rPr lang="en-GB" sz="1000" dirty="0">
                            <a:solidFill>
                              <a:schemeClr val="accent5"/>
                            </a:solidFill>
                          </a:rPr>
                          <a:t>0</a:t>
                        </a:r>
                      </a:p>
                    </p:txBody>
                  </p:sp>
                  <p:sp>
                    <p:nvSpPr>
                      <p:cNvPr id="240" name="TextBox 239">
                        <a:extLst>
                          <a:ext uri="{FF2B5EF4-FFF2-40B4-BE49-F238E27FC236}">
                            <a16:creationId xmlns:a16="http://schemas.microsoft.com/office/drawing/2014/main" id="{F93E3871-BF0E-9BD6-350D-BD3D79140F46}"/>
                          </a:ext>
                        </a:extLst>
                      </p:cNvPr>
                      <p:cNvSpPr txBox="1"/>
                      <p:nvPr/>
                    </p:nvSpPr>
                    <p:spPr>
                      <a:xfrm>
                        <a:off x="9922303" y="5887159"/>
                        <a:ext cx="378630" cy="246221"/>
                      </a:xfrm>
                      <a:prstGeom prst="rect">
                        <a:avLst/>
                      </a:prstGeom>
                      <a:noFill/>
                    </p:spPr>
                    <p:txBody>
                      <a:bodyPr wrap="none" rtlCol="0" anchor="ctr">
                        <a:spAutoFit/>
                      </a:bodyPr>
                      <a:lstStyle/>
                      <a:p>
                        <a:pPr algn="ctr"/>
                        <a:r>
                          <a:rPr lang="en-GB" sz="1000" dirty="0">
                            <a:solidFill>
                              <a:schemeClr val="accent5"/>
                            </a:solidFill>
                          </a:rPr>
                          <a:t>100</a:t>
                        </a:r>
                      </a:p>
                    </p:txBody>
                  </p:sp>
                  <p:sp>
                    <p:nvSpPr>
                      <p:cNvPr id="241" name="TextBox 240">
                        <a:extLst>
                          <a:ext uri="{FF2B5EF4-FFF2-40B4-BE49-F238E27FC236}">
                            <a16:creationId xmlns:a16="http://schemas.microsoft.com/office/drawing/2014/main" id="{66118E7A-4ABC-75D4-431B-A6849667A3C2}"/>
                          </a:ext>
                        </a:extLst>
                      </p:cNvPr>
                      <p:cNvSpPr txBox="1"/>
                      <p:nvPr/>
                    </p:nvSpPr>
                    <p:spPr>
                      <a:xfrm>
                        <a:off x="10191922" y="5887159"/>
                        <a:ext cx="415499" cy="246221"/>
                      </a:xfrm>
                      <a:prstGeom prst="rect">
                        <a:avLst/>
                      </a:prstGeom>
                      <a:noFill/>
                    </p:spPr>
                    <p:txBody>
                      <a:bodyPr wrap="none" rtlCol="0" anchor="ctr">
                        <a:spAutoFit/>
                      </a:bodyPr>
                      <a:lstStyle/>
                      <a:p>
                        <a:pPr algn="ctr"/>
                        <a:r>
                          <a:rPr lang="en-GB" sz="1000" dirty="0">
                            <a:solidFill>
                              <a:schemeClr val="accent5"/>
                            </a:solidFill>
                          </a:rPr>
                          <a:t>250</a:t>
                        </a:r>
                      </a:p>
                    </p:txBody>
                  </p:sp>
                  <p:cxnSp>
                    <p:nvCxnSpPr>
                      <p:cNvPr id="242" name="Straight Connector 241">
                        <a:extLst>
                          <a:ext uri="{FF2B5EF4-FFF2-40B4-BE49-F238E27FC236}">
                            <a16:creationId xmlns:a16="http://schemas.microsoft.com/office/drawing/2014/main" id="{6BBD71A1-38BC-4B8E-C3BD-2FD7D6DE2F13}"/>
                          </a:ext>
                        </a:extLst>
                      </p:cNvPr>
                      <p:cNvCxnSpPr>
                        <a:cxnSpLocks/>
                      </p:cNvCxnSpPr>
                      <p:nvPr/>
                    </p:nvCxnSpPr>
                    <p:spPr>
                      <a:xfrm flipH="1">
                        <a:off x="10267950" y="5874254"/>
                        <a:ext cx="41468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9" name="Group 248">
                        <a:extLst>
                          <a:ext uri="{FF2B5EF4-FFF2-40B4-BE49-F238E27FC236}">
                            <a16:creationId xmlns:a16="http://schemas.microsoft.com/office/drawing/2014/main" id="{3F00CD9C-417C-99D4-9539-9DA8BCBE9037}"/>
                          </a:ext>
                        </a:extLst>
                      </p:cNvPr>
                      <p:cNvGrpSpPr/>
                      <p:nvPr/>
                    </p:nvGrpSpPr>
                    <p:grpSpPr>
                      <a:xfrm>
                        <a:off x="10197903" y="5841958"/>
                        <a:ext cx="70485" cy="71704"/>
                        <a:chOff x="10224573" y="5636816"/>
                        <a:chExt cx="70485" cy="414683"/>
                      </a:xfrm>
                    </p:grpSpPr>
                    <p:cxnSp>
                      <p:nvCxnSpPr>
                        <p:cNvPr id="247" name="Straight Connector 246">
                          <a:extLst>
                            <a:ext uri="{FF2B5EF4-FFF2-40B4-BE49-F238E27FC236}">
                              <a16:creationId xmlns:a16="http://schemas.microsoft.com/office/drawing/2014/main" id="{91E1AA8D-F370-7AE5-9704-4459093B9611}"/>
                            </a:ext>
                          </a:extLst>
                        </p:cNvPr>
                        <p:cNvCxnSpPr>
                          <a:cxnSpLocks/>
                        </p:cNvCxnSpPr>
                        <p:nvPr/>
                      </p:nvCxnSpPr>
                      <p:spPr>
                        <a:xfrm rot="-3000000" flipH="1">
                          <a:off x="10087716" y="5844158"/>
                          <a:ext cx="41468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0B412EB-86FE-1BB2-5E00-FD039858ABE5}"/>
                            </a:ext>
                          </a:extLst>
                        </p:cNvPr>
                        <p:cNvCxnSpPr>
                          <a:cxnSpLocks/>
                        </p:cNvCxnSpPr>
                        <p:nvPr/>
                      </p:nvCxnSpPr>
                      <p:spPr>
                        <a:xfrm rot="-3000000" flipH="1">
                          <a:off x="10017231" y="5844158"/>
                          <a:ext cx="41468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sp>
                <p:nvSpPr>
                  <p:cNvPr id="250" name="Rectangle 249">
                    <a:extLst>
                      <a:ext uri="{FF2B5EF4-FFF2-40B4-BE49-F238E27FC236}">
                        <a16:creationId xmlns:a16="http://schemas.microsoft.com/office/drawing/2014/main" id="{03118E73-1F7D-EA8A-9258-944BC16B3964}"/>
                      </a:ext>
                    </a:extLst>
                  </p:cNvPr>
                  <p:cNvSpPr/>
                  <p:nvPr/>
                </p:nvSpPr>
                <p:spPr>
                  <a:xfrm flipV="1">
                    <a:off x="10225254" y="5757474"/>
                    <a:ext cx="62866" cy="7874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Group 262">
                  <a:extLst>
                    <a:ext uri="{FF2B5EF4-FFF2-40B4-BE49-F238E27FC236}">
                      <a16:creationId xmlns:a16="http://schemas.microsoft.com/office/drawing/2014/main" id="{22CAEB07-2529-E513-7F18-FF7FBD234602}"/>
                    </a:ext>
                  </a:extLst>
                </p:cNvPr>
                <p:cNvGrpSpPr/>
                <p:nvPr/>
              </p:nvGrpSpPr>
              <p:grpSpPr>
                <a:xfrm>
                  <a:off x="7795528" y="1820446"/>
                  <a:ext cx="2590064" cy="2559730"/>
                  <a:chOff x="7795528" y="1820446"/>
                  <a:chExt cx="2590064" cy="2559730"/>
                </a:xfrm>
              </p:grpSpPr>
              <p:grpSp>
                <p:nvGrpSpPr>
                  <p:cNvPr id="262" name="Group 261">
                    <a:extLst>
                      <a:ext uri="{FF2B5EF4-FFF2-40B4-BE49-F238E27FC236}">
                        <a16:creationId xmlns:a16="http://schemas.microsoft.com/office/drawing/2014/main" id="{544B1D5D-C0C9-B25E-697B-B4C8F1AB1516}"/>
                      </a:ext>
                    </a:extLst>
                  </p:cNvPr>
                  <p:cNvGrpSpPr/>
                  <p:nvPr/>
                </p:nvGrpSpPr>
                <p:grpSpPr>
                  <a:xfrm>
                    <a:off x="9827058" y="2631621"/>
                    <a:ext cx="318428" cy="1748555"/>
                    <a:chOff x="9827058" y="2631621"/>
                    <a:chExt cx="318428" cy="1748555"/>
                  </a:xfrm>
                </p:grpSpPr>
                <p:sp>
                  <p:nvSpPr>
                    <p:cNvPr id="259" name="Freeform: Shape 258">
                      <a:extLst>
                        <a:ext uri="{FF2B5EF4-FFF2-40B4-BE49-F238E27FC236}">
                          <a16:creationId xmlns:a16="http://schemas.microsoft.com/office/drawing/2014/main" id="{26C18D27-51B6-080C-F1B6-6C912C7970F3}"/>
                        </a:ext>
                      </a:extLst>
                    </p:cNvPr>
                    <p:cNvSpPr/>
                    <p:nvPr/>
                  </p:nvSpPr>
                  <p:spPr>
                    <a:xfrm>
                      <a:off x="9827058" y="4157019"/>
                      <a:ext cx="95250" cy="223157"/>
                    </a:xfrm>
                    <a:custGeom>
                      <a:avLst/>
                      <a:gdLst>
                        <a:gd name="connsiteX0" fmla="*/ 0 w 95250"/>
                        <a:gd name="connsiteY0" fmla="*/ 0 h 223157"/>
                        <a:gd name="connsiteX1" fmla="*/ 95250 w 95250"/>
                        <a:gd name="connsiteY1" fmla="*/ 0 h 223157"/>
                        <a:gd name="connsiteX2" fmla="*/ 95250 w 95250"/>
                        <a:gd name="connsiteY2" fmla="*/ 223157 h 223157"/>
                        <a:gd name="connsiteX3" fmla="*/ 0 w 95250"/>
                        <a:gd name="connsiteY3" fmla="*/ 223157 h 223157"/>
                      </a:gdLst>
                      <a:ahLst/>
                      <a:cxnLst>
                        <a:cxn ang="0">
                          <a:pos x="connsiteX0" y="connsiteY0"/>
                        </a:cxn>
                        <a:cxn ang="0">
                          <a:pos x="connsiteX1" y="connsiteY1"/>
                        </a:cxn>
                        <a:cxn ang="0">
                          <a:pos x="connsiteX2" y="connsiteY2"/>
                        </a:cxn>
                        <a:cxn ang="0">
                          <a:pos x="connsiteX3" y="connsiteY3"/>
                        </a:cxn>
                      </a:cxnLst>
                      <a:rect l="l" t="t" r="r" b="b"/>
                      <a:pathLst>
                        <a:path w="95250" h="223157">
                          <a:moveTo>
                            <a:pt x="0" y="0"/>
                          </a:moveTo>
                          <a:lnTo>
                            <a:pt x="95250" y="0"/>
                          </a:lnTo>
                          <a:lnTo>
                            <a:pt x="95250" y="223157"/>
                          </a:lnTo>
                          <a:lnTo>
                            <a:pt x="0" y="223157"/>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6B71FAA8-43F5-B3D2-E527-6E067BBD6FEE}"/>
                        </a:ext>
                      </a:extLst>
                    </p:cNvPr>
                    <p:cNvSpPr/>
                    <p:nvPr/>
                  </p:nvSpPr>
                  <p:spPr>
                    <a:xfrm>
                      <a:off x="9922329" y="2631621"/>
                      <a:ext cx="223157" cy="1638300"/>
                    </a:xfrm>
                    <a:custGeom>
                      <a:avLst/>
                      <a:gdLst>
                        <a:gd name="connsiteX0" fmla="*/ 0 w 223157"/>
                        <a:gd name="connsiteY0" fmla="*/ 1638300 h 1638300"/>
                        <a:gd name="connsiteX1" fmla="*/ 223157 w 223157"/>
                        <a:gd name="connsiteY1" fmla="*/ 1638300 h 1638300"/>
                        <a:gd name="connsiteX2" fmla="*/ 223157 w 223157"/>
                        <a:gd name="connsiteY2" fmla="*/ 0 h 1638300"/>
                      </a:gdLst>
                      <a:ahLst/>
                      <a:cxnLst>
                        <a:cxn ang="0">
                          <a:pos x="connsiteX0" y="connsiteY0"/>
                        </a:cxn>
                        <a:cxn ang="0">
                          <a:pos x="connsiteX1" y="connsiteY1"/>
                        </a:cxn>
                        <a:cxn ang="0">
                          <a:pos x="connsiteX2" y="connsiteY2"/>
                        </a:cxn>
                      </a:cxnLst>
                      <a:rect l="l" t="t" r="r" b="b"/>
                      <a:pathLst>
                        <a:path w="223157" h="1638300">
                          <a:moveTo>
                            <a:pt x="0" y="1638300"/>
                          </a:moveTo>
                          <a:lnTo>
                            <a:pt x="223157" y="1638300"/>
                          </a:lnTo>
                          <a:lnTo>
                            <a:pt x="223157" y="0"/>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4" name="TextBox 253">
                    <a:extLst>
                      <a:ext uri="{FF2B5EF4-FFF2-40B4-BE49-F238E27FC236}">
                        <a16:creationId xmlns:a16="http://schemas.microsoft.com/office/drawing/2014/main" id="{9BBA46FB-E902-62F5-569D-7DF03FC8141A}"/>
                      </a:ext>
                    </a:extLst>
                  </p:cNvPr>
                  <p:cNvSpPr txBox="1"/>
                  <p:nvPr/>
                </p:nvSpPr>
                <p:spPr>
                  <a:xfrm>
                    <a:off x="7795528" y="1820446"/>
                    <a:ext cx="2590064" cy="817245"/>
                  </a:xfrm>
                  <a:prstGeom prst="roundRect">
                    <a:avLst/>
                  </a:prstGeom>
                  <a:solidFill>
                    <a:schemeClr val="accent6">
                      <a:lumMod val="90000"/>
                    </a:schemeClr>
                  </a:solidFill>
                  <a:ln w="38100">
                    <a:solidFill>
                      <a:schemeClr val="bg1"/>
                    </a:solidFill>
                  </a:ln>
                </p:spPr>
                <p:txBody>
                  <a:bodyPr wrap="none" rtlCol="0" anchor="ctr">
                    <a:spAutoFit/>
                  </a:bodyPr>
                  <a:lstStyle/>
                  <a:p>
                    <a:pPr algn="ctr"/>
                    <a:r>
                      <a:rPr lang="en-GB" sz="1400" dirty="0">
                        <a:solidFill>
                          <a:schemeClr val="accent5"/>
                        </a:solidFill>
                      </a:rPr>
                      <a:t>Median age at diagnosis:</a:t>
                    </a:r>
                  </a:p>
                  <a:p>
                    <a:pPr algn="ctr"/>
                    <a:r>
                      <a:rPr lang="en-GB" sz="2800" dirty="0">
                        <a:latin typeface="+mj-lt"/>
                      </a:rPr>
                      <a:t>27 years</a:t>
                    </a:r>
                    <a:endParaRPr lang="en-GB" sz="1000" dirty="0">
                      <a:latin typeface="+mj-lt"/>
                    </a:endParaRPr>
                  </a:p>
                </p:txBody>
              </p:sp>
            </p:grpSp>
          </p:grpSp>
        </p:grpSp>
        <p:grpSp>
          <p:nvGrpSpPr>
            <p:cNvPr id="272" name="Group 271">
              <a:extLst>
                <a:ext uri="{FF2B5EF4-FFF2-40B4-BE49-F238E27FC236}">
                  <a16:creationId xmlns:a16="http://schemas.microsoft.com/office/drawing/2014/main" id="{D6D3E54F-4A5E-B208-DB92-6A4C9F075974}"/>
                </a:ext>
              </a:extLst>
            </p:cNvPr>
            <p:cNvGrpSpPr/>
            <p:nvPr/>
          </p:nvGrpSpPr>
          <p:grpSpPr>
            <a:xfrm>
              <a:off x="2808859" y="5002361"/>
              <a:ext cx="3587723" cy="646331"/>
              <a:chOff x="2748571" y="4600436"/>
              <a:chExt cx="3587723" cy="646331"/>
            </a:xfrm>
          </p:grpSpPr>
          <p:sp>
            <p:nvSpPr>
              <p:cNvPr id="269" name="Rectangle: Top Corners Rounded 268">
                <a:extLst>
                  <a:ext uri="{FF2B5EF4-FFF2-40B4-BE49-F238E27FC236}">
                    <a16:creationId xmlns:a16="http://schemas.microsoft.com/office/drawing/2014/main" id="{E1E68839-4718-DB0A-52C1-827D40364D50}"/>
                  </a:ext>
                </a:extLst>
              </p:cNvPr>
              <p:cNvSpPr/>
              <p:nvPr/>
            </p:nvSpPr>
            <p:spPr>
              <a:xfrm rot="16200000">
                <a:off x="4216730" y="3132277"/>
                <a:ext cx="646330" cy="3582648"/>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TextBox 269">
                <a:extLst>
                  <a:ext uri="{FF2B5EF4-FFF2-40B4-BE49-F238E27FC236}">
                    <a16:creationId xmlns:a16="http://schemas.microsoft.com/office/drawing/2014/main" id="{22708E09-B93E-8091-2F50-74D52F683FBA}"/>
                  </a:ext>
                </a:extLst>
              </p:cNvPr>
              <p:cNvSpPr txBox="1"/>
              <p:nvPr/>
            </p:nvSpPr>
            <p:spPr>
              <a:xfrm>
                <a:off x="2758617" y="4600436"/>
                <a:ext cx="3577677" cy="646331"/>
              </a:xfrm>
              <a:prstGeom prst="rect">
                <a:avLst/>
              </a:prstGeom>
              <a:noFill/>
            </p:spPr>
            <p:txBody>
              <a:bodyPr wrap="square" rtlCol="0">
                <a:spAutoFit/>
              </a:bodyPr>
              <a:lstStyle/>
              <a:p>
                <a:pPr algn="ctr"/>
                <a:r>
                  <a:rPr lang="en-GB" sz="1200" dirty="0">
                    <a:solidFill>
                      <a:schemeClr val="bg1"/>
                    </a:solidFill>
                    <a:latin typeface="+mj-lt"/>
                  </a:rPr>
                  <a:t>Age at diagnosis of 252 prenatally </a:t>
                </a:r>
                <a:br>
                  <a:rPr lang="en-GB" sz="1200" dirty="0">
                    <a:solidFill>
                      <a:schemeClr val="bg1"/>
                    </a:solidFill>
                    <a:latin typeface="+mj-lt"/>
                  </a:rPr>
                </a:br>
                <a:r>
                  <a:rPr lang="en-GB" sz="1200" dirty="0">
                    <a:solidFill>
                      <a:schemeClr val="bg1"/>
                    </a:solidFill>
                    <a:latin typeface="+mj-lt"/>
                  </a:rPr>
                  <a:t>and 1252 postnatally diagnosed males </a:t>
                </a:r>
                <a:br>
                  <a:rPr lang="en-GB" sz="1200" dirty="0">
                    <a:solidFill>
                      <a:schemeClr val="bg1"/>
                    </a:solidFill>
                    <a:latin typeface="+mj-lt"/>
                  </a:rPr>
                </a:br>
                <a:r>
                  <a:rPr lang="en-GB" sz="1200" dirty="0">
                    <a:solidFill>
                      <a:schemeClr val="bg1"/>
                    </a:solidFill>
                    <a:latin typeface="+mj-lt"/>
                  </a:rPr>
                  <a:t>with Klinefelter syndrome in Denmark</a:t>
                </a:r>
              </a:p>
            </p:txBody>
          </p:sp>
        </p:grpSp>
      </p:grpSp>
    </p:spTree>
    <p:extLst>
      <p:ext uri="{BB962C8B-B14F-4D97-AF65-F5344CB8AC3E}">
        <p14:creationId xmlns:p14="http://schemas.microsoft.com/office/powerpoint/2010/main" val="135270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oup 275">
            <a:extLst>
              <a:ext uri="{FF2B5EF4-FFF2-40B4-BE49-F238E27FC236}">
                <a16:creationId xmlns:a16="http://schemas.microsoft.com/office/drawing/2014/main" id="{DB6BF126-65AF-1E2D-F34A-064D884AAE17}"/>
              </a:ext>
            </a:extLst>
          </p:cNvPr>
          <p:cNvGrpSpPr/>
          <p:nvPr/>
        </p:nvGrpSpPr>
        <p:grpSpPr>
          <a:xfrm>
            <a:off x="4856428" y="659155"/>
            <a:ext cx="1803769" cy="5539864"/>
            <a:chOff x="6685221" y="503161"/>
            <a:chExt cx="1803769" cy="5539864"/>
          </a:xfrm>
          <a:effectLst>
            <a:outerShdw blurRad="76200" dir="18900000" sy="23000" kx="-1200000" algn="bl" rotWithShape="0">
              <a:prstClr val="black">
                <a:alpha val="20000"/>
              </a:prstClr>
            </a:outerShdw>
          </a:effectLst>
        </p:grpSpPr>
        <mc:AlternateContent xmlns:mc="http://schemas.openxmlformats.org/markup-compatibility/2006" xmlns:p14="http://schemas.microsoft.com/office/powerpoint/2010/main">
          <mc:Choice Requires="p14">
            <p:contentPart p14:bwMode="auto" r:id="rId3">
              <p14:nvContentPartPr>
                <p14:cNvPr id="277" name="Ink 276">
                  <a:extLst>
                    <a:ext uri="{FF2B5EF4-FFF2-40B4-BE49-F238E27FC236}">
                      <a16:creationId xmlns:a16="http://schemas.microsoft.com/office/drawing/2014/main" id="{F197BC29-75E5-44C7-C774-9740B3552846}"/>
                    </a:ext>
                  </a:extLst>
                </p14:cNvPr>
                <p14:cNvContentPartPr/>
                <p14:nvPr/>
              </p14:nvContentPartPr>
              <p14:xfrm>
                <a:off x="6714135" y="503161"/>
                <a:ext cx="6840" cy="10800"/>
              </p14:xfrm>
            </p:contentPart>
          </mc:Choice>
          <mc:Fallback xmlns="">
            <p:pic>
              <p:nvPicPr>
                <p:cNvPr id="71" name="Ink 70">
                  <a:extLst>
                    <a:ext uri="{FF2B5EF4-FFF2-40B4-BE49-F238E27FC236}">
                      <a16:creationId xmlns:a16="http://schemas.microsoft.com/office/drawing/2014/main" id="{2F289FA6-2FFE-6F28-E1B6-7FC45E1ED5C0}"/>
                    </a:ext>
                  </a:extLst>
                </p:cNvPr>
                <p:cNvPicPr/>
                <p:nvPr/>
              </p:nvPicPr>
              <p:blipFill>
                <a:blip r:embed="rId17"/>
                <a:stretch>
                  <a:fillRect/>
                </a:stretch>
              </p:blipFill>
              <p:spPr>
                <a:xfrm>
                  <a:off x="6709815" y="498841"/>
                  <a:ext cx="15480" cy="19440"/>
                </a:xfrm>
                <a:prstGeom prst="rect">
                  <a:avLst/>
                </a:prstGeom>
              </p:spPr>
            </p:pic>
          </mc:Fallback>
        </mc:AlternateContent>
        <p:grpSp>
          <p:nvGrpSpPr>
            <p:cNvPr id="278" name="Group 277">
              <a:extLst>
                <a:ext uri="{FF2B5EF4-FFF2-40B4-BE49-F238E27FC236}">
                  <a16:creationId xmlns:a16="http://schemas.microsoft.com/office/drawing/2014/main" id="{7C1132E8-523E-A9BD-4841-355DF3C7D556}"/>
                </a:ext>
              </a:extLst>
            </p:cNvPr>
            <p:cNvGrpSpPr/>
            <p:nvPr/>
          </p:nvGrpSpPr>
          <p:grpSpPr>
            <a:xfrm>
              <a:off x="6685221" y="1208026"/>
              <a:ext cx="1803769" cy="4834999"/>
              <a:chOff x="7842077" y="447670"/>
              <a:chExt cx="1803769" cy="4834999"/>
            </a:xfrm>
          </p:grpSpPr>
          <p:pic>
            <p:nvPicPr>
              <p:cNvPr id="360" name="Billede 8">
                <a:extLst>
                  <a:ext uri="{FF2B5EF4-FFF2-40B4-BE49-F238E27FC236}">
                    <a16:creationId xmlns:a16="http://schemas.microsoft.com/office/drawing/2014/main" id="{970E7C94-D03E-1876-CA88-529C1AD9EF51}"/>
                  </a:ext>
                </a:extLst>
              </p:cNvPr>
              <p:cNvPicPr>
                <a:picLocks noChangeAspect="1"/>
              </p:cNvPicPr>
              <p:nvPr/>
            </p:nvPicPr>
            <p:blipFill>
              <a:blip r:embed="rId18"/>
              <a:stretch>
                <a:fillRect/>
              </a:stretch>
            </p:blipFill>
            <p:spPr>
              <a:xfrm>
                <a:off x="7842077" y="447670"/>
                <a:ext cx="1803769" cy="4834999"/>
              </a:xfrm>
              <a:prstGeom prst="rect">
                <a:avLst/>
              </a:prstGeom>
            </p:spPr>
          </p:pic>
          <p:grpSp>
            <p:nvGrpSpPr>
              <p:cNvPr id="361" name="Group 360">
                <a:extLst>
                  <a:ext uri="{FF2B5EF4-FFF2-40B4-BE49-F238E27FC236}">
                    <a16:creationId xmlns:a16="http://schemas.microsoft.com/office/drawing/2014/main" id="{B7CC291E-10A1-E15A-2726-3553C1F5A268}"/>
                  </a:ext>
                </a:extLst>
              </p:cNvPr>
              <p:cNvGrpSpPr/>
              <p:nvPr/>
            </p:nvGrpSpPr>
            <p:grpSpPr>
              <a:xfrm>
                <a:off x="8238067" y="502356"/>
                <a:ext cx="1308364" cy="3589866"/>
                <a:chOff x="8238067" y="502356"/>
                <a:chExt cx="1308364" cy="3589866"/>
              </a:xfrm>
            </p:grpSpPr>
            <p:sp>
              <p:nvSpPr>
                <p:cNvPr id="362" name="Freeform: Shape 361">
                  <a:extLst>
                    <a:ext uri="{FF2B5EF4-FFF2-40B4-BE49-F238E27FC236}">
                      <a16:creationId xmlns:a16="http://schemas.microsoft.com/office/drawing/2014/main" id="{8644AA64-269E-1EA9-56C0-870C804B5C60}"/>
                    </a:ext>
                  </a:extLst>
                </p:cNvPr>
                <p:cNvSpPr/>
                <p:nvPr/>
              </p:nvSpPr>
              <p:spPr>
                <a:xfrm>
                  <a:off x="8238067" y="1967089"/>
                  <a:ext cx="956733" cy="2125133"/>
                </a:xfrm>
                <a:custGeom>
                  <a:avLst/>
                  <a:gdLst>
                    <a:gd name="connsiteX0" fmla="*/ 347133 w 956733"/>
                    <a:gd name="connsiteY0" fmla="*/ 787400 h 2125133"/>
                    <a:gd name="connsiteX1" fmla="*/ 79022 w 956733"/>
                    <a:gd name="connsiteY1" fmla="*/ 762000 h 2125133"/>
                    <a:gd name="connsiteX2" fmla="*/ 0 w 956733"/>
                    <a:gd name="connsiteY2" fmla="*/ 911578 h 2125133"/>
                    <a:gd name="connsiteX3" fmla="*/ 76200 w 956733"/>
                    <a:gd name="connsiteY3" fmla="*/ 1236133 h 2125133"/>
                    <a:gd name="connsiteX4" fmla="*/ 180622 w 956733"/>
                    <a:gd name="connsiteY4" fmla="*/ 1848555 h 2125133"/>
                    <a:gd name="connsiteX5" fmla="*/ 191911 w 956733"/>
                    <a:gd name="connsiteY5" fmla="*/ 2125133 h 2125133"/>
                    <a:gd name="connsiteX6" fmla="*/ 318911 w 956733"/>
                    <a:gd name="connsiteY6" fmla="*/ 2125133 h 2125133"/>
                    <a:gd name="connsiteX7" fmla="*/ 423333 w 956733"/>
                    <a:gd name="connsiteY7" fmla="*/ 2026355 h 2125133"/>
                    <a:gd name="connsiteX8" fmla="*/ 428977 w 956733"/>
                    <a:gd name="connsiteY8" fmla="*/ 1831622 h 2125133"/>
                    <a:gd name="connsiteX9" fmla="*/ 296333 w 956733"/>
                    <a:gd name="connsiteY9" fmla="*/ 1007533 h 2125133"/>
                    <a:gd name="connsiteX10" fmla="*/ 431800 w 956733"/>
                    <a:gd name="connsiteY10" fmla="*/ 914400 h 2125133"/>
                    <a:gd name="connsiteX11" fmla="*/ 654755 w 956733"/>
                    <a:gd name="connsiteY11" fmla="*/ 959555 h 2125133"/>
                    <a:gd name="connsiteX12" fmla="*/ 618066 w 956733"/>
                    <a:gd name="connsiteY12" fmla="*/ 1478844 h 2125133"/>
                    <a:gd name="connsiteX13" fmla="*/ 606777 w 956733"/>
                    <a:gd name="connsiteY13" fmla="*/ 1794933 h 2125133"/>
                    <a:gd name="connsiteX14" fmla="*/ 657577 w 956733"/>
                    <a:gd name="connsiteY14" fmla="*/ 2119489 h 2125133"/>
                    <a:gd name="connsiteX15" fmla="*/ 762000 w 956733"/>
                    <a:gd name="connsiteY15" fmla="*/ 2096911 h 2125133"/>
                    <a:gd name="connsiteX16" fmla="*/ 818444 w 956733"/>
                    <a:gd name="connsiteY16" fmla="*/ 1817511 h 2125133"/>
                    <a:gd name="connsiteX17" fmla="*/ 925689 w 956733"/>
                    <a:gd name="connsiteY17" fmla="*/ 1447800 h 2125133"/>
                    <a:gd name="connsiteX18" fmla="*/ 956733 w 956733"/>
                    <a:gd name="connsiteY18" fmla="*/ 1238955 h 2125133"/>
                    <a:gd name="connsiteX19" fmla="*/ 911577 w 956733"/>
                    <a:gd name="connsiteY19" fmla="*/ 936978 h 2125133"/>
                    <a:gd name="connsiteX20" fmla="*/ 654755 w 956733"/>
                    <a:gd name="connsiteY20" fmla="*/ 809978 h 2125133"/>
                    <a:gd name="connsiteX21" fmla="*/ 925689 w 956733"/>
                    <a:gd name="connsiteY21" fmla="*/ 725311 h 2125133"/>
                    <a:gd name="connsiteX22" fmla="*/ 939800 w 956733"/>
                    <a:gd name="connsiteY22" fmla="*/ 564444 h 2125133"/>
                    <a:gd name="connsiteX23" fmla="*/ 821266 w 956733"/>
                    <a:gd name="connsiteY23" fmla="*/ 347133 h 2125133"/>
                    <a:gd name="connsiteX24" fmla="*/ 874889 w 956733"/>
                    <a:gd name="connsiteY24" fmla="*/ 118533 h 2125133"/>
                    <a:gd name="connsiteX25" fmla="*/ 781755 w 956733"/>
                    <a:gd name="connsiteY25" fmla="*/ 14111 h 2125133"/>
                    <a:gd name="connsiteX26" fmla="*/ 191911 w 956733"/>
                    <a:gd name="connsiteY26" fmla="*/ 0 h 2125133"/>
                    <a:gd name="connsiteX27" fmla="*/ 124177 w 956733"/>
                    <a:gd name="connsiteY27" fmla="*/ 118533 h 2125133"/>
                    <a:gd name="connsiteX28" fmla="*/ 115711 w 956733"/>
                    <a:gd name="connsiteY28" fmla="*/ 279400 h 2125133"/>
                    <a:gd name="connsiteX29" fmla="*/ 163689 w 956733"/>
                    <a:gd name="connsiteY29" fmla="*/ 584200 h 2125133"/>
                    <a:gd name="connsiteX30" fmla="*/ 347133 w 956733"/>
                    <a:gd name="connsiteY30" fmla="*/ 787400 h 21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6733" h="2125133">
                      <a:moveTo>
                        <a:pt x="347133" y="787400"/>
                      </a:moveTo>
                      <a:lnTo>
                        <a:pt x="79022" y="762000"/>
                      </a:lnTo>
                      <a:lnTo>
                        <a:pt x="0" y="911578"/>
                      </a:lnTo>
                      <a:lnTo>
                        <a:pt x="76200" y="1236133"/>
                      </a:lnTo>
                      <a:lnTo>
                        <a:pt x="180622" y="1848555"/>
                      </a:lnTo>
                      <a:lnTo>
                        <a:pt x="191911" y="2125133"/>
                      </a:lnTo>
                      <a:lnTo>
                        <a:pt x="318911" y="2125133"/>
                      </a:lnTo>
                      <a:lnTo>
                        <a:pt x="423333" y="2026355"/>
                      </a:lnTo>
                      <a:lnTo>
                        <a:pt x="428977" y="1831622"/>
                      </a:lnTo>
                      <a:lnTo>
                        <a:pt x="296333" y="1007533"/>
                      </a:lnTo>
                      <a:lnTo>
                        <a:pt x="431800" y="914400"/>
                      </a:lnTo>
                      <a:lnTo>
                        <a:pt x="654755" y="959555"/>
                      </a:lnTo>
                      <a:lnTo>
                        <a:pt x="618066" y="1478844"/>
                      </a:lnTo>
                      <a:lnTo>
                        <a:pt x="606777" y="1794933"/>
                      </a:lnTo>
                      <a:lnTo>
                        <a:pt x="657577" y="2119489"/>
                      </a:lnTo>
                      <a:lnTo>
                        <a:pt x="762000" y="2096911"/>
                      </a:lnTo>
                      <a:lnTo>
                        <a:pt x="818444" y="1817511"/>
                      </a:lnTo>
                      <a:lnTo>
                        <a:pt x="925689" y="1447800"/>
                      </a:lnTo>
                      <a:lnTo>
                        <a:pt x="956733" y="1238955"/>
                      </a:lnTo>
                      <a:lnTo>
                        <a:pt x="911577" y="936978"/>
                      </a:lnTo>
                      <a:lnTo>
                        <a:pt x="654755" y="809978"/>
                      </a:lnTo>
                      <a:lnTo>
                        <a:pt x="925689" y="725311"/>
                      </a:lnTo>
                      <a:lnTo>
                        <a:pt x="939800" y="564444"/>
                      </a:lnTo>
                      <a:lnTo>
                        <a:pt x="821266" y="347133"/>
                      </a:lnTo>
                      <a:lnTo>
                        <a:pt x="874889" y="118533"/>
                      </a:lnTo>
                      <a:lnTo>
                        <a:pt x="781755" y="14111"/>
                      </a:lnTo>
                      <a:lnTo>
                        <a:pt x="191911" y="0"/>
                      </a:lnTo>
                      <a:lnTo>
                        <a:pt x="124177" y="118533"/>
                      </a:lnTo>
                      <a:lnTo>
                        <a:pt x="115711" y="279400"/>
                      </a:lnTo>
                      <a:lnTo>
                        <a:pt x="163689" y="584200"/>
                      </a:lnTo>
                      <a:lnTo>
                        <a:pt x="347133" y="787400"/>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85C48820-CC0E-DF16-7278-874D7372F6AE}"/>
                    </a:ext>
                  </a:extLst>
                </p:cNvPr>
                <p:cNvSpPr/>
                <p:nvPr/>
              </p:nvSpPr>
              <p:spPr>
                <a:xfrm>
                  <a:off x="8252178" y="502356"/>
                  <a:ext cx="886178" cy="1526822"/>
                </a:xfrm>
                <a:custGeom>
                  <a:avLst/>
                  <a:gdLst>
                    <a:gd name="connsiteX0" fmla="*/ 231422 w 886178"/>
                    <a:gd name="connsiteY0" fmla="*/ 1179688 h 1526822"/>
                    <a:gd name="connsiteX1" fmla="*/ 124178 w 886178"/>
                    <a:gd name="connsiteY1" fmla="*/ 1188155 h 1526822"/>
                    <a:gd name="connsiteX2" fmla="*/ 124178 w 886178"/>
                    <a:gd name="connsiteY2" fmla="*/ 993422 h 1526822"/>
                    <a:gd name="connsiteX3" fmla="*/ 67733 w 886178"/>
                    <a:gd name="connsiteY3" fmla="*/ 1035755 h 1526822"/>
                    <a:gd name="connsiteX4" fmla="*/ 64911 w 886178"/>
                    <a:gd name="connsiteY4" fmla="*/ 1148644 h 1526822"/>
                    <a:gd name="connsiteX5" fmla="*/ 0 w 886178"/>
                    <a:gd name="connsiteY5" fmla="*/ 1128888 h 1526822"/>
                    <a:gd name="connsiteX6" fmla="*/ 11289 w 886178"/>
                    <a:gd name="connsiteY6" fmla="*/ 979311 h 1526822"/>
                    <a:gd name="connsiteX7" fmla="*/ 169333 w 886178"/>
                    <a:gd name="connsiteY7" fmla="*/ 866422 h 1526822"/>
                    <a:gd name="connsiteX8" fmla="*/ 347133 w 886178"/>
                    <a:gd name="connsiteY8" fmla="*/ 745066 h 1526822"/>
                    <a:gd name="connsiteX9" fmla="*/ 397933 w 886178"/>
                    <a:gd name="connsiteY9" fmla="*/ 725311 h 1526822"/>
                    <a:gd name="connsiteX10" fmla="*/ 397933 w 886178"/>
                    <a:gd name="connsiteY10" fmla="*/ 547511 h 1526822"/>
                    <a:gd name="connsiteX11" fmla="*/ 293511 w 886178"/>
                    <a:gd name="connsiteY11" fmla="*/ 290688 h 1526822"/>
                    <a:gd name="connsiteX12" fmla="*/ 282222 w 886178"/>
                    <a:gd name="connsiteY12" fmla="*/ 194733 h 1526822"/>
                    <a:gd name="connsiteX13" fmla="*/ 310444 w 886178"/>
                    <a:gd name="connsiteY13" fmla="*/ 87488 h 1526822"/>
                    <a:gd name="connsiteX14" fmla="*/ 386644 w 886178"/>
                    <a:gd name="connsiteY14" fmla="*/ 19755 h 1526822"/>
                    <a:gd name="connsiteX15" fmla="*/ 555978 w 886178"/>
                    <a:gd name="connsiteY15" fmla="*/ 0 h 1526822"/>
                    <a:gd name="connsiteX16" fmla="*/ 629355 w 886178"/>
                    <a:gd name="connsiteY16" fmla="*/ 42333 h 1526822"/>
                    <a:gd name="connsiteX17" fmla="*/ 691444 w 886178"/>
                    <a:gd name="connsiteY17" fmla="*/ 146755 h 1526822"/>
                    <a:gd name="connsiteX18" fmla="*/ 699911 w 886178"/>
                    <a:gd name="connsiteY18" fmla="*/ 254000 h 1526822"/>
                    <a:gd name="connsiteX19" fmla="*/ 660400 w 886178"/>
                    <a:gd name="connsiteY19" fmla="*/ 361244 h 1526822"/>
                    <a:gd name="connsiteX20" fmla="*/ 462844 w 886178"/>
                    <a:gd name="connsiteY20" fmla="*/ 697088 h 1526822"/>
                    <a:gd name="connsiteX21" fmla="*/ 570089 w 886178"/>
                    <a:gd name="connsiteY21" fmla="*/ 1061155 h 1526822"/>
                    <a:gd name="connsiteX22" fmla="*/ 843844 w 886178"/>
                    <a:gd name="connsiteY22" fmla="*/ 1176866 h 1526822"/>
                    <a:gd name="connsiteX23" fmla="*/ 886178 w 886178"/>
                    <a:gd name="connsiteY23" fmla="*/ 1253066 h 1526822"/>
                    <a:gd name="connsiteX24" fmla="*/ 846666 w 886178"/>
                    <a:gd name="connsiteY24" fmla="*/ 1332088 h 1526822"/>
                    <a:gd name="connsiteX25" fmla="*/ 725311 w 886178"/>
                    <a:gd name="connsiteY25" fmla="*/ 1286933 h 1526822"/>
                    <a:gd name="connsiteX26" fmla="*/ 677333 w 886178"/>
                    <a:gd name="connsiteY26" fmla="*/ 1326444 h 1526822"/>
                    <a:gd name="connsiteX27" fmla="*/ 714022 w 886178"/>
                    <a:gd name="connsiteY27" fmla="*/ 1476022 h 1526822"/>
                    <a:gd name="connsiteX28" fmla="*/ 522111 w 886178"/>
                    <a:gd name="connsiteY28" fmla="*/ 1526822 h 1526822"/>
                    <a:gd name="connsiteX29" fmla="*/ 341489 w 886178"/>
                    <a:gd name="connsiteY29" fmla="*/ 1365955 h 1526822"/>
                    <a:gd name="connsiteX30" fmla="*/ 231422 w 886178"/>
                    <a:gd name="connsiteY30" fmla="*/ 1179688 h 152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6178" h="1526822">
                      <a:moveTo>
                        <a:pt x="231422" y="1179688"/>
                      </a:moveTo>
                      <a:lnTo>
                        <a:pt x="124178" y="1188155"/>
                      </a:lnTo>
                      <a:lnTo>
                        <a:pt x="124178" y="993422"/>
                      </a:lnTo>
                      <a:lnTo>
                        <a:pt x="67733" y="1035755"/>
                      </a:lnTo>
                      <a:cubicBezTo>
                        <a:pt x="66792" y="1073385"/>
                        <a:pt x="65852" y="1111014"/>
                        <a:pt x="64911" y="1148644"/>
                      </a:cubicBezTo>
                      <a:lnTo>
                        <a:pt x="0" y="1128888"/>
                      </a:lnTo>
                      <a:lnTo>
                        <a:pt x="11289" y="979311"/>
                      </a:lnTo>
                      <a:lnTo>
                        <a:pt x="169333" y="866422"/>
                      </a:lnTo>
                      <a:lnTo>
                        <a:pt x="347133" y="745066"/>
                      </a:lnTo>
                      <a:lnTo>
                        <a:pt x="397933" y="725311"/>
                      </a:lnTo>
                      <a:lnTo>
                        <a:pt x="397933" y="547511"/>
                      </a:lnTo>
                      <a:lnTo>
                        <a:pt x="293511" y="290688"/>
                      </a:lnTo>
                      <a:lnTo>
                        <a:pt x="282222" y="194733"/>
                      </a:lnTo>
                      <a:lnTo>
                        <a:pt x="310444" y="87488"/>
                      </a:lnTo>
                      <a:lnTo>
                        <a:pt x="386644" y="19755"/>
                      </a:lnTo>
                      <a:lnTo>
                        <a:pt x="555978" y="0"/>
                      </a:lnTo>
                      <a:lnTo>
                        <a:pt x="629355" y="42333"/>
                      </a:lnTo>
                      <a:lnTo>
                        <a:pt x="691444" y="146755"/>
                      </a:lnTo>
                      <a:lnTo>
                        <a:pt x="699911" y="254000"/>
                      </a:lnTo>
                      <a:lnTo>
                        <a:pt x="660400" y="361244"/>
                      </a:lnTo>
                      <a:lnTo>
                        <a:pt x="462844" y="697088"/>
                      </a:lnTo>
                      <a:lnTo>
                        <a:pt x="570089" y="1061155"/>
                      </a:lnTo>
                      <a:lnTo>
                        <a:pt x="843844" y="1176866"/>
                      </a:lnTo>
                      <a:lnTo>
                        <a:pt x="886178" y="1253066"/>
                      </a:lnTo>
                      <a:lnTo>
                        <a:pt x="846666" y="1332088"/>
                      </a:lnTo>
                      <a:lnTo>
                        <a:pt x="725311" y="1286933"/>
                      </a:lnTo>
                      <a:lnTo>
                        <a:pt x="677333" y="1326444"/>
                      </a:lnTo>
                      <a:lnTo>
                        <a:pt x="714022" y="1476022"/>
                      </a:lnTo>
                      <a:lnTo>
                        <a:pt x="522111" y="1526822"/>
                      </a:lnTo>
                      <a:lnTo>
                        <a:pt x="341489" y="1365955"/>
                      </a:lnTo>
                      <a:lnTo>
                        <a:pt x="231422" y="1179688"/>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D3CEC69-AC03-D38F-BE08-D85A84F6AC86}"/>
                    </a:ext>
                  </a:extLst>
                </p:cNvPr>
                <p:cNvSpPr/>
                <p:nvPr/>
              </p:nvSpPr>
              <p:spPr>
                <a:xfrm>
                  <a:off x="9155906" y="1428750"/>
                  <a:ext cx="390525" cy="1471613"/>
                </a:xfrm>
                <a:custGeom>
                  <a:avLst/>
                  <a:gdLst>
                    <a:gd name="connsiteX0" fmla="*/ 47625 w 390525"/>
                    <a:gd name="connsiteY0" fmla="*/ 0 h 1471613"/>
                    <a:gd name="connsiteX1" fmla="*/ 0 w 390525"/>
                    <a:gd name="connsiteY1" fmla="*/ 52388 h 1471613"/>
                    <a:gd name="connsiteX2" fmla="*/ 38100 w 390525"/>
                    <a:gd name="connsiteY2" fmla="*/ 357188 h 1471613"/>
                    <a:gd name="connsiteX3" fmla="*/ 28575 w 390525"/>
                    <a:gd name="connsiteY3" fmla="*/ 559594 h 1471613"/>
                    <a:gd name="connsiteX4" fmla="*/ 83344 w 390525"/>
                    <a:gd name="connsiteY4" fmla="*/ 935831 h 1471613"/>
                    <a:gd name="connsiteX5" fmla="*/ 264319 w 390525"/>
                    <a:gd name="connsiteY5" fmla="*/ 1471613 h 1471613"/>
                    <a:gd name="connsiteX6" fmla="*/ 390525 w 390525"/>
                    <a:gd name="connsiteY6" fmla="*/ 1433513 h 1471613"/>
                    <a:gd name="connsiteX7" fmla="*/ 311944 w 390525"/>
                    <a:gd name="connsiteY7" fmla="*/ 900113 h 1471613"/>
                    <a:gd name="connsiteX8" fmla="*/ 269082 w 390525"/>
                    <a:gd name="connsiteY8" fmla="*/ 776288 h 1471613"/>
                    <a:gd name="connsiteX9" fmla="*/ 230982 w 390525"/>
                    <a:gd name="connsiteY9" fmla="*/ 626269 h 1471613"/>
                    <a:gd name="connsiteX10" fmla="*/ 154782 w 390525"/>
                    <a:gd name="connsiteY10" fmla="*/ 435769 h 1471613"/>
                    <a:gd name="connsiteX11" fmla="*/ 47625 w 390525"/>
                    <a:gd name="connsiteY11" fmla="*/ 0 h 147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525" h="1471613">
                      <a:moveTo>
                        <a:pt x="47625" y="0"/>
                      </a:moveTo>
                      <a:lnTo>
                        <a:pt x="0" y="52388"/>
                      </a:lnTo>
                      <a:lnTo>
                        <a:pt x="38100" y="357188"/>
                      </a:lnTo>
                      <a:lnTo>
                        <a:pt x="28575" y="559594"/>
                      </a:lnTo>
                      <a:lnTo>
                        <a:pt x="83344" y="935831"/>
                      </a:lnTo>
                      <a:lnTo>
                        <a:pt x="264319" y="1471613"/>
                      </a:lnTo>
                      <a:lnTo>
                        <a:pt x="390525" y="1433513"/>
                      </a:lnTo>
                      <a:lnTo>
                        <a:pt x="311944" y="900113"/>
                      </a:lnTo>
                      <a:lnTo>
                        <a:pt x="269082" y="776288"/>
                      </a:lnTo>
                      <a:lnTo>
                        <a:pt x="230982" y="626269"/>
                      </a:lnTo>
                      <a:lnTo>
                        <a:pt x="154782" y="435769"/>
                      </a:lnTo>
                      <a:lnTo>
                        <a:pt x="47625" y="0"/>
                      </a:lnTo>
                      <a:close/>
                    </a:path>
                  </a:pathLst>
                </a:cu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18F927C7-037F-50DB-ADE4-1BEA0C992E7E}"/>
                    </a:ext>
                  </a:extLst>
                </p:cNvPr>
                <p:cNvSpPr/>
                <p:nvPr/>
              </p:nvSpPr>
              <p:spPr>
                <a:xfrm>
                  <a:off x="8670132" y="2952747"/>
                  <a:ext cx="80962" cy="152400"/>
                </a:xfrm>
                <a:prstGeom prst="ellipse">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4896F893-77F5-91AC-9B0E-E2338EEC1748}"/>
                    </a:ext>
                  </a:extLst>
                </p:cNvPr>
                <p:cNvSpPr/>
                <p:nvPr/>
              </p:nvSpPr>
              <p:spPr>
                <a:xfrm>
                  <a:off x="8741580" y="2952747"/>
                  <a:ext cx="80962" cy="152400"/>
                </a:xfrm>
                <a:prstGeom prst="ellipse">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p14="http://schemas.microsoft.com/office/powerpoint/2010/main">
          <mc:Choice Requires="p14">
            <p:contentPart p14:bwMode="auto" r:id="rId20">
              <p14:nvContentPartPr>
                <p14:cNvPr id="279" name="Ink 278">
                  <a:extLst>
                    <a:ext uri="{FF2B5EF4-FFF2-40B4-BE49-F238E27FC236}">
                      <a16:creationId xmlns:a16="http://schemas.microsoft.com/office/drawing/2014/main" id="{B92576A1-84D9-D14B-7213-3DD9A0129AB9}"/>
                    </a:ext>
                  </a:extLst>
                </p14:cNvPr>
                <p14:cNvContentPartPr/>
                <p14:nvPr/>
              </p14:nvContentPartPr>
              <p14:xfrm>
                <a:off x="7584304" y="3364866"/>
                <a:ext cx="27000" cy="30240"/>
              </p14:xfrm>
            </p:contentPart>
          </mc:Choice>
          <mc:Fallback xmlns="">
            <p:pic>
              <p:nvPicPr>
                <p:cNvPr id="75" name="Ink 74">
                  <a:extLst>
                    <a:ext uri="{FF2B5EF4-FFF2-40B4-BE49-F238E27FC236}">
                      <a16:creationId xmlns:a16="http://schemas.microsoft.com/office/drawing/2014/main" id="{0B66CA51-0CFF-52E6-FF4A-C98987F41387}"/>
                    </a:ext>
                  </a:extLst>
                </p:cNvPr>
                <p:cNvPicPr/>
                <p:nvPr/>
              </p:nvPicPr>
              <p:blipFill>
                <a:blip r:embed="rId21"/>
                <a:stretch>
                  <a:fillRect/>
                </a:stretch>
              </p:blipFill>
              <p:spPr>
                <a:xfrm>
                  <a:off x="7579984" y="3360546"/>
                  <a:ext cx="35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0" name="Ink 279">
                  <a:extLst>
                    <a:ext uri="{FF2B5EF4-FFF2-40B4-BE49-F238E27FC236}">
                      <a16:creationId xmlns:a16="http://schemas.microsoft.com/office/drawing/2014/main" id="{E8AF4AB4-E8DD-F2AA-AE53-114F18AAA093}"/>
                    </a:ext>
                  </a:extLst>
                </p14:cNvPr>
                <p14:cNvContentPartPr/>
                <p14:nvPr/>
              </p14:nvContentPartPr>
              <p14:xfrm>
                <a:off x="7830544" y="3170466"/>
                <a:ext cx="23040" cy="76680"/>
              </p14:xfrm>
            </p:contentPart>
          </mc:Choice>
          <mc:Fallback xmlns="">
            <p:pic>
              <p:nvPicPr>
                <p:cNvPr id="76" name="Ink 75">
                  <a:extLst>
                    <a:ext uri="{FF2B5EF4-FFF2-40B4-BE49-F238E27FC236}">
                      <a16:creationId xmlns:a16="http://schemas.microsoft.com/office/drawing/2014/main" id="{A14D7222-3BE3-FC65-5C44-1E8553188B76}"/>
                    </a:ext>
                  </a:extLst>
                </p:cNvPr>
                <p:cNvPicPr/>
                <p:nvPr/>
              </p:nvPicPr>
              <p:blipFill>
                <a:blip r:embed="rId23"/>
                <a:stretch>
                  <a:fillRect/>
                </a:stretch>
              </p:blipFill>
              <p:spPr>
                <a:xfrm>
                  <a:off x="7826224" y="3166146"/>
                  <a:ext cx="3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1" name="Ink 280">
                  <a:extLst>
                    <a:ext uri="{FF2B5EF4-FFF2-40B4-BE49-F238E27FC236}">
                      <a16:creationId xmlns:a16="http://schemas.microsoft.com/office/drawing/2014/main" id="{14B1E399-DD34-6B75-6A83-2EFFA64E8822}"/>
                    </a:ext>
                  </a:extLst>
                </p14:cNvPr>
                <p14:cNvContentPartPr/>
                <p14:nvPr/>
              </p14:nvContentPartPr>
              <p14:xfrm>
                <a:off x="8120344" y="3060666"/>
                <a:ext cx="360" cy="360"/>
              </p14:xfrm>
            </p:contentPart>
          </mc:Choice>
          <mc:Fallback xmlns="">
            <p:pic>
              <p:nvPicPr>
                <p:cNvPr id="77" name="Ink 76">
                  <a:extLst>
                    <a:ext uri="{FF2B5EF4-FFF2-40B4-BE49-F238E27FC236}">
                      <a16:creationId xmlns:a16="http://schemas.microsoft.com/office/drawing/2014/main" id="{3FBC2907-8058-AF54-72DA-C8D5D3CC78E1}"/>
                    </a:ext>
                  </a:extLst>
                </p:cNvPr>
                <p:cNvPicPr/>
                <p:nvPr/>
              </p:nvPicPr>
              <p:blipFill>
                <a:blip r:embed="rId15"/>
                <a:stretch>
                  <a:fillRect/>
                </a:stretch>
              </p:blipFill>
              <p:spPr>
                <a:xfrm>
                  <a:off x="8116024" y="305634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2" name="Ink 281">
                  <a:extLst>
                    <a:ext uri="{FF2B5EF4-FFF2-40B4-BE49-F238E27FC236}">
                      <a16:creationId xmlns:a16="http://schemas.microsoft.com/office/drawing/2014/main" id="{7AB0FA62-098C-C953-4689-FF3319A150C7}"/>
                    </a:ext>
                  </a:extLst>
                </p14:cNvPr>
                <p14:cNvContentPartPr/>
                <p14:nvPr/>
              </p14:nvContentPartPr>
              <p14:xfrm>
                <a:off x="8110984" y="3063546"/>
                <a:ext cx="26640" cy="82080"/>
              </p14:xfrm>
            </p:contentPart>
          </mc:Choice>
          <mc:Fallback xmlns="">
            <p:pic>
              <p:nvPicPr>
                <p:cNvPr id="78" name="Ink 77">
                  <a:extLst>
                    <a:ext uri="{FF2B5EF4-FFF2-40B4-BE49-F238E27FC236}">
                      <a16:creationId xmlns:a16="http://schemas.microsoft.com/office/drawing/2014/main" id="{3E0D80DD-4CE7-5BA0-39C9-8234F91DFC62}"/>
                    </a:ext>
                  </a:extLst>
                </p:cNvPr>
                <p:cNvPicPr/>
                <p:nvPr/>
              </p:nvPicPr>
              <p:blipFill>
                <a:blip r:embed="rId26"/>
                <a:stretch>
                  <a:fillRect/>
                </a:stretch>
              </p:blipFill>
              <p:spPr>
                <a:xfrm>
                  <a:off x="8106664" y="3059226"/>
                  <a:ext cx="3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3" name="Ink 282">
                  <a:extLst>
                    <a:ext uri="{FF2B5EF4-FFF2-40B4-BE49-F238E27FC236}">
                      <a16:creationId xmlns:a16="http://schemas.microsoft.com/office/drawing/2014/main" id="{3748BBDD-B553-8AD6-1E18-C5A4EC2579EE}"/>
                    </a:ext>
                  </a:extLst>
                </p14:cNvPr>
                <p14:cNvContentPartPr/>
                <p14:nvPr/>
              </p14:nvContentPartPr>
              <p14:xfrm>
                <a:off x="7045384" y="3059946"/>
                <a:ext cx="23400" cy="72360"/>
              </p14:xfrm>
            </p:contentPart>
          </mc:Choice>
          <mc:Fallback xmlns="">
            <p:pic>
              <p:nvPicPr>
                <p:cNvPr id="79" name="Ink 78">
                  <a:extLst>
                    <a:ext uri="{FF2B5EF4-FFF2-40B4-BE49-F238E27FC236}">
                      <a16:creationId xmlns:a16="http://schemas.microsoft.com/office/drawing/2014/main" id="{E05B528C-7E23-50FA-9FC8-6A43C8787E02}"/>
                    </a:ext>
                  </a:extLst>
                </p:cNvPr>
                <p:cNvPicPr/>
                <p:nvPr/>
              </p:nvPicPr>
              <p:blipFill>
                <a:blip r:embed="rId28"/>
                <a:stretch>
                  <a:fillRect/>
                </a:stretch>
              </p:blipFill>
              <p:spPr>
                <a:xfrm>
                  <a:off x="7041064" y="3055626"/>
                  <a:ext cx="32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4" name="Ink 283">
                  <a:extLst>
                    <a:ext uri="{FF2B5EF4-FFF2-40B4-BE49-F238E27FC236}">
                      <a16:creationId xmlns:a16="http://schemas.microsoft.com/office/drawing/2014/main" id="{79216CD5-F94C-9E1E-5E46-C5575A45B519}"/>
                    </a:ext>
                  </a:extLst>
                </p14:cNvPr>
                <p14:cNvContentPartPr/>
                <p14:nvPr/>
              </p14:nvContentPartPr>
              <p14:xfrm>
                <a:off x="7643344" y="3750066"/>
                <a:ext cx="34920" cy="15840"/>
              </p14:xfrm>
            </p:contentPart>
          </mc:Choice>
          <mc:Fallback xmlns="">
            <p:pic>
              <p:nvPicPr>
                <p:cNvPr id="80" name="Ink 79">
                  <a:extLst>
                    <a:ext uri="{FF2B5EF4-FFF2-40B4-BE49-F238E27FC236}">
                      <a16:creationId xmlns:a16="http://schemas.microsoft.com/office/drawing/2014/main" id="{E33B768F-B375-A88E-F245-A3112BF13383}"/>
                    </a:ext>
                  </a:extLst>
                </p:cNvPr>
                <p:cNvPicPr/>
                <p:nvPr/>
              </p:nvPicPr>
              <p:blipFill>
                <a:blip r:embed="rId30"/>
                <a:stretch>
                  <a:fillRect/>
                </a:stretch>
              </p:blipFill>
              <p:spPr>
                <a:xfrm>
                  <a:off x="7639024" y="3745746"/>
                  <a:ext cx="43560" cy="24480"/>
                </a:xfrm>
                <a:prstGeom prst="rect">
                  <a:avLst/>
                </a:prstGeom>
              </p:spPr>
            </p:pic>
          </mc:Fallback>
        </mc:AlternateContent>
        <p:grpSp>
          <p:nvGrpSpPr>
            <p:cNvPr id="285" name="Group 284">
              <a:extLst>
                <a:ext uri="{FF2B5EF4-FFF2-40B4-BE49-F238E27FC236}">
                  <a16:creationId xmlns:a16="http://schemas.microsoft.com/office/drawing/2014/main" id="{9BEE3438-CDF6-6BF7-A615-E073BA6961FF}"/>
                </a:ext>
              </a:extLst>
            </p:cNvPr>
            <p:cNvGrpSpPr/>
            <p:nvPr/>
          </p:nvGrpSpPr>
          <p:grpSpPr>
            <a:xfrm>
              <a:off x="7374064" y="3597786"/>
              <a:ext cx="471600" cy="279720"/>
              <a:chOff x="8530920" y="2837430"/>
              <a:chExt cx="471600" cy="279720"/>
            </a:xfrm>
          </p:grpSpPr>
          <mc:AlternateContent xmlns:mc="http://schemas.openxmlformats.org/markup-compatibility/2006" xmlns:p14="http://schemas.microsoft.com/office/powerpoint/2010/main">
            <mc:Choice Requires="p14">
              <p:contentPart p14:bwMode="auto" r:id="rId31">
                <p14:nvContentPartPr>
                  <p14:cNvPr id="349" name="Ink 348">
                    <a:extLst>
                      <a:ext uri="{FF2B5EF4-FFF2-40B4-BE49-F238E27FC236}">
                        <a16:creationId xmlns:a16="http://schemas.microsoft.com/office/drawing/2014/main" id="{7B3A61A6-6648-F251-81C9-446CB4F54E05}"/>
                      </a:ext>
                    </a:extLst>
                  </p14:cNvPr>
                  <p14:cNvContentPartPr/>
                  <p14:nvPr/>
                </p14:nvContentPartPr>
                <p14:xfrm>
                  <a:off x="8530920" y="2929230"/>
                  <a:ext cx="381600" cy="115200"/>
                </p14:xfrm>
              </p:contentPart>
            </mc:Choice>
            <mc:Fallback xmlns="">
              <p:pic>
                <p:nvPicPr>
                  <p:cNvPr id="138" name="Ink 137">
                    <a:extLst>
                      <a:ext uri="{FF2B5EF4-FFF2-40B4-BE49-F238E27FC236}">
                        <a16:creationId xmlns:a16="http://schemas.microsoft.com/office/drawing/2014/main" id="{5BADAF18-EE15-0309-C332-F7955258F836}"/>
                      </a:ext>
                    </a:extLst>
                  </p:cNvPr>
                  <p:cNvPicPr/>
                  <p:nvPr/>
                </p:nvPicPr>
                <p:blipFill>
                  <a:blip r:embed="rId32"/>
                  <a:stretch>
                    <a:fillRect/>
                  </a:stretch>
                </p:blipFill>
                <p:spPr>
                  <a:xfrm>
                    <a:off x="8526600" y="2924910"/>
                    <a:ext cx="390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0" name="Ink 349">
                    <a:extLst>
                      <a:ext uri="{FF2B5EF4-FFF2-40B4-BE49-F238E27FC236}">
                        <a16:creationId xmlns:a16="http://schemas.microsoft.com/office/drawing/2014/main" id="{64D8E27F-97F8-E40E-BA61-EDF681DA8A19}"/>
                      </a:ext>
                    </a:extLst>
                  </p14:cNvPr>
                  <p14:cNvContentPartPr/>
                  <p14:nvPr/>
                </p14:nvContentPartPr>
                <p14:xfrm>
                  <a:off x="8807040" y="3023910"/>
                  <a:ext cx="10800" cy="23040"/>
                </p14:xfrm>
              </p:contentPart>
            </mc:Choice>
            <mc:Fallback xmlns="">
              <p:pic>
                <p:nvPicPr>
                  <p:cNvPr id="139" name="Ink 138">
                    <a:extLst>
                      <a:ext uri="{FF2B5EF4-FFF2-40B4-BE49-F238E27FC236}">
                        <a16:creationId xmlns:a16="http://schemas.microsoft.com/office/drawing/2014/main" id="{6147B544-7517-F0C1-5C90-17B558ED940F}"/>
                      </a:ext>
                    </a:extLst>
                  </p:cNvPr>
                  <p:cNvPicPr/>
                  <p:nvPr/>
                </p:nvPicPr>
                <p:blipFill>
                  <a:blip r:embed="rId34"/>
                  <a:stretch>
                    <a:fillRect/>
                  </a:stretch>
                </p:blipFill>
                <p:spPr>
                  <a:xfrm>
                    <a:off x="8802720" y="3019590"/>
                    <a:ext cx="19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1" name="Ink 350">
                    <a:extLst>
                      <a:ext uri="{FF2B5EF4-FFF2-40B4-BE49-F238E27FC236}">
                        <a16:creationId xmlns:a16="http://schemas.microsoft.com/office/drawing/2014/main" id="{0D87C98D-F123-F51F-A7FC-DA19545000C1}"/>
                      </a:ext>
                    </a:extLst>
                  </p14:cNvPr>
                  <p14:cNvContentPartPr/>
                  <p14:nvPr/>
                </p14:nvContentPartPr>
                <p14:xfrm>
                  <a:off x="8638920" y="3036870"/>
                  <a:ext cx="11520" cy="16920"/>
                </p14:xfrm>
              </p:contentPart>
            </mc:Choice>
            <mc:Fallback xmlns="">
              <p:pic>
                <p:nvPicPr>
                  <p:cNvPr id="140" name="Ink 139">
                    <a:extLst>
                      <a:ext uri="{FF2B5EF4-FFF2-40B4-BE49-F238E27FC236}">
                        <a16:creationId xmlns:a16="http://schemas.microsoft.com/office/drawing/2014/main" id="{44B21BCC-8D86-BACF-D076-0968A8F28EB1}"/>
                      </a:ext>
                    </a:extLst>
                  </p:cNvPr>
                  <p:cNvPicPr/>
                  <p:nvPr/>
                </p:nvPicPr>
                <p:blipFill>
                  <a:blip r:embed="rId36"/>
                  <a:stretch>
                    <a:fillRect/>
                  </a:stretch>
                </p:blipFill>
                <p:spPr>
                  <a:xfrm>
                    <a:off x="8634600" y="3032550"/>
                    <a:ext cx="2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2" name="Ink 351">
                    <a:extLst>
                      <a:ext uri="{FF2B5EF4-FFF2-40B4-BE49-F238E27FC236}">
                        <a16:creationId xmlns:a16="http://schemas.microsoft.com/office/drawing/2014/main" id="{8AAB66EF-C782-6EA3-C9C8-9FBF8A43CA45}"/>
                      </a:ext>
                    </a:extLst>
                  </p14:cNvPr>
                  <p14:cNvContentPartPr/>
                  <p14:nvPr/>
                </p14:nvContentPartPr>
                <p14:xfrm>
                  <a:off x="8988120" y="2892150"/>
                  <a:ext cx="360" cy="360"/>
                </p14:xfrm>
              </p:contentPart>
            </mc:Choice>
            <mc:Fallback xmlns="">
              <p:pic>
                <p:nvPicPr>
                  <p:cNvPr id="141" name="Ink 140">
                    <a:extLst>
                      <a:ext uri="{FF2B5EF4-FFF2-40B4-BE49-F238E27FC236}">
                        <a16:creationId xmlns:a16="http://schemas.microsoft.com/office/drawing/2014/main" id="{1864406E-D4F7-EB88-C8C1-CCB498A9C524}"/>
                      </a:ext>
                    </a:extLst>
                  </p:cNvPr>
                  <p:cNvPicPr/>
                  <p:nvPr/>
                </p:nvPicPr>
                <p:blipFill>
                  <a:blip r:embed="rId15"/>
                  <a:stretch>
                    <a:fillRect/>
                  </a:stretch>
                </p:blipFill>
                <p:spPr>
                  <a:xfrm>
                    <a:off x="8983800" y="28878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3" name="Ink 352">
                    <a:extLst>
                      <a:ext uri="{FF2B5EF4-FFF2-40B4-BE49-F238E27FC236}">
                        <a16:creationId xmlns:a16="http://schemas.microsoft.com/office/drawing/2014/main" id="{D6EAE80A-0B7C-2F54-EB74-2880F6C95522}"/>
                      </a:ext>
                    </a:extLst>
                  </p14:cNvPr>
                  <p14:cNvContentPartPr/>
                  <p14:nvPr/>
                </p14:nvContentPartPr>
                <p14:xfrm>
                  <a:off x="8987040" y="2837430"/>
                  <a:ext cx="15480" cy="58320"/>
                </p14:xfrm>
              </p:contentPart>
            </mc:Choice>
            <mc:Fallback xmlns="">
              <p:pic>
                <p:nvPicPr>
                  <p:cNvPr id="142" name="Ink 141">
                    <a:extLst>
                      <a:ext uri="{FF2B5EF4-FFF2-40B4-BE49-F238E27FC236}">
                        <a16:creationId xmlns:a16="http://schemas.microsoft.com/office/drawing/2014/main" id="{30078E5C-3563-0378-0449-E17A8DAE5B3F}"/>
                      </a:ext>
                    </a:extLst>
                  </p:cNvPr>
                  <p:cNvPicPr/>
                  <p:nvPr/>
                </p:nvPicPr>
                <p:blipFill>
                  <a:blip r:embed="rId39"/>
                  <a:stretch>
                    <a:fillRect/>
                  </a:stretch>
                </p:blipFill>
                <p:spPr>
                  <a:xfrm>
                    <a:off x="8982720" y="2833110"/>
                    <a:ext cx="24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4" name="Ink 353">
                    <a:extLst>
                      <a:ext uri="{FF2B5EF4-FFF2-40B4-BE49-F238E27FC236}">
                        <a16:creationId xmlns:a16="http://schemas.microsoft.com/office/drawing/2014/main" id="{1A004748-215C-4325-D4BC-C48A66CCF4E0}"/>
                      </a:ext>
                    </a:extLst>
                  </p14:cNvPr>
                  <p14:cNvContentPartPr/>
                  <p14:nvPr/>
                </p14:nvContentPartPr>
                <p14:xfrm>
                  <a:off x="8687880" y="2981070"/>
                  <a:ext cx="87480" cy="24120"/>
                </p14:xfrm>
              </p:contentPart>
            </mc:Choice>
            <mc:Fallback xmlns="">
              <p:pic>
                <p:nvPicPr>
                  <p:cNvPr id="143" name="Ink 142">
                    <a:extLst>
                      <a:ext uri="{FF2B5EF4-FFF2-40B4-BE49-F238E27FC236}">
                        <a16:creationId xmlns:a16="http://schemas.microsoft.com/office/drawing/2014/main" id="{D5EEA060-0B15-AECB-5108-969A448EAD7E}"/>
                      </a:ext>
                    </a:extLst>
                  </p:cNvPr>
                  <p:cNvPicPr/>
                  <p:nvPr/>
                </p:nvPicPr>
                <p:blipFill>
                  <a:blip r:embed="rId41"/>
                  <a:stretch>
                    <a:fillRect/>
                  </a:stretch>
                </p:blipFill>
                <p:spPr>
                  <a:xfrm>
                    <a:off x="8683560" y="2976750"/>
                    <a:ext cx="96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5" name="Ink 354">
                    <a:extLst>
                      <a:ext uri="{FF2B5EF4-FFF2-40B4-BE49-F238E27FC236}">
                        <a16:creationId xmlns:a16="http://schemas.microsoft.com/office/drawing/2014/main" id="{72162E77-88C9-1607-FBFE-C1F5F47C4BC3}"/>
                      </a:ext>
                    </a:extLst>
                  </p14:cNvPr>
                  <p14:cNvContentPartPr/>
                  <p14:nvPr/>
                </p14:nvContentPartPr>
                <p14:xfrm>
                  <a:off x="8807040" y="3014550"/>
                  <a:ext cx="8280" cy="33840"/>
                </p14:xfrm>
              </p:contentPart>
            </mc:Choice>
            <mc:Fallback xmlns="">
              <p:pic>
                <p:nvPicPr>
                  <p:cNvPr id="144" name="Ink 143">
                    <a:extLst>
                      <a:ext uri="{FF2B5EF4-FFF2-40B4-BE49-F238E27FC236}">
                        <a16:creationId xmlns:a16="http://schemas.microsoft.com/office/drawing/2014/main" id="{17CB4D26-A83C-0FBB-AAA9-A37D56E34F57}"/>
                      </a:ext>
                    </a:extLst>
                  </p:cNvPr>
                  <p:cNvPicPr/>
                  <p:nvPr/>
                </p:nvPicPr>
                <p:blipFill>
                  <a:blip r:embed="rId43"/>
                  <a:stretch>
                    <a:fillRect/>
                  </a:stretch>
                </p:blipFill>
                <p:spPr>
                  <a:xfrm>
                    <a:off x="8802720" y="3010230"/>
                    <a:ext cx="16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6" name="Ink 355">
                    <a:extLst>
                      <a:ext uri="{FF2B5EF4-FFF2-40B4-BE49-F238E27FC236}">
                        <a16:creationId xmlns:a16="http://schemas.microsoft.com/office/drawing/2014/main" id="{99D9C999-F44E-F2D0-B792-D91C7ED79CF2}"/>
                      </a:ext>
                    </a:extLst>
                  </p14:cNvPr>
                  <p14:cNvContentPartPr/>
                  <p14:nvPr/>
                </p14:nvContentPartPr>
                <p14:xfrm>
                  <a:off x="8628840" y="2992230"/>
                  <a:ext cx="12960" cy="23760"/>
                </p14:xfrm>
              </p:contentPart>
            </mc:Choice>
            <mc:Fallback xmlns="">
              <p:pic>
                <p:nvPicPr>
                  <p:cNvPr id="145" name="Ink 144">
                    <a:extLst>
                      <a:ext uri="{FF2B5EF4-FFF2-40B4-BE49-F238E27FC236}">
                        <a16:creationId xmlns:a16="http://schemas.microsoft.com/office/drawing/2014/main" id="{DB1C476D-2824-01E0-C155-AB526898EBDA}"/>
                      </a:ext>
                    </a:extLst>
                  </p:cNvPr>
                  <p:cNvPicPr/>
                  <p:nvPr/>
                </p:nvPicPr>
                <p:blipFill>
                  <a:blip r:embed="rId45"/>
                  <a:stretch>
                    <a:fillRect/>
                  </a:stretch>
                </p:blipFill>
                <p:spPr>
                  <a:xfrm>
                    <a:off x="8624520" y="2987910"/>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7" name="Ink 356">
                    <a:extLst>
                      <a:ext uri="{FF2B5EF4-FFF2-40B4-BE49-F238E27FC236}">
                        <a16:creationId xmlns:a16="http://schemas.microsoft.com/office/drawing/2014/main" id="{040076AF-3434-2EA9-6FC8-C8F6983E74B7}"/>
                      </a:ext>
                    </a:extLst>
                  </p14:cNvPr>
                  <p14:cNvContentPartPr/>
                  <p14:nvPr/>
                </p14:nvContentPartPr>
                <p14:xfrm>
                  <a:off x="8704080" y="3048030"/>
                  <a:ext cx="6120" cy="65520"/>
                </p14:xfrm>
              </p:contentPart>
            </mc:Choice>
            <mc:Fallback xmlns="">
              <p:pic>
                <p:nvPicPr>
                  <p:cNvPr id="146" name="Ink 145">
                    <a:extLst>
                      <a:ext uri="{FF2B5EF4-FFF2-40B4-BE49-F238E27FC236}">
                        <a16:creationId xmlns:a16="http://schemas.microsoft.com/office/drawing/2014/main" id="{BF25C70F-9F26-B2CA-1E94-F1C8F6A0A948}"/>
                      </a:ext>
                    </a:extLst>
                  </p:cNvPr>
                  <p:cNvPicPr/>
                  <p:nvPr/>
                </p:nvPicPr>
                <p:blipFill>
                  <a:blip r:embed="rId47"/>
                  <a:stretch>
                    <a:fillRect/>
                  </a:stretch>
                </p:blipFill>
                <p:spPr>
                  <a:xfrm>
                    <a:off x="8699760" y="3043710"/>
                    <a:ext cx="14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8" name="Ink 357">
                    <a:extLst>
                      <a:ext uri="{FF2B5EF4-FFF2-40B4-BE49-F238E27FC236}">
                        <a16:creationId xmlns:a16="http://schemas.microsoft.com/office/drawing/2014/main" id="{B36B3FC7-5F12-684C-CB52-E66CAB5A3C29}"/>
                      </a:ext>
                    </a:extLst>
                  </p14:cNvPr>
                  <p14:cNvContentPartPr/>
                  <p14:nvPr/>
                </p14:nvContentPartPr>
                <p14:xfrm>
                  <a:off x="8771400" y="3116790"/>
                  <a:ext cx="360" cy="360"/>
                </p14:xfrm>
              </p:contentPart>
            </mc:Choice>
            <mc:Fallback xmlns="">
              <p:pic>
                <p:nvPicPr>
                  <p:cNvPr id="147" name="Ink 146">
                    <a:extLst>
                      <a:ext uri="{FF2B5EF4-FFF2-40B4-BE49-F238E27FC236}">
                        <a16:creationId xmlns:a16="http://schemas.microsoft.com/office/drawing/2014/main" id="{AA5A9767-AA1F-800E-8CC2-7F43F8687C1C}"/>
                      </a:ext>
                    </a:extLst>
                  </p:cNvPr>
                  <p:cNvPicPr/>
                  <p:nvPr/>
                </p:nvPicPr>
                <p:blipFill>
                  <a:blip r:embed="rId15"/>
                  <a:stretch>
                    <a:fillRect/>
                  </a:stretch>
                </p:blipFill>
                <p:spPr>
                  <a:xfrm>
                    <a:off x="8767080" y="31124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9" name="Ink 358">
                    <a:extLst>
                      <a:ext uri="{FF2B5EF4-FFF2-40B4-BE49-F238E27FC236}">
                        <a16:creationId xmlns:a16="http://schemas.microsoft.com/office/drawing/2014/main" id="{7196024A-9892-B1DF-D4D6-3138E3686D76}"/>
                      </a:ext>
                    </a:extLst>
                  </p14:cNvPr>
                  <p14:cNvContentPartPr/>
                  <p14:nvPr/>
                </p14:nvContentPartPr>
                <p14:xfrm>
                  <a:off x="8776800" y="3051990"/>
                  <a:ext cx="6120" cy="61200"/>
                </p14:xfrm>
              </p:contentPart>
            </mc:Choice>
            <mc:Fallback xmlns="">
              <p:pic>
                <p:nvPicPr>
                  <p:cNvPr id="148" name="Ink 147">
                    <a:extLst>
                      <a:ext uri="{FF2B5EF4-FFF2-40B4-BE49-F238E27FC236}">
                        <a16:creationId xmlns:a16="http://schemas.microsoft.com/office/drawing/2014/main" id="{6A9639A4-3906-28DD-A412-817824E7D6F9}"/>
                      </a:ext>
                    </a:extLst>
                  </p:cNvPr>
                  <p:cNvPicPr/>
                  <p:nvPr/>
                </p:nvPicPr>
                <p:blipFill>
                  <a:blip r:embed="rId50"/>
                  <a:stretch>
                    <a:fillRect/>
                  </a:stretch>
                </p:blipFill>
                <p:spPr>
                  <a:xfrm>
                    <a:off x="8772480" y="3047670"/>
                    <a:ext cx="1476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286" name="Ink 285">
                  <a:extLst>
                    <a:ext uri="{FF2B5EF4-FFF2-40B4-BE49-F238E27FC236}">
                      <a16:creationId xmlns:a16="http://schemas.microsoft.com/office/drawing/2014/main" id="{DC9D2A2C-27C1-267A-7BB1-7B18ED8D530F}"/>
                    </a:ext>
                  </a:extLst>
                </p14:cNvPr>
                <p14:cNvContentPartPr/>
                <p14:nvPr/>
              </p14:nvContentPartPr>
              <p14:xfrm>
                <a:off x="7458049" y="1575921"/>
                <a:ext cx="74880" cy="11160"/>
              </p14:xfrm>
            </p:contentPart>
          </mc:Choice>
          <mc:Fallback xmlns="">
            <p:pic>
              <p:nvPicPr>
                <p:cNvPr id="82" name="Ink 81">
                  <a:extLst>
                    <a:ext uri="{FF2B5EF4-FFF2-40B4-BE49-F238E27FC236}">
                      <a16:creationId xmlns:a16="http://schemas.microsoft.com/office/drawing/2014/main" id="{6DC8C7B9-C665-7DA0-7A46-3704268EB347}"/>
                    </a:ext>
                  </a:extLst>
                </p:cNvPr>
                <p:cNvPicPr/>
                <p:nvPr/>
              </p:nvPicPr>
              <p:blipFill>
                <a:blip r:embed="rId52"/>
                <a:stretch>
                  <a:fillRect/>
                </a:stretch>
              </p:blipFill>
              <p:spPr>
                <a:xfrm>
                  <a:off x="7453729" y="1571601"/>
                  <a:ext cx="83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7" name="Ink 286">
                  <a:extLst>
                    <a:ext uri="{FF2B5EF4-FFF2-40B4-BE49-F238E27FC236}">
                      <a16:creationId xmlns:a16="http://schemas.microsoft.com/office/drawing/2014/main" id="{97E50B7E-072C-ADCB-36F4-696A15E2D8D8}"/>
                    </a:ext>
                  </a:extLst>
                </p14:cNvPr>
                <p14:cNvContentPartPr/>
                <p14:nvPr/>
              </p14:nvContentPartPr>
              <p14:xfrm>
                <a:off x="7529689" y="1577001"/>
                <a:ext cx="27000" cy="41040"/>
              </p14:xfrm>
            </p:contentPart>
          </mc:Choice>
          <mc:Fallback xmlns="">
            <p:pic>
              <p:nvPicPr>
                <p:cNvPr id="83" name="Ink 82">
                  <a:extLst>
                    <a:ext uri="{FF2B5EF4-FFF2-40B4-BE49-F238E27FC236}">
                      <a16:creationId xmlns:a16="http://schemas.microsoft.com/office/drawing/2014/main" id="{A098D221-DA4B-D24C-6A59-F1953B023FF4}"/>
                    </a:ext>
                  </a:extLst>
                </p:cNvPr>
                <p:cNvPicPr/>
                <p:nvPr/>
              </p:nvPicPr>
              <p:blipFill>
                <a:blip r:embed="rId54"/>
                <a:stretch>
                  <a:fillRect/>
                </a:stretch>
              </p:blipFill>
              <p:spPr>
                <a:xfrm>
                  <a:off x="7525369" y="1572681"/>
                  <a:ext cx="3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8" name="Ink 287">
                  <a:extLst>
                    <a:ext uri="{FF2B5EF4-FFF2-40B4-BE49-F238E27FC236}">
                      <a16:creationId xmlns:a16="http://schemas.microsoft.com/office/drawing/2014/main" id="{A9ED21D0-C79B-5B11-1FB6-D601B6491491}"/>
                    </a:ext>
                  </a:extLst>
                </p14:cNvPr>
                <p14:cNvContentPartPr/>
                <p14:nvPr/>
              </p14:nvContentPartPr>
              <p14:xfrm>
                <a:off x="7512574" y="1572531"/>
                <a:ext cx="360" cy="360"/>
              </p14:xfrm>
            </p:contentPart>
          </mc:Choice>
          <mc:Fallback xmlns="">
            <p:pic>
              <p:nvPicPr>
                <p:cNvPr id="84" name="Ink 83">
                  <a:extLst>
                    <a:ext uri="{FF2B5EF4-FFF2-40B4-BE49-F238E27FC236}">
                      <a16:creationId xmlns:a16="http://schemas.microsoft.com/office/drawing/2014/main" id="{B2DFE403-D699-2030-9E9D-3868FC0CAD0D}"/>
                    </a:ext>
                  </a:extLst>
                </p:cNvPr>
                <p:cNvPicPr/>
                <p:nvPr/>
              </p:nvPicPr>
              <p:blipFill>
                <a:blip r:embed="rId15"/>
                <a:stretch>
                  <a:fillRect/>
                </a:stretch>
              </p:blipFill>
              <p:spPr>
                <a:xfrm>
                  <a:off x="7508254" y="1568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9" name="Ink 288">
                  <a:extLst>
                    <a:ext uri="{FF2B5EF4-FFF2-40B4-BE49-F238E27FC236}">
                      <a16:creationId xmlns:a16="http://schemas.microsoft.com/office/drawing/2014/main" id="{72C1B54C-EE9A-3DCF-C586-7AA833B7095A}"/>
                    </a:ext>
                  </a:extLst>
                </p14:cNvPr>
                <p14:cNvContentPartPr/>
                <p14:nvPr/>
              </p14:nvContentPartPr>
              <p14:xfrm>
                <a:off x="7478734" y="1525011"/>
                <a:ext cx="70200" cy="13680"/>
              </p14:xfrm>
            </p:contentPart>
          </mc:Choice>
          <mc:Fallback xmlns="">
            <p:pic>
              <p:nvPicPr>
                <p:cNvPr id="86" name="Ink 85">
                  <a:extLst>
                    <a:ext uri="{FF2B5EF4-FFF2-40B4-BE49-F238E27FC236}">
                      <a16:creationId xmlns:a16="http://schemas.microsoft.com/office/drawing/2014/main" id="{5A07B32E-BA8D-A107-FB22-E9BB55913615}"/>
                    </a:ext>
                  </a:extLst>
                </p:cNvPr>
                <p:cNvPicPr/>
                <p:nvPr/>
              </p:nvPicPr>
              <p:blipFill>
                <a:blip r:embed="rId57"/>
                <a:stretch>
                  <a:fillRect/>
                </a:stretch>
              </p:blipFill>
              <p:spPr>
                <a:xfrm>
                  <a:off x="7474414" y="1520691"/>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0" name="Ink 289">
                  <a:extLst>
                    <a:ext uri="{FF2B5EF4-FFF2-40B4-BE49-F238E27FC236}">
                      <a16:creationId xmlns:a16="http://schemas.microsoft.com/office/drawing/2014/main" id="{F400F3E3-FE29-90DF-8B1D-893764D4D1AB}"/>
                    </a:ext>
                  </a:extLst>
                </p14:cNvPr>
                <p14:cNvContentPartPr/>
                <p14:nvPr/>
              </p14:nvContentPartPr>
              <p14:xfrm>
                <a:off x="7492054" y="1517451"/>
                <a:ext cx="55800" cy="16560"/>
              </p14:xfrm>
            </p:contentPart>
          </mc:Choice>
          <mc:Fallback xmlns="">
            <p:pic>
              <p:nvPicPr>
                <p:cNvPr id="87" name="Ink 86">
                  <a:extLst>
                    <a:ext uri="{FF2B5EF4-FFF2-40B4-BE49-F238E27FC236}">
                      <a16:creationId xmlns:a16="http://schemas.microsoft.com/office/drawing/2014/main" id="{C39D8B75-5094-1593-01DA-5EFBF02D6BBA}"/>
                    </a:ext>
                  </a:extLst>
                </p:cNvPr>
                <p:cNvPicPr/>
                <p:nvPr/>
              </p:nvPicPr>
              <p:blipFill>
                <a:blip r:embed="rId59"/>
                <a:stretch>
                  <a:fillRect/>
                </a:stretch>
              </p:blipFill>
              <p:spPr>
                <a:xfrm>
                  <a:off x="7487734" y="1513131"/>
                  <a:ext cx="64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1" name="Ink 290">
                  <a:extLst>
                    <a:ext uri="{FF2B5EF4-FFF2-40B4-BE49-F238E27FC236}">
                      <a16:creationId xmlns:a16="http://schemas.microsoft.com/office/drawing/2014/main" id="{1031FE2A-BCB1-27E7-D357-8A09AD5E2377}"/>
                    </a:ext>
                  </a:extLst>
                </p14:cNvPr>
                <p14:cNvContentPartPr/>
                <p14:nvPr/>
              </p14:nvContentPartPr>
              <p14:xfrm>
                <a:off x="7746574" y="1339971"/>
                <a:ext cx="91080" cy="250920"/>
              </p14:xfrm>
            </p:contentPart>
          </mc:Choice>
          <mc:Fallback xmlns="">
            <p:pic>
              <p:nvPicPr>
                <p:cNvPr id="88" name="Ink 87">
                  <a:extLst>
                    <a:ext uri="{FF2B5EF4-FFF2-40B4-BE49-F238E27FC236}">
                      <a16:creationId xmlns:a16="http://schemas.microsoft.com/office/drawing/2014/main" id="{FFE57121-40FE-0F66-AB6E-C21DE409815B}"/>
                    </a:ext>
                  </a:extLst>
                </p:cNvPr>
                <p:cNvPicPr/>
                <p:nvPr/>
              </p:nvPicPr>
              <p:blipFill>
                <a:blip r:embed="rId61"/>
                <a:stretch>
                  <a:fillRect/>
                </a:stretch>
              </p:blipFill>
              <p:spPr>
                <a:xfrm>
                  <a:off x="7742254" y="1335651"/>
                  <a:ext cx="99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2" name="Ink 291">
                  <a:extLst>
                    <a:ext uri="{FF2B5EF4-FFF2-40B4-BE49-F238E27FC236}">
                      <a16:creationId xmlns:a16="http://schemas.microsoft.com/office/drawing/2014/main" id="{98FB4CA6-38C7-4573-CBF7-92B4F880A78D}"/>
                    </a:ext>
                  </a:extLst>
                </p14:cNvPr>
                <p14:cNvContentPartPr/>
                <p14:nvPr/>
              </p14:nvContentPartPr>
              <p14:xfrm>
                <a:off x="7714174" y="1272291"/>
                <a:ext cx="55440" cy="125280"/>
              </p14:xfrm>
            </p:contentPart>
          </mc:Choice>
          <mc:Fallback xmlns="">
            <p:pic>
              <p:nvPicPr>
                <p:cNvPr id="89" name="Ink 88">
                  <a:extLst>
                    <a:ext uri="{FF2B5EF4-FFF2-40B4-BE49-F238E27FC236}">
                      <a16:creationId xmlns:a16="http://schemas.microsoft.com/office/drawing/2014/main" id="{FED04136-C1F0-8C90-A420-28232505AA61}"/>
                    </a:ext>
                  </a:extLst>
                </p:cNvPr>
                <p:cNvPicPr/>
                <p:nvPr/>
              </p:nvPicPr>
              <p:blipFill>
                <a:blip r:embed="rId63"/>
                <a:stretch>
                  <a:fillRect/>
                </a:stretch>
              </p:blipFill>
              <p:spPr>
                <a:xfrm>
                  <a:off x="7709854" y="1267971"/>
                  <a:ext cx="64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3" name="Ink 292">
                  <a:extLst>
                    <a:ext uri="{FF2B5EF4-FFF2-40B4-BE49-F238E27FC236}">
                      <a16:creationId xmlns:a16="http://schemas.microsoft.com/office/drawing/2014/main" id="{7E1AC918-0BB7-82EA-59DB-91A2725E1869}"/>
                    </a:ext>
                  </a:extLst>
                </p14:cNvPr>
                <p14:cNvContentPartPr/>
                <p14:nvPr/>
              </p14:nvContentPartPr>
              <p14:xfrm>
                <a:off x="7515094" y="1226931"/>
                <a:ext cx="208080" cy="163440"/>
              </p14:xfrm>
            </p:contentPart>
          </mc:Choice>
          <mc:Fallback xmlns="">
            <p:pic>
              <p:nvPicPr>
                <p:cNvPr id="90" name="Ink 89">
                  <a:extLst>
                    <a:ext uri="{FF2B5EF4-FFF2-40B4-BE49-F238E27FC236}">
                      <a16:creationId xmlns:a16="http://schemas.microsoft.com/office/drawing/2014/main" id="{E3AFF021-ECE6-23DD-FF1D-C86911F9946B}"/>
                    </a:ext>
                  </a:extLst>
                </p:cNvPr>
                <p:cNvPicPr/>
                <p:nvPr/>
              </p:nvPicPr>
              <p:blipFill>
                <a:blip r:embed="rId65"/>
                <a:stretch>
                  <a:fillRect/>
                </a:stretch>
              </p:blipFill>
              <p:spPr>
                <a:xfrm>
                  <a:off x="7510774" y="1222611"/>
                  <a:ext cx="216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94" name="Ink 293">
                  <a:extLst>
                    <a:ext uri="{FF2B5EF4-FFF2-40B4-BE49-F238E27FC236}">
                      <a16:creationId xmlns:a16="http://schemas.microsoft.com/office/drawing/2014/main" id="{815131EB-C5F4-1C79-CAE0-AE2C6D21B14F}"/>
                    </a:ext>
                  </a:extLst>
                </p14:cNvPr>
                <p14:cNvContentPartPr/>
                <p14:nvPr/>
              </p14:nvContentPartPr>
              <p14:xfrm>
                <a:off x="7625974" y="1223331"/>
                <a:ext cx="119880" cy="95400"/>
              </p14:xfrm>
            </p:contentPart>
          </mc:Choice>
          <mc:Fallback xmlns="">
            <p:pic>
              <p:nvPicPr>
                <p:cNvPr id="91" name="Ink 90">
                  <a:extLst>
                    <a:ext uri="{FF2B5EF4-FFF2-40B4-BE49-F238E27FC236}">
                      <a16:creationId xmlns:a16="http://schemas.microsoft.com/office/drawing/2014/main" id="{7FF85DE3-C223-0AAC-BB13-D87A74D488A2}"/>
                    </a:ext>
                  </a:extLst>
                </p:cNvPr>
                <p:cNvPicPr/>
                <p:nvPr/>
              </p:nvPicPr>
              <p:blipFill>
                <a:blip r:embed="rId67"/>
                <a:stretch>
                  <a:fillRect/>
                </a:stretch>
              </p:blipFill>
              <p:spPr>
                <a:xfrm>
                  <a:off x="7621654" y="1219011"/>
                  <a:ext cx="128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95" name="Ink 294">
                  <a:extLst>
                    <a:ext uri="{FF2B5EF4-FFF2-40B4-BE49-F238E27FC236}">
                      <a16:creationId xmlns:a16="http://schemas.microsoft.com/office/drawing/2014/main" id="{75FDAB48-0044-F808-5D6A-ED149A1E2479}"/>
                    </a:ext>
                  </a:extLst>
                </p14:cNvPr>
                <p14:cNvContentPartPr/>
                <p14:nvPr/>
              </p14:nvContentPartPr>
              <p14:xfrm>
                <a:off x="7337254" y="1252491"/>
                <a:ext cx="195480" cy="371880"/>
              </p14:xfrm>
            </p:contentPart>
          </mc:Choice>
          <mc:Fallback xmlns="">
            <p:pic>
              <p:nvPicPr>
                <p:cNvPr id="92" name="Ink 91">
                  <a:extLst>
                    <a:ext uri="{FF2B5EF4-FFF2-40B4-BE49-F238E27FC236}">
                      <a16:creationId xmlns:a16="http://schemas.microsoft.com/office/drawing/2014/main" id="{1E9F2AAF-5A04-55DF-EDC4-D04C7017A929}"/>
                    </a:ext>
                  </a:extLst>
                </p:cNvPr>
                <p:cNvPicPr/>
                <p:nvPr/>
              </p:nvPicPr>
              <p:blipFill>
                <a:blip r:embed="rId69"/>
                <a:stretch>
                  <a:fillRect/>
                </a:stretch>
              </p:blipFill>
              <p:spPr>
                <a:xfrm>
                  <a:off x="7332934" y="1248171"/>
                  <a:ext cx="2041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6" name="Ink 295">
                  <a:extLst>
                    <a:ext uri="{FF2B5EF4-FFF2-40B4-BE49-F238E27FC236}">
                      <a16:creationId xmlns:a16="http://schemas.microsoft.com/office/drawing/2014/main" id="{AFD3C183-8A25-9061-BF55-6D8FFFB56D16}"/>
                    </a:ext>
                  </a:extLst>
                </p14:cNvPr>
                <p14:cNvContentPartPr/>
                <p14:nvPr/>
              </p14:nvContentPartPr>
              <p14:xfrm>
                <a:off x="7334014" y="1311891"/>
                <a:ext cx="64440" cy="248400"/>
              </p14:xfrm>
            </p:contentPart>
          </mc:Choice>
          <mc:Fallback xmlns="">
            <p:pic>
              <p:nvPicPr>
                <p:cNvPr id="93" name="Ink 92">
                  <a:extLst>
                    <a:ext uri="{FF2B5EF4-FFF2-40B4-BE49-F238E27FC236}">
                      <a16:creationId xmlns:a16="http://schemas.microsoft.com/office/drawing/2014/main" id="{CA5819DA-D333-39A6-4635-5FEAD91E8044}"/>
                    </a:ext>
                  </a:extLst>
                </p:cNvPr>
                <p:cNvPicPr/>
                <p:nvPr/>
              </p:nvPicPr>
              <p:blipFill>
                <a:blip r:embed="rId71"/>
                <a:stretch>
                  <a:fillRect/>
                </a:stretch>
              </p:blipFill>
              <p:spPr>
                <a:xfrm>
                  <a:off x="7329694" y="1307571"/>
                  <a:ext cx="73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97" name="Ink 296">
                  <a:extLst>
                    <a:ext uri="{FF2B5EF4-FFF2-40B4-BE49-F238E27FC236}">
                      <a16:creationId xmlns:a16="http://schemas.microsoft.com/office/drawing/2014/main" id="{DED20D08-4D6C-4809-783E-CB8A9E617151}"/>
                    </a:ext>
                  </a:extLst>
                </p14:cNvPr>
                <p14:cNvContentPartPr/>
                <p14:nvPr/>
              </p14:nvContentPartPr>
              <p14:xfrm>
                <a:off x="7497199" y="1919001"/>
                <a:ext cx="183960" cy="34560"/>
              </p14:xfrm>
            </p:contentPart>
          </mc:Choice>
          <mc:Fallback xmlns="">
            <p:pic>
              <p:nvPicPr>
                <p:cNvPr id="94" name="Ink 93">
                  <a:extLst>
                    <a:ext uri="{FF2B5EF4-FFF2-40B4-BE49-F238E27FC236}">
                      <a16:creationId xmlns:a16="http://schemas.microsoft.com/office/drawing/2014/main" id="{6804077E-88E8-3C55-96FC-4A8DC87AA32F}"/>
                    </a:ext>
                  </a:extLst>
                </p:cNvPr>
                <p:cNvPicPr/>
                <p:nvPr/>
              </p:nvPicPr>
              <p:blipFill>
                <a:blip r:embed="rId73"/>
                <a:stretch>
                  <a:fillRect/>
                </a:stretch>
              </p:blipFill>
              <p:spPr>
                <a:xfrm>
                  <a:off x="7492879" y="1914681"/>
                  <a:ext cx="192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8" name="Ink 297">
                  <a:extLst>
                    <a:ext uri="{FF2B5EF4-FFF2-40B4-BE49-F238E27FC236}">
                      <a16:creationId xmlns:a16="http://schemas.microsoft.com/office/drawing/2014/main" id="{084A0532-7EEC-4E18-E7FA-0C62C45B1C04}"/>
                    </a:ext>
                  </a:extLst>
                </p14:cNvPr>
                <p14:cNvContentPartPr/>
                <p14:nvPr/>
              </p14:nvContentPartPr>
              <p14:xfrm>
                <a:off x="7755319" y="1294041"/>
                <a:ext cx="46800" cy="78480"/>
              </p14:xfrm>
            </p:contentPart>
          </mc:Choice>
          <mc:Fallback xmlns="">
            <p:pic>
              <p:nvPicPr>
                <p:cNvPr id="95" name="Ink 94">
                  <a:extLst>
                    <a:ext uri="{FF2B5EF4-FFF2-40B4-BE49-F238E27FC236}">
                      <a16:creationId xmlns:a16="http://schemas.microsoft.com/office/drawing/2014/main" id="{D70FDF00-27EB-A48E-002B-8B495E2CDADD}"/>
                    </a:ext>
                  </a:extLst>
                </p:cNvPr>
                <p:cNvPicPr/>
                <p:nvPr/>
              </p:nvPicPr>
              <p:blipFill>
                <a:blip r:embed="rId75"/>
                <a:stretch>
                  <a:fillRect/>
                </a:stretch>
              </p:blipFill>
              <p:spPr>
                <a:xfrm>
                  <a:off x="7750999" y="1289721"/>
                  <a:ext cx="55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9" name="Ink 298">
                  <a:extLst>
                    <a:ext uri="{FF2B5EF4-FFF2-40B4-BE49-F238E27FC236}">
                      <a16:creationId xmlns:a16="http://schemas.microsoft.com/office/drawing/2014/main" id="{BEC894A4-D55E-5277-AC7A-AC961669323E}"/>
                    </a:ext>
                  </a:extLst>
                </p14:cNvPr>
                <p14:cNvContentPartPr/>
                <p14:nvPr/>
              </p14:nvContentPartPr>
              <p14:xfrm>
                <a:off x="7752799" y="1291521"/>
                <a:ext cx="96480" cy="269640"/>
              </p14:xfrm>
            </p:contentPart>
          </mc:Choice>
          <mc:Fallback xmlns="">
            <p:pic>
              <p:nvPicPr>
                <p:cNvPr id="96" name="Ink 95">
                  <a:extLst>
                    <a:ext uri="{FF2B5EF4-FFF2-40B4-BE49-F238E27FC236}">
                      <a16:creationId xmlns:a16="http://schemas.microsoft.com/office/drawing/2014/main" id="{DA6F532A-B0DA-B17F-3E5E-CAC2BDC232BE}"/>
                    </a:ext>
                  </a:extLst>
                </p:cNvPr>
                <p:cNvPicPr/>
                <p:nvPr/>
              </p:nvPicPr>
              <p:blipFill>
                <a:blip r:embed="rId77"/>
                <a:stretch>
                  <a:fillRect/>
                </a:stretch>
              </p:blipFill>
              <p:spPr>
                <a:xfrm>
                  <a:off x="7748479" y="1287201"/>
                  <a:ext cx="1051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0" name="Ink 299">
                  <a:extLst>
                    <a:ext uri="{FF2B5EF4-FFF2-40B4-BE49-F238E27FC236}">
                      <a16:creationId xmlns:a16="http://schemas.microsoft.com/office/drawing/2014/main" id="{65FB5630-47B1-1A48-4298-30C8E83AAED1}"/>
                    </a:ext>
                  </a:extLst>
                </p14:cNvPr>
                <p14:cNvContentPartPr/>
                <p14:nvPr/>
              </p14:nvContentPartPr>
              <p14:xfrm>
                <a:off x="7290979" y="2588871"/>
                <a:ext cx="360" cy="360"/>
              </p14:xfrm>
            </p:contentPart>
          </mc:Choice>
          <mc:Fallback xmlns="">
            <p:pic>
              <p:nvPicPr>
                <p:cNvPr id="97" name="Ink 96">
                  <a:extLst>
                    <a:ext uri="{FF2B5EF4-FFF2-40B4-BE49-F238E27FC236}">
                      <a16:creationId xmlns:a16="http://schemas.microsoft.com/office/drawing/2014/main" id="{3B3AF403-5511-62C4-C431-0447E0902A23}"/>
                    </a:ext>
                  </a:extLst>
                </p:cNvPr>
                <p:cNvPicPr/>
                <p:nvPr/>
              </p:nvPicPr>
              <p:blipFill>
                <a:blip r:embed="rId15"/>
                <a:stretch>
                  <a:fillRect/>
                </a:stretch>
              </p:blipFill>
              <p:spPr>
                <a:xfrm>
                  <a:off x="7286659" y="2584551"/>
                  <a:ext cx="9000" cy="9000"/>
                </a:xfrm>
                <a:prstGeom prst="rect">
                  <a:avLst/>
                </a:prstGeom>
              </p:spPr>
            </p:pic>
          </mc:Fallback>
        </mc:AlternateContent>
        <p:grpSp>
          <p:nvGrpSpPr>
            <p:cNvPr id="301" name="Group 300">
              <a:extLst>
                <a:ext uri="{FF2B5EF4-FFF2-40B4-BE49-F238E27FC236}">
                  <a16:creationId xmlns:a16="http://schemas.microsoft.com/office/drawing/2014/main" id="{B1EE5C84-1DF1-83A6-8E97-B17A778171E0}"/>
                </a:ext>
              </a:extLst>
            </p:cNvPr>
            <p:cNvGrpSpPr/>
            <p:nvPr/>
          </p:nvGrpSpPr>
          <p:grpSpPr>
            <a:xfrm>
              <a:off x="7389553" y="2079922"/>
              <a:ext cx="174960" cy="15480"/>
              <a:chOff x="8546409" y="1319566"/>
              <a:chExt cx="174960" cy="15480"/>
            </a:xfrm>
          </p:grpSpPr>
          <mc:AlternateContent xmlns:mc="http://schemas.openxmlformats.org/markup-compatibility/2006" xmlns:p14="http://schemas.microsoft.com/office/powerpoint/2010/main">
            <mc:Choice Requires="p14">
              <p:contentPart p14:bwMode="auto" r:id="rId79">
                <p14:nvContentPartPr>
                  <p14:cNvPr id="347" name="Ink 346">
                    <a:extLst>
                      <a:ext uri="{FF2B5EF4-FFF2-40B4-BE49-F238E27FC236}">
                        <a16:creationId xmlns:a16="http://schemas.microsoft.com/office/drawing/2014/main" id="{381EFC80-8B60-09F3-5743-EAD04ACD7EFA}"/>
                      </a:ext>
                    </a:extLst>
                  </p14:cNvPr>
                  <p14:cNvContentPartPr/>
                  <p14:nvPr/>
                </p14:nvContentPartPr>
                <p14:xfrm>
                  <a:off x="8546409" y="1325326"/>
                  <a:ext cx="360" cy="360"/>
                </p14:xfrm>
              </p:contentPart>
            </mc:Choice>
            <mc:Fallback xmlns="">
              <p:pic>
                <p:nvPicPr>
                  <p:cNvPr id="136" name="Ink 135">
                    <a:extLst>
                      <a:ext uri="{FF2B5EF4-FFF2-40B4-BE49-F238E27FC236}">
                        <a16:creationId xmlns:a16="http://schemas.microsoft.com/office/drawing/2014/main" id="{B8713FC1-7424-7A18-B48A-EF9E8F1AAB4D}"/>
                      </a:ext>
                    </a:extLst>
                  </p:cNvPr>
                  <p:cNvPicPr/>
                  <p:nvPr/>
                </p:nvPicPr>
                <p:blipFill>
                  <a:blip r:embed="rId15"/>
                  <a:stretch>
                    <a:fillRect/>
                  </a:stretch>
                </p:blipFill>
                <p:spPr>
                  <a:xfrm>
                    <a:off x="8542089" y="13210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8" name="Ink 347">
                    <a:extLst>
                      <a:ext uri="{FF2B5EF4-FFF2-40B4-BE49-F238E27FC236}">
                        <a16:creationId xmlns:a16="http://schemas.microsoft.com/office/drawing/2014/main" id="{EE69BB6C-A2A0-67D7-CAA1-3E594E15D6D2}"/>
                      </a:ext>
                    </a:extLst>
                  </p14:cNvPr>
                  <p14:cNvContentPartPr/>
                  <p14:nvPr/>
                </p14:nvContentPartPr>
                <p14:xfrm>
                  <a:off x="8547849" y="1319566"/>
                  <a:ext cx="173520" cy="15480"/>
                </p14:xfrm>
              </p:contentPart>
            </mc:Choice>
            <mc:Fallback xmlns="">
              <p:pic>
                <p:nvPicPr>
                  <p:cNvPr id="137" name="Ink 136">
                    <a:extLst>
                      <a:ext uri="{FF2B5EF4-FFF2-40B4-BE49-F238E27FC236}">
                        <a16:creationId xmlns:a16="http://schemas.microsoft.com/office/drawing/2014/main" id="{33344095-C660-68A2-B35D-10B91E557D1F}"/>
                      </a:ext>
                    </a:extLst>
                  </p:cNvPr>
                  <p:cNvPicPr/>
                  <p:nvPr/>
                </p:nvPicPr>
                <p:blipFill>
                  <a:blip r:embed="rId81"/>
                  <a:stretch>
                    <a:fillRect/>
                  </a:stretch>
                </p:blipFill>
                <p:spPr>
                  <a:xfrm>
                    <a:off x="8543529" y="1315246"/>
                    <a:ext cx="18216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302" name="Ink 301">
                  <a:extLst>
                    <a:ext uri="{FF2B5EF4-FFF2-40B4-BE49-F238E27FC236}">
                      <a16:creationId xmlns:a16="http://schemas.microsoft.com/office/drawing/2014/main" id="{42EA4172-900A-9B64-5E74-AE3484D042BF}"/>
                    </a:ext>
                  </a:extLst>
                </p14:cNvPr>
                <p14:cNvContentPartPr/>
                <p14:nvPr/>
              </p14:nvContentPartPr>
              <p14:xfrm>
                <a:off x="7682233" y="2078842"/>
                <a:ext cx="136800" cy="13320"/>
              </p14:xfrm>
            </p:contentPart>
          </mc:Choice>
          <mc:Fallback xmlns="">
            <p:pic>
              <p:nvPicPr>
                <p:cNvPr id="99" name="Ink 98">
                  <a:extLst>
                    <a:ext uri="{FF2B5EF4-FFF2-40B4-BE49-F238E27FC236}">
                      <a16:creationId xmlns:a16="http://schemas.microsoft.com/office/drawing/2014/main" id="{F9211D9B-7E3D-1B1B-24E8-E49C064AB479}"/>
                    </a:ext>
                  </a:extLst>
                </p:cNvPr>
                <p:cNvPicPr/>
                <p:nvPr/>
              </p:nvPicPr>
              <p:blipFill>
                <a:blip r:embed="rId83"/>
                <a:stretch>
                  <a:fillRect/>
                </a:stretch>
              </p:blipFill>
              <p:spPr>
                <a:xfrm>
                  <a:off x="7677913" y="2074522"/>
                  <a:ext cx="145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03" name="Ink 302">
                  <a:extLst>
                    <a:ext uri="{FF2B5EF4-FFF2-40B4-BE49-F238E27FC236}">
                      <a16:creationId xmlns:a16="http://schemas.microsoft.com/office/drawing/2014/main" id="{016B1DCD-6B0A-8B7F-5EDA-8F93F2F144D9}"/>
                    </a:ext>
                  </a:extLst>
                </p14:cNvPr>
                <p14:cNvContentPartPr/>
                <p14:nvPr/>
              </p14:nvContentPartPr>
              <p14:xfrm>
                <a:off x="7273742" y="4844441"/>
                <a:ext cx="45719" cy="360"/>
              </p14:xfrm>
            </p:contentPart>
          </mc:Choice>
          <mc:Fallback xmlns="">
            <p:pic>
              <p:nvPicPr>
                <p:cNvPr id="100" name="Ink 99">
                  <a:extLst>
                    <a:ext uri="{FF2B5EF4-FFF2-40B4-BE49-F238E27FC236}">
                      <a16:creationId xmlns:a16="http://schemas.microsoft.com/office/drawing/2014/main" id="{9394B929-2E68-549E-A3E4-526BB752682D}"/>
                    </a:ext>
                  </a:extLst>
                </p:cNvPr>
                <p:cNvPicPr/>
                <p:nvPr/>
              </p:nvPicPr>
              <p:blipFill>
                <a:blip r:embed="rId15"/>
                <a:stretch>
                  <a:fillRect/>
                </a:stretch>
              </p:blipFill>
              <p:spPr>
                <a:xfrm>
                  <a:off x="6725114" y="4840121"/>
                  <a:ext cx="1142975"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4" name="Ink 303">
                  <a:extLst>
                    <a:ext uri="{FF2B5EF4-FFF2-40B4-BE49-F238E27FC236}">
                      <a16:creationId xmlns:a16="http://schemas.microsoft.com/office/drawing/2014/main" id="{2BB0D904-A759-8045-83E6-DE49506C0FB2}"/>
                    </a:ext>
                  </a:extLst>
                </p14:cNvPr>
                <p14:cNvContentPartPr/>
                <p14:nvPr/>
              </p14:nvContentPartPr>
              <p14:xfrm>
                <a:off x="7712070" y="4924839"/>
                <a:ext cx="17640" cy="134640"/>
              </p14:xfrm>
            </p:contentPart>
          </mc:Choice>
          <mc:Fallback xmlns="">
            <p:pic>
              <p:nvPicPr>
                <p:cNvPr id="101" name="Ink 100">
                  <a:extLst>
                    <a:ext uri="{FF2B5EF4-FFF2-40B4-BE49-F238E27FC236}">
                      <a16:creationId xmlns:a16="http://schemas.microsoft.com/office/drawing/2014/main" id="{2EC39F41-81DF-D2F1-EED7-7C9DB8F67BD4}"/>
                    </a:ext>
                  </a:extLst>
                </p:cNvPr>
                <p:cNvPicPr/>
                <p:nvPr/>
              </p:nvPicPr>
              <p:blipFill>
                <a:blip r:embed="rId86"/>
                <a:stretch>
                  <a:fillRect/>
                </a:stretch>
              </p:blipFill>
              <p:spPr>
                <a:xfrm>
                  <a:off x="7707750" y="4920519"/>
                  <a:ext cx="26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5" name="Ink 304">
                  <a:extLst>
                    <a:ext uri="{FF2B5EF4-FFF2-40B4-BE49-F238E27FC236}">
                      <a16:creationId xmlns:a16="http://schemas.microsoft.com/office/drawing/2014/main" id="{B2AA4509-4D9A-D1A1-B67C-F15A6509E6AC}"/>
                    </a:ext>
                  </a:extLst>
                </p14:cNvPr>
                <p14:cNvContentPartPr/>
                <p14:nvPr/>
              </p14:nvContentPartPr>
              <p14:xfrm>
                <a:off x="7834110" y="4923039"/>
                <a:ext cx="23400" cy="111960"/>
              </p14:xfrm>
            </p:contentPart>
          </mc:Choice>
          <mc:Fallback xmlns="">
            <p:pic>
              <p:nvPicPr>
                <p:cNvPr id="102" name="Ink 101">
                  <a:extLst>
                    <a:ext uri="{FF2B5EF4-FFF2-40B4-BE49-F238E27FC236}">
                      <a16:creationId xmlns:a16="http://schemas.microsoft.com/office/drawing/2014/main" id="{DD40390C-963B-5042-8263-CBAEF17F95F8}"/>
                    </a:ext>
                  </a:extLst>
                </p:cNvPr>
                <p:cNvPicPr/>
                <p:nvPr/>
              </p:nvPicPr>
              <p:blipFill>
                <a:blip r:embed="rId88"/>
                <a:stretch>
                  <a:fillRect/>
                </a:stretch>
              </p:blipFill>
              <p:spPr>
                <a:xfrm>
                  <a:off x="7829790" y="4918719"/>
                  <a:ext cx="32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6" name="Ink 305">
                  <a:extLst>
                    <a:ext uri="{FF2B5EF4-FFF2-40B4-BE49-F238E27FC236}">
                      <a16:creationId xmlns:a16="http://schemas.microsoft.com/office/drawing/2014/main" id="{2C60C183-F593-C7FB-8120-99A146C7B289}"/>
                    </a:ext>
                  </a:extLst>
                </p14:cNvPr>
                <p14:cNvContentPartPr/>
                <p14:nvPr/>
              </p14:nvContentPartPr>
              <p14:xfrm>
                <a:off x="7293750" y="4932399"/>
                <a:ext cx="21600" cy="118080"/>
              </p14:xfrm>
            </p:contentPart>
          </mc:Choice>
          <mc:Fallback xmlns="">
            <p:pic>
              <p:nvPicPr>
                <p:cNvPr id="103" name="Ink 102">
                  <a:extLst>
                    <a:ext uri="{FF2B5EF4-FFF2-40B4-BE49-F238E27FC236}">
                      <a16:creationId xmlns:a16="http://schemas.microsoft.com/office/drawing/2014/main" id="{301D82E1-EA5F-773D-38C2-FFB5858C4628}"/>
                    </a:ext>
                  </a:extLst>
                </p:cNvPr>
                <p:cNvPicPr/>
                <p:nvPr/>
              </p:nvPicPr>
              <p:blipFill>
                <a:blip r:embed="rId90"/>
                <a:stretch>
                  <a:fillRect/>
                </a:stretch>
              </p:blipFill>
              <p:spPr>
                <a:xfrm>
                  <a:off x="7289430" y="4928079"/>
                  <a:ext cx="30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7" name="Ink 306">
                  <a:extLst>
                    <a:ext uri="{FF2B5EF4-FFF2-40B4-BE49-F238E27FC236}">
                      <a16:creationId xmlns:a16="http://schemas.microsoft.com/office/drawing/2014/main" id="{9563522D-A0F4-0EEC-8802-CBE37F8B078D}"/>
                    </a:ext>
                  </a:extLst>
                </p14:cNvPr>
                <p14:cNvContentPartPr/>
                <p14:nvPr/>
              </p14:nvContentPartPr>
              <p14:xfrm>
                <a:off x="7404630" y="4921959"/>
                <a:ext cx="11160" cy="104760"/>
              </p14:xfrm>
            </p:contentPart>
          </mc:Choice>
          <mc:Fallback xmlns="">
            <p:pic>
              <p:nvPicPr>
                <p:cNvPr id="104" name="Ink 103">
                  <a:extLst>
                    <a:ext uri="{FF2B5EF4-FFF2-40B4-BE49-F238E27FC236}">
                      <a16:creationId xmlns:a16="http://schemas.microsoft.com/office/drawing/2014/main" id="{BEC4E7D6-BCBC-6C1C-BBE1-CA83E13F87F4}"/>
                    </a:ext>
                  </a:extLst>
                </p:cNvPr>
                <p:cNvPicPr/>
                <p:nvPr/>
              </p:nvPicPr>
              <p:blipFill>
                <a:blip r:embed="rId92"/>
                <a:stretch>
                  <a:fillRect/>
                </a:stretch>
              </p:blipFill>
              <p:spPr>
                <a:xfrm>
                  <a:off x="7400310" y="4917639"/>
                  <a:ext cx="19800" cy="113400"/>
                </a:xfrm>
                <a:prstGeom prst="rect">
                  <a:avLst/>
                </a:prstGeom>
              </p:spPr>
            </p:pic>
          </mc:Fallback>
        </mc:AlternateContent>
        <p:grpSp>
          <p:nvGrpSpPr>
            <p:cNvPr id="308" name="Group 307">
              <a:extLst>
                <a:ext uri="{FF2B5EF4-FFF2-40B4-BE49-F238E27FC236}">
                  <a16:creationId xmlns:a16="http://schemas.microsoft.com/office/drawing/2014/main" id="{97148366-E0BF-E208-6A3D-ED4A6AD43632}"/>
                </a:ext>
              </a:extLst>
            </p:cNvPr>
            <p:cNvGrpSpPr/>
            <p:nvPr/>
          </p:nvGrpSpPr>
          <p:grpSpPr>
            <a:xfrm>
              <a:off x="7269664" y="2574216"/>
              <a:ext cx="26280" cy="20160"/>
              <a:chOff x="8426520" y="1813860"/>
              <a:chExt cx="26280" cy="20160"/>
            </a:xfrm>
          </p:grpSpPr>
          <mc:AlternateContent xmlns:mc="http://schemas.openxmlformats.org/markup-compatibility/2006" xmlns:p14="http://schemas.microsoft.com/office/powerpoint/2010/main">
            <mc:Choice Requires="p14">
              <p:contentPart p14:bwMode="auto" r:id="rId93">
                <p14:nvContentPartPr>
                  <p14:cNvPr id="345" name="Ink 344">
                    <a:extLst>
                      <a:ext uri="{FF2B5EF4-FFF2-40B4-BE49-F238E27FC236}">
                        <a16:creationId xmlns:a16="http://schemas.microsoft.com/office/drawing/2014/main" id="{26C05950-ED6C-6C17-9878-5D67E3831821}"/>
                      </a:ext>
                    </a:extLst>
                  </p14:cNvPr>
                  <p14:cNvContentPartPr/>
                  <p14:nvPr/>
                </p14:nvContentPartPr>
                <p14:xfrm>
                  <a:off x="8430840" y="1826820"/>
                  <a:ext cx="360" cy="360"/>
                </p14:xfrm>
              </p:contentPart>
            </mc:Choice>
            <mc:Fallback xmlns="">
              <p:pic>
                <p:nvPicPr>
                  <p:cNvPr id="134" name="Ink 133">
                    <a:extLst>
                      <a:ext uri="{FF2B5EF4-FFF2-40B4-BE49-F238E27FC236}">
                        <a16:creationId xmlns:a16="http://schemas.microsoft.com/office/drawing/2014/main" id="{8465862D-1DDB-7B7E-FC52-BB84BC5C10BD}"/>
                      </a:ext>
                    </a:extLst>
                  </p:cNvPr>
                  <p:cNvPicPr/>
                  <p:nvPr/>
                </p:nvPicPr>
                <p:blipFill>
                  <a:blip r:embed="rId15"/>
                  <a:stretch>
                    <a:fillRect/>
                  </a:stretch>
                </p:blipFill>
                <p:spPr>
                  <a:xfrm>
                    <a:off x="8426520" y="1822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46" name="Ink 345">
                    <a:extLst>
                      <a:ext uri="{FF2B5EF4-FFF2-40B4-BE49-F238E27FC236}">
                        <a16:creationId xmlns:a16="http://schemas.microsoft.com/office/drawing/2014/main" id="{A89D842F-2A2A-1C47-2726-C295645B02DE}"/>
                      </a:ext>
                    </a:extLst>
                  </p14:cNvPr>
                  <p14:cNvContentPartPr/>
                  <p14:nvPr/>
                </p14:nvContentPartPr>
                <p14:xfrm>
                  <a:off x="8426520" y="1813860"/>
                  <a:ext cx="26280" cy="20160"/>
                </p14:xfrm>
              </p:contentPart>
            </mc:Choice>
            <mc:Fallback xmlns="">
              <p:pic>
                <p:nvPicPr>
                  <p:cNvPr id="135" name="Ink 134">
                    <a:extLst>
                      <a:ext uri="{FF2B5EF4-FFF2-40B4-BE49-F238E27FC236}">
                        <a16:creationId xmlns:a16="http://schemas.microsoft.com/office/drawing/2014/main" id="{6A7D7234-4108-A6EB-492D-009651A607AD}"/>
                      </a:ext>
                    </a:extLst>
                  </p:cNvPr>
                  <p:cNvPicPr/>
                  <p:nvPr/>
                </p:nvPicPr>
                <p:blipFill>
                  <a:blip r:embed="rId95"/>
                  <a:stretch>
                    <a:fillRect/>
                  </a:stretch>
                </p:blipFill>
                <p:spPr>
                  <a:xfrm>
                    <a:off x="8422200" y="1809540"/>
                    <a:ext cx="3492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309" name="Ink 308">
                  <a:extLst>
                    <a:ext uri="{FF2B5EF4-FFF2-40B4-BE49-F238E27FC236}">
                      <a16:creationId xmlns:a16="http://schemas.microsoft.com/office/drawing/2014/main" id="{319E3705-6789-E311-9735-375B1D9B3D14}"/>
                    </a:ext>
                  </a:extLst>
                </p14:cNvPr>
                <p14:cNvContentPartPr/>
                <p14:nvPr/>
              </p14:nvContentPartPr>
              <p14:xfrm>
                <a:off x="7874104" y="2569896"/>
                <a:ext cx="26280" cy="22680"/>
              </p14:xfrm>
            </p:contentPart>
          </mc:Choice>
          <mc:Fallback xmlns="">
            <p:pic>
              <p:nvPicPr>
                <p:cNvPr id="108" name="Ink 107">
                  <a:extLst>
                    <a:ext uri="{FF2B5EF4-FFF2-40B4-BE49-F238E27FC236}">
                      <a16:creationId xmlns:a16="http://schemas.microsoft.com/office/drawing/2014/main" id="{2ADAA8C5-5417-8CD0-1C75-0671682046B8}"/>
                    </a:ext>
                  </a:extLst>
                </p:cNvPr>
                <p:cNvPicPr/>
                <p:nvPr/>
              </p:nvPicPr>
              <p:blipFill>
                <a:blip r:embed="rId97"/>
                <a:stretch>
                  <a:fillRect/>
                </a:stretch>
              </p:blipFill>
              <p:spPr>
                <a:xfrm>
                  <a:off x="7869784" y="2565576"/>
                  <a:ext cx="34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0" name="Ink 309">
                  <a:extLst>
                    <a:ext uri="{FF2B5EF4-FFF2-40B4-BE49-F238E27FC236}">
                      <a16:creationId xmlns:a16="http://schemas.microsoft.com/office/drawing/2014/main" id="{79789173-0F46-E853-0484-02DE323BE0FF}"/>
                    </a:ext>
                  </a:extLst>
                </p14:cNvPr>
                <p14:cNvContentPartPr/>
                <p14:nvPr/>
              </p14:nvContentPartPr>
              <p14:xfrm>
                <a:off x="7625959" y="1594476"/>
                <a:ext cx="29520" cy="52200"/>
              </p14:xfrm>
            </p:contentPart>
          </mc:Choice>
          <mc:Fallback xmlns="">
            <p:pic>
              <p:nvPicPr>
                <p:cNvPr id="109" name="Ink 108">
                  <a:extLst>
                    <a:ext uri="{FF2B5EF4-FFF2-40B4-BE49-F238E27FC236}">
                      <a16:creationId xmlns:a16="http://schemas.microsoft.com/office/drawing/2014/main" id="{5938F631-DAFD-B305-7100-E434B907C4D1}"/>
                    </a:ext>
                  </a:extLst>
                </p:cNvPr>
                <p:cNvPicPr/>
                <p:nvPr/>
              </p:nvPicPr>
              <p:blipFill>
                <a:blip r:embed="rId99"/>
                <a:stretch>
                  <a:fillRect/>
                </a:stretch>
              </p:blipFill>
              <p:spPr>
                <a:xfrm>
                  <a:off x="7621639" y="1590156"/>
                  <a:ext cx="38160" cy="60840"/>
                </a:xfrm>
                <a:prstGeom prst="rect">
                  <a:avLst/>
                </a:prstGeom>
              </p:spPr>
            </p:pic>
          </mc:Fallback>
        </mc:AlternateContent>
        <p:grpSp>
          <p:nvGrpSpPr>
            <p:cNvPr id="311" name="Group 310">
              <a:extLst>
                <a:ext uri="{FF2B5EF4-FFF2-40B4-BE49-F238E27FC236}">
                  <a16:creationId xmlns:a16="http://schemas.microsoft.com/office/drawing/2014/main" id="{7258716C-6415-70A0-9799-CB73DC081710}"/>
                </a:ext>
              </a:extLst>
            </p:cNvPr>
            <p:cNvGrpSpPr/>
            <p:nvPr/>
          </p:nvGrpSpPr>
          <p:grpSpPr>
            <a:xfrm>
              <a:off x="7365694" y="1218291"/>
              <a:ext cx="439290" cy="616470"/>
              <a:chOff x="8522550" y="457935"/>
              <a:chExt cx="439290" cy="616470"/>
            </a:xfrm>
          </p:grpSpPr>
          <mc:AlternateContent xmlns:mc="http://schemas.openxmlformats.org/markup-compatibility/2006" xmlns:p14="http://schemas.microsoft.com/office/powerpoint/2010/main">
            <mc:Choice Requires="p14">
              <p:contentPart p14:bwMode="auto" r:id="rId100">
                <p14:nvContentPartPr>
                  <p14:cNvPr id="324" name="Ink 323">
                    <a:extLst>
                      <a:ext uri="{FF2B5EF4-FFF2-40B4-BE49-F238E27FC236}">
                        <a16:creationId xmlns:a16="http://schemas.microsoft.com/office/drawing/2014/main" id="{E62D50BA-4E41-B60F-52FC-975B85D47018}"/>
                      </a:ext>
                    </a:extLst>
                  </p14:cNvPr>
                  <p14:cNvContentPartPr/>
                  <p14:nvPr/>
                </p14:nvContentPartPr>
                <p14:xfrm>
                  <a:off x="8680065" y="1023285"/>
                  <a:ext cx="133200" cy="13680"/>
                </p14:xfrm>
              </p:contentPart>
            </mc:Choice>
            <mc:Fallback xmlns="">
              <p:pic>
                <p:nvPicPr>
                  <p:cNvPr id="111" name="Ink 110">
                    <a:extLst>
                      <a:ext uri="{FF2B5EF4-FFF2-40B4-BE49-F238E27FC236}">
                        <a16:creationId xmlns:a16="http://schemas.microsoft.com/office/drawing/2014/main" id="{226A11F2-B6A0-92DE-BCB8-C871165F0254}"/>
                      </a:ext>
                    </a:extLst>
                  </p:cNvPr>
                  <p:cNvPicPr/>
                  <p:nvPr/>
                </p:nvPicPr>
                <p:blipFill>
                  <a:blip r:embed="rId101"/>
                  <a:stretch>
                    <a:fillRect/>
                  </a:stretch>
                </p:blipFill>
                <p:spPr>
                  <a:xfrm>
                    <a:off x="8675745" y="1018965"/>
                    <a:ext cx="141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25" name="Ink 324">
                    <a:extLst>
                      <a:ext uri="{FF2B5EF4-FFF2-40B4-BE49-F238E27FC236}">
                        <a16:creationId xmlns:a16="http://schemas.microsoft.com/office/drawing/2014/main" id="{15E5E662-9883-7816-3DAC-C0273DE3DD1F}"/>
                      </a:ext>
                    </a:extLst>
                  </p14:cNvPr>
                  <p14:cNvContentPartPr/>
                  <p14:nvPr/>
                </p14:nvContentPartPr>
                <p14:xfrm>
                  <a:off x="8726145" y="1069365"/>
                  <a:ext cx="36000" cy="5040"/>
                </p14:xfrm>
              </p:contentPart>
            </mc:Choice>
            <mc:Fallback xmlns="">
              <p:pic>
                <p:nvPicPr>
                  <p:cNvPr id="112" name="Ink 111">
                    <a:extLst>
                      <a:ext uri="{FF2B5EF4-FFF2-40B4-BE49-F238E27FC236}">
                        <a16:creationId xmlns:a16="http://schemas.microsoft.com/office/drawing/2014/main" id="{24FDB03A-A690-5AC7-7CD1-AAFD38B19E66}"/>
                      </a:ext>
                    </a:extLst>
                  </p:cNvPr>
                  <p:cNvPicPr/>
                  <p:nvPr/>
                </p:nvPicPr>
                <p:blipFill>
                  <a:blip r:embed="rId103"/>
                  <a:stretch>
                    <a:fillRect/>
                  </a:stretch>
                </p:blipFill>
                <p:spPr>
                  <a:xfrm>
                    <a:off x="8721825" y="1065045"/>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26" name="Ink 325">
                    <a:extLst>
                      <a:ext uri="{FF2B5EF4-FFF2-40B4-BE49-F238E27FC236}">
                        <a16:creationId xmlns:a16="http://schemas.microsoft.com/office/drawing/2014/main" id="{2545244E-FFB3-E8C3-0A6D-BE20E30CD690}"/>
                      </a:ext>
                    </a:extLst>
                  </p14:cNvPr>
                  <p14:cNvContentPartPr/>
                  <p14:nvPr/>
                </p14:nvContentPartPr>
                <p14:xfrm>
                  <a:off x="8715345" y="949845"/>
                  <a:ext cx="94680" cy="21240"/>
                </p14:xfrm>
              </p:contentPart>
            </mc:Choice>
            <mc:Fallback xmlns="">
              <p:pic>
                <p:nvPicPr>
                  <p:cNvPr id="113" name="Ink 112">
                    <a:extLst>
                      <a:ext uri="{FF2B5EF4-FFF2-40B4-BE49-F238E27FC236}">
                        <a16:creationId xmlns:a16="http://schemas.microsoft.com/office/drawing/2014/main" id="{6E2D347F-32BB-C86C-50C1-DEB51C21A55E}"/>
                      </a:ext>
                    </a:extLst>
                  </p:cNvPr>
                  <p:cNvPicPr/>
                  <p:nvPr/>
                </p:nvPicPr>
                <p:blipFill>
                  <a:blip r:embed="rId105"/>
                  <a:stretch>
                    <a:fillRect/>
                  </a:stretch>
                </p:blipFill>
                <p:spPr>
                  <a:xfrm>
                    <a:off x="8711025" y="945525"/>
                    <a:ext cx="103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27" name="Ink 326">
                    <a:extLst>
                      <a:ext uri="{FF2B5EF4-FFF2-40B4-BE49-F238E27FC236}">
                        <a16:creationId xmlns:a16="http://schemas.microsoft.com/office/drawing/2014/main" id="{8B0A79AD-D579-110D-BF7E-EEB245CA013D}"/>
                      </a:ext>
                    </a:extLst>
                  </p14:cNvPr>
                  <p14:cNvContentPartPr/>
                  <p14:nvPr/>
                </p14:nvContentPartPr>
                <p14:xfrm>
                  <a:off x="8697705" y="948765"/>
                  <a:ext cx="15840" cy="14040"/>
                </p14:xfrm>
              </p:contentPart>
            </mc:Choice>
            <mc:Fallback xmlns="">
              <p:pic>
                <p:nvPicPr>
                  <p:cNvPr id="114" name="Ink 113">
                    <a:extLst>
                      <a:ext uri="{FF2B5EF4-FFF2-40B4-BE49-F238E27FC236}">
                        <a16:creationId xmlns:a16="http://schemas.microsoft.com/office/drawing/2014/main" id="{E17FB7FD-6AAA-0606-B61C-D844B3806DB2}"/>
                      </a:ext>
                    </a:extLst>
                  </p:cNvPr>
                  <p:cNvPicPr/>
                  <p:nvPr/>
                </p:nvPicPr>
                <p:blipFill>
                  <a:blip r:embed="rId107"/>
                  <a:stretch>
                    <a:fillRect/>
                  </a:stretch>
                </p:blipFill>
                <p:spPr>
                  <a:xfrm>
                    <a:off x="8693385" y="944445"/>
                    <a:ext cx="24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28" name="Ink 327">
                    <a:extLst>
                      <a:ext uri="{FF2B5EF4-FFF2-40B4-BE49-F238E27FC236}">
                        <a16:creationId xmlns:a16="http://schemas.microsoft.com/office/drawing/2014/main" id="{5D87ADF2-080A-4BEC-3663-10F163A65D37}"/>
                      </a:ext>
                    </a:extLst>
                  </p14:cNvPr>
                  <p14:cNvContentPartPr/>
                  <p14:nvPr/>
                </p14:nvContentPartPr>
                <p14:xfrm>
                  <a:off x="8804790" y="815775"/>
                  <a:ext cx="73800" cy="16200"/>
                </p14:xfrm>
              </p:contentPart>
            </mc:Choice>
            <mc:Fallback xmlns="">
              <p:pic>
                <p:nvPicPr>
                  <p:cNvPr id="115" name="Ink 114">
                    <a:extLst>
                      <a:ext uri="{FF2B5EF4-FFF2-40B4-BE49-F238E27FC236}">
                        <a16:creationId xmlns:a16="http://schemas.microsoft.com/office/drawing/2014/main" id="{FDFFE22C-7454-63E9-E2D8-78074418D316}"/>
                      </a:ext>
                    </a:extLst>
                  </p:cNvPr>
                  <p:cNvPicPr/>
                  <p:nvPr/>
                </p:nvPicPr>
                <p:blipFill>
                  <a:blip r:embed="rId109"/>
                  <a:stretch>
                    <a:fillRect/>
                  </a:stretch>
                </p:blipFill>
                <p:spPr>
                  <a:xfrm>
                    <a:off x="8800470" y="811455"/>
                    <a:ext cx="82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29" name="Ink 328">
                    <a:extLst>
                      <a:ext uri="{FF2B5EF4-FFF2-40B4-BE49-F238E27FC236}">
                        <a16:creationId xmlns:a16="http://schemas.microsoft.com/office/drawing/2014/main" id="{26769544-B41D-F97E-566A-20489F914FFA}"/>
                      </a:ext>
                    </a:extLst>
                  </p14:cNvPr>
                  <p14:cNvContentPartPr/>
                  <p14:nvPr/>
                </p14:nvContentPartPr>
                <p14:xfrm>
                  <a:off x="8806950" y="763575"/>
                  <a:ext cx="68040" cy="12240"/>
                </p14:xfrm>
              </p:contentPart>
            </mc:Choice>
            <mc:Fallback xmlns="">
              <p:pic>
                <p:nvPicPr>
                  <p:cNvPr id="118" name="Ink 117">
                    <a:extLst>
                      <a:ext uri="{FF2B5EF4-FFF2-40B4-BE49-F238E27FC236}">
                        <a16:creationId xmlns:a16="http://schemas.microsoft.com/office/drawing/2014/main" id="{CB96A676-A9EC-CAA5-0C55-2E2A154D3734}"/>
                      </a:ext>
                    </a:extLst>
                  </p:cNvPr>
                  <p:cNvPicPr/>
                  <p:nvPr/>
                </p:nvPicPr>
                <p:blipFill>
                  <a:blip r:embed="rId111"/>
                  <a:stretch>
                    <a:fillRect/>
                  </a:stretch>
                </p:blipFill>
                <p:spPr>
                  <a:xfrm>
                    <a:off x="8802630" y="759255"/>
                    <a:ext cx="76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30" name="Ink 329">
                    <a:extLst>
                      <a:ext uri="{FF2B5EF4-FFF2-40B4-BE49-F238E27FC236}">
                        <a16:creationId xmlns:a16="http://schemas.microsoft.com/office/drawing/2014/main" id="{0E8BFEAB-109E-862D-892C-60F06C3A127C}"/>
                      </a:ext>
                    </a:extLst>
                  </p14:cNvPr>
                  <p14:cNvContentPartPr/>
                  <p14:nvPr/>
                </p14:nvContentPartPr>
                <p14:xfrm>
                  <a:off x="8869590" y="772935"/>
                  <a:ext cx="16560" cy="16200"/>
                </p14:xfrm>
              </p:contentPart>
            </mc:Choice>
            <mc:Fallback xmlns="">
              <p:pic>
                <p:nvPicPr>
                  <p:cNvPr id="119" name="Ink 118">
                    <a:extLst>
                      <a:ext uri="{FF2B5EF4-FFF2-40B4-BE49-F238E27FC236}">
                        <a16:creationId xmlns:a16="http://schemas.microsoft.com/office/drawing/2014/main" id="{5BE71557-F14F-7F1D-DA3B-9D77E93F7718}"/>
                      </a:ext>
                    </a:extLst>
                  </p:cNvPr>
                  <p:cNvPicPr/>
                  <p:nvPr/>
                </p:nvPicPr>
                <p:blipFill>
                  <a:blip r:embed="rId113"/>
                  <a:stretch>
                    <a:fillRect/>
                  </a:stretch>
                </p:blipFill>
                <p:spPr>
                  <a:xfrm>
                    <a:off x="8865270" y="768615"/>
                    <a:ext cx="25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31" name="Ink 330">
                    <a:extLst>
                      <a:ext uri="{FF2B5EF4-FFF2-40B4-BE49-F238E27FC236}">
                        <a16:creationId xmlns:a16="http://schemas.microsoft.com/office/drawing/2014/main" id="{52582F6D-C3D6-1E23-81E2-A7CE65CCF16E}"/>
                      </a:ext>
                    </a:extLst>
                  </p14:cNvPr>
                  <p14:cNvContentPartPr/>
                  <p14:nvPr/>
                </p14:nvContentPartPr>
                <p14:xfrm>
                  <a:off x="8871030" y="618495"/>
                  <a:ext cx="90360" cy="375840"/>
                </p14:xfrm>
              </p:contentPart>
            </mc:Choice>
            <mc:Fallback xmlns="">
              <p:pic>
                <p:nvPicPr>
                  <p:cNvPr id="120" name="Ink 119">
                    <a:extLst>
                      <a:ext uri="{FF2B5EF4-FFF2-40B4-BE49-F238E27FC236}">
                        <a16:creationId xmlns:a16="http://schemas.microsoft.com/office/drawing/2014/main" id="{46869272-4FD7-5A41-3BBC-627FE823F6BF}"/>
                      </a:ext>
                    </a:extLst>
                  </p:cNvPr>
                  <p:cNvPicPr/>
                  <p:nvPr/>
                </p:nvPicPr>
                <p:blipFill>
                  <a:blip r:embed="rId115"/>
                  <a:stretch>
                    <a:fillRect/>
                  </a:stretch>
                </p:blipFill>
                <p:spPr>
                  <a:xfrm>
                    <a:off x="8866710" y="614175"/>
                    <a:ext cx="990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2" name="Ink 331">
                    <a:extLst>
                      <a:ext uri="{FF2B5EF4-FFF2-40B4-BE49-F238E27FC236}">
                        <a16:creationId xmlns:a16="http://schemas.microsoft.com/office/drawing/2014/main" id="{887A5212-4E7D-5D67-2893-DEC2FEE23B37}"/>
                      </a:ext>
                    </a:extLst>
                  </p14:cNvPr>
                  <p14:cNvContentPartPr/>
                  <p14:nvPr/>
                </p14:nvContentPartPr>
                <p14:xfrm>
                  <a:off x="8951310" y="812895"/>
                  <a:ext cx="10440" cy="28440"/>
                </p14:xfrm>
              </p:contentPart>
            </mc:Choice>
            <mc:Fallback xmlns="">
              <p:pic>
                <p:nvPicPr>
                  <p:cNvPr id="121" name="Ink 120">
                    <a:extLst>
                      <a:ext uri="{FF2B5EF4-FFF2-40B4-BE49-F238E27FC236}">
                        <a16:creationId xmlns:a16="http://schemas.microsoft.com/office/drawing/2014/main" id="{84BECBEF-7A51-D66D-862D-B925AB8DBEE7}"/>
                      </a:ext>
                    </a:extLst>
                  </p:cNvPr>
                  <p:cNvPicPr/>
                  <p:nvPr/>
                </p:nvPicPr>
                <p:blipFill>
                  <a:blip r:embed="rId117"/>
                  <a:stretch>
                    <a:fillRect/>
                  </a:stretch>
                </p:blipFill>
                <p:spPr>
                  <a:xfrm>
                    <a:off x="8946990" y="808575"/>
                    <a:ext cx="1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33" name="Ink 332">
                    <a:extLst>
                      <a:ext uri="{FF2B5EF4-FFF2-40B4-BE49-F238E27FC236}">
                        <a16:creationId xmlns:a16="http://schemas.microsoft.com/office/drawing/2014/main" id="{D9CC303E-D2E3-DE3A-6DEB-D6FDE4B24D2D}"/>
                      </a:ext>
                    </a:extLst>
                  </p14:cNvPr>
                  <p14:cNvContentPartPr/>
                  <p14:nvPr/>
                </p14:nvContentPartPr>
                <p14:xfrm>
                  <a:off x="8535510" y="464055"/>
                  <a:ext cx="233280" cy="553680"/>
                </p14:xfrm>
              </p:contentPart>
            </mc:Choice>
            <mc:Fallback xmlns="">
              <p:pic>
                <p:nvPicPr>
                  <p:cNvPr id="122" name="Ink 121">
                    <a:extLst>
                      <a:ext uri="{FF2B5EF4-FFF2-40B4-BE49-F238E27FC236}">
                        <a16:creationId xmlns:a16="http://schemas.microsoft.com/office/drawing/2014/main" id="{9F595EDA-711D-8760-96F5-DC2A75E82C6D}"/>
                      </a:ext>
                    </a:extLst>
                  </p:cNvPr>
                  <p:cNvPicPr/>
                  <p:nvPr/>
                </p:nvPicPr>
                <p:blipFill>
                  <a:blip r:embed="rId119"/>
                  <a:stretch>
                    <a:fillRect/>
                  </a:stretch>
                </p:blipFill>
                <p:spPr>
                  <a:xfrm>
                    <a:off x="8531190" y="459735"/>
                    <a:ext cx="241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34" name="Ink 333">
                    <a:extLst>
                      <a:ext uri="{FF2B5EF4-FFF2-40B4-BE49-F238E27FC236}">
                        <a16:creationId xmlns:a16="http://schemas.microsoft.com/office/drawing/2014/main" id="{25DC954C-853A-F26B-7CBA-1E04E5180E8B}"/>
                      </a:ext>
                    </a:extLst>
                  </p14:cNvPr>
                  <p14:cNvContentPartPr/>
                  <p14:nvPr/>
                </p14:nvContentPartPr>
                <p14:xfrm>
                  <a:off x="8522550" y="818295"/>
                  <a:ext cx="33120" cy="201960"/>
                </p14:xfrm>
              </p:contentPart>
            </mc:Choice>
            <mc:Fallback xmlns="">
              <p:pic>
                <p:nvPicPr>
                  <p:cNvPr id="123" name="Ink 122">
                    <a:extLst>
                      <a:ext uri="{FF2B5EF4-FFF2-40B4-BE49-F238E27FC236}">
                        <a16:creationId xmlns:a16="http://schemas.microsoft.com/office/drawing/2014/main" id="{03269DCF-EF09-9E89-77C6-01E6F1065BFB}"/>
                      </a:ext>
                    </a:extLst>
                  </p:cNvPr>
                  <p:cNvPicPr/>
                  <p:nvPr/>
                </p:nvPicPr>
                <p:blipFill>
                  <a:blip r:embed="rId121"/>
                  <a:stretch>
                    <a:fillRect/>
                  </a:stretch>
                </p:blipFill>
                <p:spPr>
                  <a:xfrm>
                    <a:off x="8518230" y="813975"/>
                    <a:ext cx="41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35" name="Ink 334">
                    <a:extLst>
                      <a:ext uri="{FF2B5EF4-FFF2-40B4-BE49-F238E27FC236}">
                        <a16:creationId xmlns:a16="http://schemas.microsoft.com/office/drawing/2014/main" id="{8986B04A-5725-0D01-6AE8-E5A36517B87A}"/>
                      </a:ext>
                    </a:extLst>
                  </p14:cNvPr>
                  <p14:cNvContentPartPr/>
                  <p14:nvPr/>
                </p14:nvContentPartPr>
                <p14:xfrm>
                  <a:off x="8538750" y="835575"/>
                  <a:ext cx="360" cy="360"/>
                </p14:xfrm>
              </p:contentPart>
            </mc:Choice>
            <mc:Fallback xmlns="">
              <p:pic>
                <p:nvPicPr>
                  <p:cNvPr id="124" name="Ink 123">
                    <a:extLst>
                      <a:ext uri="{FF2B5EF4-FFF2-40B4-BE49-F238E27FC236}">
                        <a16:creationId xmlns:a16="http://schemas.microsoft.com/office/drawing/2014/main" id="{0A46CA27-742F-4C86-8BBB-333A69B15B03}"/>
                      </a:ext>
                    </a:extLst>
                  </p:cNvPr>
                  <p:cNvPicPr/>
                  <p:nvPr/>
                </p:nvPicPr>
                <p:blipFill>
                  <a:blip r:embed="rId15"/>
                  <a:stretch>
                    <a:fillRect/>
                  </a:stretch>
                </p:blipFill>
                <p:spPr>
                  <a:xfrm>
                    <a:off x="8534430" y="8312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36" name="Ink 335">
                    <a:extLst>
                      <a:ext uri="{FF2B5EF4-FFF2-40B4-BE49-F238E27FC236}">
                        <a16:creationId xmlns:a16="http://schemas.microsoft.com/office/drawing/2014/main" id="{98576DAA-951F-F03F-9573-F5F44BBBF710}"/>
                      </a:ext>
                    </a:extLst>
                  </p14:cNvPr>
                  <p14:cNvContentPartPr/>
                  <p14:nvPr/>
                </p14:nvContentPartPr>
                <p14:xfrm>
                  <a:off x="8641710" y="585735"/>
                  <a:ext cx="149400" cy="74160"/>
                </p14:xfrm>
              </p:contentPart>
            </mc:Choice>
            <mc:Fallback xmlns="">
              <p:pic>
                <p:nvPicPr>
                  <p:cNvPr id="125" name="Ink 124">
                    <a:extLst>
                      <a:ext uri="{FF2B5EF4-FFF2-40B4-BE49-F238E27FC236}">
                        <a16:creationId xmlns:a16="http://schemas.microsoft.com/office/drawing/2014/main" id="{FA72670F-3CEF-70FF-4775-06C128F85812}"/>
                      </a:ext>
                    </a:extLst>
                  </p:cNvPr>
                  <p:cNvPicPr/>
                  <p:nvPr/>
                </p:nvPicPr>
                <p:blipFill>
                  <a:blip r:embed="rId124"/>
                  <a:stretch>
                    <a:fillRect/>
                  </a:stretch>
                </p:blipFill>
                <p:spPr>
                  <a:xfrm>
                    <a:off x="8637390" y="581415"/>
                    <a:ext cx="158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7" name="Ink 336">
                    <a:extLst>
                      <a:ext uri="{FF2B5EF4-FFF2-40B4-BE49-F238E27FC236}">
                        <a16:creationId xmlns:a16="http://schemas.microsoft.com/office/drawing/2014/main" id="{92AF5FE4-3253-59E7-5621-624673BB1FEC}"/>
                      </a:ext>
                    </a:extLst>
                  </p14:cNvPr>
                  <p14:cNvContentPartPr/>
                  <p14:nvPr/>
                </p14:nvContentPartPr>
                <p14:xfrm>
                  <a:off x="8782470" y="610935"/>
                  <a:ext cx="92880" cy="50400"/>
                </p14:xfrm>
              </p:contentPart>
            </mc:Choice>
            <mc:Fallback xmlns="">
              <p:pic>
                <p:nvPicPr>
                  <p:cNvPr id="126" name="Ink 125">
                    <a:extLst>
                      <a:ext uri="{FF2B5EF4-FFF2-40B4-BE49-F238E27FC236}">
                        <a16:creationId xmlns:a16="http://schemas.microsoft.com/office/drawing/2014/main" id="{0CAF5D80-81DB-809E-7A11-F7CD55A28F5E}"/>
                      </a:ext>
                    </a:extLst>
                  </p:cNvPr>
                  <p:cNvPicPr/>
                  <p:nvPr/>
                </p:nvPicPr>
                <p:blipFill>
                  <a:blip r:embed="rId126"/>
                  <a:stretch>
                    <a:fillRect/>
                  </a:stretch>
                </p:blipFill>
                <p:spPr>
                  <a:xfrm>
                    <a:off x="8778150" y="606615"/>
                    <a:ext cx="101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8" name="Ink 337">
                    <a:extLst>
                      <a:ext uri="{FF2B5EF4-FFF2-40B4-BE49-F238E27FC236}">
                        <a16:creationId xmlns:a16="http://schemas.microsoft.com/office/drawing/2014/main" id="{6BB7DC8D-1638-69FB-7CD1-D89D0839E879}"/>
                      </a:ext>
                    </a:extLst>
                  </p14:cNvPr>
                  <p14:cNvContentPartPr/>
                  <p14:nvPr/>
                </p14:nvContentPartPr>
                <p14:xfrm>
                  <a:off x="8851590" y="513015"/>
                  <a:ext cx="61200" cy="109440"/>
                </p14:xfrm>
              </p:contentPart>
            </mc:Choice>
            <mc:Fallback xmlns="">
              <p:pic>
                <p:nvPicPr>
                  <p:cNvPr id="127" name="Ink 126">
                    <a:extLst>
                      <a:ext uri="{FF2B5EF4-FFF2-40B4-BE49-F238E27FC236}">
                        <a16:creationId xmlns:a16="http://schemas.microsoft.com/office/drawing/2014/main" id="{F6E5EB10-0BA1-5047-040C-A3AA861D7883}"/>
                      </a:ext>
                    </a:extLst>
                  </p:cNvPr>
                  <p:cNvPicPr/>
                  <p:nvPr/>
                </p:nvPicPr>
                <p:blipFill>
                  <a:blip r:embed="rId128"/>
                  <a:stretch>
                    <a:fillRect/>
                  </a:stretch>
                </p:blipFill>
                <p:spPr>
                  <a:xfrm>
                    <a:off x="8847270" y="508695"/>
                    <a:ext cx="69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9" name="Ink 338">
                    <a:extLst>
                      <a:ext uri="{FF2B5EF4-FFF2-40B4-BE49-F238E27FC236}">
                        <a16:creationId xmlns:a16="http://schemas.microsoft.com/office/drawing/2014/main" id="{34B6423B-06F4-6C10-0334-005268CACF14}"/>
                      </a:ext>
                    </a:extLst>
                  </p14:cNvPr>
                  <p14:cNvContentPartPr/>
                  <p14:nvPr/>
                </p14:nvContentPartPr>
                <p14:xfrm>
                  <a:off x="8912430" y="545415"/>
                  <a:ext cx="19080" cy="37440"/>
                </p14:xfrm>
              </p:contentPart>
            </mc:Choice>
            <mc:Fallback xmlns="">
              <p:pic>
                <p:nvPicPr>
                  <p:cNvPr id="128" name="Ink 127">
                    <a:extLst>
                      <a:ext uri="{FF2B5EF4-FFF2-40B4-BE49-F238E27FC236}">
                        <a16:creationId xmlns:a16="http://schemas.microsoft.com/office/drawing/2014/main" id="{A9084E2B-F07E-07CA-40A5-0A5832EE2121}"/>
                      </a:ext>
                    </a:extLst>
                  </p:cNvPr>
                  <p:cNvPicPr/>
                  <p:nvPr/>
                </p:nvPicPr>
                <p:blipFill>
                  <a:blip r:embed="rId130"/>
                  <a:stretch>
                    <a:fillRect/>
                  </a:stretch>
                </p:blipFill>
                <p:spPr>
                  <a:xfrm>
                    <a:off x="8908110" y="541095"/>
                    <a:ext cx="2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0" name="Ink 339">
                    <a:extLst>
                      <a:ext uri="{FF2B5EF4-FFF2-40B4-BE49-F238E27FC236}">
                        <a16:creationId xmlns:a16="http://schemas.microsoft.com/office/drawing/2014/main" id="{333A4755-D086-77F6-23B1-603B5607C921}"/>
                      </a:ext>
                    </a:extLst>
                  </p14:cNvPr>
                  <p14:cNvContentPartPr/>
                  <p14:nvPr/>
                </p14:nvContentPartPr>
                <p14:xfrm>
                  <a:off x="8552430" y="457935"/>
                  <a:ext cx="173160" cy="119520"/>
                </p14:xfrm>
              </p:contentPart>
            </mc:Choice>
            <mc:Fallback xmlns="">
              <p:pic>
                <p:nvPicPr>
                  <p:cNvPr id="129" name="Ink 128">
                    <a:extLst>
                      <a:ext uri="{FF2B5EF4-FFF2-40B4-BE49-F238E27FC236}">
                        <a16:creationId xmlns:a16="http://schemas.microsoft.com/office/drawing/2014/main" id="{A81EB6F3-47AD-4707-1663-B234A7C10F5A}"/>
                      </a:ext>
                    </a:extLst>
                  </p:cNvPr>
                  <p:cNvPicPr/>
                  <p:nvPr/>
                </p:nvPicPr>
                <p:blipFill>
                  <a:blip r:embed="rId132"/>
                  <a:stretch>
                    <a:fillRect/>
                  </a:stretch>
                </p:blipFill>
                <p:spPr>
                  <a:xfrm>
                    <a:off x="8548110" y="453615"/>
                    <a:ext cx="181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1" name="Ink 340">
                    <a:extLst>
                      <a:ext uri="{FF2B5EF4-FFF2-40B4-BE49-F238E27FC236}">
                        <a16:creationId xmlns:a16="http://schemas.microsoft.com/office/drawing/2014/main" id="{1F1BD410-7840-360B-F2E3-A64BC48893EF}"/>
                      </a:ext>
                    </a:extLst>
                  </p14:cNvPr>
                  <p14:cNvContentPartPr/>
                  <p14:nvPr/>
                </p14:nvContentPartPr>
                <p14:xfrm>
                  <a:off x="8723790" y="460455"/>
                  <a:ext cx="101160" cy="41040"/>
                </p14:xfrm>
              </p:contentPart>
            </mc:Choice>
            <mc:Fallback xmlns="">
              <p:pic>
                <p:nvPicPr>
                  <p:cNvPr id="130" name="Ink 129">
                    <a:extLst>
                      <a:ext uri="{FF2B5EF4-FFF2-40B4-BE49-F238E27FC236}">
                        <a16:creationId xmlns:a16="http://schemas.microsoft.com/office/drawing/2014/main" id="{43F378F0-C954-D585-7014-318F51D32D05}"/>
                      </a:ext>
                    </a:extLst>
                  </p:cNvPr>
                  <p:cNvPicPr/>
                  <p:nvPr/>
                </p:nvPicPr>
                <p:blipFill>
                  <a:blip r:embed="rId134"/>
                  <a:stretch>
                    <a:fillRect/>
                  </a:stretch>
                </p:blipFill>
                <p:spPr>
                  <a:xfrm>
                    <a:off x="8719470" y="456135"/>
                    <a:ext cx="109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42" name="Ink 341">
                    <a:extLst>
                      <a:ext uri="{FF2B5EF4-FFF2-40B4-BE49-F238E27FC236}">
                        <a16:creationId xmlns:a16="http://schemas.microsoft.com/office/drawing/2014/main" id="{D128F37E-7BFF-1C0E-8FFE-D426443A3BDB}"/>
                      </a:ext>
                    </a:extLst>
                  </p14:cNvPr>
                  <p14:cNvContentPartPr/>
                  <p14:nvPr/>
                </p14:nvContentPartPr>
                <p14:xfrm>
                  <a:off x="8920440" y="873465"/>
                  <a:ext cx="30960" cy="134640"/>
                </p14:xfrm>
              </p:contentPart>
            </mc:Choice>
            <mc:Fallback xmlns="">
              <p:pic>
                <p:nvPicPr>
                  <p:cNvPr id="131" name="Ink 130">
                    <a:extLst>
                      <a:ext uri="{FF2B5EF4-FFF2-40B4-BE49-F238E27FC236}">
                        <a16:creationId xmlns:a16="http://schemas.microsoft.com/office/drawing/2014/main" id="{7ED0412C-D57B-7710-DF98-C5E94A76837D}"/>
                      </a:ext>
                    </a:extLst>
                  </p:cNvPr>
                  <p:cNvPicPr/>
                  <p:nvPr/>
                </p:nvPicPr>
                <p:blipFill>
                  <a:blip r:embed="rId136"/>
                  <a:stretch>
                    <a:fillRect/>
                  </a:stretch>
                </p:blipFill>
                <p:spPr>
                  <a:xfrm>
                    <a:off x="8916120" y="869145"/>
                    <a:ext cx="39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43" name="Ink 342">
                    <a:extLst>
                      <a:ext uri="{FF2B5EF4-FFF2-40B4-BE49-F238E27FC236}">
                        <a16:creationId xmlns:a16="http://schemas.microsoft.com/office/drawing/2014/main" id="{04EB34EB-9D0D-CF7D-99CF-0619EE2B76FE}"/>
                      </a:ext>
                    </a:extLst>
                  </p14:cNvPr>
                  <p14:cNvContentPartPr/>
                  <p14:nvPr/>
                </p14:nvContentPartPr>
                <p14:xfrm>
                  <a:off x="8961480" y="993345"/>
                  <a:ext cx="360" cy="360"/>
                </p14:xfrm>
              </p:contentPart>
            </mc:Choice>
            <mc:Fallback xmlns="">
              <p:pic>
                <p:nvPicPr>
                  <p:cNvPr id="132" name="Ink 131">
                    <a:extLst>
                      <a:ext uri="{FF2B5EF4-FFF2-40B4-BE49-F238E27FC236}">
                        <a16:creationId xmlns:a16="http://schemas.microsoft.com/office/drawing/2014/main" id="{0830BB69-959B-ED18-26B3-68BE59741095}"/>
                      </a:ext>
                    </a:extLst>
                  </p:cNvPr>
                  <p:cNvPicPr/>
                  <p:nvPr/>
                </p:nvPicPr>
                <p:blipFill>
                  <a:blip r:embed="rId15"/>
                  <a:stretch>
                    <a:fillRect/>
                  </a:stretch>
                </p:blipFill>
                <p:spPr>
                  <a:xfrm>
                    <a:off x="8957160" y="98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44" name="Ink 343">
                    <a:extLst>
                      <a:ext uri="{FF2B5EF4-FFF2-40B4-BE49-F238E27FC236}">
                        <a16:creationId xmlns:a16="http://schemas.microsoft.com/office/drawing/2014/main" id="{6C5B717C-A2E0-ADAC-A518-D853DE50DD09}"/>
                      </a:ext>
                    </a:extLst>
                  </p14:cNvPr>
                  <p14:cNvContentPartPr/>
                  <p14:nvPr/>
                </p14:nvContentPartPr>
                <p14:xfrm>
                  <a:off x="8932680" y="994785"/>
                  <a:ext cx="28800" cy="17280"/>
                </p14:xfrm>
              </p:contentPart>
            </mc:Choice>
            <mc:Fallback xmlns="">
              <p:pic>
                <p:nvPicPr>
                  <p:cNvPr id="133" name="Ink 132">
                    <a:extLst>
                      <a:ext uri="{FF2B5EF4-FFF2-40B4-BE49-F238E27FC236}">
                        <a16:creationId xmlns:a16="http://schemas.microsoft.com/office/drawing/2014/main" id="{E8F9AE12-A69F-11AF-CC34-ABC6A6EDB9E0}"/>
                      </a:ext>
                    </a:extLst>
                  </p:cNvPr>
                  <p:cNvPicPr/>
                  <p:nvPr/>
                </p:nvPicPr>
                <p:blipFill>
                  <a:blip r:embed="rId139"/>
                  <a:stretch>
                    <a:fillRect/>
                  </a:stretch>
                </p:blipFill>
                <p:spPr>
                  <a:xfrm>
                    <a:off x="8928360" y="990465"/>
                    <a:ext cx="3744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312" name="Ink 311">
                  <a:extLst>
                    <a:ext uri="{FF2B5EF4-FFF2-40B4-BE49-F238E27FC236}">
                      <a16:creationId xmlns:a16="http://schemas.microsoft.com/office/drawing/2014/main" id="{500FAF3A-03FA-EC8B-CB12-17353B288E00}"/>
                    </a:ext>
                  </a:extLst>
                </p14:cNvPr>
                <p14:cNvContentPartPr/>
                <p14:nvPr/>
              </p14:nvContentPartPr>
              <p14:xfrm>
                <a:off x="7716974" y="1592592"/>
                <a:ext cx="360" cy="720"/>
              </p14:xfrm>
            </p:contentPart>
          </mc:Choice>
          <mc:Fallback xmlns="">
            <p:pic>
              <p:nvPicPr>
                <p:cNvPr id="160" name="Ink 159">
                  <a:extLst>
                    <a:ext uri="{FF2B5EF4-FFF2-40B4-BE49-F238E27FC236}">
                      <a16:creationId xmlns:a16="http://schemas.microsoft.com/office/drawing/2014/main" id="{1CE3F89B-E44D-B044-48AF-78950ED02CBF}"/>
                    </a:ext>
                  </a:extLst>
                </p:cNvPr>
                <p:cNvPicPr/>
                <p:nvPr/>
              </p:nvPicPr>
              <p:blipFill>
                <a:blip r:embed="rId15"/>
                <a:stretch>
                  <a:fillRect/>
                </a:stretch>
              </p:blipFill>
              <p:spPr>
                <a:xfrm>
                  <a:off x="7712654" y="1588272"/>
                  <a:ext cx="9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3" name="Ink 312">
                  <a:extLst>
                    <a:ext uri="{FF2B5EF4-FFF2-40B4-BE49-F238E27FC236}">
                      <a16:creationId xmlns:a16="http://schemas.microsoft.com/office/drawing/2014/main" id="{96A906FE-A394-439A-99F2-0447C21AC925}"/>
                    </a:ext>
                  </a:extLst>
                </p14:cNvPr>
                <p14:cNvContentPartPr/>
                <p14:nvPr/>
              </p14:nvContentPartPr>
              <p14:xfrm>
                <a:off x="7683466" y="1581031"/>
                <a:ext cx="360" cy="360"/>
              </p14:xfrm>
            </p:contentPart>
          </mc:Choice>
          <mc:Fallback xmlns="">
            <p:pic>
              <p:nvPicPr>
                <p:cNvPr id="172" name="Ink 171">
                  <a:extLst>
                    <a:ext uri="{FF2B5EF4-FFF2-40B4-BE49-F238E27FC236}">
                      <a16:creationId xmlns:a16="http://schemas.microsoft.com/office/drawing/2014/main" id="{C6979B5A-A991-CBDA-E121-10B66E5F95CE}"/>
                    </a:ext>
                  </a:extLst>
                </p:cNvPr>
                <p:cNvPicPr/>
                <p:nvPr/>
              </p:nvPicPr>
              <p:blipFill>
                <a:blip r:embed="rId15"/>
                <a:stretch>
                  <a:fillRect/>
                </a:stretch>
              </p:blipFill>
              <p:spPr>
                <a:xfrm>
                  <a:off x="7679146" y="15767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14" name="Ink 313">
                  <a:extLst>
                    <a:ext uri="{FF2B5EF4-FFF2-40B4-BE49-F238E27FC236}">
                      <a16:creationId xmlns:a16="http://schemas.microsoft.com/office/drawing/2014/main" id="{E6D40FA2-93FF-6C0C-5927-6C3BAC1B46BC}"/>
                    </a:ext>
                  </a:extLst>
                </p14:cNvPr>
                <p14:cNvContentPartPr/>
                <p14:nvPr/>
              </p14:nvContentPartPr>
              <p14:xfrm>
                <a:off x="7667986" y="1583191"/>
                <a:ext cx="29160" cy="23760"/>
              </p14:xfrm>
            </p:contentPart>
          </mc:Choice>
          <mc:Fallback xmlns="">
            <p:pic>
              <p:nvPicPr>
                <p:cNvPr id="178" name="Ink 177">
                  <a:extLst>
                    <a:ext uri="{FF2B5EF4-FFF2-40B4-BE49-F238E27FC236}">
                      <a16:creationId xmlns:a16="http://schemas.microsoft.com/office/drawing/2014/main" id="{270162AC-B75A-B053-FADC-D30FE9FF55B6}"/>
                    </a:ext>
                  </a:extLst>
                </p:cNvPr>
                <p:cNvPicPr/>
                <p:nvPr/>
              </p:nvPicPr>
              <p:blipFill>
                <a:blip r:embed="rId143"/>
                <a:stretch>
                  <a:fillRect/>
                </a:stretch>
              </p:blipFill>
              <p:spPr>
                <a:xfrm>
                  <a:off x="7663666" y="1578871"/>
                  <a:ext cx="37800" cy="32400"/>
                </a:xfrm>
                <a:prstGeom prst="rect">
                  <a:avLst/>
                </a:prstGeom>
              </p:spPr>
            </p:pic>
          </mc:Fallback>
        </mc:AlternateContent>
        <p:grpSp>
          <p:nvGrpSpPr>
            <p:cNvPr id="315" name="Group 314">
              <a:extLst>
                <a:ext uri="{FF2B5EF4-FFF2-40B4-BE49-F238E27FC236}">
                  <a16:creationId xmlns:a16="http://schemas.microsoft.com/office/drawing/2014/main" id="{A6A57584-77E2-7695-1F31-4ABEBB0218B8}"/>
                </a:ext>
              </a:extLst>
            </p:cNvPr>
            <p:cNvGrpSpPr/>
            <p:nvPr/>
          </p:nvGrpSpPr>
          <p:grpSpPr>
            <a:xfrm>
              <a:off x="7648906" y="1596151"/>
              <a:ext cx="57600" cy="16200"/>
              <a:chOff x="7648906" y="1596151"/>
              <a:chExt cx="57600" cy="16200"/>
            </a:xfrm>
          </p:grpSpPr>
          <mc:AlternateContent xmlns:mc="http://schemas.openxmlformats.org/markup-compatibility/2006" xmlns:p14="http://schemas.microsoft.com/office/powerpoint/2010/main">
            <mc:Choice Requires="p14">
              <p:contentPart p14:bwMode="auto" r:id="rId144">
                <p14:nvContentPartPr>
                  <p14:cNvPr id="320" name="Ink 319">
                    <a:extLst>
                      <a:ext uri="{FF2B5EF4-FFF2-40B4-BE49-F238E27FC236}">
                        <a16:creationId xmlns:a16="http://schemas.microsoft.com/office/drawing/2014/main" id="{C1D51CFE-BB7F-4E5C-8FFB-FC5C9750727E}"/>
                      </a:ext>
                    </a:extLst>
                  </p14:cNvPr>
                  <p14:cNvContentPartPr/>
                  <p14:nvPr/>
                </p14:nvContentPartPr>
                <p14:xfrm>
                  <a:off x="7655746" y="1597951"/>
                  <a:ext cx="5400" cy="7560"/>
                </p14:xfrm>
              </p:contentPart>
            </mc:Choice>
            <mc:Fallback xmlns="">
              <p:pic>
                <p:nvPicPr>
                  <p:cNvPr id="179" name="Ink 178">
                    <a:extLst>
                      <a:ext uri="{FF2B5EF4-FFF2-40B4-BE49-F238E27FC236}">
                        <a16:creationId xmlns:a16="http://schemas.microsoft.com/office/drawing/2014/main" id="{3D4B7AA0-809C-7D55-8E02-9C99CA52E1B2}"/>
                      </a:ext>
                    </a:extLst>
                  </p:cNvPr>
                  <p:cNvPicPr/>
                  <p:nvPr/>
                </p:nvPicPr>
                <p:blipFill>
                  <a:blip r:embed="rId145"/>
                  <a:stretch>
                    <a:fillRect/>
                  </a:stretch>
                </p:blipFill>
                <p:spPr>
                  <a:xfrm>
                    <a:off x="7651426" y="1593631"/>
                    <a:ext cx="14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21" name="Ink 320">
                    <a:extLst>
                      <a:ext uri="{FF2B5EF4-FFF2-40B4-BE49-F238E27FC236}">
                        <a16:creationId xmlns:a16="http://schemas.microsoft.com/office/drawing/2014/main" id="{1A39933D-04BB-4E8B-8F22-BDC9D5CF2435}"/>
                      </a:ext>
                    </a:extLst>
                  </p14:cNvPr>
                  <p14:cNvContentPartPr/>
                  <p14:nvPr/>
                </p14:nvContentPartPr>
                <p14:xfrm>
                  <a:off x="7648906" y="1596151"/>
                  <a:ext cx="31320" cy="8280"/>
                </p14:xfrm>
              </p:contentPart>
            </mc:Choice>
            <mc:Fallback xmlns="">
              <p:pic>
                <p:nvPicPr>
                  <p:cNvPr id="180" name="Ink 179">
                    <a:extLst>
                      <a:ext uri="{FF2B5EF4-FFF2-40B4-BE49-F238E27FC236}">
                        <a16:creationId xmlns:a16="http://schemas.microsoft.com/office/drawing/2014/main" id="{67872876-23B6-12A0-0BFD-47D97FBE43D4}"/>
                      </a:ext>
                    </a:extLst>
                  </p:cNvPr>
                  <p:cNvPicPr/>
                  <p:nvPr/>
                </p:nvPicPr>
                <p:blipFill>
                  <a:blip r:embed="rId147"/>
                  <a:stretch>
                    <a:fillRect/>
                  </a:stretch>
                </p:blipFill>
                <p:spPr>
                  <a:xfrm>
                    <a:off x="7644586" y="1591831"/>
                    <a:ext cx="39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22" name="Ink 321">
                    <a:extLst>
                      <a:ext uri="{FF2B5EF4-FFF2-40B4-BE49-F238E27FC236}">
                        <a16:creationId xmlns:a16="http://schemas.microsoft.com/office/drawing/2014/main" id="{EEC63548-9B67-792F-724F-3D66E2B6AD13}"/>
                      </a:ext>
                    </a:extLst>
                  </p14:cNvPr>
                  <p14:cNvContentPartPr/>
                  <p14:nvPr/>
                </p14:nvContentPartPr>
                <p14:xfrm>
                  <a:off x="7692466" y="1600471"/>
                  <a:ext cx="14040" cy="11880"/>
                </p14:xfrm>
              </p:contentPart>
            </mc:Choice>
            <mc:Fallback xmlns="">
              <p:pic>
                <p:nvPicPr>
                  <p:cNvPr id="181" name="Ink 180">
                    <a:extLst>
                      <a:ext uri="{FF2B5EF4-FFF2-40B4-BE49-F238E27FC236}">
                        <a16:creationId xmlns:a16="http://schemas.microsoft.com/office/drawing/2014/main" id="{6423E450-CC5B-C926-F97C-50B9D3728279}"/>
                      </a:ext>
                    </a:extLst>
                  </p:cNvPr>
                  <p:cNvPicPr/>
                  <p:nvPr/>
                </p:nvPicPr>
                <p:blipFill>
                  <a:blip r:embed="rId149"/>
                  <a:stretch>
                    <a:fillRect/>
                  </a:stretch>
                </p:blipFill>
                <p:spPr>
                  <a:xfrm>
                    <a:off x="7688146" y="1596151"/>
                    <a:ext cx="22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23" name="Ink 322">
                    <a:extLst>
                      <a:ext uri="{FF2B5EF4-FFF2-40B4-BE49-F238E27FC236}">
                        <a16:creationId xmlns:a16="http://schemas.microsoft.com/office/drawing/2014/main" id="{7D04B372-1907-94A2-F751-ADF4CF7A8E61}"/>
                      </a:ext>
                    </a:extLst>
                  </p14:cNvPr>
                  <p14:cNvContentPartPr/>
                  <p14:nvPr/>
                </p14:nvContentPartPr>
                <p14:xfrm>
                  <a:off x="7694986" y="1603711"/>
                  <a:ext cx="9720" cy="6120"/>
                </p14:xfrm>
              </p:contentPart>
            </mc:Choice>
            <mc:Fallback xmlns="">
              <p:pic>
                <p:nvPicPr>
                  <p:cNvPr id="183" name="Ink 182">
                    <a:extLst>
                      <a:ext uri="{FF2B5EF4-FFF2-40B4-BE49-F238E27FC236}">
                        <a16:creationId xmlns:a16="http://schemas.microsoft.com/office/drawing/2014/main" id="{F75FE7DF-D7B0-5795-745F-CFCBB841DB3F}"/>
                      </a:ext>
                    </a:extLst>
                  </p:cNvPr>
                  <p:cNvPicPr/>
                  <p:nvPr/>
                </p:nvPicPr>
                <p:blipFill>
                  <a:blip r:embed="rId151"/>
                  <a:stretch>
                    <a:fillRect/>
                  </a:stretch>
                </p:blipFill>
                <p:spPr>
                  <a:xfrm>
                    <a:off x="7690666" y="1599391"/>
                    <a:ext cx="18360" cy="14760"/>
                  </a:xfrm>
                  <a:prstGeom prst="rect">
                    <a:avLst/>
                  </a:prstGeom>
                </p:spPr>
              </p:pic>
            </mc:Fallback>
          </mc:AlternateContent>
        </p:grpSp>
        <p:grpSp>
          <p:nvGrpSpPr>
            <p:cNvPr id="316" name="Group 315">
              <a:extLst>
                <a:ext uri="{FF2B5EF4-FFF2-40B4-BE49-F238E27FC236}">
                  <a16:creationId xmlns:a16="http://schemas.microsoft.com/office/drawing/2014/main" id="{C3916B54-C120-3A66-8579-08F053676E18}"/>
                </a:ext>
              </a:extLst>
            </p:cNvPr>
            <p:cNvGrpSpPr/>
            <p:nvPr/>
          </p:nvGrpSpPr>
          <p:grpSpPr>
            <a:xfrm>
              <a:off x="7480426" y="1583191"/>
              <a:ext cx="46440" cy="28800"/>
              <a:chOff x="7480426" y="1583191"/>
              <a:chExt cx="46440" cy="28800"/>
            </a:xfrm>
          </p:grpSpPr>
          <mc:AlternateContent xmlns:mc="http://schemas.openxmlformats.org/markup-compatibility/2006" xmlns:p14="http://schemas.microsoft.com/office/powerpoint/2010/main">
            <mc:Choice Requires="p14">
              <p:contentPart p14:bwMode="auto" r:id="rId152">
                <p14:nvContentPartPr>
                  <p14:cNvPr id="317" name="Ink 316">
                    <a:extLst>
                      <a:ext uri="{FF2B5EF4-FFF2-40B4-BE49-F238E27FC236}">
                        <a16:creationId xmlns:a16="http://schemas.microsoft.com/office/drawing/2014/main" id="{58C47F6D-1768-D1D2-9A19-4E7E3310DB8C}"/>
                      </a:ext>
                    </a:extLst>
                  </p14:cNvPr>
                  <p14:cNvContentPartPr/>
                  <p14:nvPr/>
                </p14:nvContentPartPr>
                <p14:xfrm>
                  <a:off x="7480426" y="1583191"/>
                  <a:ext cx="37440" cy="28800"/>
                </p14:xfrm>
              </p:contentPart>
            </mc:Choice>
            <mc:Fallback xmlns="">
              <p:pic>
                <p:nvPicPr>
                  <p:cNvPr id="185" name="Ink 184">
                    <a:extLst>
                      <a:ext uri="{FF2B5EF4-FFF2-40B4-BE49-F238E27FC236}">
                        <a16:creationId xmlns:a16="http://schemas.microsoft.com/office/drawing/2014/main" id="{B161DAD1-FAC8-DD43-688A-191425A46C4F}"/>
                      </a:ext>
                    </a:extLst>
                  </p:cNvPr>
                  <p:cNvPicPr/>
                  <p:nvPr/>
                </p:nvPicPr>
                <p:blipFill>
                  <a:blip r:embed="rId153"/>
                  <a:stretch>
                    <a:fillRect/>
                  </a:stretch>
                </p:blipFill>
                <p:spPr>
                  <a:xfrm>
                    <a:off x="7476106" y="1578871"/>
                    <a:ext cx="46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8" name="Ink 317">
                    <a:extLst>
                      <a:ext uri="{FF2B5EF4-FFF2-40B4-BE49-F238E27FC236}">
                        <a16:creationId xmlns:a16="http://schemas.microsoft.com/office/drawing/2014/main" id="{421B67AE-FA5F-E0EE-DAB2-0204408F497C}"/>
                      </a:ext>
                    </a:extLst>
                  </p14:cNvPr>
                  <p14:cNvContentPartPr/>
                  <p14:nvPr/>
                </p14:nvContentPartPr>
                <p14:xfrm>
                  <a:off x="7512106" y="1606951"/>
                  <a:ext cx="9000" cy="3960"/>
                </p14:xfrm>
              </p:contentPart>
            </mc:Choice>
            <mc:Fallback xmlns="">
              <p:pic>
                <p:nvPicPr>
                  <p:cNvPr id="186" name="Ink 185">
                    <a:extLst>
                      <a:ext uri="{FF2B5EF4-FFF2-40B4-BE49-F238E27FC236}">
                        <a16:creationId xmlns:a16="http://schemas.microsoft.com/office/drawing/2014/main" id="{B48642CC-0D8F-1976-F289-857FA4C08DF2}"/>
                      </a:ext>
                    </a:extLst>
                  </p:cNvPr>
                  <p:cNvPicPr/>
                  <p:nvPr/>
                </p:nvPicPr>
                <p:blipFill>
                  <a:blip r:embed="rId155"/>
                  <a:stretch>
                    <a:fillRect/>
                  </a:stretch>
                </p:blipFill>
                <p:spPr>
                  <a:xfrm>
                    <a:off x="7507786" y="1602631"/>
                    <a:ext cx="1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19" name="Ink 318">
                    <a:extLst>
                      <a:ext uri="{FF2B5EF4-FFF2-40B4-BE49-F238E27FC236}">
                        <a16:creationId xmlns:a16="http://schemas.microsoft.com/office/drawing/2014/main" id="{40EE466A-A078-EE45-09B0-D0362D7E6438}"/>
                      </a:ext>
                    </a:extLst>
                  </p14:cNvPr>
                  <p14:cNvContentPartPr/>
                  <p14:nvPr/>
                </p14:nvContentPartPr>
                <p14:xfrm>
                  <a:off x="7514626" y="1607311"/>
                  <a:ext cx="12240" cy="4680"/>
                </p14:xfrm>
              </p:contentPart>
            </mc:Choice>
            <mc:Fallback xmlns="">
              <p:pic>
                <p:nvPicPr>
                  <p:cNvPr id="187" name="Ink 186">
                    <a:extLst>
                      <a:ext uri="{FF2B5EF4-FFF2-40B4-BE49-F238E27FC236}">
                        <a16:creationId xmlns:a16="http://schemas.microsoft.com/office/drawing/2014/main" id="{92DCA1AF-E682-9136-4CA4-F2FCDFC93D57}"/>
                      </a:ext>
                    </a:extLst>
                  </p:cNvPr>
                  <p:cNvPicPr/>
                  <p:nvPr/>
                </p:nvPicPr>
                <p:blipFill>
                  <a:blip r:embed="rId157"/>
                  <a:stretch>
                    <a:fillRect/>
                  </a:stretch>
                </p:blipFill>
                <p:spPr>
                  <a:xfrm>
                    <a:off x="7510306" y="1602991"/>
                    <a:ext cx="20880" cy="13320"/>
                  </a:xfrm>
                  <a:prstGeom prst="rect">
                    <a:avLst/>
                  </a:prstGeom>
                </p:spPr>
              </p:pic>
            </mc:Fallback>
          </mc:AlternateContent>
        </p:grpSp>
      </p:grpSp>
      <p:pic>
        <p:nvPicPr>
          <p:cNvPr id="6" name="Billede 8">
            <a:extLst>
              <a:ext uri="{FF2B5EF4-FFF2-40B4-BE49-F238E27FC236}">
                <a16:creationId xmlns:a16="http://schemas.microsoft.com/office/drawing/2014/main" id="{8E1499DC-24CB-6403-1B74-9ED8BC2D7391}"/>
              </a:ext>
            </a:extLst>
          </p:cNvPr>
          <p:cNvPicPr>
            <a:picLocks noChangeAspect="1"/>
          </p:cNvPicPr>
          <p:nvPr/>
        </p:nvPicPr>
        <p:blipFill>
          <a:blip r:embed="rId18"/>
          <a:stretch>
            <a:fillRect/>
          </a:stretch>
        </p:blipFill>
        <p:spPr>
          <a:xfrm>
            <a:off x="4857525" y="1364020"/>
            <a:ext cx="1803769" cy="4834999"/>
          </a:xfrm>
          <a:prstGeom prst="rect">
            <a:avLst/>
          </a:prstGeom>
        </p:spPr>
      </p:pic>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fontScale="90000"/>
          </a:bodyPr>
          <a:lstStyle/>
          <a:p>
            <a:r>
              <a:rPr lang="en-GB" dirty="0"/>
              <a:t>Klinefelter syndrome is associated with a </a:t>
            </a:r>
            <a:r>
              <a:rPr lang="en-GB" spc="-10" dirty="0"/>
              <a:t>variety </a:t>
            </a:r>
            <a:br>
              <a:rPr lang="en-GB" spc="-10" dirty="0"/>
            </a:br>
            <a:r>
              <a:rPr lang="en-GB" spc="-10" dirty="0"/>
              <a:t>of abnormalities and underlying comorbidities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984478"/>
            <a:ext cx="10031603" cy="369332"/>
          </a:xfrm>
          <a:prstGeom prst="rect">
            <a:avLst/>
          </a:prstGeom>
          <a:noFill/>
        </p:spPr>
        <p:txBody>
          <a:bodyPr wrap="square" rtlCol="0" anchor="b">
            <a:spAutoFit/>
          </a:bodyPr>
          <a:lstStyle/>
          <a:p>
            <a:r>
              <a:rPr lang="en-GB" sz="900" dirty="0" err="1">
                <a:solidFill>
                  <a:srgbClr val="005294"/>
                </a:solidFill>
              </a:rPr>
              <a:t>TTh</a:t>
            </a:r>
            <a:r>
              <a:rPr lang="en-GB" sz="900" dirty="0">
                <a:solidFill>
                  <a:srgbClr val="005294"/>
                </a:solidFill>
              </a:rPr>
              <a:t>, testosterone therapy.</a:t>
            </a:r>
          </a:p>
          <a:p>
            <a:r>
              <a:rPr lang="en-GB" sz="900" dirty="0" err="1">
                <a:solidFill>
                  <a:srgbClr val="005294"/>
                </a:solidFill>
              </a:rPr>
              <a:t>Gravholt</a:t>
            </a:r>
            <a:r>
              <a:rPr lang="en-GB" sz="900" dirty="0">
                <a:solidFill>
                  <a:srgbClr val="005294"/>
                </a:solidFill>
              </a:rPr>
              <a:t> CH </a:t>
            </a:r>
            <a:r>
              <a:rPr lang="en-GB" sz="900" i="1" dirty="0">
                <a:solidFill>
                  <a:srgbClr val="005294"/>
                </a:solidFill>
              </a:rPr>
              <a:t>et al. </a:t>
            </a:r>
            <a:r>
              <a:rPr lang="en-GB" sz="900" i="1" dirty="0" err="1">
                <a:solidFill>
                  <a:srgbClr val="005294"/>
                </a:solidFill>
              </a:rPr>
              <a:t>Endocr</a:t>
            </a:r>
            <a:r>
              <a:rPr lang="en-GB" sz="900" i="1" dirty="0">
                <a:solidFill>
                  <a:srgbClr val="005294"/>
                </a:solidFill>
              </a:rPr>
              <a:t> Rev</a:t>
            </a:r>
            <a:r>
              <a:rPr lang="en-GB" sz="900" dirty="0">
                <a:solidFill>
                  <a:srgbClr val="005294"/>
                </a:solidFill>
              </a:rPr>
              <a:t> 2018;39:389–423</a:t>
            </a:r>
            <a:r>
              <a:rPr lang="de-DE" altLang="en-US" sz="900" dirty="0">
                <a:solidFill>
                  <a:srgbClr val="005294"/>
                </a:solidFill>
              </a:rPr>
              <a:t>.</a:t>
            </a:r>
            <a:endParaRPr lang="sv-SE" sz="900" dirty="0">
              <a:solidFill>
                <a:srgbClr val="005294"/>
              </a:solidFill>
            </a:endParaRP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sp>
        <p:nvSpPr>
          <p:cNvPr id="128" name="Tekstboks 9">
            <a:extLst>
              <a:ext uri="{FF2B5EF4-FFF2-40B4-BE49-F238E27FC236}">
                <a16:creationId xmlns:a16="http://schemas.microsoft.com/office/drawing/2014/main" id="{68E00EBF-DD97-D231-8990-375EC22010D0}"/>
              </a:ext>
            </a:extLst>
          </p:cNvPr>
          <p:cNvSpPr txBox="1"/>
          <p:nvPr/>
        </p:nvSpPr>
        <p:spPr>
          <a:xfrm>
            <a:off x="2296866" y="1681685"/>
            <a:ext cx="2091901" cy="289441"/>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Learning disabilities:</a:t>
            </a:r>
            <a:r>
              <a:rPr lang="en-GB" sz="1100" dirty="0">
                <a:solidFill>
                  <a:srgbClr val="280071"/>
                </a:solidFill>
              </a:rPr>
              <a:t> &gt;75%</a:t>
            </a:r>
          </a:p>
        </p:txBody>
      </p:sp>
      <p:sp>
        <p:nvSpPr>
          <p:cNvPr id="145" name="Tekstboks 11">
            <a:extLst>
              <a:ext uri="{FF2B5EF4-FFF2-40B4-BE49-F238E27FC236}">
                <a16:creationId xmlns:a16="http://schemas.microsoft.com/office/drawing/2014/main" id="{6247F218-A504-A4D5-6E8F-087E13335831}"/>
              </a:ext>
            </a:extLst>
          </p:cNvPr>
          <p:cNvSpPr txBox="1"/>
          <p:nvPr/>
        </p:nvSpPr>
        <p:spPr>
          <a:xfrm>
            <a:off x="6289561" y="1249788"/>
            <a:ext cx="3146561"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Tremor (Parkinson-like symptoms):</a:t>
            </a:r>
            <a:r>
              <a:rPr lang="en-GB" sz="1100" dirty="0">
                <a:solidFill>
                  <a:srgbClr val="280071"/>
                </a:solidFill>
              </a:rPr>
              <a:t> &gt;25%</a:t>
            </a:r>
          </a:p>
        </p:txBody>
      </p:sp>
      <p:sp>
        <p:nvSpPr>
          <p:cNvPr id="150" name="Tekstboks 12">
            <a:extLst>
              <a:ext uri="{FF2B5EF4-FFF2-40B4-BE49-F238E27FC236}">
                <a16:creationId xmlns:a16="http://schemas.microsoft.com/office/drawing/2014/main" id="{7EB73E2A-A449-5777-1D55-335E3CC173DE}"/>
              </a:ext>
            </a:extLst>
          </p:cNvPr>
          <p:cNvSpPr txBox="1"/>
          <p:nvPr/>
        </p:nvSpPr>
        <p:spPr>
          <a:xfrm>
            <a:off x="7895602" y="2218205"/>
            <a:ext cx="1959355" cy="289441"/>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Gynaecomastia:</a:t>
            </a:r>
            <a:r>
              <a:rPr lang="en-GB" sz="1100" dirty="0">
                <a:solidFill>
                  <a:srgbClr val="280071"/>
                </a:solidFill>
              </a:rPr>
              <a:t> 28–75%</a:t>
            </a:r>
          </a:p>
        </p:txBody>
      </p:sp>
      <p:sp>
        <p:nvSpPr>
          <p:cNvPr id="154" name="Tekstboks 13">
            <a:extLst>
              <a:ext uri="{FF2B5EF4-FFF2-40B4-BE49-F238E27FC236}">
                <a16:creationId xmlns:a16="http://schemas.microsoft.com/office/drawing/2014/main" id="{CC2970D4-F268-F8DB-BD08-CA657D9B1E38}"/>
              </a:ext>
            </a:extLst>
          </p:cNvPr>
          <p:cNvSpPr txBox="1"/>
          <p:nvPr/>
        </p:nvSpPr>
        <p:spPr>
          <a:xfrm>
            <a:off x="6591719" y="2608771"/>
            <a:ext cx="3647552"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Ischaemic heart disease:</a:t>
            </a:r>
            <a:r>
              <a:rPr lang="en-GB" sz="1100" dirty="0">
                <a:solidFill>
                  <a:srgbClr val="280071"/>
                </a:solidFill>
              </a:rPr>
              <a:t> ~1.5-fold increased risk</a:t>
            </a:r>
          </a:p>
        </p:txBody>
      </p:sp>
      <p:sp>
        <p:nvSpPr>
          <p:cNvPr id="156" name="Tekstboks 14">
            <a:extLst>
              <a:ext uri="{FF2B5EF4-FFF2-40B4-BE49-F238E27FC236}">
                <a16:creationId xmlns:a16="http://schemas.microsoft.com/office/drawing/2014/main" id="{7B7DBCBE-680E-B755-5741-838460749B49}"/>
              </a:ext>
            </a:extLst>
          </p:cNvPr>
          <p:cNvSpPr txBox="1"/>
          <p:nvPr/>
        </p:nvSpPr>
        <p:spPr>
          <a:xfrm>
            <a:off x="7031222" y="2999337"/>
            <a:ext cx="3319107"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Venous thrombosis:</a:t>
            </a:r>
            <a:r>
              <a:rPr lang="en-GB" sz="1100" dirty="0">
                <a:solidFill>
                  <a:srgbClr val="280071"/>
                </a:solidFill>
              </a:rPr>
              <a:t> ~3–6-fold increased risk</a:t>
            </a:r>
          </a:p>
        </p:txBody>
      </p:sp>
      <p:sp>
        <p:nvSpPr>
          <p:cNvPr id="158" name="Tekstboks 15">
            <a:extLst>
              <a:ext uri="{FF2B5EF4-FFF2-40B4-BE49-F238E27FC236}">
                <a16:creationId xmlns:a16="http://schemas.microsoft.com/office/drawing/2014/main" id="{1D082B9A-7414-7144-3AD5-7A9F602F815A}"/>
              </a:ext>
            </a:extLst>
          </p:cNvPr>
          <p:cNvSpPr txBox="1"/>
          <p:nvPr/>
        </p:nvSpPr>
        <p:spPr>
          <a:xfrm>
            <a:off x="7510319" y="3389903"/>
            <a:ext cx="2769317" cy="276791"/>
          </a:xfrm>
          <a:prstGeom prst="roundRect">
            <a:avLst>
              <a:gd name="adj" fmla="val 10736"/>
            </a:avLst>
          </a:prstGeom>
          <a:solidFill>
            <a:schemeClr val="accent6"/>
          </a:solidFill>
          <a:ln>
            <a:noFill/>
          </a:ln>
        </p:spPr>
        <p:txBody>
          <a:bodyPr wrap="square" rtlCol="0" anchor="ctr">
            <a:spAutoFit/>
          </a:bodyPr>
          <a:lstStyle/>
          <a:p>
            <a:r>
              <a:rPr lang="en-GB" sz="1100" dirty="0">
                <a:solidFill>
                  <a:srgbClr val="280071"/>
                </a:solidFill>
                <a:latin typeface="+mj-lt"/>
              </a:rPr>
              <a:t>Decreased testosterone levels:</a:t>
            </a:r>
            <a:r>
              <a:rPr lang="en-GB" sz="1100" dirty="0">
                <a:solidFill>
                  <a:srgbClr val="280071"/>
                </a:solidFill>
              </a:rPr>
              <a:t> &gt;75%</a:t>
            </a:r>
          </a:p>
        </p:txBody>
      </p:sp>
      <p:sp>
        <p:nvSpPr>
          <p:cNvPr id="159" name="Tekstboks 16">
            <a:extLst>
              <a:ext uri="{FF2B5EF4-FFF2-40B4-BE49-F238E27FC236}">
                <a16:creationId xmlns:a16="http://schemas.microsoft.com/office/drawing/2014/main" id="{C66DA9F4-C85D-77C3-FCED-B18088093534}"/>
              </a:ext>
            </a:extLst>
          </p:cNvPr>
          <p:cNvSpPr txBox="1"/>
          <p:nvPr/>
        </p:nvSpPr>
        <p:spPr>
          <a:xfrm>
            <a:off x="6658718" y="5041233"/>
            <a:ext cx="3340097"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Decreased muscle mass and strength:</a:t>
            </a:r>
            <a:r>
              <a:rPr lang="en-GB" sz="1100" dirty="0">
                <a:solidFill>
                  <a:srgbClr val="280071"/>
                </a:solidFill>
              </a:rPr>
              <a:t> ~40%</a:t>
            </a:r>
          </a:p>
        </p:txBody>
      </p:sp>
      <p:sp>
        <p:nvSpPr>
          <p:cNvPr id="162" name="Tekstboks 18">
            <a:extLst>
              <a:ext uri="{FF2B5EF4-FFF2-40B4-BE49-F238E27FC236}">
                <a16:creationId xmlns:a16="http://schemas.microsoft.com/office/drawing/2014/main" id="{5B09596C-AB1F-C444-79D1-69C45A3E7637}"/>
              </a:ext>
            </a:extLst>
          </p:cNvPr>
          <p:cNvSpPr txBox="1"/>
          <p:nvPr/>
        </p:nvSpPr>
        <p:spPr>
          <a:xfrm>
            <a:off x="2147496" y="4647637"/>
            <a:ext cx="2836060" cy="851297"/>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Osteopenia:</a:t>
            </a:r>
            <a:r>
              <a:rPr lang="en-GB" sz="1100" dirty="0">
                <a:solidFill>
                  <a:srgbClr val="280071"/>
                </a:solidFill>
              </a:rPr>
              <a:t> 40%</a:t>
            </a:r>
          </a:p>
          <a:p>
            <a:r>
              <a:rPr lang="en-GB" sz="1100" dirty="0">
                <a:solidFill>
                  <a:srgbClr val="280071"/>
                </a:solidFill>
                <a:latin typeface="+mj-lt"/>
              </a:rPr>
              <a:t>Osteoporosis:</a:t>
            </a:r>
            <a:r>
              <a:rPr lang="en-GB" sz="1100" dirty="0">
                <a:solidFill>
                  <a:srgbClr val="280071"/>
                </a:solidFill>
              </a:rPr>
              <a:t> 5–10%</a:t>
            </a:r>
          </a:p>
          <a:p>
            <a:r>
              <a:rPr lang="en-GB" sz="1100" dirty="0">
                <a:solidFill>
                  <a:srgbClr val="280071"/>
                </a:solidFill>
                <a:latin typeface="+mj-lt"/>
              </a:rPr>
              <a:t>Fractures:</a:t>
            </a:r>
            <a:r>
              <a:rPr lang="en-GB" sz="1100" dirty="0">
                <a:solidFill>
                  <a:srgbClr val="280071"/>
                </a:solidFill>
              </a:rPr>
              <a:t> ~2–40-fold increased risk</a:t>
            </a:r>
          </a:p>
          <a:p>
            <a:r>
              <a:rPr lang="en-GB" sz="1100" dirty="0">
                <a:solidFill>
                  <a:srgbClr val="280071"/>
                </a:solidFill>
                <a:latin typeface="+mj-lt"/>
              </a:rPr>
              <a:t>Osteoarthritis:</a:t>
            </a:r>
            <a:r>
              <a:rPr lang="en-GB" sz="1100" dirty="0">
                <a:solidFill>
                  <a:srgbClr val="280071"/>
                </a:solidFill>
              </a:rPr>
              <a:t> ~4-fold increased risk</a:t>
            </a:r>
          </a:p>
        </p:txBody>
      </p:sp>
      <p:sp>
        <p:nvSpPr>
          <p:cNvPr id="163" name="Tekstboks 19">
            <a:extLst>
              <a:ext uri="{FF2B5EF4-FFF2-40B4-BE49-F238E27FC236}">
                <a16:creationId xmlns:a16="http://schemas.microsoft.com/office/drawing/2014/main" id="{0422AB46-73A9-D51D-CCB5-56088B52DAFA}"/>
              </a:ext>
            </a:extLst>
          </p:cNvPr>
          <p:cNvSpPr txBox="1"/>
          <p:nvPr/>
        </p:nvSpPr>
        <p:spPr>
          <a:xfrm>
            <a:off x="2056781" y="4028455"/>
            <a:ext cx="2172063" cy="476726"/>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Abdominal adiposity:</a:t>
            </a:r>
            <a:r>
              <a:rPr lang="en-GB" sz="1100" dirty="0">
                <a:solidFill>
                  <a:srgbClr val="280071"/>
                </a:solidFill>
              </a:rPr>
              <a:t> ~50%</a:t>
            </a:r>
          </a:p>
          <a:p>
            <a:r>
              <a:rPr lang="en-GB" sz="1100" dirty="0">
                <a:solidFill>
                  <a:srgbClr val="280071"/>
                </a:solidFill>
                <a:latin typeface="+mj-lt"/>
              </a:rPr>
              <a:t>Increased body fat</a:t>
            </a:r>
          </a:p>
        </p:txBody>
      </p:sp>
      <p:sp>
        <p:nvSpPr>
          <p:cNvPr id="164" name="Tekstboks 20">
            <a:extLst>
              <a:ext uri="{FF2B5EF4-FFF2-40B4-BE49-F238E27FC236}">
                <a16:creationId xmlns:a16="http://schemas.microsoft.com/office/drawing/2014/main" id="{0FB96E75-A53D-D373-A169-3A9575A2E93C}"/>
              </a:ext>
            </a:extLst>
          </p:cNvPr>
          <p:cNvSpPr txBox="1"/>
          <p:nvPr/>
        </p:nvSpPr>
        <p:spPr>
          <a:xfrm>
            <a:off x="2009184" y="3409273"/>
            <a:ext cx="2051624" cy="476726"/>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Metabolic syndrome:</a:t>
            </a:r>
            <a:r>
              <a:rPr lang="en-GB" sz="1100" dirty="0">
                <a:solidFill>
                  <a:srgbClr val="280071"/>
                </a:solidFill>
              </a:rPr>
              <a:t> 46%</a:t>
            </a:r>
          </a:p>
          <a:p>
            <a:r>
              <a:rPr lang="en-GB" sz="1100" dirty="0">
                <a:solidFill>
                  <a:srgbClr val="280071"/>
                </a:solidFill>
                <a:latin typeface="+mj-lt"/>
              </a:rPr>
              <a:t>Type 2 diabetes:</a:t>
            </a:r>
            <a:r>
              <a:rPr lang="en-GB" sz="1100" dirty="0">
                <a:solidFill>
                  <a:srgbClr val="280071"/>
                </a:solidFill>
              </a:rPr>
              <a:t> 10–39%</a:t>
            </a:r>
          </a:p>
        </p:txBody>
      </p:sp>
      <p:sp>
        <p:nvSpPr>
          <p:cNvPr id="165" name="Tekstboks 21">
            <a:extLst>
              <a:ext uri="{FF2B5EF4-FFF2-40B4-BE49-F238E27FC236}">
                <a16:creationId xmlns:a16="http://schemas.microsoft.com/office/drawing/2014/main" id="{007020FE-E32B-F636-23DB-475725C4D99C}"/>
              </a:ext>
            </a:extLst>
          </p:cNvPr>
          <p:cNvSpPr txBox="1"/>
          <p:nvPr/>
        </p:nvSpPr>
        <p:spPr>
          <a:xfrm>
            <a:off x="1871350" y="2977376"/>
            <a:ext cx="2852468"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Autoimmune disorders:</a:t>
            </a:r>
            <a:r>
              <a:rPr lang="en-GB" sz="1100" dirty="0">
                <a:solidFill>
                  <a:srgbClr val="280071"/>
                </a:solidFill>
              </a:rPr>
              <a:t> increased risk</a:t>
            </a:r>
          </a:p>
        </p:txBody>
      </p:sp>
      <p:sp>
        <p:nvSpPr>
          <p:cNvPr id="166" name="Tekstboks 22">
            <a:extLst>
              <a:ext uri="{FF2B5EF4-FFF2-40B4-BE49-F238E27FC236}">
                <a16:creationId xmlns:a16="http://schemas.microsoft.com/office/drawing/2014/main" id="{95BAF121-F109-098E-44AC-0F7E601038DB}"/>
              </a:ext>
            </a:extLst>
          </p:cNvPr>
          <p:cNvSpPr txBox="1"/>
          <p:nvPr/>
        </p:nvSpPr>
        <p:spPr>
          <a:xfrm>
            <a:off x="2009183" y="2545479"/>
            <a:ext cx="2403592"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Decreased facial hair:</a:t>
            </a:r>
            <a:r>
              <a:rPr lang="en-GB" sz="1100" dirty="0">
                <a:solidFill>
                  <a:srgbClr val="280071"/>
                </a:solidFill>
              </a:rPr>
              <a:t> 60–80%</a:t>
            </a:r>
          </a:p>
        </p:txBody>
      </p:sp>
      <p:cxnSp>
        <p:nvCxnSpPr>
          <p:cNvPr id="168" name="Straight Connector 167">
            <a:extLst>
              <a:ext uri="{FF2B5EF4-FFF2-40B4-BE49-F238E27FC236}">
                <a16:creationId xmlns:a16="http://schemas.microsoft.com/office/drawing/2014/main" id="{E1CA2682-2E88-5836-3F03-9C99A9466DCF}"/>
              </a:ext>
            </a:extLst>
          </p:cNvPr>
          <p:cNvCxnSpPr>
            <a:cxnSpLocks/>
            <a:endCxn id="233" idx="3"/>
          </p:cNvCxnSpPr>
          <p:nvPr/>
        </p:nvCxnSpPr>
        <p:spPr>
          <a:xfrm flipH="1" flipV="1">
            <a:off x="5170908" y="1394509"/>
            <a:ext cx="580168" cy="189703"/>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86EB6A3-CE0D-E2CF-2FAD-8D62F6BB10E9}"/>
              </a:ext>
            </a:extLst>
          </p:cNvPr>
          <p:cNvCxnSpPr>
            <a:cxnSpLocks/>
            <a:stCxn id="145" idx="1"/>
          </p:cNvCxnSpPr>
          <p:nvPr/>
        </p:nvCxnSpPr>
        <p:spPr>
          <a:xfrm flipH="1">
            <a:off x="5854881" y="1394509"/>
            <a:ext cx="434680" cy="258952"/>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E4782E-13A5-B91B-5927-A798F1157FF1}"/>
              </a:ext>
            </a:extLst>
          </p:cNvPr>
          <p:cNvCxnSpPr>
            <a:cxnSpLocks/>
            <a:stCxn id="154" idx="1"/>
          </p:cNvCxnSpPr>
          <p:nvPr/>
        </p:nvCxnSpPr>
        <p:spPr>
          <a:xfrm flipH="1">
            <a:off x="5820238" y="2753492"/>
            <a:ext cx="771481" cy="28766"/>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9416476-12A4-4CE3-C32D-0FCD17B28E10}"/>
              </a:ext>
            </a:extLst>
          </p:cNvPr>
          <p:cNvCxnSpPr>
            <a:cxnSpLocks/>
            <a:stCxn id="156" idx="1"/>
          </p:cNvCxnSpPr>
          <p:nvPr/>
        </p:nvCxnSpPr>
        <p:spPr>
          <a:xfrm flipH="1" flipV="1">
            <a:off x="6299601" y="3041882"/>
            <a:ext cx="731621" cy="102176"/>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C8CA147-BD8E-E88C-2262-8FB857BB3389}"/>
              </a:ext>
            </a:extLst>
          </p:cNvPr>
          <p:cNvCxnSpPr>
            <a:cxnSpLocks/>
            <a:stCxn id="158" idx="1"/>
          </p:cNvCxnSpPr>
          <p:nvPr/>
        </p:nvCxnSpPr>
        <p:spPr>
          <a:xfrm flipH="1">
            <a:off x="5790808" y="3528299"/>
            <a:ext cx="1719511" cy="455396"/>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7A56899-333B-F69E-1286-60C82453C1D5}"/>
              </a:ext>
            </a:extLst>
          </p:cNvPr>
          <p:cNvCxnSpPr>
            <a:cxnSpLocks/>
            <a:stCxn id="159" idx="1"/>
          </p:cNvCxnSpPr>
          <p:nvPr/>
        </p:nvCxnSpPr>
        <p:spPr>
          <a:xfrm flipH="1" flipV="1">
            <a:off x="6046408" y="4353964"/>
            <a:ext cx="612310" cy="831990"/>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17ED909-552C-5182-B871-1455AE8D6E54}"/>
              </a:ext>
            </a:extLst>
          </p:cNvPr>
          <p:cNvCxnSpPr>
            <a:cxnSpLocks/>
            <a:stCxn id="217" idx="3"/>
          </p:cNvCxnSpPr>
          <p:nvPr/>
        </p:nvCxnSpPr>
        <p:spPr>
          <a:xfrm flipV="1">
            <a:off x="4936485" y="5318192"/>
            <a:ext cx="586781" cy="467919"/>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nvGrpSpPr>
          <p:cNvPr id="375" name="Group 374">
            <a:extLst>
              <a:ext uri="{FF2B5EF4-FFF2-40B4-BE49-F238E27FC236}">
                <a16:creationId xmlns:a16="http://schemas.microsoft.com/office/drawing/2014/main" id="{7A1327A7-65A6-1C01-95AC-C90724FCFAD2}"/>
              </a:ext>
            </a:extLst>
          </p:cNvPr>
          <p:cNvGrpSpPr/>
          <p:nvPr/>
        </p:nvGrpSpPr>
        <p:grpSpPr>
          <a:xfrm>
            <a:off x="4983556" y="3644830"/>
            <a:ext cx="774782" cy="1428456"/>
            <a:chOff x="4983556" y="3644830"/>
            <a:chExt cx="774782" cy="1428456"/>
          </a:xfrm>
        </p:grpSpPr>
        <p:cxnSp>
          <p:nvCxnSpPr>
            <p:cNvPr id="177" name="Straight Connector 176">
              <a:extLst>
                <a:ext uri="{FF2B5EF4-FFF2-40B4-BE49-F238E27FC236}">
                  <a16:creationId xmlns:a16="http://schemas.microsoft.com/office/drawing/2014/main" id="{1C07B693-DC0B-5FAB-3BFC-E2EF424918DC}"/>
                </a:ext>
              </a:extLst>
            </p:cNvPr>
            <p:cNvCxnSpPr>
              <a:cxnSpLocks/>
              <a:stCxn id="162" idx="3"/>
            </p:cNvCxnSpPr>
            <p:nvPr/>
          </p:nvCxnSpPr>
          <p:spPr>
            <a:xfrm flipV="1">
              <a:off x="4983556" y="4520129"/>
              <a:ext cx="521403" cy="553157"/>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6E1B4E1-F5EA-664F-B410-68BCC3972B63}"/>
                </a:ext>
              </a:extLst>
            </p:cNvPr>
            <p:cNvCxnSpPr>
              <a:cxnSpLocks/>
              <a:stCxn id="162" idx="3"/>
            </p:cNvCxnSpPr>
            <p:nvPr/>
          </p:nvCxnSpPr>
          <p:spPr>
            <a:xfrm flipV="1">
              <a:off x="4983556" y="3644830"/>
              <a:ext cx="774782" cy="1428456"/>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6E57F0E-6394-C696-D222-A5F1196424FA}"/>
                </a:ext>
              </a:extLst>
            </p:cNvPr>
            <p:cNvCxnSpPr>
              <a:cxnSpLocks/>
              <a:stCxn id="162" idx="3"/>
            </p:cNvCxnSpPr>
            <p:nvPr/>
          </p:nvCxnSpPr>
          <p:spPr>
            <a:xfrm flipV="1">
              <a:off x="4983556" y="4854133"/>
              <a:ext cx="554840" cy="219153"/>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cxnSp>
        <p:nvCxnSpPr>
          <p:cNvPr id="180" name="Straight Connector 179">
            <a:extLst>
              <a:ext uri="{FF2B5EF4-FFF2-40B4-BE49-F238E27FC236}">
                <a16:creationId xmlns:a16="http://schemas.microsoft.com/office/drawing/2014/main" id="{A5D9A55F-5B2D-1FF1-8949-6ECC84EAB4B9}"/>
              </a:ext>
            </a:extLst>
          </p:cNvPr>
          <p:cNvCxnSpPr>
            <a:cxnSpLocks/>
            <a:stCxn id="163" idx="3"/>
          </p:cNvCxnSpPr>
          <p:nvPr/>
        </p:nvCxnSpPr>
        <p:spPr>
          <a:xfrm flipV="1">
            <a:off x="4228844" y="3478953"/>
            <a:ext cx="1222227" cy="787865"/>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3E68400-B9BA-3262-6757-650EFBD6D555}"/>
              </a:ext>
            </a:extLst>
          </p:cNvPr>
          <p:cNvCxnSpPr>
            <a:cxnSpLocks/>
            <a:stCxn id="165" idx="3"/>
          </p:cNvCxnSpPr>
          <p:nvPr/>
        </p:nvCxnSpPr>
        <p:spPr>
          <a:xfrm flipV="1">
            <a:off x="4723818" y="2390622"/>
            <a:ext cx="612921" cy="731475"/>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nvGrpSpPr>
          <p:cNvPr id="376" name="Group 375">
            <a:extLst>
              <a:ext uri="{FF2B5EF4-FFF2-40B4-BE49-F238E27FC236}">
                <a16:creationId xmlns:a16="http://schemas.microsoft.com/office/drawing/2014/main" id="{2647713C-8F63-6568-FC69-4E5DEB1BCD58}"/>
              </a:ext>
            </a:extLst>
          </p:cNvPr>
          <p:cNvGrpSpPr/>
          <p:nvPr/>
        </p:nvGrpSpPr>
        <p:grpSpPr>
          <a:xfrm>
            <a:off x="4060808" y="2977655"/>
            <a:ext cx="1449547" cy="669981"/>
            <a:chOff x="4060808" y="2977655"/>
            <a:chExt cx="1449547" cy="669981"/>
          </a:xfrm>
        </p:grpSpPr>
        <p:cxnSp>
          <p:nvCxnSpPr>
            <p:cNvPr id="182" name="Straight Connector 181">
              <a:extLst>
                <a:ext uri="{FF2B5EF4-FFF2-40B4-BE49-F238E27FC236}">
                  <a16:creationId xmlns:a16="http://schemas.microsoft.com/office/drawing/2014/main" id="{7F36DC59-FBAD-5C38-25EC-3AB8B04CEC03}"/>
                </a:ext>
              </a:extLst>
            </p:cNvPr>
            <p:cNvCxnSpPr>
              <a:cxnSpLocks/>
              <a:stCxn id="164" idx="3"/>
            </p:cNvCxnSpPr>
            <p:nvPr/>
          </p:nvCxnSpPr>
          <p:spPr>
            <a:xfrm flipV="1">
              <a:off x="4060808" y="2977655"/>
              <a:ext cx="1141789" cy="669981"/>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CC6D31F-AFDC-4CC0-3C1F-89CF51CCD429}"/>
                </a:ext>
              </a:extLst>
            </p:cNvPr>
            <p:cNvCxnSpPr>
              <a:cxnSpLocks/>
              <a:stCxn id="164" idx="3"/>
            </p:cNvCxnSpPr>
            <p:nvPr/>
          </p:nvCxnSpPr>
          <p:spPr>
            <a:xfrm flipV="1">
              <a:off x="4060808" y="3116932"/>
              <a:ext cx="1449547" cy="530704"/>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85FC4854-95C7-4827-3047-59D56806224C}"/>
              </a:ext>
            </a:extLst>
          </p:cNvPr>
          <p:cNvCxnSpPr>
            <a:cxnSpLocks/>
            <a:stCxn id="166" idx="3"/>
          </p:cNvCxnSpPr>
          <p:nvPr/>
        </p:nvCxnSpPr>
        <p:spPr>
          <a:xfrm flipV="1">
            <a:off x="4412775" y="1985715"/>
            <a:ext cx="1221746" cy="704485"/>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9DF4082-F6A1-02D8-DB74-77343F3F7855}"/>
              </a:ext>
            </a:extLst>
          </p:cNvPr>
          <p:cNvCxnSpPr>
            <a:cxnSpLocks/>
            <a:stCxn id="128" idx="3"/>
          </p:cNvCxnSpPr>
          <p:nvPr/>
        </p:nvCxnSpPr>
        <p:spPr>
          <a:xfrm flipV="1">
            <a:off x="4388767" y="1604783"/>
            <a:ext cx="1233831" cy="221623"/>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sp>
        <p:nvSpPr>
          <p:cNvPr id="217" name="Tekstboks 22">
            <a:extLst>
              <a:ext uri="{FF2B5EF4-FFF2-40B4-BE49-F238E27FC236}">
                <a16:creationId xmlns:a16="http://schemas.microsoft.com/office/drawing/2014/main" id="{BA426ABE-DAF2-113B-D02C-98D4F974E70C}"/>
              </a:ext>
            </a:extLst>
          </p:cNvPr>
          <p:cNvSpPr txBox="1"/>
          <p:nvPr/>
        </p:nvSpPr>
        <p:spPr>
          <a:xfrm>
            <a:off x="3035694" y="5641390"/>
            <a:ext cx="1900791"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Increased height:</a:t>
            </a:r>
            <a:r>
              <a:rPr lang="en-GB" sz="1100" dirty="0">
                <a:solidFill>
                  <a:srgbClr val="280071"/>
                </a:solidFill>
              </a:rPr>
              <a:t> &gt;30%</a:t>
            </a:r>
          </a:p>
        </p:txBody>
      </p:sp>
      <p:sp>
        <p:nvSpPr>
          <p:cNvPr id="233" name="Tekstboks 21">
            <a:extLst>
              <a:ext uri="{FF2B5EF4-FFF2-40B4-BE49-F238E27FC236}">
                <a16:creationId xmlns:a16="http://schemas.microsoft.com/office/drawing/2014/main" id="{C45C79AC-8762-E8E0-D3D5-BBB76720EEAD}"/>
              </a:ext>
            </a:extLst>
          </p:cNvPr>
          <p:cNvSpPr txBox="1"/>
          <p:nvPr/>
        </p:nvSpPr>
        <p:spPr>
          <a:xfrm>
            <a:off x="2370689" y="1249788"/>
            <a:ext cx="2800219" cy="289441"/>
          </a:xfrm>
          <a:prstGeom prst="roundRect">
            <a:avLst/>
          </a:prstGeom>
          <a:solidFill>
            <a:schemeClr val="accent6"/>
          </a:solidFill>
          <a:ln>
            <a:noFill/>
          </a:ln>
        </p:spPr>
        <p:txBody>
          <a:bodyPr wrap="square" rtlCol="0" anchor="ctr">
            <a:spAutoFit/>
          </a:bodyPr>
          <a:lstStyle/>
          <a:p>
            <a:pPr algn="ctr"/>
            <a:r>
              <a:rPr lang="en-GB" sz="1100" dirty="0">
                <a:solidFill>
                  <a:srgbClr val="280071"/>
                </a:solidFill>
                <a:latin typeface="+mj-lt"/>
              </a:rPr>
              <a:t>Increased gonadotropin levels:</a:t>
            </a:r>
            <a:r>
              <a:rPr lang="en-GB" sz="1100" dirty="0">
                <a:solidFill>
                  <a:srgbClr val="280071"/>
                </a:solidFill>
              </a:rPr>
              <a:t> &gt;75%</a:t>
            </a:r>
          </a:p>
        </p:txBody>
      </p:sp>
      <p:sp>
        <p:nvSpPr>
          <p:cNvPr id="258" name="TextBox 257">
            <a:extLst>
              <a:ext uri="{FF2B5EF4-FFF2-40B4-BE49-F238E27FC236}">
                <a16:creationId xmlns:a16="http://schemas.microsoft.com/office/drawing/2014/main" id="{B23C2059-670E-4E29-E5DE-220134A0E6C9}"/>
              </a:ext>
            </a:extLst>
          </p:cNvPr>
          <p:cNvSpPr txBox="1"/>
          <p:nvPr/>
        </p:nvSpPr>
        <p:spPr>
          <a:xfrm>
            <a:off x="6784258" y="5530860"/>
            <a:ext cx="4235038" cy="646986"/>
          </a:xfrm>
          <a:prstGeom prst="roundRect">
            <a:avLst/>
          </a:prstGeom>
          <a:solidFill>
            <a:schemeClr val="bg1"/>
          </a:solidFill>
          <a:ln w="38100">
            <a:solidFill>
              <a:schemeClr val="tx1"/>
            </a:solidFill>
          </a:ln>
        </p:spPr>
        <p:txBody>
          <a:bodyPr wrap="square" rtlCol="0">
            <a:spAutoFit/>
          </a:bodyPr>
          <a:lstStyle/>
          <a:p>
            <a:pPr algn="ctr"/>
            <a:r>
              <a:rPr lang="da-DK" sz="1600" dirty="0">
                <a:latin typeface="+mj-lt"/>
              </a:rPr>
              <a:t>TTh has the potential to impact all of these aspects of Klinefelter syndrome</a:t>
            </a:r>
          </a:p>
        </p:txBody>
      </p:sp>
      <p:grpSp>
        <p:nvGrpSpPr>
          <p:cNvPr id="406" name="Group 405">
            <a:extLst>
              <a:ext uri="{FF2B5EF4-FFF2-40B4-BE49-F238E27FC236}">
                <a16:creationId xmlns:a16="http://schemas.microsoft.com/office/drawing/2014/main" id="{F9E40AC7-7142-AEF9-7918-7E7E2B324E98}"/>
              </a:ext>
            </a:extLst>
          </p:cNvPr>
          <p:cNvGrpSpPr/>
          <p:nvPr/>
        </p:nvGrpSpPr>
        <p:grpSpPr>
          <a:xfrm>
            <a:off x="5736817" y="1878717"/>
            <a:ext cx="806307" cy="741167"/>
            <a:chOff x="5736817" y="1878717"/>
            <a:chExt cx="806307" cy="741167"/>
          </a:xfrm>
        </p:grpSpPr>
        <p:cxnSp>
          <p:nvCxnSpPr>
            <p:cNvPr id="171" name="Straight Connector 170">
              <a:extLst>
                <a:ext uri="{FF2B5EF4-FFF2-40B4-BE49-F238E27FC236}">
                  <a16:creationId xmlns:a16="http://schemas.microsoft.com/office/drawing/2014/main" id="{3163CA2E-C3DA-232E-92C2-FDDEA7A2A35D}"/>
                </a:ext>
              </a:extLst>
            </p:cNvPr>
            <p:cNvCxnSpPr>
              <a:cxnSpLocks/>
              <a:stCxn id="421" idx="1"/>
            </p:cNvCxnSpPr>
            <p:nvPr/>
          </p:nvCxnSpPr>
          <p:spPr>
            <a:xfrm flipH="1">
              <a:off x="6096000" y="1878717"/>
              <a:ext cx="447124" cy="741167"/>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C081FA96-3269-68C2-03D5-0B9C70DD914D}"/>
                </a:ext>
              </a:extLst>
            </p:cNvPr>
            <p:cNvCxnSpPr>
              <a:cxnSpLocks/>
              <a:stCxn id="421" idx="1"/>
            </p:cNvCxnSpPr>
            <p:nvPr/>
          </p:nvCxnSpPr>
          <p:spPr>
            <a:xfrm flipH="1">
              <a:off x="5736817" y="1878717"/>
              <a:ext cx="806307" cy="526070"/>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sp>
        <p:nvSpPr>
          <p:cNvPr id="411" name="Tekstboks 9">
            <a:extLst>
              <a:ext uri="{FF2B5EF4-FFF2-40B4-BE49-F238E27FC236}">
                <a16:creationId xmlns:a16="http://schemas.microsoft.com/office/drawing/2014/main" id="{E64B2010-BD1B-9B01-7909-CBA1B4173308}"/>
              </a:ext>
            </a:extLst>
          </p:cNvPr>
          <p:cNvSpPr txBox="1"/>
          <p:nvPr/>
        </p:nvSpPr>
        <p:spPr>
          <a:xfrm>
            <a:off x="2110007" y="2113582"/>
            <a:ext cx="2428393" cy="289441"/>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Psychiatric disturbances:</a:t>
            </a:r>
            <a:r>
              <a:rPr lang="en-GB" sz="1100" dirty="0">
                <a:solidFill>
                  <a:srgbClr val="280071"/>
                </a:solidFill>
              </a:rPr>
              <a:t> &gt;25%</a:t>
            </a:r>
          </a:p>
        </p:txBody>
      </p:sp>
      <p:cxnSp>
        <p:nvCxnSpPr>
          <p:cNvPr id="415" name="Straight Connector 414">
            <a:extLst>
              <a:ext uri="{FF2B5EF4-FFF2-40B4-BE49-F238E27FC236}">
                <a16:creationId xmlns:a16="http://schemas.microsoft.com/office/drawing/2014/main" id="{CFA53358-18BC-5216-0DCF-D7033727564E}"/>
              </a:ext>
            </a:extLst>
          </p:cNvPr>
          <p:cNvCxnSpPr>
            <a:cxnSpLocks/>
            <a:stCxn id="411" idx="3"/>
          </p:cNvCxnSpPr>
          <p:nvPr/>
        </p:nvCxnSpPr>
        <p:spPr>
          <a:xfrm flipV="1">
            <a:off x="4538400" y="1685531"/>
            <a:ext cx="1110478" cy="572772"/>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sp>
        <p:nvSpPr>
          <p:cNvPr id="421" name="Tekstboks 12">
            <a:extLst>
              <a:ext uri="{FF2B5EF4-FFF2-40B4-BE49-F238E27FC236}">
                <a16:creationId xmlns:a16="http://schemas.microsoft.com/office/drawing/2014/main" id="{4FC2C478-D6BC-26C2-4007-13866DD1DF63}"/>
              </a:ext>
            </a:extLst>
          </p:cNvPr>
          <p:cNvSpPr txBox="1"/>
          <p:nvPr/>
        </p:nvSpPr>
        <p:spPr>
          <a:xfrm>
            <a:off x="6543124" y="1640354"/>
            <a:ext cx="3082170" cy="476726"/>
          </a:xfrm>
          <a:prstGeom prst="roundRect">
            <a:avLst/>
          </a:prstGeom>
          <a:solidFill>
            <a:schemeClr val="accent6"/>
          </a:solidFill>
          <a:ln>
            <a:noFill/>
          </a:ln>
        </p:spPr>
        <p:txBody>
          <a:bodyPr wrap="square" rtlCol="0" anchor="ctr">
            <a:spAutoFit/>
          </a:bodyPr>
          <a:lstStyle/>
          <a:p>
            <a:r>
              <a:rPr lang="en-GB" sz="1100" dirty="0">
                <a:solidFill>
                  <a:srgbClr val="280071"/>
                </a:solidFill>
                <a:latin typeface="+mj-lt"/>
              </a:rPr>
              <a:t>Breast cancer:</a:t>
            </a:r>
            <a:r>
              <a:rPr lang="en-GB" sz="1100" dirty="0">
                <a:solidFill>
                  <a:srgbClr val="280071"/>
                </a:solidFill>
              </a:rPr>
              <a:t> ~4-fold increased risk</a:t>
            </a:r>
          </a:p>
          <a:p>
            <a:r>
              <a:rPr lang="en-GB" sz="1100" dirty="0">
                <a:solidFill>
                  <a:srgbClr val="280071"/>
                </a:solidFill>
                <a:latin typeface="+mj-lt"/>
              </a:rPr>
              <a:t>Mediastinal cancer:</a:t>
            </a:r>
            <a:r>
              <a:rPr lang="en-GB" sz="1100" dirty="0">
                <a:solidFill>
                  <a:srgbClr val="280071"/>
                </a:solidFill>
              </a:rPr>
              <a:t> possible association </a:t>
            </a:r>
          </a:p>
        </p:txBody>
      </p:sp>
      <p:cxnSp>
        <p:nvCxnSpPr>
          <p:cNvPr id="430" name="Straight Connector 429">
            <a:extLst>
              <a:ext uri="{FF2B5EF4-FFF2-40B4-BE49-F238E27FC236}">
                <a16:creationId xmlns:a16="http://schemas.microsoft.com/office/drawing/2014/main" id="{A98C0C81-33A8-73D4-788B-9BDEC508295A}"/>
              </a:ext>
            </a:extLst>
          </p:cNvPr>
          <p:cNvCxnSpPr>
            <a:cxnSpLocks/>
            <a:stCxn id="150" idx="1"/>
          </p:cNvCxnSpPr>
          <p:nvPr/>
        </p:nvCxnSpPr>
        <p:spPr>
          <a:xfrm flipH="1">
            <a:off x="6153804" y="2362926"/>
            <a:ext cx="1741798" cy="289446"/>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sp>
        <p:nvSpPr>
          <p:cNvPr id="449" name="Tekstboks 15">
            <a:extLst>
              <a:ext uri="{FF2B5EF4-FFF2-40B4-BE49-F238E27FC236}">
                <a16:creationId xmlns:a16="http://schemas.microsoft.com/office/drawing/2014/main" id="{11DED7F6-F94C-B42D-E70D-322025FBD1F3}"/>
              </a:ext>
            </a:extLst>
          </p:cNvPr>
          <p:cNvSpPr txBox="1"/>
          <p:nvPr/>
        </p:nvSpPr>
        <p:spPr>
          <a:xfrm>
            <a:off x="6852583" y="3767819"/>
            <a:ext cx="3319107" cy="1172289"/>
          </a:xfrm>
          <a:prstGeom prst="roundRect">
            <a:avLst>
              <a:gd name="adj" fmla="val 10736"/>
            </a:avLst>
          </a:prstGeom>
          <a:solidFill>
            <a:schemeClr val="accent6"/>
          </a:solidFill>
          <a:ln>
            <a:noFill/>
          </a:ln>
        </p:spPr>
        <p:txBody>
          <a:bodyPr wrap="square" rtlCol="0" anchor="ctr">
            <a:spAutoFit/>
          </a:bodyPr>
          <a:lstStyle/>
          <a:p>
            <a:r>
              <a:rPr lang="en-GB" sz="1100" dirty="0">
                <a:solidFill>
                  <a:srgbClr val="280071"/>
                </a:solidFill>
                <a:latin typeface="+mj-lt"/>
              </a:rPr>
              <a:t>Infertility: </a:t>
            </a:r>
            <a:r>
              <a:rPr lang="en-GB" sz="1100" dirty="0">
                <a:solidFill>
                  <a:srgbClr val="280071"/>
                </a:solidFill>
              </a:rPr>
              <a:t>&gt;99%</a:t>
            </a:r>
          </a:p>
          <a:p>
            <a:r>
              <a:rPr lang="en-GB" sz="1100" dirty="0">
                <a:solidFill>
                  <a:srgbClr val="280071"/>
                </a:solidFill>
                <a:latin typeface="+mj-lt"/>
              </a:rPr>
              <a:t>Azoospermia:</a:t>
            </a:r>
            <a:r>
              <a:rPr lang="en-GB" sz="1100" dirty="0">
                <a:solidFill>
                  <a:srgbClr val="280071"/>
                </a:solidFill>
              </a:rPr>
              <a:t> &gt;95% </a:t>
            </a:r>
          </a:p>
          <a:p>
            <a:r>
              <a:rPr lang="en-GB" sz="1100" dirty="0">
                <a:solidFill>
                  <a:srgbClr val="280071"/>
                </a:solidFill>
                <a:latin typeface="+mj-lt"/>
              </a:rPr>
              <a:t>Cryptorchidism:</a:t>
            </a:r>
            <a:r>
              <a:rPr lang="en-GB" sz="1100" dirty="0">
                <a:solidFill>
                  <a:srgbClr val="280071"/>
                </a:solidFill>
              </a:rPr>
              <a:t> 27–37% </a:t>
            </a:r>
          </a:p>
          <a:p>
            <a:r>
              <a:rPr lang="en-GB" sz="1100" dirty="0">
                <a:solidFill>
                  <a:srgbClr val="280071"/>
                </a:solidFill>
                <a:latin typeface="+mj-lt"/>
              </a:rPr>
              <a:t>Decreased bi-testicular testis volume:</a:t>
            </a:r>
            <a:r>
              <a:rPr lang="en-GB" sz="1100" dirty="0">
                <a:solidFill>
                  <a:srgbClr val="280071"/>
                </a:solidFill>
              </a:rPr>
              <a:t> &gt;95%</a:t>
            </a:r>
          </a:p>
          <a:p>
            <a:r>
              <a:rPr lang="en-GB" sz="1100" dirty="0">
                <a:solidFill>
                  <a:srgbClr val="280071"/>
                </a:solidFill>
                <a:latin typeface="+mj-lt"/>
              </a:rPr>
              <a:t>Decreased pubic hair:</a:t>
            </a:r>
            <a:r>
              <a:rPr lang="en-GB" sz="1100" dirty="0">
                <a:solidFill>
                  <a:srgbClr val="280071"/>
                </a:solidFill>
              </a:rPr>
              <a:t> 30–60%</a:t>
            </a:r>
          </a:p>
          <a:p>
            <a:r>
              <a:rPr lang="en-GB" sz="1100" dirty="0">
                <a:solidFill>
                  <a:srgbClr val="280071"/>
                </a:solidFill>
                <a:latin typeface="+mj-lt"/>
              </a:rPr>
              <a:t>Decreased penile size:</a:t>
            </a:r>
            <a:r>
              <a:rPr lang="en-GB" sz="1100" dirty="0">
                <a:solidFill>
                  <a:srgbClr val="280071"/>
                </a:solidFill>
              </a:rPr>
              <a:t> 10–25%</a:t>
            </a:r>
          </a:p>
        </p:txBody>
      </p:sp>
      <p:cxnSp>
        <p:nvCxnSpPr>
          <p:cNvPr id="453" name="Straight Connector 452">
            <a:extLst>
              <a:ext uri="{FF2B5EF4-FFF2-40B4-BE49-F238E27FC236}">
                <a16:creationId xmlns:a16="http://schemas.microsoft.com/office/drawing/2014/main" id="{4B231059-BF8D-58D0-ACE2-0928AAC429E5}"/>
              </a:ext>
            </a:extLst>
          </p:cNvPr>
          <p:cNvCxnSpPr>
            <a:cxnSpLocks/>
            <a:stCxn id="449" idx="1"/>
          </p:cNvCxnSpPr>
          <p:nvPr/>
        </p:nvCxnSpPr>
        <p:spPr>
          <a:xfrm flipH="1" flipV="1">
            <a:off x="5815648" y="4028276"/>
            <a:ext cx="1036935" cy="325688"/>
          </a:xfrm>
          <a:prstGeom prst="line">
            <a:avLst/>
          </a:prstGeom>
          <a:ln>
            <a:solidFill>
              <a:srgbClr val="280071"/>
            </a:solidFill>
          </a:ln>
        </p:spPr>
        <p:style>
          <a:lnRef idx="1">
            <a:schemeClr val="accent1"/>
          </a:lnRef>
          <a:fillRef idx="0">
            <a:schemeClr val="accent1"/>
          </a:fillRef>
          <a:effectRef idx="0">
            <a:schemeClr val="accent1"/>
          </a:effectRef>
          <a:fontRef idx="minor">
            <a:schemeClr val="tx1"/>
          </a:fontRef>
        </p:style>
      </p:cxnSp>
      <p:grpSp>
        <p:nvGrpSpPr>
          <p:cNvPr id="467" name="Group 466">
            <a:extLst>
              <a:ext uri="{FF2B5EF4-FFF2-40B4-BE49-F238E27FC236}">
                <a16:creationId xmlns:a16="http://schemas.microsoft.com/office/drawing/2014/main" id="{BFA938D2-B2D4-CA49-FD09-3A894CD8F801}"/>
              </a:ext>
            </a:extLst>
          </p:cNvPr>
          <p:cNvGrpSpPr/>
          <p:nvPr/>
        </p:nvGrpSpPr>
        <p:grpSpPr>
          <a:xfrm>
            <a:off x="2009184" y="1249788"/>
            <a:ext cx="8341146" cy="4249146"/>
            <a:chOff x="2161583" y="1402188"/>
            <a:chExt cx="8341146" cy="4249146"/>
          </a:xfrm>
          <a:solidFill>
            <a:schemeClr val="tx1"/>
          </a:solidFill>
        </p:grpSpPr>
        <p:sp>
          <p:nvSpPr>
            <p:cNvPr id="456" name="Tekstboks 12">
              <a:extLst>
                <a:ext uri="{FF2B5EF4-FFF2-40B4-BE49-F238E27FC236}">
                  <a16:creationId xmlns:a16="http://schemas.microsoft.com/office/drawing/2014/main" id="{691532D9-89BB-16AB-4F62-DA35F99DEEED}"/>
                </a:ext>
              </a:extLst>
            </p:cNvPr>
            <p:cNvSpPr txBox="1"/>
            <p:nvPr/>
          </p:nvSpPr>
          <p:spPr>
            <a:xfrm>
              <a:off x="8048002" y="2370605"/>
              <a:ext cx="1959355" cy="289441"/>
            </a:xfrm>
            <a:prstGeom prst="roundRect">
              <a:avLst/>
            </a:prstGeom>
            <a:grpFill/>
            <a:ln>
              <a:noFill/>
            </a:ln>
          </p:spPr>
          <p:txBody>
            <a:bodyPr wrap="square" rtlCol="0" anchor="ctr">
              <a:spAutoFit/>
            </a:bodyPr>
            <a:lstStyle/>
            <a:p>
              <a:r>
                <a:rPr lang="en-GB" sz="1100" dirty="0">
                  <a:solidFill>
                    <a:schemeClr val="bg1"/>
                  </a:solidFill>
                  <a:latin typeface="+mj-lt"/>
                </a:rPr>
                <a:t>Gynaecomastia:</a:t>
              </a:r>
              <a:r>
                <a:rPr lang="en-GB" sz="1100" dirty="0">
                  <a:solidFill>
                    <a:schemeClr val="bg1"/>
                  </a:solidFill>
                </a:rPr>
                <a:t> 28–75%</a:t>
              </a:r>
            </a:p>
          </p:txBody>
        </p:sp>
        <p:sp>
          <p:nvSpPr>
            <p:cNvPr id="457" name="Tekstboks 13">
              <a:extLst>
                <a:ext uri="{FF2B5EF4-FFF2-40B4-BE49-F238E27FC236}">
                  <a16:creationId xmlns:a16="http://schemas.microsoft.com/office/drawing/2014/main" id="{9A321196-B076-B999-B0AF-9C24B6869906}"/>
                </a:ext>
              </a:extLst>
            </p:cNvPr>
            <p:cNvSpPr txBox="1"/>
            <p:nvPr/>
          </p:nvSpPr>
          <p:spPr>
            <a:xfrm>
              <a:off x="6744119" y="2761171"/>
              <a:ext cx="3647552" cy="289441"/>
            </a:xfrm>
            <a:prstGeom prst="roundRect">
              <a:avLst/>
            </a:prstGeom>
            <a:grpFill/>
            <a:ln>
              <a:noFill/>
            </a:ln>
          </p:spPr>
          <p:txBody>
            <a:bodyPr wrap="square" rtlCol="0" anchor="ctr">
              <a:spAutoFit/>
            </a:bodyPr>
            <a:lstStyle/>
            <a:p>
              <a:pPr algn="ctr"/>
              <a:r>
                <a:rPr lang="en-GB" sz="1100" dirty="0">
                  <a:solidFill>
                    <a:schemeClr val="bg1"/>
                  </a:solidFill>
                  <a:latin typeface="+mj-lt"/>
                </a:rPr>
                <a:t>Ischaemic heart disease:</a:t>
              </a:r>
              <a:r>
                <a:rPr lang="en-GB" sz="1100" dirty="0">
                  <a:solidFill>
                    <a:schemeClr val="bg1"/>
                  </a:solidFill>
                </a:rPr>
                <a:t> ~1.5-fold increased risk</a:t>
              </a:r>
            </a:p>
          </p:txBody>
        </p:sp>
        <p:sp>
          <p:nvSpPr>
            <p:cNvPr id="458" name="Tekstboks 14">
              <a:extLst>
                <a:ext uri="{FF2B5EF4-FFF2-40B4-BE49-F238E27FC236}">
                  <a16:creationId xmlns:a16="http://schemas.microsoft.com/office/drawing/2014/main" id="{AFCBEBEC-7374-60CC-D19E-434C682A87C3}"/>
                </a:ext>
              </a:extLst>
            </p:cNvPr>
            <p:cNvSpPr txBox="1"/>
            <p:nvPr/>
          </p:nvSpPr>
          <p:spPr>
            <a:xfrm>
              <a:off x="7183622" y="3151737"/>
              <a:ext cx="3319107" cy="289441"/>
            </a:xfrm>
            <a:prstGeom prst="roundRect">
              <a:avLst/>
            </a:prstGeom>
            <a:grpFill/>
            <a:ln>
              <a:noFill/>
            </a:ln>
          </p:spPr>
          <p:txBody>
            <a:bodyPr wrap="square" rtlCol="0" anchor="ctr">
              <a:spAutoFit/>
            </a:bodyPr>
            <a:lstStyle/>
            <a:p>
              <a:pPr algn="ctr"/>
              <a:r>
                <a:rPr lang="en-GB" sz="1100" dirty="0">
                  <a:solidFill>
                    <a:schemeClr val="bg1"/>
                  </a:solidFill>
                  <a:latin typeface="+mj-lt"/>
                </a:rPr>
                <a:t>Venous thrombosis:</a:t>
              </a:r>
              <a:r>
                <a:rPr lang="en-GB" sz="1100" dirty="0">
                  <a:solidFill>
                    <a:schemeClr val="bg1"/>
                  </a:solidFill>
                </a:rPr>
                <a:t> ~3–6-fold increased risk</a:t>
              </a:r>
            </a:p>
          </p:txBody>
        </p:sp>
        <p:sp>
          <p:nvSpPr>
            <p:cNvPr id="459" name="Tekstboks 15">
              <a:extLst>
                <a:ext uri="{FF2B5EF4-FFF2-40B4-BE49-F238E27FC236}">
                  <a16:creationId xmlns:a16="http://schemas.microsoft.com/office/drawing/2014/main" id="{0AD7E488-A2B6-8AF5-C5C3-19B85C3E5662}"/>
                </a:ext>
              </a:extLst>
            </p:cNvPr>
            <p:cNvSpPr txBox="1"/>
            <p:nvPr/>
          </p:nvSpPr>
          <p:spPr>
            <a:xfrm>
              <a:off x="7662719" y="3542303"/>
              <a:ext cx="2769317" cy="276791"/>
            </a:xfrm>
            <a:prstGeom prst="roundRect">
              <a:avLst>
                <a:gd name="adj" fmla="val 10736"/>
              </a:avLst>
            </a:prstGeom>
            <a:grpFill/>
            <a:ln>
              <a:noFill/>
            </a:ln>
          </p:spPr>
          <p:txBody>
            <a:bodyPr wrap="square" rtlCol="0" anchor="ctr">
              <a:spAutoFit/>
            </a:bodyPr>
            <a:lstStyle/>
            <a:p>
              <a:r>
                <a:rPr lang="en-GB" sz="1100" dirty="0">
                  <a:solidFill>
                    <a:schemeClr val="bg1"/>
                  </a:solidFill>
                  <a:latin typeface="+mj-lt"/>
                </a:rPr>
                <a:t>Decreased testosterone levels:</a:t>
              </a:r>
              <a:r>
                <a:rPr lang="en-GB" sz="1100" dirty="0">
                  <a:solidFill>
                    <a:schemeClr val="bg1"/>
                  </a:solidFill>
                </a:rPr>
                <a:t> &gt;75%</a:t>
              </a:r>
            </a:p>
          </p:txBody>
        </p:sp>
        <p:sp>
          <p:nvSpPr>
            <p:cNvPr id="460" name="Tekstboks 16">
              <a:extLst>
                <a:ext uri="{FF2B5EF4-FFF2-40B4-BE49-F238E27FC236}">
                  <a16:creationId xmlns:a16="http://schemas.microsoft.com/office/drawing/2014/main" id="{EA37C8E1-07D1-4EB9-1864-B052C30600B7}"/>
                </a:ext>
              </a:extLst>
            </p:cNvPr>
            <p:cNvSpPr txBox="1"/>
            <p:nvPr/>
          </p:nvSpPr>
          <p:spPr>
            <a:xfrm>
              <a:off x="6811118" y="5193633"/>
              <a:ext cx="3340097" cy="289441"/>
            </a:xfrm>
            <a:prstGeom prst="roundRect">
              <a:avLst/>
            </a:prstGeom>
            <a:grpFill/>
            <a:ln>
              <a:noFill/>
            </a:ln>
          </p:spPr>
          <p:txBody>
            <a:bodyPr wrap="square" rtlCol="0" anchor="ctr">
              <a:spAutoFit/>
            </a:bodyPr>
            <a:lstStyle/>
            <a:p>
              <a:pPr algn="ctr"/>
              <a:r>
                <a:rPr lang="en-GB" sz="1100" dirty="0">
                  <a:solidFill>
                    <a:schemeClr val="bg1"/>
                  </a:solidFill>
                  <a:latin typeface="+mj-lt"/>
                </a:rPr>
                <a:t>Decreased muscle mass and strength:</a:t>
              </a:r>
              <a:r>
                <a:rPr lang="en-GB" sz="1100" dirty="0">
                  <a:solidFill>
                    <a:schemeClr val="bg1"/>
                  </a:solidFill>
                </a:rPr>
                <a:t> ~40%</a:t>
              </a:r>
            </a:p>
          </p:txBody>
        </p:sp>
        <p:sp>
          <p:nvSpPr>
            <p:cNvPr id="461" name="Tekstboks 18">
              <a:extLst>
                <a:ext uri="{FF2B5EF4-FFF2-40B4-BE49-F238E27FC236}">
                  <a16:creationId xmlns:a16="http://schemas.microsoft.com/office/drawing/2014/main" id="{2CE44706-52FA-F020-711D-F725C5BFE49B}"/>
                </a:ext>
              </a:extLst>
            </p:cNvPr>
            <p:cNvSpPr txBox="1"/>
            <p:nvPr/>
          </p:nvSpPr>
          <p:spPr>
            <a:xfrm>
              <a:off x="2299896" y="4800037"/>
              <a:ext cx="2836060" cy="851297"/>
            </a:xfrm>
            <a:prstGeom prst="roundRect">
              <a:avLst/>
            </a:prstGeom>
            <a:grpFill/>
            <a:ln>
              <a:noFill/>
            </a:ln>
          </p:spPr>
          <p:txBody>
            <a:bodyPr wrap="square" rtlCol="0" anchor="ctr">
              <a:spAutoFit/>
            </a:bodyPr>
            <a:lstStyle/>
            <a:p>
              <a:r>
                <a:rPr lang="en-GB" sz="1100" dirty="0">
                  <a:solidFill>
                    <a:schemeClr val="bg1"/>
                  </a:solidFill>
                  <a:latin typeface="+mj-lt"/>
                </a:rPr>
                <a:t>Osteopenia:</a:t>
              </a:r>
              <a:r>
                <a:rPr lang="en-GB" sz="1100" dirty="0">
                  <a:solidFill>
                    <a:schemeClr val="bg1"/>
                  </a:solidFill>
                </a:rPr>
                <a:t> 40%</a:t>
              </a:r>
            </a:p>
            <a:p>
              <a:r>
                <a:rPr lang="en-GB" sz="1100" dirty="0">
                  <a:solidFill>
                    <a:schemeClr val="bg1"/>
                  </a:solidFill>
                  <a:latin typeface="+mj-lt"/>
                </a:rPr>
                <a:t>Osteoporosis:</a:t>
              </a:r>
              <a:r>
                <a:rPr lang="en-GB" sz="1100" dirty="0">
                  <a:solidFill>
                    <a:schemeClr val="bg1"/>
                  </a:solidFill>
                </a:rPr>
                <a:t> 5–10%</a:t>
              </a:r>
            </a:p>
            <a:p>
              <a:r>
                <a:rPr lang="en-GB" sz="1100" dirty="0">
                  <a:solidFill>
                    <a:schemeClr val="bg1"/>
                  </a:solidFill>
                  <a:latin typeface="+mj-lt"/>
                </a:rPr>
                <a:t>Fractures:</a:t>
              </a:r>
              <a:r>
                <a:rPr lang="en-GB" sz="1100" dirty="0">
                  <a:solidFill>
                    <a:schemeClr val="bg1"/>
                  </a:solidFill>
                </a:rPr>
                <a:t> ~2–40-fold increased risk</a:t>
              </a:r>
            </a:p>
            <a:p>
              <a:r>
                <a:rPr lang="en-GB" sz="1100" dirty="0">
                  <a:solidFill>
                    <a:schemeClr val="bg1"/>
                  </a:solidFill>
                  <a:latin typeface="+mj-lt"/>
                </a:rPr>
                <a:t>Osteoarthritis:</a:t>
              </a:r>
              <a:r>
                <a:rPr lang="en-GB" sz="1100" dirty="0">
                  <a:solidFill>
                    <a:schemeClr val="bg1"/>
                  </a:solidFill>
                </a:rPr>
                <a:t> ~4-fold increased risk</a:t>
              </a:r>
            </a:p>
          </p:txBody>
        </p:sp>
        <p:sp>
          <p:nvSpPr>
            <p:cNvPr id="462" name="Tekstboks 19">
              <a:extLst>
                <a:ext uri="{FF2B5EF4-FFF2-40B4-BE49-F238E27FC236}">
                  <a16:creationId xmlns:a16="http://schemas.microsoft.com/office/drawing/2014/main" id="{A5568F34-F198-F0E2-CD1E-FAA448B90A2D}"/>
                </a:ext>
              </a:extLst>
            </p:cNvPr>
            <p:cNvSpPr txBox="1"/>
            <p:nvPr/>
          </p:nvSpPr>
          <p:spPr>
            <a:xfrm>
              <a:off x="2209181" y="4180855"/>
              <a:ext cx="2172063" cy="476726"/>
            </a:xfrm>
            <a:prstGeom prst="roundRect">
              <a:avLst/>
            </a:prstGeom>
            <a:grpFill/>
            <a:ln>
              <a:noFill/>
            </a:ln>
          </p:spPr>
          <p:txBody>
            <a:bodyPr wrap="square" rtlCol="0" anchor="ctr">
              <a:spAutoFit/>
            </a:bodyPr>
            <a:lstStyle/>
            <a:p>
              <a:r>
                <a:rPr lang="en-GB" sz="1100" dirty="0">
                  <a:solidFill>
                    <a:schemeClr val="bg1"/>
                  </a:solidFill>
                  <a:latin typeface="+mj-lt"/>
                </a:rPr>
                <a:t>Abdominal adiposity:</a:t>
              </a:r>
              <a:r>
                <a:rPr lang="en-GB" sz="1100" dirty="0">
                  <a:solidFill>
                    <a:schemeClr val="bg1"/>
                  </a:solidFill>
                </a:rPr>
                <a:t> ~50%</a:t>
              </a:r>
            </a:p>
            <a:p>
              <a:r>
                <a:rPr lang="en-GB" sz="1100" dirty="0">
                  <a:solidFill>
                    <a:schemeClr val="bg1"/>
                  </a:solidFill>
                  <a:latin typeface="+mj-lt"/>
                </a:rPr>
                <a:t>Increased body fat</a:t>
              </a:r>
            </a:p>
          </p:txBody>
        </p:sp>
        <p:sp>
          <p:nvSpPr>
            <p:cNvPr id="463" name="Tekstboks 20">
              <a:extLst>
                <a:ext uri="{FF2B5EF4-FFF2-40B4-BE49-F238E27FC236}">
                  <a16:creationId xmlns:a16="http://schemas.microsoft.com/office/drawing/2014/main" id="{EFB96AAB-18F4-FEFE-529F-371A3C169496}"/>
                </a:ext>
              </a:extLst>
            </p:cNvPr>
            <p:cNvSpPr txBox="1"/>
            <p:nvPr/>
          </p:nvSpPr>
          <p:spPr>
            <a:xfrm>
              <a:off x="2161584" y="3561673"/>
              <a:ext cx="2051624" cy="476726"/>
            </a:xfrm>
            <a:prstGeom prst="roundRect">
              <a:avLst/>
            </a:prstGeom>
            <a:grpFill/>
            <a:ln>
              <a:noFill/>
            </a:ln>
          </p:spPr>
          <p:txBody>
            <a:bodyPr wrap="square" rtlCol="0" anchor="ctr">
              <a:spAutoFit/>
            </a:bodyPr>
            <a:lstStyle/>
            <a:p>
              <a:r>
                <a:rPr lang="en-GB" sz="1100" dirty="0">
                  <a:solidFill>
                    <a:schemeClr val="bg1"/>
                  </a:solidFill>
                  <a:latin typeface="+mj-lt"/>
                </a:rPr>
                <a:t>Metabolic syndrome:</a:t>
              </a:r>
              <a:r>
                <a:rPr lang="en-GB" sz="1100" dirty="0">
                  <a:solidFill>
                    <a:schemeClr val="bg1"/>
                  </a:solidFill>
                </a:rPr>
                <a:t> 46%</a:t>
              </a:r>
            </a:p>
            <a:p>
              <a:r>
                <a:rPr lang="en-GB" sz="1100" dirty="0">
                  <a:solidFill>
                    <a:schemeClr val="bg1"/>
                  </a:solidFill>
                  <a:latin typeface="+mj-lt"/>
                </a:rPr>
                <a:t>Type 2 diabetes:</a:t>
              </a:r>
              <a:r>
                <a:rPr lang="en-GB" sz="1100" dirty="0">
                  <a:solidFill>
                    <a:schemeClr val="bg1"/>
                  </a:solidFill>
                </a:rPr>
                <a:t> 10–39%</a:t>
              </a:r>
            </a:p>
          </p:txBody>
        </p:sp>
        <p:sp>
          <p:nvSpPr>
            <p:cNvPr id="464" name="Tekstboks 22">
              <a:extLst>
                <a:ext uri="{FF2B5EF4-FFF2-40B4-BE49-F238E27FC236}">
                  <a16:creationId xmlns:a16="http://schemas.microsoft.com/office/drawing/2014/main" id="{9E313463-290E-779D-107C-3EE771415C1A}"/>
                </a:ext>
              </a:extLst>
            </p:cNvPr>
            <p:cNvSpPr txBox="1"/>
            <p:nvPr/>
          </p:nvSpPr>
          <p:spPr>
            <a:xfrm>
              <a:off x="2161583" y="2697879"/>
              <a:ext cx="2403592" cy="289441"/>
            </a:xfrm>
            <a:prstGeom prst="roundRect">
              <a:avLst/>
            </a:prstGeom>
            <a:grpFill/>
            <a:ln>
              <a:noFill/>
            </a:ln>
          </p:spPr>
          <p:txBody>
            <a:bodyPr wrap="square" rtlCol="0" anchor="ctr">
              <a:spAutoFit/>
            </a:bodyPr>
            <a:lstStyle/>
            <a:p>
              <a:pPr algn="ctr"/>
              <a:r>
                <a:rPr lang="en-GB" sz="1100" dirty="0">
                  <a:solidFill>
                    <a:schemeClr val="bg1"/>
                  </a:solidFill>
                  <a:latin typeface="+mj-lt"/>
                </a:rPr>
                <a:t>Decreased facial hair:</a:t>
              </a:r>
              <a:r>
                <a:rPr lang="en-GB" sz="1100" dirty="0">
                  <a:solidFill>
                    <a:schemeClr val="bg1"/>
                  </a:solidFill>
                </a:rPr>
                <a:t> 60–80%</a:t>
              </a:r>
            </a:p>
          </p:txBody>
        </p:sp>
        <p:sp>
          <p:nvSpPr>
            <p:cNvPr id="465" name="Tekstboks 21">
              <a:extLst>
                <a:ext uri="{FF2B5EF4-FFF2-40B4-BE49-F238E27FC236}">
                  <a16:creationId xmlns:a16="http://schemas.microsoft.com/office/drawing/2014/main" id="{760E8B1D-32C2-1AE8-DE34-7AFC221CEA43}"/>
                </a:ext>
              </a:extLst>
            </p:cNvPr>
            <p:cNvSpPr txBox="1"/>
            <p:nvPr/>
          </p:nvSpPr>
          <p:spPr>
            <a:xfrm>
              <a:off x="2523089" y="1402188"/>
              <a:ext cx="2800219" cy="289441"/>
            </a:xfrm>
            <a:prstGeom prst="roundRect">
              <a:avLst/>
            </a:prstGeom>
            <a:grpFill/>
            <a:ln>
              <a:noFill/>
            </a:ln>
          </p:spPr>
          <p:txBody>
            <a:bodyPr wrap="square" rtlCol="0" anchor="ctr">
              <a:spAutoFit/>
            </a:bodyPr>
            <a:lstStyle/>
            <a:p>
              <a:pPr algn="ctr"/>
              <a:r>
                <a:rPr lang="en-GB" sz="1100" dirty="0">
                  <a:solidFill>
                    <a:schemeClr val="bg1"/>
                  </a:solidFill>
                  <a:latin typeface="+mj-lt"/>
                </a:rPr>
                <a:t>Increased gonadotropin levels:</a:t>
              </a:r>
              <a:r>
                <a:rPr lang="en-GB" sz="1100" dirty="0">
                  <a:solidFill>
                    <a:schemeClr val="bg1"/>
                  </a:solidFill>
                </a:rPr>
                <a:t> &gt;75%</a:t>
              </a:r>
            </a:p>
          </p:txBody>
        </p:sp>
        <p:sp>
          <p:nvSpPr>
            <p:cNvPr id="466" name="Tekstboks 9">
              <a:extLst>
                <a:ext uri="{FF2B5EF4-FFF2-40B4-BE49-F238E27FC236}">
                  <a16:creationId xmlns:a16="http://schemas.microsoft.com/office/drawing/2014/main" id="{CC307121-F92F-46B5-0EFD-0CF44F3124F5}"/>
                </a:ext>
              </a:extLst>
            </p:cNvPr>
            <p:cNvSpPr txBox="1"/>
            <p:nvPr/>
          </p:nvSpPr>
          <p:spPr>
            <a:xfrm>
              <a:off x="2262407" y="2265982"/>
              <a:ext cx="2428393" cy="289441"/>
            </a:xfrm>
            <a:prstGeom prst="roundRect">
              <a:avLst/>
            </a:prstGeom>
            <a:grpFill/>
            <a:ln>
              <a:noFill/>
            </a:ln>
          </p:spPr>
          <p:txBody>
            <a:bodyPr wrap="square" rtlCol="0" anchor="ctr">
              <a:spAutoFit/>
            </a:bodyPr>
            <a:lstStyle/>
            <a:p>
              <a:r>
                <a:rPr lang="en-GB" sz="1100" dirty="0">
                  <a:solidFill>
                    <a:schemeClr val="bg1"/>
                  </a:solidFill>
                  <a:latin typeface="+mj-lt"/>
                </a:rPr>
                <a:t>Psychiatric disturbances:</a:t>
              </a:r>
              <a:r>
                <a:rPr lang="en-GB" sz="1100" dirty="0">
                  <a:solidFill>
                    <a:schemeClr val="bg1"/>
                  </a:solidFill>
                </a:rPr>
                <a:t> &gt;25%</a:t>
              </a:r>
            </a:p>
          </p:txBody>
        </p:sp>
      </p:grpSp>
      <p:grpSp>
        <p:nvGrpSpPr>
          <p:cNvPr id="3" name="Group 2">
            <a:extLst>
              <a:ext uri="{FF2B5EF4-FFF2-40B4-BE49-F238E27FC236}">
                <a16:creationId xmlns:a16="http://schemas.microsoft.com/office/drawing/2014/main" id="{0E5EF036-3C3F-C6BB-1D44-C97A567D63C2}"/>
              </a:ext>
            </a:extLst>
          </p:cNvPr>
          <p:cNvGrpSpPr/>
          <p:nvPr/>
        </p:nvGrpSpPr>
        <p:grpSpPr>
          <a:xfrm>
            <a:off x="10852620" y="5060960"/>
            <a:ext cx="569051" cy="739615"/>
            <a:chOff x="636308" y="4123309"/>
            <a:chExt cx="968652" cy="1258991"/>
          </a:xfrm>
          <a:effectLst>
            <a:outerShdw blurRad="76200" dir="18900000" sy="23000" kx="-1200000" algn="bl" rotWithShape="0">
              <a:prstClr val="black">
                <a:alpha val="20000"/>
              </a:prstClr>
            </a:outerShdw>
          </a:effectLst>
        </p:grpSpPr>
        <p:grpSp>
          <p:nvGrpSpPr>
            <p:cNvPr id="5" name="Group 4">
              <a:extLst>
                <a:ext uri="{FF2B5EF4-FFF2-40B4-BE49-F238E27FC236}">
                  <a16:creationId xmlns:a16="http://schemas.microsoft.com/office/drawing/2014/main" id="{E899084F-EFE3-152F-C3B0-FEC360AF7DE1}"/>
                </a:ext>
              </a:extLst>
            </p:cNvPr>
            <p:cNvGrpSpPr/>
            <p:nvPr/>
          </p:nvGrpSpPr>
          <p:grpSpPr>
            <a:xfrm>
              <a:off x="840019" y="4123309"/>
              <a:ext cx="515126" cy="1201755"/>
              <a:chOff x="6477000" y="1764989"/>
              <a:chExt cx="1389361" cy="3241288"/>
            </a:xfrm>
            <a:effectLst/>
          </p:grpSpPr>
          <p:sp>
            <p:nvSpPr>
              <p:cNvPr id="470" name="Freeform 264">
                <a:extLst>
                  <a:ext uri="{FF2B5EF4-FFF2-40B4-BE49-F238E27FC236}">
                    <a16:creationId xmlns:a16="http://schemas.microsoft.com/office/drawing/2014/main" id="{C23A60CF-AD85-D32E-1F10-9C7E16A266BC}"/>
                  </a:ext>
                </a:extLst>
              </p:cNvPr>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1" name="Picture 6">
                <a:extLst>
                  <a:ext uri="{FF2B5EF4-FFF2-40B4-BE49-F238E27FC236}">
                    <a16:creationId xmlns:a16="http://schemas.microsoft.com/office/drawing/2014/main" id="{8653149F-7EC9-5600-136E-0196D922E900}"/>
                  </a:ext>
                </a:extLst>
              </p:cNvPr>
              <p:cNvPicPr>
                <a:picLocks noChangeAspect="1" noChangeArrowheads="1"/>
              </p:cNvPicPr>
              <p:nvPr/>
            </p:nvPicPr>
            <p:blipFill>
              <a:blip r:embed="rId15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a:extLst>
                <a:ext uri="{FF2B5EF4-FFF2-40B4-BE49-F238E27FC236}">
                  <a16:creationId xmlns:a16="http://schemas.microsoft.com/office/drawing/2014/main" id="{7651A3C8-B155-1292-7843-8568D5DEF410}"/>
                </a:ext>
              </a:extLst>
            </p:cNvPr>
            <p:cNvGrpSpPr/>
            <p:nvPr/>
          </p:nvGrpSpPr>
          <p:grpSpPr>
            <a:xfrm rot="20880000">
              <a:off x="636308" y="4469764"/>
              <a:ext cx="265722" cy="827422"/>
              <a:chOff x="-1973248" y="2258496"/>
              <a:chExt cx="982647" cy="2759603"/>
            </a:xfrm>
            <a:effectLst/>
          </p:grpSpPr>
          <p:sp>
            <p:nvSpPr>
              <p:cNvPr id="468" name="Freeform 262">
                <a:extLst>
                  <a:ext uri="{FF2B5EF4-FFF2-40B4-BE49-F238E27FC236}">
                    <a16:creationId xmlns:a16="http://schemas.microsoft.com/office/drawing/2014/main" id="{79EA8231-85AE-A6A6-1EA3-F4C4BE5712AC}"/>
                  </a:ext>
                </a:extLst>
              </p:cNvPr>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69" name="Picture 2">
                <a:extLst>
                  <a:ext uri="{FF2B5EF4-FFF2-40B4-BE49-F238E27FC236}">
                    <a16:creationId xmlns:a16="http://schemas.microsoft.com/office/drawing/2014/main" id="{C08CC787-82E3-483B-3C74-04109BB5456A}"/>
                  </a:ext>
                </a:extLst>
              </p:cNvPr>
              <p:cNvPicPr>
                <a:picLocks noChangeAspect="1" noChangeArrowheads="1"/>
              </p:cNvPicPr>
              <p:nvPr/>
            </p:nvPicPr>
            <p:blipFill>
              <a:blip r:embed="rId15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a:extLst>
                <a:ext uri="{FF2B5EF4-FFF2-40B4-BE49-F238E27FC236}">
                  <a16:creationId xmlns:a16="http://schemas.microsoft.com/office/drawing/2014/main" id="{FF0691FA-D684-8796-FE71-894462F79822}"/>
                </a:ext>
              </a:extLst>
            </p:cNvPr>
            <p:cNvGrpSpPr/>
            <p:nvPr/>
          </p:nvGrpSpPr>
          <p:grpSpPr>
            <a:xfrm>
              <a:off x="1173007" y="4822552"/>
              <a:ext cx="295147" cy="554466"/>
              <a:chOff x="6324600" y="1819276"/>
              <a:chExt cx="1647825" cy="3095625"/>
            </a:xfrm>
            <a:effectLst/>
          </p:grpSpPr>
          <p:sp>
            <p:nvSpPr>
              <p:cNvPr id="454" name="Freeform 260">
                <a:extLst>
                  <a:ext uri="{FF2B5EF4-FFF2-40B4-BE49-F238E27FC236}">
                    <a16:creationId xmlns:a16="http://schemas.microsoft.com/office/drawing/2014/main" id="{F8617AE1-CF1A-F43D-4B9D-EF074B2B1F5E}"/>
                  </a:ext>
                </a:extLst>
              </p:cNvPr>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55" name="Picture 5">
                <a:extLst>
                  <a:ext uri="{FF2B5EF4-FFF2-40B4-BE49-F238E27FC236}">
                    <a16:creationId xmlns:a16="http://schemas.microsoft.com/office/drawing/2014/main" id="{C5F86826-34CE-CCBE-E4AE-62F50976EE53}"/>
                  </a:ext>
                </a:extLst>
              </p:cNvPr>
              <p:cNvPicPr>
                <a:picLocks noChangeAspect="1" noChangeArrowheads="1"/>
              </p:cNvPicPr>
              <p:nvPr/>
            </p:nvPicPr>
            <p:blipFill>
              <a:blip r:embed="rId16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a:extLst>
                <a:ext uri="{FF2B5EF4-FFF2-40B4-BE49-F238E27FC236}">
                  <a16:creationId xmlns:a16="http://schemas.microsoft.com/office/drawing/2014/main" id="{20AA43A7-E95E-0CD0-8FD8-89BF6E77224A}"/>
                </a:ext>
              </a:extLst>
            </p:cNvPr>
            <p:cNvGrpSpPr/>
            <p:nvPr/>
          </p:nvGrpSpPr>
          <p:grpSpPr>
            <a:xfrm>
              <a:off x="733595" y="5013818"/>
              <a:ext cx="380973" cy="368482"/>
              <a:chOff x="3505200" y="3386136"/>
              <a:chExt cx="1191594" cy="1152525"/>
            </a:xfrm>
            <a:effectLst/>
          </p:grpSpPr>
          <p:sp>
            <p:nvSpPr>
              <p:cNvPr id="448" name="Freeform 256">
                <a:extLst>
                  <a:ext uri="{FF2B5EF4-FFF2-40B4-BE49-F238E27FC236}">
                    <a16:creationId xmlns:a16="http://schemas.microsoft.com/office/drawing/2014/main" id="{7D7E6363-A629-B30E-DE2D-5A9A69EFB42E}"/>
                  </a:ext>
                </a:extLst>
              </p:cNvPr>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0" name="Freeform 257">
                <a:extLst>
                  <a:ext uri="{FF2B5EF4-FFF2-40B4-BE49-F238E27FC236}">
                    <a16:creationId xmlns:a16="http://schemas.microsoft.com/office/drawing/2014/main" id="{1CBE4680-61CC-9CD3-2B37-527951DE790E}"/>
                  </a:ext>
                </a:extLst>
              </p:cNvPr>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1" name="Freeform 258">
                <a:extLst>
                  <a:ext uri="{FF2B5EF4-FFF2-40B4-BE49-F238E27FC236}">
                    <a16:creationId xmlns:a16="http://schemas.microsoft.com/office/drawing/2014/main" id="{C358A289-1BEF-CA13-BB66-1D8A6527F7BD}"/>
                  </a:ext>
                </a:extLst>
              </p:cNvPr>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52" name="Picture 2">
                <a:extLst>
                  <a:ext uri="{FF2B5EF4-FFF2-40B4-BE49-F238E27FC236}">
                    <a16:creationId xmlns:a16="http://schemas.microsoft.com/office/drawing/2014/main" id="{C86BD70E-4E44-AEB0-3A9C-43DA6954348F}"/>
                  </a:ext>
                </a:extLst>
              </p:cNvPr>
              <p:cNvPicPr>
                <a:picLocks noChangeAspect="1" noChangeArrowheads="1"/>
              </p:cNvPicPr>
              <p:nvPr/>
            </p:nvPicPr>
            <p:blipFill>
              <a:blip r:embed="rId16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a:extLst>
                <a:ext uri="{FF2B5EF4-FFF2-40B4-BE49-F238E27FC236}">
                  <a16:creationId xmlns:a16="http://schemas.microsoft.com/office/drawing/2014/main" id="{63026F5C-7B33-B6B5-6CBA-861153244EB8}"/>
                </a:ext>
              </a:extLst>
            </p:cNvPr>
            <p:cNvGrpSpPr/>
            <p:nvPr/>
          </p:nvGrpSpPr>
          <p:grpSpPr>
            <a:xfrm>
              <a:off x="861713" y="4580776"/>
              <a:ext cx="743247" cy="740981"/>
              <a:chOff x="5813773" y="2221050"/>
              <a:chExt cx="2324698" cy="2317611"/>
            </a:xfrm>
            <a:effectLst/>
          </p:grpSpPr>
          <p:sp>
            <p:nvSpPr>
              <p:cNvPr id="19" name="Freeform 254">
                <a:extLst>
                  <a:ext uri="{FF2B5EF4-FFF2-40B4-BE49-F238E27FC236}">
                    <a16:creationId xmlns:a16="http://schemas.microsoft.com/office/drawing/2014/main" id="{53BE4EF6-DC01-F9F4-B486-8639F41A17F2}"/>
                  </a:ext>
                </a:extLst>
              </p:cNvPr>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3">
                <a:extLst>
                  <a:ext uri="{FF2B5EF4-FFF2-40B4-BE49-F238E27FC236}">
                    <a16:creationId xmlns:a16="http://schemas.microsoft.com/office/drawing/2014/main" id="{E22BC271-CC97-25C9-8692-611B081A4A36}"/>
                  </a:ext>
                </a:extLst>
              </p:cNvPr>
              <p:cNvPicPr>
                <a:picLocks noChangeAspect="1" noChangeArrowheads="1"/>
              </p:cNvPicPr>
              <p:nvPr/>
            </p:nvPicPr>
            <p:blipFill>
              <a:blip r:embed="rId16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4503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17"/>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76"/>
                                        </p:tgtEl>
                                        <p:attrNameLst>
                                          <p:attrName>style.visibility</p:attrName>
                                        </p:attrNameLst>
                                      </p:cBhvr>
                                      <p:to>
                                        <p:strVal val="visible"/>
                                      </p:to>
                                    </p:set>
                                    <p:animEffect transition="in" filter="wipe(left)">
                                      <p:cBhvr>
                                        <p:cTn id="14" dur="250"/>
                                        <p:tgtEl>
                                          <p:spTgt spid="176"/>
                                        </p:tgtEl>
                                      </p:cBhvr>
                                    </p:animEffect>
                                  </p:childTnLst>
                                </p:cTn>
                              </p:par>
                            </p:childTnLst>
                          </p:cTn>
                        </p:par>
                        <p:par>
                          <p:cTn id="15" fill="hold">
                            <p:stCondLst>
                              <p:cond delay="1250"/>
                            </p:stCondLst>
                            <p:childTnLst>
                              <p:par>
                                <p:cTn id="16" presetID="1" presetClass="entr" presetSubtype="0"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75"/>
                                        </p:tgtEl>
                                        <p:attrNameLst>
                                          <p:attrName>style.visibility</p:attrName>
                                        </p:attrNameLst>
                                      </p:cBhvr>
                                      <p:to>
                                        <p:strVal val="visible"/>
                                      </p:to>
                                    </p:set>
                                    <p:animEffect transition="in" filter="wipe(left)">
                                      <p:cBhvr>
                                        <p:cTn id="21" dur="250"/>
                                        <p:tgtEl>
                                          <p:spTgt spid="375"/>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80"/>
                                        </p:tgtEl>
                                        <p:attrNameLst>
                                          <p:attrName>style.visibility</p:attrName>
                                        </p:attrNameLst>
                                      </p:cBhvr>
                                      <p:to>
                                        <p:strVal val="visible"/>
                                      </p:to>
                                    </p:set>
                                    <p:animEffect transition="in" filter="wipe(left)">
                                      <p:cBhvr>
                                        <p:cTn id="28" dur="250"/>
                                        <p:tgtEl>
                                          <p:spTgt spid="180"/>
                                        </p:tgtEl>
                                      </p:cBhvr>
                                    </p:animEffect>
                                  </p:childTnLst>
                                </p:cTn>
                              </p:par>
                            </p:childTnLst>
                          </p:cTn>
                        </p:par>
                        <p:par>
                          <p:cTn id="29" fill="hold">
                            <p:stCondLst>
                              <p:cond delay="1750"/>
                            </p:stCondLst>
                            <p:childTnLst>
                              <p:par>
                                <p:cTn id="30" presetID="1" presetClass="entr" presetSubtype="0" fill="hold" grpId="0" nodeType="afterEffect">
                                  <p:stCondLst>
                                    <p:cond delay="0"/>
                                  </p:stCondLst>
                                  <p:childTnLst>
                                    <p:set>
                                      <p:cBhvr>
                                        <p:cTn id="31" dur="1" fill="hold">
                                          <p:stCondLst>
                                            <p:cond delay="0"/>
                                          </p:stCondLst>
                                        </p:cTn>
                                        <p:tgtEl>
                                          <p:spTgt spid="164"/>
                                        </p:tgtEl>
                                        <p:attrNameLst>
                                          <p:attrName>style.visibility</p:attrName>
                                        </p:attrNameLst>
                                      </p:cBhvr>
                                      <p:to>
                                        <p:strVal val="visible"/>
                                      </p:to>
                                    </p:se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76"/>
                                        </p:tgtEl>
                                        <p:attrNameLst>
                                          <p:attrName>style.visibility</p:attrName>
                                        </p:attrNameLst>
                                      </p:cBhvr>
                                      <p:to>
                                        <p:strVal val="visible"/>
                                      </p:to>
                                    </p:set>
                                    <p:animEffect transition="in" filter="wipe(left)">
                                      <p:cBhvr>
                                        <p:cTn id="35" dur="250"/>
                                        <p:tgtEl>
                                          <p:spTgt spid="376"/>
                                        </p:tgtEl>
                                      </p:cBhvr>
                                    </p:animEffec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wipe(left)">
                                      <p:cBhvr>
                                        <p:cTn id="42" dur="250"/>
                                        <p:tgtEl>
                                          <p:spTgt spid="181"/>
                                        </p:tgtEl>
                                      </p:cBhvr>
                                    </p:animEffect>
                                  </p:childTnLst>
                                </p:cTn>
                              </p:par>
                            </p:childTnLst>
                          </p:cTn>
                        </p:par>
                        <p:par>
                          <p:cTn id="43" fill="hold">
                            <p:stCondLst>
                              <p:cond delay="2250"/>
                            </p:stCondLst>
                            <p:childTnLst>
                              <p:par>
                                <p:cTn id="44" presetID="1" presetClass="entr" presetSubtype="0"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childTnLst>
                                </p:cTn>
                              </p:par>
                            </p:childTnLst>
                          </p:cTn>
                        </p:par>
                        <p:par>
                          <p:cTn id="46" fill="hold">
                            <p:stCondLst>
                              <p:cond delay="2250"/>
                            </p:stCondLst>
                            <p:childTnLst>
                              <p:par>
                                <p:cTn id="47" presetID="22" presetClass="entr" presetSubtype="8" fill="hold" nodeType="afterEffect">
                                  <p:stCondLst>
                                    <p:cond delay="0"/>
                                  </p:stCondLst>
                                  <p:childTnLst>
                                    <p:set>
                                      <p:cBhvr>
                                        <p:cTn id="48" dur="1" fill="hold">
                                          <p:stCondLst>
                                            <p:cond delay="0"/>
                                          </p:stCondLst>
                                        </p:cTn>
                                        <p:tgtEl>
                                          <p:spTgt spid="184"/>
                                        </p:tgtEl>
                                        <p:attrNameLst>
                                          <p:attrName>style.visibility</p:attrName>
                                        </p:attrNameLst>
                                      </p:cBhvr>
                                      <p:to>
                                        <p:strVal val="visible"/>
                                      </p:to>
                                    </p:set>
                                    <p:animEffect transition="in" filter="wipe(left)">
                                      <p:cBhvr>
                                        <p:cTn id="49" dur="250"/>
                                        <p:tgtEl>
                                          <p:spTgt spid="184"/>
                                        </p:tgtEl>
                                      </p:cBhvr>
                                    </p:animEffect>
                                  </p:childTnLst>
                                </p:cTn>
                              </p:par>
                            </p:childTnLst>
                          </p:cTn>
                        </p:par>
                        <p:par>
                          <p:cTn id="50" fill="hold">
                            <p:stCondLst>
                              <p:cond delay="2500"/>
                            </p:stCondLst>
                            <p:childTnLst>
                              <p:par>
                                <p:cTn id="51" presetID="1" presetClass="entr" presetSubtype="0" fill="hold" grpId="0" nodeType="afterEffect">
                                  <p:stCondLst>
                                    <p:cond delay="0"/>
                                  </p:stCondLst>
                                  <p:childTnLst>
                                    <p:set>
                                      <p:cBhvr>
                                        <p:cTn id="52" dur="1" fill="hold">
                                          <p:stCondLst>
                                            <p:cond delay="0"/>
                                          </p:stCondLst>
                                        </p:cTn>
                                        <p:tgtEl>
                                          <p:spTgt spid="411"/>
                                        </p:tgtEl>
                                        <p:attrNameLst>
                                          <p:attrName>style.visibility</p:attrName>
                                        </p:attrNameLst>
                                      </p:cBhvr>
                                      <p:to>
                                        <p:strVal val="visible"/>
                                      </p:to>
                                    </p:se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415"/>
                                        </p:tgtEl>
                                        <p:attrNameLst>
                                          <p:attrName>style.visibility</p:attrName>
                                        </p:attrNameLst>
                                      </p:cBhvr>
                                      <p:to>
                                        <p:strVal val="visible"/>
                                      </p:to>
                                    </p:set>
                                    <p:animEffect transition="in" filter="wipe(left)">
                                      <p:cBhvr>
                                        <p:cTn id="56" dur="250"/>
                                        <p:tgtEl>
                                          <p:spTgt spid="415"/>
                                        </p:tgtEl>
                                      </p:cBhvr>
                                    </p:animEffect>
                                  </p:childTnLst>
                                </p:cTn>
                              </p:par>
                            </p:childTnLst>
                          </p:cTn>
                        </p:par>
                        <p:par>
                          <p:cTn id="57" fill="hold">
                            <p:stCondLst>
                              <p:cond delay="2750"/>
                            </p:stCondLst>
                            <p:childTnLst>
                              <p:par>
                                <p:cTn id="58" presetID="1" presetClass="entr" presetSubtype="0" fill="hold" grpId="0" nodeType="afterEffect">
                                  <p:stCondLst>
                                    <p:cond delay="0"/>
                                  </p:stCondLst>
                                  <p:childTnLst>
                                    <p:set>
                                      <p:cBhvr>
                                        <p:cTn id="59" dur="1" fill="hold">
                                          <p:stCondLst>
                                            <p:cond delay="0"/>
                                          </p:stCondLst>
                                        </p:cTn>
                                        <p:tgtEl>
                                          <p:spTgt spid="128"/>
                                        </p:tgtEl>
                                        <p:attrNameLst>
                                          <p:attrName>style.visibility</p:attrName>
                                        </p:attrNameLst>
                                      </p:cBhvr>
                                      <p:to>
                                        <p:strVal val="visible"/>
                                      </p:to>
                                    </p:set>
                                  </p:childTnLst>
                                </p:cTn>
                              </p:par>
                            </p:childTnLst>
                          </p:cTn>
                        </p:par>
                        <p:par>
                          <p:cTn id="60" fill="hold">
                            <p:stCondLst>
                              <p:cond delay="2750"/>
                            </p:stCondLst>
                            <p:childTnLst>
                              <p:par>
                                <p:cTn id="61" presetID="22" presetClass="entr" presetSubtype="8" fill="hold" nodeType="afterEffect">
                                  <p:stCondLst>
                                    <p:cond delay="0"/>
                                  </p:stCondLst>
                                  <p:childTnLst>
                                    <p:set>
                                      <p:cBhvr>
                                        <p:cTn id="62" dur="1" fill="hold">
                                          <p:stCondLst>
                                            <p:cond delay="0"/>
                                          </p:stCondLst>
                                        </p:cTn>
                                        <p:tgtEl>
                                          <p:spTgt spid="185"/>
                                        </p:tgtEl>
                                        <p:attrNameLst>
                                          <p:attrName>style.visibility</p:attrName>
                                        </p:attrNameLst>
                                      </p:cBhvr>
                                      <p:to>
                                        <p:strVal val="visible"/>
                                      </p:to>
                                    </p:set>
                                    <p:animEffect transition="in" filter="wipe(left)">
                                      <p:cBhvr>
                                        <p:cTn id="63" dur="250"/>
                                        <p:tgtEl>
                                          <p:spTgt spid="185"/>
                                        </p:tgtEl>
                                      </p:cBhvr>
                                    </p:animEffect>
                                  </p:childTnLst>
                                </p:cTn>
                              </p:par>
                            </p:childTnLst>
                          </p:cTn>
                        </p:par>
                        <p:par>
                          <p:cTn id="64" fill="hold">
                            <p:stCondLst>
                              <p:cond delay="3000"/>
                            </p:stCondLst>
                            <p:childTnLst>
                              <p:par>
                                <p:cTn id="65" presetID="1" presetClass="entr" presetSubtype="0" fill="hold" grpId="0" nodeType="afterEffect">
                                  <p:stCondLst>
                                    <p:cond delay="0"/>
                                  </p:stCondLst>
                                  <p:childTnLst>
                                    <p:set>
                                      <p:cBhvr>
                                        <p:cTn id="66" dur="1" fill="hold">
                                          <p:stCondLst>
                                            <p:cond delay="0"/>
                                          </p:stCondLst>
                                        </p:cTn>
                                        <p:tgtEl>
                                          <p:spTgt spid="233"/>
                                        </p:tgtEl>
                                        <p:attrNameLst>
                                          <p:attrName>style.visibility</p:attrName>
                                        </p:attrNameLst>
                                      </p:cBhvr>
                                      <p:to>
                                        <p:strVal val="visible"/>
                                      </p:to>
                                    </p:set>
                                  </p:childTnLst>
                                </p:cTn>
                              </p:par>
                            </p:childTnLst>
                          </p:cTn>
                        </p:par>
                        <p:par>
                          <p:cTn id="67" fill="hold">
                            <p:stCondLst>
                              <p:cond delay="3000"/>
                            </p:stCondLst>
                            <p:childTnLst>
                              <p:par>
                                <p:cTn id="68" presetID="22" presetClass="entr" presetSubtype="8" fill="hold" nodeType="afterEffect">
                                  <p:stCondLst>
                                    <p:cond delay="0"/>
                                  </p:stCondLst>
                                  <p:childTnLst>
                                    <p:set>
                                      <p:cBhvr>
                                        <p:cTn id="69" dur="1" fill="hold">
                                          <p:stCondLst>
                                            <p:cond delay="0"/>
                                          </p:stCondLst>
                                        </p:cTn>
                                        <p:tgtEl>
                                          <p:spTgt spid="168"/>
                                        </p:tgtEl>
                                        <p:attrNameLst>
                                          <p:attrName>style.visibility</p:attrName>
                                        </p:attrNameLst>
                                      </p:cBhvr>
                                      <p:to>
                                        <p:strVal val="visible"/>
                                      </p:to>
                                    </p:set>
                                    <p:animEffect transition="in" filter="wipe(left)">
                                      <p:cBhvr>
                                        <p:cTn id="70" dur="250"/>
                                        <p:tgtEl>
                                          <p:spTgt spid="168"/>
                                        </p:tgtEl>
                                      </p:cBhvr>
                                    </p:animEffect>
                                  </p:childTnLst>
                                </p:cTn>
                              </p:par>
                            </p:childTnLst>
                          </p:cTn>
                        </p:par>
                        <p:par>
                          <p:cTn id="71" fill="hold">
                            <p:stCondLst>
                              <p:cond delay="3250"/>
                            </p:stCondLst>
                            <p:childTnLst>
                              <p:par>
                                <p:cTn id="72" presetID="1" presetClass="entr" presetSubtype="0" fill="hold" grpId="0" nodeType="afterEffect">
                                  <p:stCondLst>
                                    <p:cond delay="0"/>
                                  </p:stCondLst>
                                  <p:childTnLst>
                                    <p:set>
                                      <p:cBhvr>
                                        <p:cTn id="73" dur="1" fill="hold">
                                          <p:stCondLst>
                                            <p:cond delay="0"/>
                                          </p:stCondLst>
                                        </p:cTn>
                                        <p:tgtEl>
                                          <p:spTgt spid="145"/>
                                        </p:tgtEl>
                                        <p:attrNameLst>
                                          <p:attrName>style.visibility</p:attrName>
                                        </p:attrNameLst>
                                      </p:cBhvr>
                                      <p:to>
                                        <p:strVal val="visible"/>
                                      </p:to>
                                    </p:set>
                                  </p:childTnLst>
                                </p:cTn>
                              </p:par>
                            </p:childTnLst>
                          </p:cTn>
                        </p:par>
                        <p:par>
                          <p:cTn id="74" fill="hold">
                            <p:stCondLst>
                              <p:cond delay="3250"/>
                            </p:stCondLst>
                            <p:childTnLst>
                              <p:par>
                                <p:cTn id="75" presetID="22" presetClass="entr" presetSubtype="2" fill="hold" nodeType="afterEffect">
                                  <p:stCondLst>
                                    <p:cond delay="0"/>
                                  </p:stCondLst>
                                  <p:childTnLst>
                                    <p:set>
                                      <p:cBhvr>
                                        <p:cTn id="76" dur="1" fill="hold">
                                          <p:stCondLst>
                                            <p:cond delay="0"/>
                                          </p:stCondLst>
                                        </p:cTn>
                                        <p:tgtEl>
                                          <p:spTgt spid="169"/>
                                        </p:tgtEl>
                                        <p:attrNameLst>
                                          <p:attrName>style.visibility</p:attrName>
                                        </p:attrNameLst>
                                      </p:cBhvr>
                                      <p:to>
                                        <p:strVal val="visible"/>
                                      </p:to>
                                    </p:set>
                                    <p:animEffect transition="in" filter="wipe(right)">
                                      <p:cBhvr>
                                        <p:cTn id="77" dur="250"/>
                                        <p:tgtEl>
                                          <p:spTgt spid="169"/>
                                        </p:tgtEl>
                                      </p:cBhvr>
                                    </p:animEffect>
                                  </p:childTnLst>
                                </p:cTn>
                              </p:par>
                            </p:childTnLst>
                          </p:cTn>
                        </p:par>
                        <p:par>
                          <p:cTn id="78" fill="hold">
                            <p:stCondLst>
                              <p:cond delay="3500"/>
                            </p:stCondLst>
                            <p:childTnLst>
                              <p:par>
                                <p:cTn id="79" presetID="1" presetClass="entr" presetSubtype="0" fill="hold" grpId="0" nodeType="afterEffect">
                                  <p:stCondLst>
                                    <p:cond delay="0"/>
                                  </p:stCondLst>
                                  <p:childTnLst>
                                    <p:set>
                                      <p:cBhvr>
                                        <p:cTn id="80" dur="1" fill="hold">
                                          <p:stCondLst>
                                            <p:cond delay="0"/>
                                          </p:stCondLst>
                                        </p:cTn>
                                        <p:tgtEl>
                                          <p:spTgt spid="421"/>
                                        </p:tgtEl>
                                        <p:attrNameLst>
                                          <p:attrName>style.visibility</p:attrName>
                                        </p:attrNameLst>
                                      </p:cBhvr>
                                      <p:to>
                                        <p:strVal val="visible"/>
                                      </p:to>
                                    </p:set>
                                  </p:childTnLst>
                                </p:cTn>
                              </p:par>
                            </p:childTnLst>
                          </p:cTn>
                        </p:par>
                        <p:par>
                          <p:cTn id="81" fill="hold">
                            <p:stCondLst>
                              <p:cond delay="3500"/>
                            </p:stCondLst>
                            <p:childTnLst>
                              <p:par>
                                <p:cTn id="82" presetID="22" presetClass="entr" presetSubtype="2" fill="hold" nodeType="afterEffect">
                                  <p:stCondLst>
                                    <p:cond delay="0"/>
                                  </p:stCondLst>
                                  <p:childTnLst>
                                    <p:set>
                                      <p:cBhvr>
                                        <p:cTn id="83" dur="1" fill="hold">
                                          <p:stCondLst>
                                            <p:cond delay="0"/>
                                          </p:stCondLst>
                                        </p:cTn>
                                        <p:tgtEl>
                                          <p:spTgt spid="406"/>
                                        </p:tgtEl>
                                        <p:attrNameLst>
                                          <p:attrName>style.visibility</p:attrName>
                                        </p:attrNameLst>
                                      </p:cBhvr>
                                      <p:to>
                                        <p:strVal val="visible"/>
                                      </p:to>
                                    </p:set>
                                    <p:animEffect transition="in" filter="wipe(right)">
                                      <p:cBhvr>
                                        <p:cTn id="84" dur="250"/>
                                        <p:tgtEl>
                                          <p:spTgt spid="406"/>
                                        </p:tgtEl>
                                      </p:cBhvr>
                                    </p:animEffect>
                                  </p:childTnLst>
                                </p:cTn>
                              </p:par>
                            </p:childTnLst>
                          </p:cTn>
                        </p:par>
                        <p:par>
                          <p:cTn id="85" fill="hold">
                            <p:stCondLst>
                              <p:cond delay="3750"/>
                            </p:stCondLst>
                            <p:childTnLst>
                              <p:par>
                                <p:cTn id="86" presetID="1" presetClass="entr" presetSubtype="0" fill="hold" grpId="0" nodeType="afterEffect">
                                  <p:stCondLst>
                                    <p:cond delay="0"/>
                                  </p:stCondLst>
                                  <p:childTnLst>
                                    <p:set>
                                      <p:cBhvr>
                                        <p:cTn id="87" dur="1" fill="hold">
                                          <p:stCondLst>
                                            <p:cond delay="0"/>
                                          </p:stCondLst>
                                        </p:cTn>
                                        <p:tgtEl>
                                          <p:spTgt spid="150"/>
                                        </p:tgtEl>
                                        <p:attrNameLst>
                                          <p:attrName>style.visibility</p:attrName>
                                        </p:attrNameLst>
                                      </p:cBhvr>
                                      <p:to>
                                        <p:strVal val="visible"/>
                                      </p:to>
                                    </p:set>
                                  </p:childTnLst>
                                </p:cTn>
                              </p:par>
                            </p:childTnLst>
                          </p:cTn>
                        </p:par>
                        <p:par>
                          <p:cTn id="88" fill="hold">
                            <p:stCondLst>
                              <p:cond delay="3750"/>
                            </p:stCondLst>
                            <p:childTnLst>
                              <p:par>
                                <p:cTn id="89" presetID="22" presetClass="entr" presetSubtype="2" fill="hold" nodeType="afterEffect">
                                  <p:stCondLst>
                                    <p:cond delay="0"/>
                                  </p:stCondLst>
                                  <p:childTnLst>
                                    <p:set>
                                      <p:cBhvr>
                                        <p:cTn id="90" dur="1" fill="hold">
                                          <p:stCondLst>
                                            <p:cond delay="0"/>
                                          </p:stCondLst>
                                        </p:cTn>
                                        <p:tgtEl>
                                          <p:spTgt spid="430"/>
                                        </p:tgtEl>
                                        <p:attrNameLst>
                                          <p:attrName>style.visibility</p:attrName>
                                        </p:attrNameLst>
                                      </p:cBhvr>
                                      <p:to>
                                        <p:strVal val="visible"/>
                                      </p:to>
                                    </p:set>
                                    <p:animEffect transition="in" filter="wipe(right)">
                                      <p:cBhvr>
                                        <p:cTn id="91" dur="250"/>
                                        <p:tgtEl>
                                          <p:spTgt spid="430"/>
                                        </p:tgtEl>
                                      </p:cBhvr>
                                    </p:animEffect>
                                  </p:childTnLst>
                                </p:cTn>
                              </p:par>
                            </p:childTnLst>
                          </p:cTn>
                        </p:par>
                        <p:par>
                          <p:cTn id="92" fill="hold">
                            <p:stCondLst>
                              <p:cond delay="4000"/>
                            </p:stCondLst>
                            <p:childTnLst>
                              <p:par>
                                <p:cTn id="93" presetID="1" presetClass="entr" presetSubtype="0" fill="hold" grpId="0" nodeType="afterEffect">
                                  <p:stCondLst>
                                    <p:cond delay="0"/>
                                  </p:stCondLst>
                                  <p:childTnLst>
                                    <p:set>
                                      <p:cBhvr>
                                        <p:cTn id="94" dur="1" fill="hold">
                                          <p:stCondLst>
                                            <p:cond delay="0"/>
                                          </p:stCondLst>
                                        </p:cTn>
                                        <p:tgtEl>
                                          <p:spTgt spid="154"/>
                                        </p:tgtEl>
                                        <p:attrNameLst>
                                          <p:attrName>style.visibility</p:attrName>
                                        </p:attrNameLst>
                                      </p:cBhvr>
                                      <p:to>
                                        <p:strVal val="visible"/>
                                      </p:to>
                                    </p:set>
                                  </p:childTnLst>
                                </p:cTn>
                              </p:par>
                            </p:childTnLst>
                          </p:cTn>
                        </p:par>
                        <p:par>
                          <p:cTn id="95" fill="hold">
                            <p:stCondLst>
                              <p:cond delay="4000"/>
                            </p:stCondLst>
                            <p:childTnLst>
                              <p:par>
                                <p:cTn id="96" presetID="22" presetClass="entr" presetSubtype="2" fill="hold" nodeType="afterEffect">
                                  <p:stCondLst>
                                    <p:cond delay="0"/>
                                  </p:stCondLst>
                                  <p:childTnLst>
                                    <p:set>
                                      <p:cBhvr>
                                        <p:cTn id="97" dur="1" fill="hold">
                                          <p:stCondLst>
                                            <p:cond delay="0"/>
                                          </p:stCondLst>
                                        </p:cTn>
                                        <p:tgtEl>
                                          <p:spTgt spid="172"/>
                                        </p:tgtEl>
                                        <p:attrNameLst>
                                          <p:attrName>style.visibility</p:attrName>
                                        </p:attrNameLst>
                                      </p:cBhvr>
                                      <p:to>
                                        <p:strVal val="visible"/>
                                      </p:to>
                                    </p:set>
                                    <p:animEffect transition="in" filter="wipe(right)">
                                      <p:cBhvr>
                                        <p:cTn id="98" dur="250"/>
                                        <p:tgtEl>
                                          <p:spTgt spid="172"/>
                                        </p:tgtEl>
                                      </p:cBhvr>
                                    </p:animEffect>
                                  </p:childTnLst>
                                </p:cTn>
                              </p:par>
                            </p:childTnLst>
                          </p:cTn>
                        </p:par>
                        <p:par>
                          <p:cTn id="99" fill="hold">
                            <p:stCondLst>
                              <p:cond delay="4250"/>
                            </p:stCondLst>
                            <p:childTnLst>
                              <p:par>
                                <p:cTn id="100" presetID="1" presetClass="entr" presetSubtype="0" fill="hold" grpId="0" nodeType="afterEffect">
                                  <p:stCondLst>
                                    <p:cond delay="0"/>
                                  </p:stCondLst>
                                  <p:childTnLst>
                                    <p:set>
                                      <p:cBhvr>
                                        <p:cTn id="101" dur="1" fill="hold">
                                          <p:stCondLst>
                                            <p:cond delay="0"/>
                                          </p:stCondLst>
                                        </p:cTn>
                                        <p:tgtEl>
                                          <p:spTgt spid="156"/>
                                        </p:tgtEl>
                                        <p:attrNameLst>
                                          <p:attrName>style.visibility</p:attrName>
                                        </p:attrNameLst>
                                      </p:cBhvr>
                                      <p:to>
                                        <p:strVal val="visible"/>
                                      </p:to>
                                    </p:set>
                                  </p:childTnLst>
                                </p:cTn>
                              </p:par>
                            </p:childTnLst>
                          </p:cTn>
                        </p:par>
                        <p:par>
                          <p:cTn id="102" fill="hold">
                            <p:stCondLst>
                              <p:cond delay="4250"/>
                            </p:stCondLst>
                            <p:childTnLst>
                              <p:par>
                                <p:cTn id="103" presetID="22" presetClass="entr" presetSubtype="2" fill="hold" nodeType="afterEffect">
                                  <p:stCondLst>
                                    <p:cond delay="0"/>
                                  </p:stCondLst>
                                  <p:childTnLst>
                                    <p:set>
                                      <p:cBhvr>
                                        <p:cTn id="104" dur="1" fill="hold">
                                          <p:stCondLst>
                                            <p:cond delay="0"/>
                                          </p:stCondLst>
                                        </p:cTn>
                                        <p:tgtEl>
                                          <p:spTgt spid="173"/>
                                        </p:tgtEl>
                                        <p:attrNameLst>
                                          <p:attrName>style.visibility</p:attrName>
                                        </p:attrNameLst>
                                      </p:cBhvr>
                                      <p:to>
                                        <p:strVal val="visible"/>
                                      </p:to>
                                    </p:set>
                                    <p:animEffect transition="in" filter="wipe(right)">
                                      <p:cBhvr>
                                        <p:cTn id="105" dur="250"/>
                                        <p:tgtEl>
                                          <p:spTgt spid="173"/>
                                        </p:tgtEl>
                                      </p:cBhvr>
                                    </p:animEffect>
                                  </p:childTnLst>
                                </p:cTn>
                              </p:par>
                            </p:childTnLst>
                          </p:cTn>
                        </p:par>
                        <p:par>
                          <p:cTn id="106" fill="hold">
                            <p:stCondLst>
                              <p:cond delay="4500"/>
                            </p:stCondLst>
                            <p:childTnLst>
                              <p:par>
                                <p:cTn id="107" presetID="1" presetClass="entr" presetSubtype="0" fill="hold" grpId="0" nodeType="afterEffect">
                                  <p:stCondLst>
                                    <p:cond delay="0"/>
                                  </p:stCondLst>
                                  <p:childTnLst>
                                    <p:set>
                                      <p:cBhvr>
                                        <p:cTn id="108" dur="1" fill="hold">
                                          <p:stCondLst>
                                            <p:cond delay="0"/>
                                          </p:stCondLst>
                                        </p:cTn>
                                        <p:tgtEl>
                                          <p:spTgt spid="158"/>
                                        </p:tgtEl>
                                        <p:attrNameLst>
                                          <p:attrName>style.visibility</p:attrName>
                                        </p:attrNameLst>
                                      </p:cBhvr>
                                      <p:to>
                                        <p:strVal val="visible"/>
                                      </p:to>
                                    </p:set>
                                  </p:childTnLst>
                                </p:cTn>
                              </p:par>
                            </p:childTnLst>
                          </p:cTn>
                        </p:par>
                        <p:par>
                          <p:cTn id="109" fill="hold">
                            <p:stCondLst>
                              <p:cond delay="4500"/>
                            </p:stCondLst>
                            <p:childTnLst>
                              <p:par>
                                <p:cTn id="110" presetID="22" presetClass="entr" presetSubtype="2" fill="hold" nodeType="afterEffect">
                                  <p:stCondLst>
                                    <p:cond delay="0"/>
                                  </p:stCondLst>
                                  <p:childTnLst>
                                    <p:set>
                                      <p:cBhvr>
                                        <p:cTn id="111" dur="1" fill="hold">
                                          <p:stCondLst>
                                            <p:cond delay="0"/>
                                          </p:stCondLst>
                                        </p:cTn>
                                        <p:tgtEl>
                                          <p:spTgt spid="174"/>
                                        </p:tgtEl>
                                        <p:attrNameLst>
                                          <p:attrName>style.visibility</p:attrName>
                                        </p:attrNameLst>
                                      </p:cBhvr>
                                      <p:to>
                                        <p:strVal val="visible"/>
                                      </p:to>
                                    </p:set>
                                    <p:animEffect transition="in" filter="wipe(right)">
                                      <p:cBhvr>
                                        <p:cTn id="112" dur="250"/>
                                        <p:tgtEl>
                                          <p:spTgt spid="174"/>
                                        </p:tgtEl>
                                      </p:cBhvr>
                                    </p:animEffect>
                                  </p:childTnLst>
                                </p:cTn>
                              </p:par>
                            </p:childTnLst>
                          </p:cTn>
                        </p:par>
                        <p:par>
                          <p:cTn id="113" fill="hold">
                            <p:stCondLst>
                              <p:cond delay="4750"/>
                            </p:stCondLst>
                            <p:childTnLst>
                              <p:par>
                                <p:cTn id="114" presetID="1" presetClass="entr" presetSubtype="0" fill="hold" grpId="0" nodeType="afterEffect">
                                  <p:stCondLst>
                                    <p:cond delay="0"/>
                                  </p:stCondLst>
                                  <p:childTnLst>
                                    <p:set>
                                      <p:cBhvr>
                                        <p:cTn id="115" dur="1" fill="hold">
                                          <p:stCondLst>
                                            <p:cond delay="0"/>
                                          </p:stCondLst>
                                        </p:cTn>
                                        <p:tgtEl>
                                          <p:spTgt spid="449"/>
                                        </p:tgtEl>
                                        <p:attrNameLst>
                                          <p:attrName>style.visibility</p:attrName>
                                        </p:attrNameLst>
                                      </p:cBhvr>
                                      <p:to>
                                        <p:strVal val="visible"/>
                                      </p:to>
                                    </p:set>
                                  </p:childTnLst>
                                </p:cTn>
                              </p:par>
                            </p:childTnLst>
                          </p:cTn>
                        </p:par>
                        <p:par>
                          <p:cTn id="116" fill="hold">
                            <p:stCondLst>
                              <p:cond delay="4750"/>
                            </p:stCondLst>
                            <p:childTnLst>
                              <p:par>
                                <p:cTn id="117" presetID="22" presetClass="entr" presetSubtype="2" fill="hold" nodeType="afterEffect">
                                  <p:stCondLst>
                                    <p:cond delay="0"/>
                                  </p:stCondLst>
                                  <p:childTnLst>
                                    <p:set>
                                      <p:cBhvr>
                                        <p:cTn id="118" dur="1" fill="hold">
                                          <p:stCondLst>
                                            <p:cond delay="0"/>
                                          </p:stCondLst>
                                        </p:cTn>
                                        <p:tgtEl>
                                          <p:spTgt spid="453"/>
                                        </p:tgtEl>
                                        <p:attrNameLst>
                                          <p:attrName>style.visibility</p:attrName>
                                        </p:attrNameLst>
                                      </p:cBhvr>
                                      <p:to>
                                        <p:strVal val="visible"/>
                                      </p:to>
                                    </p:set>
                                    <p:animEffect transition="in" filter="wipe(right)">
                                      <p:cBhvr>
                                        <p:cTn id="119" dur="250"/>
                                        <p:tgtEl>
                                          <p:spTgt spid="453"/>
                                        </p:tgtEl>
                                      </p:cBhvr>
                                    </p:animEffect>
                                  </p:childTnLst>
                                </p:cTn>
                              </p:par>
                            </p:childTnLst>
                          </p:cTn>
                        </p:par>
                        <p:par>
                          <p:cTn id="120" fill="hold">
                            <p:stCondLst>
                              <p:cond delay="5000"/>
                            </p:stCondLst>
                            <p:childTnLst>
                              <p:par>
                                <p:cTn id="121" presetID="1" presetClass="entr" presetSubtype="0" fill="hold" grpId="0" nodeType="afterEffect">
                                  <p:stCondLst>
                                    <p:cond delay="0"/>
                                  </p:stCondLst>
                                  <p:childTnLst>
                                    <p:set>
                                      <p:cBhvr>
                                        <p:cTn id="122" dur="1" fill="hold">
                                          <p:stCondLst>
                                            <p:cond delay="0"/>
                                          </p:stCondLst>
                                        </p:cTn>
                                        <p:tgtEl>
                                          <p:spTgt spid="159"/>
                                        </p:tgtEl>
                                        <p:attrNameLst>
                                          <p:attrName>style.visibility</p:attrName>
                                        </p:attrNameLst>
                                      </p:cBhvr>
                                      <p:to>
                                        <p:strVal val="visible"/>
                                      </p:to>
                                    </p:set>
                                  </p:childTnLst>
                                </p:cTn>
                              </p:par>
                            </p:childTnLst>
                          </p:cTn>
                        </p:par>
                        <p:par>
                          <p:cTn id="123" fill="hold">
                            <p:stCondLst>
                              <p:cond delay="5000"/>
                            </p:stCondLst>
                            <p:childTnLst>
                              <p:par>
                                <p:cTn id="124" presetID="22" presetClass="entr" presetSubtype="2"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Effect transition="in" filter="wipe(right)">
                                      <p:cBhvr>
                                        <p:cTn id="126" dur="250"/>
                                        <p:tgtEl>
                                          <p:spTgt spid="17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67"/>
                                        </p:tgtEl>
                                        <p:attrNameLst>
                                          <p:attrName>style.visibility</p:attrName>
                                        </p:attrNameLst>
                                      </p:cBhvr>
                                      <p:to>
                                        <p:strVal val="visible"/>
                                      </p:to>
                                    </p:set>
                                    <p:animEffect transition="in" filter="fade">
                                      <p:cBhvr>
                                        <p:cTn id="131" dur="500"/>
                                        <p:tgtEl>
                                          <p:spTgt spid="467"/>
                                        </p:tgtEl>
                                      </p:cBhvr>
                                    </p:animEffect>
                                  </p:childTnLst>
                                </p:cTn>
                              </p:par>
                              <p:par>
                                <p:cTn id="132" presetID="17" presetClass="entr" presetSubtype="10" fill="hold" grpId="0" nodeType="withEffect">
                                  <p:stCondLst>
                                    <p:cond delay="0"/>
                                  </p:stCondLst>
                                  <p:childTnLst>
                                    <p:set>
                                      <p:cBhvr>
                                        <p:cTn id="133" dur="1" fill="hold">
                                          <p:stCondLst>
                                            <p:cond delay="0"/>
                                          </p:stCondLst>
                                        </p:cTn>
                                        <p:tgtEl>
                                          <p:spTgt spid="258"/>
                                        </p:tgtEl>
                                        <p:attrNameLst>
                                          <p:attrName>style.visibility</p:attrName>
                                        </p:attrNameLst>
                                      </p:cBhvr>
                                      <p:to>
                                        <p:strVal val="visible"/>
                                      </p:to>
                                    </p:set>
                                    <p:anim calcmode="lin" valueType="num">
                                      <p:cBhvr>
                                        <p:cTn id="134" dur="500" fill="hold"/>
                                        <p:tgtEl>
                                          <p:spTgt spid="258"/>
                                        </p:tgtEl>
                                        <p:attrNameLst>
                                          <p:attrName>ppt_w</p:attrName>
                                        </p:attrNameLst>
                                      </p:cBhvr>
                                      <p:tavLst>
                                        <p:tav tm="0">
                                          <p:val>
                                            <p:fltVal val="0"/>
                                          </p:val>
                                        </p:tav>
                                        <p:tav tm="100000">
                                          <p:val>
                                            <p:strVal val="#ppt_w"/>
                                          </p:val>
                                        </p:tav>
                                      </p:tavLst>
                                    </p:anim>
                                    <p:anim calcmode="lin" valueType="num">
                                      <p:cBhvr>
                                        <p:cTn id="135" dur="500" fill="hold"/>
                                        <p:tgtEl>
                                          <p:spTgt spid="258"/>
                                        </p:tgtEl>
                                        <p:attrNameLst>
                                          <p:attrName>ppt_h</p:attrName>
                                        </p:attrNameLst>
                                      </p:cBhvr>
                                      <p:tavLst>
                                        <p:tav tm="0">
                                          <p:val>
                                            <p:strVal val="#ppt_h"/>
                                          </p:val>
                                        </p:tav>
                                        <p:tav tm="100000">
                                          <p:val>
                                            <p:strVal val="#ppt_h"/>
                                          </p:val>
                                        </p:tav>
                                      </p:tavLst>
                                    </p:anim>
                                  </p:childTnLst>
                                </p:cTn>
                              </p:par>
                              <p:par>
                                <p:cTn id="136" presetID="53" presetClass="entr" presetSubtype="16" fill="hold" nodeType="withEffect">
                                  <p:stCondLst>
                                    <p:cond delay="0"/>
                                  </p:stCondLst>
                                  <p:childTnLst>
                                    <p:set>
                                      <p:cBhvr>
                                        <p:cTn id="137" dur="1" fill="hold">
                                          <p:stCondLst>
                                            <p:cond delay="0"/>
                                          </p:stCondLst>
                                        </p:cTn>
                                        <p:tgtEl>
                                          <p:spTgt spid="3"/>
                                        </p:tgtEl>
                                        <p:attrNameLst>
                                          <p:attrName>style.visibility</p:attrName>
                                        </p:attrNameLst>
                                      </p:cBhvr>
                                      <p:to>
                                        <p:strVal val="visible"/>
                                      </p:to>
                                    </p:set>
                                    <p:anim calcmode="lin" valueType="num">
                                      <p:cBhvr>
                                        <p:cTn id="138" dur="500" fill="hold"/>
                                        <p:tgtEl>
                                          <p:spTgt spid="3"/>
                                        </p:tgtEl>
                                        <p:attrNameLst>
                                          <p:attrName>ppt_w</p:attrName>
                                        </p:attrNameLst>
                                      </p:cBhvr>
                                      <p:tavLst>
                                        <p:tav tm="0">
                                          <p:val>
                                            <p:fltVal val="0"/>
                                          </p:val>
                                        </p:tav>
                                        <p:tav tm="100000">
                                          <p:val>
                                            <p:strVal val="#ppt_w"/>
                                          </p:val>
                                        </p:tav>
                                      </p:tavLst>
                                    </p:anim>
                                    <p:anim calcmode="lin" valueType="num">
                                      <p:cBhvr>
                                        <p:cTn id="139" dur="500" fill="hold"/>
                                        <p:tgtEl>
                                          <p:spTgt spid="3"/>
                                        </p:tgtEl>
                                        <p:attrNameLst>
                                          <p:attrName>ppt_h</p:attrName>
                                        </p:attrNameLst>
                                      </p:cBhvr>
                                      <p:tavLst>
                                        <p:tav tm="0">
                                          <p:val>
                                            <p:fltVal val="0"/>
                                          </p:val>
                                        </p:tav>
                                        <p:tav tm="100000">
                                          <p:val>
                                            <p:strVal val="#ppt_h"/>
                                          </p:val>
                                        </p:tav>
                                      </p:tavLst>
                                    </p:anim>
                                    <p:animEffect transition="in" filter="fade">
                                      <p:cBhvr>
                                        <p:cTn id="1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45" grpId="0" animBg="1"/>
      <p:bldP spid="150" grpId="0" animBg="1"/>
      <p:bldP spid="154" grpId="0" animBg="1"/>
      <p:bldP spid="156" grpId="0" animBg="1"/>
      <p:bldP spid="158" grpId="0" animBg="1"/>
      <p:bldP spid="159" grpId="0" animBg="1"/>
      <p:bldP spid="162" grpId="0" animBg="1"/>
      <p:bldP spid="163" grpId="0" animBg="1"/>
      <p:bldP spid="164" grpId="0" animBg="1"/>
      <p:bldP spid="165" grpId="0" animBg="1"/>
      <p:bldP spid="166" grpId="0" animBg="1"/>
      <p:bldP spid="217" grpId="0" animBg="1"/>
      <p:bldP spid="233" grpId="0" animBg="1"/>
      <p:bldP spid="258" grpId="0" animBg="1"/>
      <p:bldP spid="411" grpId="0" animBg="1"/>
      <p:bldP spid="421" grpId="0" animBg="1"/>
      <p:bldP spid="4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3657"/>
            <a:ext cx="10652454" cy="1169046"/>
          </a:xfrm>
        </p:spPr>
        <p:txBody>
          <a:bodyPr anchor="b">
            <a:normAutofit fontScale="90000"/>
          </a:bodyPr>
          <a:lstStyle/>
          <a:p>
            <a:r>
              <a:rPr lang="en-GB" dirty="0"/>
              <a:t>Klinefelter syndrome is associated with an </a:t>
            </a:r>
            <a:r>
              <a:rPr lang="en-GB" spc="-10" dirty="0"/>
              <a:t>increased risk of certain underlying conditions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0" y="5984478"/>
            <a:ext cx="10031603" cy="369332"/>
          </a:xfrm>
          <a:prstGeom prst="rect">
            <a:avLst/>
          </a:prstGeom>
          <a:noFill/>
        </p:spPr>
        <p:txBody>
          <a:bodyPr wrap="square" rtlCol="0" anchor="b">
            <a:spAutoFit/>
          </a:bodyPr>
          <a:lstStyle/>
          <a:p>
            <a:r>
              <a:rPr lang="en-GB" sz="900" dirty="0">
                <a:solidFill>
                  <a:srgbClr val="005294"/>
                </a:solidFill>
              </a:rPr>
              <a:t>*Including heart, genitalia and retention of the testis. CI, confidence interval; HR, hazard ratio.</a:t>
            </a:r>
          </a:p>
          <a:p>
            <a:r>
              <a:rPr lang="en-GB" sz="900" dirty="0" err="1">
                <a:solidFill>
                  <a:srgbClr val="005294"/>
                </a:solidFill>
              </a:rPr>
              <a:t>Bojesen</a:t>
            </a:r>
            <a:r>
              <a:rPr lang="en-GB" sz="900" dirty="0">
                <a:solidFill>
                  <a:srgbClr val="005294"/>
                </a:solidFill>
              </a:rPr>
              <a:t> A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2006;91:1254–60.</a:t>
            </a:r>
            <a:endParaRPr lang="sv-SE" sz="900" dirty="0">
              <a:solidFill>
                <a:srgbClr val="005294"/>
              </a:solidFill>
            </a:endParaRPr>
          </a:p>
        </p:txBody>
      </p:sp>
      <p:sp>
        <p:nvSpPr>
          <p:cNvPr id="11" name="Content Placeholder 2">
            <a:extLst>
              <a:ext uri="{FF2B5EF4-FFF2-40B4-BE49-F238E27FC236}">
                <a16:creationId xmlns:a16="http://schemas.microsoft.com/office/drawing/2014/main" id="{AA83C8B8-C282-A6A3-3D46-60285A9E8E06}"/>
              </a:ext>
            </a:extLst>
          </p:cNvPr>
          <p:cNvSpPr txBox="1">
            <a:spLocks/>
          </p:cNvSpPr>
          <p:nvPr/>
        </p:nvSpPr>
        <p:spPr>
          <a:xfrm>
            <a:off x="688767" y="1360561"/>
            <a:ext cx="10942124" cy="115595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E7E6E6">
                    <a:lumMod val="25000"/>
                  </a:srgbClr>
                </a:solidFill>
              </a:rPr>
              <a:t>Individuals with Klinefelter syndrome have an increased risk of several underlying conditions</a:t>
            </a:r>
            <a:endParaRPr lang="en-GB" sz="1800" baseline="30000" dirty="0">
              <a:solidFill>
                <a:srgbClr val="E7E6E6">
                  <a:lumMod val="25000"/>
                </a:srgbClr>
              </a:solidFill>
            </a:endParaRPr>
          </a:p>
          <a:p>
            <a:pPr lvl="1"/>
            <a:r>
              <a:rPr lang="en-GB" sz="1800" dirty="0">
                <a:solidFill>
                  <a:srgbClr val="E7E6E6">
                    <a:lumMod val="25000"/>
                  </a:srgbClr>
                </a:solidFill>
              </a:rPr>
              <a:t>This may be due to a combination of the effects of the chromosomal aberration itself (</a:t>
            </a:r>
            <a:r>
              <a:rPr lang="en-GB" sz="1800" i="1" dirty="0">
                <a:solidFill>
                  <a:srgbClr val="E7E6E6">
                    <a:lumMod val="25000"/>
                  </a:srgbClr>
                </a:solidFill>
              </a:rPr>
              <a:t>e.g.</a:t>
            </a:r>
            <a:r>
              <a:rPr lang="en-GB" sz="1800" dirty="0">
                <a:solidFill>
                  <a:srgbClr val="E7E6E6">
                    <a:lumMod val="25000"/>
                  </a:srgbClr>
                </a:solidFill>
              </a:rPr>
              <a:t> congenital malformations) and/or hypogonadism (</a:t>
            </a:r>
            <a:r>
              <a:rPr lang="en-GB" sz="1800" i="1" dirty="0">
                <a:solidFill>
                  <a:srgbClr val="E7E6E6">
                    <a:lumMod val="25000"/>
                  </a:srgbClr>
                </a:solidFill>
              </a:rPr>
              <a:t>e.g.</a:t>
            </a:r>
            <a:r>
              <a:rPr lang="en-GB" sz="1800" dirty="0">
                <a:solidFill>
                  <a:srgbClr val="E7E6E6">
                    <a:lumMod val="25000"/>
                  </a:srgbClr>
                </a:solidFill>
              </a:rPr>
              <a:t> diabetes, obesity, anaemia, osteoarthritis/osteoporotic fractures)</a:t>
            </a:r>
            <a:endParaRPr lang="en-GB" sz="1800" baseline="30000" dirty="0">
              <a:solidFill>
                <a:srgbClr val="E7E6E6">
                  <a:lumMod val="25000"/>
                </a:srgbClr>
              </a:solidFill>
            </a:endParaRPr>
          </a:p>
        </p:txBody>
      </p:sp>
      <p:grpSp>
        <p:nvGrpSpPr>
          <p:cNvPr id="46" name="Group 45">
            <a:extLst>
              <a:ext uri="{FF2B5EF4-FFF2-40B4-BE49-F238E27FC236}">
                <a16:creationId xmlns:a16="http://schemas.microsoft.com/office/drawing/2014/main" id="{C6D5E225-DE98-641C-F3D3-94BB5B516358}"/>
              </a:ext>
            </a:extLst>
          </p:cNvPr>
          <p:cNvGrpSpPr/>
          <p:nvPr/>
        </p:nvGrpSpPr>
        <p:grpSpPr>
          <a:xfrm>
            <a:off x="10982329" y="-261993"/>
            <a:ext cx="1419326" cy="1419326"/>
            <a:chOff x="7128247" y="2523447"/>
            <a:chExt cx="678186" cy="678186"/>
          </a:xfrm>
        </p:grpSpPr>
        <p:sp>
          <p:nvSpPr>
            <p:cNvPr id="47" name="Oval 46">
              <a:extLst>
                <a:ext uri="{FF2B5EF4-FFF2-40B4-BE49-F238E27FC236}">
                  <a16:creationId xmlns:a16="http://schemas.microsoft.com/office/drawing/2014/main" id="{25BBF4FB-B8DE-595B-C867-CA1828631206}"/>
                </a:ext>
              </a:extLst>
            </p:cNvPr>
            <p:cNvSpPr/>
            <p:nvPr/>
          </p:nvSpPr>
          <p:spPr>
            <a:xfrm>
              <a:off x="7128247" y="2523447"/>
              <a:ext cx="678186" cy="6781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dirty="0"/>
            </a:p>
          </p:txBody>
        </p:sp>
        <p:sp>
          <p:nvSpPr>
            <p:cNvPr id="48" name="TextBox 47">
              <a:extLst>
                <a:ext uri="{FF2B5EF4-FFF2-40B4-BE49-F238E27FC236}">
                  <a16:creationId xmlns:a16="http://schemas.microsoft.com/office/drawing/2014/main" id="{2DD85A61-2C3E-78D7-54B1-7A430E42819C}"/>
                </a:ext>
              </a:extLst>
            </p:cNvPr>
            <p:cNvSpPr txBox="1"/>
            <p:nvPr/>
          </p:nvSpPr>
          <p:spPr>
            <a:xfrm>
              <a:off x="7206084" y="2663720"/>
              <a:ext cx="587828" cy="4411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Poppins Light"/>
                </a:rPr>
                <a:t>1</a:t>
              </a:r>
              <a:r>
                <a:rPr kumimoji="0" lang="en-GB" sz="5400" b="1" i="0" u="none" strike="noStrike" kern="1200" cap="none" spc="0" normalizeH="0" baseline="0" noProof="0" dirty="0">
                  <a:ln>
                    <a:noFill/>
                  </a:ln>
                  <a:solidFill>
                    <a:prstClr val="white"/>
                  </a:solidFill>
                  <a:effectLst/>
                  <a:uLnTx/>
                  <a:uFillTx/>
                  <a:latin typeface="Poppins Light"/>
                  <a:ea typeface="+mn-ea"/>
                  <a:cs typeface="+mn-cs"/>
                </a:rPr>
                <a:t>˚</a:t>
              </a:r>
            </a:p>
          </p:txBody>
        </p:sp>
      </p:grpSp>
      <p:grpSp>
        <p:nvGrpSpPr>
          <p:cNvPr id="12" name="Group 11">
            <a:extLst>
              <a:ext uri="{FF2B5EF4-FFF2-40B4-BE49-F238E27FC236}">
                <a16:creationId xmlns:a16="http://schemas.microsoft.com/office/drawing/2014/main" id="{B33BB7F6-3023-7D95-9912-F8C8A84C44C7}"/>
              </a:ext>
            </a:extLst>
          </p:cNvPr>
          <p:cNvGrpSpPr/>
          <p:nvPr/>
        </p:nvGrpSpPr>
        <p:grpSpPr>
          <a:xfrm>
            <a:off x="468281" y="2605549"/>
            <a:ext cx="10706385" cy="3594283"/>
            <a:chOff x="468281" y="2605549"/>
            <a:chExt cx="10706385" cy="3594283"/>
          </a:xfrm>
        </p:grpSpPr>
        <p:grpSp>
          <p:nvGrpSpPr>
            <p:cNvPr id="167" name="Group 166">
              <a:extLst>
                <a:ext uri="{FF2B5EF4-FFF2-40B4-BE49-F238E27FC236}">
                  <a16:creationId xmlns:a16="http://schemas.microsoft.com/office/drawing/2014/main" id="{DA26482D-B46F-F5B4-1F16-363B54F354CE}"/>
                </a:ext>
              </a:extLst>
            </p:cNvPr>
            <p:cNvGrpSpPr/>
            <p:nvPr/>
          </p:nvGrpSpPr>
          <p:grpSpPr>
            <a:xfrm>
              <a:off x="468281" y="2605549"/>
              <a:ext cx="10706385" cy="3303638"/>
              <a:chOff x="639098" y="2605549"/>
              <a:chExt cx="10706385" cy="3303638"/>
            </a:xfrm>
          </p:grpSpPr>
          <p:sp>
            <p:nvSpPr>
              <p:cNvPr id="13" name="Rectangle: Rounded Corners 12">
                <a:extLst>
                  <a:ext uri="{FF2B5EF4-FFF2-40B4-BE49-F238E27FC236}">
                    <a16:creationId xmlns:a16="http://schemas.microsoft.com/office/drawing/2014/main" id="{95A05827-0D37-DA6D-8E39-57272F954085}"/>
                  </a:ext>
                </a:extLst>
              </p:cNvPr>
              <p:cNvSpPr/>
              <p:nvPr/>
            </p:nvSpPr>
            <p:spPr>
              <a:xfrm>
                <a:off x="2576053" y="2605549"/>
                <a:ext cx="8769430" cy="3303638"/>
              </a:xfrm>
              <a:prstGeom prst="roundRect">
                <a:avLst>
                  <a:gd name="adj" fmla="val 896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90DFE2D0-10C4-3EAE-F944-0DDCA23D10FE}"/>
                  </a:ext>
                </a:extLst>
              </p:cNvPr>
              <p:cNvGrpSpPr/>
              <p:nvPr/>
            </p:nvGrpSpPr>
            <p:grpSpPr>
              <a:xfrm>
                <a:off x="639098" y="3027379"/>
                <a:ext cx="1915230" cy="1394634"/>
                <a:chOff x="422789" y="3233857"/>
                <a:chExt cx="1915230" cy="1394634"/>
              </a:xfrm>
            </p:grpSpPr>
            <p:sp>
              <p:nvSpPr>
                <p:cNvPr id="44" name="Rectangle: Top Corners Rounded 43">
                  <a:extLst>
                    <a:ext uri="{FF2B5EF4-FFF2-40B4-BE49-F238E27FC236}">
                      <a16:creationId xmlns:a16="http://schemas.microsoft.com/office/drawing/2014/main" id="{1CB489D1-B7C2-7F6A-CA5C-893B01AAAAF3}"/>
                    </a:ext>
                  </a:extLst>
                </p:cNvPr>
                <p:cNvSpPr/>
                <p:nvPr/>
              </p:nvSpPr>
              <p:spPr>
                <a:xfrm rot="16200000">
                  <a:off x="683087" y="2973559"/>
                  <a:ext cx="1394634" cy="1915229"/>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9710992C-4FA5-A5A3-CAD4-42217D13FFA3}"/>
                    </a:ext>
                  </a:extLst>
                </p:cNvPr>
                <p:cNvSpPr txBox="1"/>
                <p:nvPr/>
              </p:nvSpPr>
              <p:spPr>
                <a:xfrm>
                  <a:off x="530942" y="3238676"/>
                  <a:ext cx="1807077" cy="1384995"/>
                </a:xfrm>
                <a:prstGeom prst="rect">
                  <a:avLst/>
                </a:prstGeom>
                <a:noFill/>
                <a:ln>
                  <a:noFill/>
                </a:ln>
              </p:spPr>
              <p:txBody>
                <a:bodyPr wrap="square" rtlCol="0" anchor="ctr">
                  <a:spAutoFit/>
                </a:bodyPr>
                <a:lstStyle/>
                <a:p>
                  <a:pPr algn="ctr"/>
                  <a:r>
                    <a:rPr lang="en-GB" sz="1200" dirty="0">
                      <a:solidFill>
                        <a:schemeClr val="bg1"/>
                      </a:solidFill>
                      <a:latin typeface="+mj-lt"/>
                    </a:rPr>
                    <a:t>HRs for first hospital admission by cause</a:t>
                  </a:r>
                </a:p>
                <a:p>
                  <a:pPr algn="ctr"/>
                  <a:endParaRPr lang="en-GB" sz="1200" dirty="0">
                    <a:solidFill>
                      <a:schemeClr val="bg1"/>
                    </a:solidFill>
                    <a:latin typeface="+mj-lt"/>
                  </a:endParaRPr>
                </a:p>
                <a:p>
                  <a:pPr algn="ctr"/>
                  <a:r>
                    <a:rPr lang="en-GB" sz="1200" dirty="0">
                      <a:solidFill>
                        <a:schemeClr val="bg1"/>
                      </a:solidFill>
                    </a:rPr>
                    <a:t>Individuals with Klinefelter syndrome </a:t>
                  </a:r>
                  <a:r>
                    <a:rPr lang="en-GB" sz="1200" i="1" dirty="0">
                      <a:solidFill>
                        <a:schemeClr val="bg1"/>
                      </a:solidFill>
                    </a:rPr>
                    <a:t>vs</a:t>
                  </a:r>
                  <a:r>
                    <a:rPr lang="en-GB" sz="1200" dirty="0">
                      <a:solidFill>
                        <a:schemeClr val="bg1"/>
                      </a:solidFill>
                    </a:rPr>
                    <a:t> age-matched controls (46,XY)</a:t>
                  </a:r>
                </a:p>
              </p:txBody>
            </p:sp>
          </p:grpSp>
        </p:grpSp>
        <p:sp>
          <p:nvSpPr>
            <p:cNvPr id="145" name="Rectangle 144">
              <a:extLst>
                <a:ext uri="{FF2B5EF4-FFF2-40B4-BE49-F238E27FC236}">
                  <a16:creationId xmlns:a16="http://schemas.microsoft.com/office/drawing/2014/main" id="{701E4436-AB36-6892-3C24-F43D2DEEB5CE}"/>
                </a:ext>
              </a:extLst>
            </p:cNvPr>
            <p:cNvSpPr/>
            <p:nvPr/>
          </p:nvSpPr>
          <p:spPr>
            <a:xfrm>
              <a:off x="4549780" y="284807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960D74CF-A9E6-87C7-7D68-68FB495AA0F9}"/>
                </a:ext>
              </a:extLst>
            </p:cNvPr>
            <p:cNvSpPr/>
            <p:nvPr/>
          </p:nvSpPr>
          <p:spPr>
            <a:xfrm>
              <a:off x="4549780" y="319097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A5B2FF84-50CE-4A25-D9C9-D63779FB6B84}"/>
                </a:ext>
              </a:extLst>
            </p:cNvPr>
            <p:cNvSpPr/>
            <p:nvPr/>
          </p:nvSpPr>
          <p:spPr>
            <a:xfrm>
              <a:off x="4549780" y="354149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92A16B1E-9414-9508-326D-4881FF8CADC6}"/>
                </a:ext>
              </a:extLst>
            </p:cNvPr>
            <p:cNvSpPr/>
            <p:nvPr/>
          </p:nvSpPr>
          <p:spPr>
            <a:xfrm>
              <a:off x="4549780" y="389201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7DBFBA21-F5E2-58A9-52C3-FD9D8D21A3D6}"/>
                </a:ext>
              </a:extLst>
            </p:cNvPr>
            <p:cNvSpPr/>
            <p:nvPr/>
          </p:nvSpPr>
          <p:spPr>
            <a:xfrm>
              <a:off x="4549780" y="423872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77CE681E-FEA3-6F1F-BF3F-1E1333C37949}"/>
                </a:ext>
              </a:extLst>
            </p:cNvPr>
            <p:cNvSpPr/>
            <p:nvPr/>
          </p:nvSpPr>
          <p:spPr>
            <a:xfrm>
              <a:off x="4549780" y="458924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6F06E11D-B268-386C-05FF-8241BC251634}"/>
                </a:ext>
              </a:extLst>
            </p:cNvPr>
            <p:cNvSpPr/>
            <p:nvPr/>
          </p:nvSpPr>
          <p:spPr>
            <a:xfrm>
              <a:off x="4549780" y="493976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0DC2118C-3012-0B51-8311-F77AD3B45888}"/>
                </a:ext>
              </a:extLst>
            </p:cNvPr>
            <p:cNvSpPr/>
            <p:nvPr/>
          </p:nvSpPr>
          <p:spPr>
            <a:xfrm>
              <a:off x="4549780" y="5286478"/>
              <a:ext cx="6605345" cy="175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71CA0F50-5C5E-42E3-6039-42AF4BE464CA}"/>
                </a:ext>
              </a:extLst>
            </p:cNvPr>
            <p:cNvGraphicFramePr/>
            <p:nvPr>
              <p:extLst>
                <p:ext uri="{D42A27DB-BD31-4B8C-83A1-F6EECF244321}">
                  <p14:modId xmlns:p14="http://schemas.microsoft.com/office/powerpoint/2010/main" val="3956473061"/>
                </p:ext>
              </p:extLst>
            </p:nvPr>
          </p:nvGraphicFramePr>
          <p:xfrm>
            <a:off x="2130256" y="2635691"/>
            <a:ext cx="6292321" cy="356414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09B462ED-D24B-6436-F8F5-3380B69FDE8F}"/>
                </a:ext>
              </a:extLst>
            </p:cNvPr>
            <p:cNvSpPr txBox="1"/>
            <p:nvPr/>
          </p:nvSpPr>
          <p:spPr>
            <a:xfrm>
              <a:off x="7427452" y="2640106"/>
              <a:ext cx="3747214" cy="230832"/>
            </a:xfrm>
            <a:prstGeom prst="rect">
              <a:avLst/>
            </a:prstGeom>
            <a:noFill/>
          </p:spPr>
          <p:txBody>
            <a:bodyPr wrap="square" rtlCol="0">
              <a:spAutoFit/>
            </a:bodyPr>
            <a:lstStyle/>
            <a:p>
              <a:pPr>
                <a:tabLst>
                  <a:tab pos="1219200" algn="ctr"/>
                  <a:tab pos="2332038" algn="ctr"/>
                  <a:tab pos="3105150" algn="ctr"/>
                </a:tabLst>
              </a:pPr>
              <a:r>
                <a:rPr lang="en-GB" sz="900" dirty="0">
                  <a:solidFill>
                    <a:schemeClr val="accent5"/>
                  </a:solidFill>
                  <a:latin typeface="+mj-lt"/>
                  <a:cs typeface="Poppins Light" panose="00000400000000000000" pitchFamily="2" charset="0"/>
                </a:rPr>
                <a:t>	</a:t>
              </a:r>
              <a:r>
                <a:rPr lang="en-GB" sz="900" u="sng" dirty="0">
                  <a:solidFill>
                    <a:schemeClr val="accent5"/>
                  </a:solidFill>
                  <a:latin typeface="+mj-lt"/>
                  <a:cs typeface="Poppins Light" panose="00000400000000000000" pitchFamily="2" charset="0"/>
                </a:rPr>
                <a:t>Klinefelter syndrome, n	Controls, n	HR (95% CI)</a:t>
              </a:r>
            </a:p>
          </p:txBody>
        </p:sp>
        <p:grpSp>
          <p:nvGrpSpPr>
            <p:cNvPr id="169" name="Group 168">
              <a:extLst>
                <a:ext uri="{FF2B5EF4-FFF2-40B4-BE49-F238E27FC236}">
                  <a16:creationId xmlns:a16="http://schemas.microsoft.com/office/drawing/2014/main" id="{525A6EDC-008D-BD31-DE0F-84E1DC0A5C78}"/>
                </a:ext>
              </a:extLst>
            </p:cNvPr>
            <p:cNvGrpSpPr/>
            <p:nvPr/>
          </p:nvGrpSpPr>
          <p:grpSpPr>
            <a:xfrm>
              <a:off x="4891188" y="2874153"/>
              <a:ext cx="148670" cy="123111"/>
              <a:chOff x="5592865" y="2906280"/>
              <a:chExt cx="148670" cy="123111"/>
            </a:xfrm>
          </p:grpSpPr>
          <p:cxnSp>
            <p:nvCxnSpPr>
              <p:cNvPr id="32" name="Straight Connector 31">
                <a:extLst>
                  <a:ext uri="{FF2B5EF4-FFF2-40B4-BE49-F238E27FC236}">
                    <a16:creationId xmlns:a16="http://schemas.microsoft.com/office/drawing/2014/main" id="{7F84FC9E-B52A-EE81-7129-2BBD37497D8D}"/>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ACC0FE-3F30-6C2B-4F22-03EA0C48CE94}"/>
                  </a:ext>
                </a:extLst>
              </p:cNvPr>
              <p:cNvCxnSpPr>
                <a:cxnSpLocks/>
              </p:cNvCxnSpPr>
              <p:nvPr/>
            </p:nvCxnSpPr>
            <p:spPr>
              <a:xfrm>
                <a:off x="574153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41E527-4FC9-3F1B-6A88-AEFB90E62930}"/>
                  </a:ext>
                </a:extLst>
              </p:cNvPr>
              <p:cNvCxnSpPr>
                <a:cxnSpLocks/>
              </p:cNvCxnSpPr>
              <p:nvPr/>
            </p:nvCxnSpPr>
            <p:spPr>
              <a:xfrm flipH="1">
                <a:off x="5592865" y="2967835"/>
                <a:ext cx="14499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Diamond 34">
                <a:extLst>
                  <a:ext uri="{FF2B5EF4-FFF2-40B4-BE49-F238E27FC236}">
                    <a16:creationId xmlns:a16="http://schemas.microsoft.com/office/drawing/2014/main" id="{CA593CC4-1DB2-635A-A806-143A3AD47473}"/>
                  </a:ext>
                </a:extLst>
              </p:cNvPr>
              <p:cNvSpPr/>
              <p:nvPr/>
            </p:nvSpPr>
            <p:spPr>
              <a:xfrm>
                <a:off x="560744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a:extLst>
                <a:ext uri="{FF2B5EF4-FFF2-40B4-BE49-F238E27FC236}">
                  <a16:creationId xmlns:a16="http://schemas.microsoft.com/office/drawing/2014/main" id="{B558368C-A6D2-64B8-7ABF-6020F7FF29CE}"/>
                </a:ext>
              </a:extLst>
            </p:cNvPr>
            <p:cNvSpPr txBox="1"/>
            <p:nvPr/>
          </p:nvSpPr>
          <p:spPr>
            <a:xfrm>
              <a:off x="8206993" y="282798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709	2834	</a:t>
              </a:r>
              <a:r>
                <a:rPr lang="en-GB" sz="800" b="1" dirty="0">
                  <a:solidFill>
                    <a:schemeClr val="accent5"/>
                  </a:solidFill>
                  <a:cs typeface="Poppins Light" panose="00000400000000000000" pitchFamily="2" charset="0"/>
                </a:rPr>
                <a:t>1.69 (1.54–1.86)</a:t>
              </a:r>
            </a:p>
          </p:txBody>
        </p:sp>
        <p:sp>
          <p:nvSpPr>
            <p:cNvPr id="60" name="TextBox 59">
              <a:extLst>
                <a:ext uri="{FF2B5EF4-FFF2-40B4-BE49-F238E27FC236}">
                  <a16:creationId xmlns:a16="http://schemas.microsoft.com/office/drawing/2014/main" id="{908CE0B5-1241-4638-B9A5-9987F27F1058}"/>
                </a:ext>
              </a:extLst>
            </p:cNvPr>
            <p:cNvSpPr txBox="1"/>
            <p:nvPr/>
          </p:nvSpPr>
          <p:spPr>
            <a:xfrm>
              <a:off x="8206993" y="299943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28	1	119 (116.2–1880)</a:t>
              </a:r>
            </a:p>
          </p:txBody>
        </p:sp>
        <p:sp>
          <p:nvSpPr>
            <p:cNvPr id="63" name="TextBox 62">
              <a:extLst>
                <a:ext uri="{FF2B5EF4-FFF2-40B4-BE49-F238E27FC236}">
                  <a16:creationId xmlns:a16="http://schemas.microsoft.com/office/drawing/2014/main" id="{72589DA9-D565-1840-4CB9-D80A9431D52E}"/>
                </a:ext>
              </a:extLst>
            </p:cNvPr>
            <p:cNvSpPr txBox="1"/>
            <p:nvPr/>
          </p:nvSpPr>
          <p:spPr>
            <a:xfrm>
              <a:off x="8206993" y="317469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49	105	2.30 (1.61–3.29)</a:t>
              </a:r>
            </a:p>
          </p:txBody>
        </p:sp>
        <p:sp>
          <p:nvSpPr>
            <p:cNvPr id="66" name="TextBox 65">
              <a:extLst>
                <a:ext uri="{FF2B5EF4-FFF2-40B4-BE49-F238E27FC236}">
                  <a16:creationId xmlns:a16="http://schemas.microsoft.com/office/drawing/2014/main" id="{1C91D1B4-4E75-A3E6-D896-1B4E67C83953}"/>
                </a:ext>
              </a:extLst>
            </p:cNvPr>
            <p:cNvSpPr txBox="1"/>
            <p:nvPr/>
          </p:nvSpPr>
          <p:spPr>
            <a:xfrm>
              <a:off x="8206993" y="334995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15	33	2.21 (1.18–4.14)</a:t>
              </a:r>
            </a:p>
          </p:txBody>
        </p:sp>
        <p:sp>
          <p:nvSpPr>
            <p:cNvPr id="69" name="TextBox 68">
              <a:extLst>
                <a:ext uri="{FF2B5EF4-FFF2-40B4-BE49-F238E27FC236}">
                  <a16:creationId xmlns:a16="http://schemas.microsoft.com/office/drawing/2014/main" id="{9BA2D517-34FF-7DBC-D580-6479B349139F}"/>
                </a:ext>
              </a:extLst>
            </p:cNvPr>
            <p:cNvSpPr txBox="1"/>
            <p:nvPr/>
          </p:nvSpPr>
          <p:spPr>
            <a:xfrm>
              <a:off x="8206993" y="352521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25	38	3.71 (2.14–6.40)</a:t>
              </a:r>
            </a:p>
          </p:txBody>
        </p:sp>
        <p:sp>
          <p:nvSpPr>
            <p:cNvPr id="72" name="TextBox 71">
              <a:extLst>
                <a:ext uri="{FF2B5EF4-FFF2-40B4-BE49-F238E27FC236}">
                  <a16:creationId xmlns:a16="http://schemas.microsoft.com/office/drawing/2014/main" id="{A48F699D-A299-30BF-F9C0-40EDA59B97EB}"/>
                </a:ext>
              </a:extLst>
            </p:cNvPr>
            <p:cNvSpPr txBox="1"/>
            <p:nvPr/>
          </p:nvSpPr>
          <p:spPr>
            <a:xfrm>
              <a:off x="8206993" y="370047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37	6	34.8 (13.7–88.6)</a:t>
              </a:r>
            </a:p>
          </p:txBody>
        </p:sp>
        <p:sp>
          <p:nvSpPr>
            <p:cNvPr id="75" name="TextBox 74">
              <a:extLst>
                <a:ext uri="{FF2B5EF4-FFF2-40B4-BE49-F238E27FC236}">
                  <a16:creationId xmlns:a16="http://schemas.microsoft.com/office/drawing/2014/main" id="{20A7F064-D251-63B2-AF71-28887D6720A4}"/>
                </a:ext>
              </a:extLst>
            </p:cNvPr>
            <p:cNvSpPr txBox="1"/>
            <p:nvPr/>
          </p:nvSpPr>
          <p:spPr>
            <a:xfrm>
              <a:off x="8206993" y="387192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276	144	10.7 (8.63–13.3)</a:t>
              </a:r>
            </a:p>
          </p:txBody>
        </p:sp>
        <p:sp>
          <p:nvSpPr>
            <p:cNvPr id="78" name="TextBox 77">
              <a:extLst>
                <a:ext uri="{FF2B5EF4-FFF2-40B4-BE49-F238E27FC236}">
                  <a16:creationId xmlns:a16="http://schemas.microsoft.com/office/drawing/2014/main" id="{69CC8153-C378-96BB-3624-0D241702592D}"/>
                </a:ext>
              </a:extLst>
            </p:cNvPr>
            <p:cNvSpPr txBox="1"/>
            <p:nvPr/>
          </p:nvSpPr>
          <p:spPr>
            <a:xfrm>
              <a:off x="8206993" y="404337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79	343	1.33 (1.03–1.72)</a:t>
              </a:r>
            </a:p>
          </p:txBody>
        </p:sp>
        <p:sp>
          <p:nvSpPr>
            <p:cNvPr id="81" name="TextBox 80">
              <a:extLst>
                <a:ext uri="{FF2B5EF4-FFF2-40B4-BE49-F238E27FC236}">
                  <a16:creationId xmlns:a16="http://schemas.microsoft.com/office/drawing/2014/main" id="{DDD17F99-A781-A383-66E7-863AA25DC6C8}"/>
                </a:ext>
              </a:extLst>
            </p:cNvPr>
            <p:cNvSpPr txBox="1"/>
            <p:nvPr/>
          </p:nvSpPr>
          <p:spPr>
            <a:xfrm>
              <a:off x="8206993" y="422244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23	38	3.15 (1.73–5.76)</a:t>
              </a:r>
            </a:p>
          </p:txBody>
        </p:sp>
        <p:sp>
          <p:nvSpPr>
            <p:cNvPr id="84" name="TextBox 83">
              <a:extLst>
                <a:ext uri="{FF2B5EF4-FFF2-40B4-BE49-F238E27FC236}">
                  <a16:creationId xmlns:a16="http://schemas.microsoft.com/office/drawing/2014/main" id="{47192283-287E-DC03-D469-6E885D9A2778}"/>
                </a:ext>
              </a:extLst>
            </p:cNvPr>
            <p:cNvSpPr txBox="1"/>
            <p:nvPr/>
          </p:nvSpPr>
          <p:spPr>
            <a:xfrm>
              <a:off x="8206993" y="439770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72	229	1.71 (1.28–2.29)</a:t>
              </a:r>
            </a:p>
          </p:txBody>
        </p:sp>
        <p:sp>
          <p:nvSpPr>
            <p:cNvPr id="87" name="TextBox 86">
              <a:extLst>
                <a:ext uri="{FF2B5EF4-FFF2-40B4-BE49-F238E27FC236}">
                  <a16:creationId xmlns:a16="http://schemas.microsoft.com/office/drawing/2014/main" id="{755A33DE-9449-ED52-02BD-36DD67865357}"/>
                </a:ext>
              </a:extLst>
            </p:cNvPr>
            <p:cNvSpPr txBox="1"/>
            <p:nvPr/>
          </p:nvSpPr>
          <p:spPr>
            <a:xfrm>
              <a:off x="8206993" y="456915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39	41	5.29 (3.29–8.50)</a:t>
              </a:r>
            </a:p>
          </p:txBody>
        </p:sp>
        <p:sp>
          <p:nvSpPr>
            <p:cNvPr id="90" name="TextBox 89">
              <a:extLst>
                <a:ext uri="{FF2B5EF4-FFF2-40B4-BE49-F238E27FC236}">
                  <a16:creationId xmlns:a16="http://schemas.microsoft.com/office/drawing/2014/main" id="{89008B38-4FE0-EA34-022B-3F060BBAC8D3}"/>
                </a:ext>
              </a:extLst>
            </p:cNvPr>
            <p:cNvSpPr txBox="1"/>
            <p:nvPr/>
          </p:nvSpPr>
          <p:spPr>
            <a:xfrm>
              <a:off x="8206993" y="474060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19	26	3.60 (1.92–6.74)</a:t>
              </a:r>
            </a:p>
          </p:txBody>
        </p:sp>
        <p:sp>
          <p:nvSpPr>
            <p:cNvPr id="93" name="TextBox 92">
              <a:extLst>
                <a:ext uri="{FF2B5EF4-FFF2-40B4-BE49-F238E27FC236}">
                  <a16:creationId xmlns:a16="http://schemas.microsoft.com/office/drawing/2014/main" id="{CF42B994-0A89-A3BE-D21C-9FE11C5D639E}"/>
                </a:ext>
              </a:extLst>
            </p:cNvPr>
            <p:cNvSpPr txBox="1"/>
            <p:nvPr/>
          </p:nvSpPr>
          <p:spPr>
            <a:xfrm>
              <a:off x="8206993" y="491967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38	58	4.46 (2.82–7.06)</a:t>
              </a:r>
            </a:p>
          </p:txBody>
        </p:sp>
        <p:sp>
          <p:nvSpPr>
            <p:cNvPr id="96" name="TextBox 95">
              <a:extLst>
                <a:ext uri="{FF2B5EF4-FFF2-40B4-BE49-F238E27FC236}">
                  <a16:creationId xmlns:a16="http://schemas.microsoft.com/office/drawing/2014/main" id="{335B610E-0F97-1D91-9FAC-D7E18DC4FC23}"/>
                </a:ext>
              </a:extLst>
            </p:cNvPr>
            <p:cNvSpPr txBox="1"/>
            <p:nvPr/>
          </p:nvSpPr>
          <p:spPr>
            <a:xfrm>
              <a:off x="8206993" y="509493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135	474	1.41 (1.16–1.72)</a:t>
              </a:r>
            </a:p>
          </p:txBody>
        </p:sp>
        <p:sp>
          <p:nvSpPr>
            <p:cNvPr id="99" name="TextBox 98">
              <a:extLst>
                <a:ext uri="{FF2B5EF4-FFF2-40B4-BE49-F238E27FC236}">
                  <a16:creationId xmlns:a16="http://schemas.microsoft.com/office/drawing/2014/main" id="{B91F19EE-5A63-97B5-DBF0-991E6797DC05}"/>
                </a:ext>
              </a:extLst>
            </p:cNvPr>
            <p:cNvSpPr txBox="1"/>
            <p:nvPr/>
          </p:nvSpPr>
          <p:spPr>
            <a:xfrm>
              <a:off x="8206993" y="526638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108	313	1.80 (1.44–2.26)</a:t>
              </a:r>
            </a:p>
          </p:txBody>
        </p:sp>
        <p:sp>
          <p:nvSpPr>
            <p:cNvPr id="102" name="TextBox 101">
              <a:extLst>
                <a:ext uri="{FF2B5EF4-FFF2-40B4-BE49-F238E27FC236}">
                  <a16:creationId xmlns:a16="http://schemas.microsoft.com/office/drawing/2014/main" id="{AF638E62-643C-A839-3E2D-C655BB614DBF}"/>
                </a:ext>
              </a:extLst>
            </p:cNvPr>
            <p:cNvSpPr txBox="1"/>
            <p:nvPr/>
          </p:nvSpPr>
          <p:spPr>
            <a:xfrm>
              <a:off x="8206993" y="5441646"/>
              <a:ext cx="2948133" cy="215444"/>
            </a:xfrm>
            <a:prstGeom prst="rect">
              <a:avLst/>
            </a:prstGeom>
            <a:noFill/>
          </p:spPr>
          <p:txBody>
            <a:bodyPr wrap="square" rtlCol="0">
              <a:spAutoFit/>
            </a:bodyPr>
            <a:lstStyle/>
            <a:p>
              <a:pPr>
                <a:tabLst>
                  <a:tab pos="592138" algn="ctr"/>
                  <a:tab pos="1555750" algn="ctr"/>
                  <a:tab pos="2325688" algn="ctr"/>
                  <a:tab pos="2779713" algn="l"/>
                </a:tabLst>
              </a:pPr>
              <a:r>
                <a:rPr lang="en-GB" sz="800" dirty="0">
                  <a:solidFill>
                    <a:schemeClr val="accent5"/>
                  </a:solidFill>
                  <a:cs typeface="Poppins Light" panose="00000400000000000000" pitchFamily="2" charset="0"/>
                </a:rPr>
                <a:t>	145	230	3.65 (2.92–4.55)</a:t>
              </a:r>
            </a:p>
          </p:txBody>
        </p:sp>
        <p:grpSp>
          <p:nvGrpSpPr>
            <p:cNvPr id="172" name="Group 171">
              <a:extLst>
                <a:ext uri="{FF2B5EF4-FFF2-40B4-BE49-F238E27FC236}">
                  <a16:creationId xmlns:a16="http://schemas.microsoft.com/office/drawing/2014/main" id="{79C88F43-748E-04F9-891F-2210914397BF}"/>
                </a:ext>
              </a:extLst>
            </p:cNvPr>
            <p:cNvGrpSpPr/>
            <p:nvPr/>
          </p:nvGrpSpPr>
          <p:grpSpPr>
            <a:xfrm>
              <a:off x="6764551" y="3055071"/>
              <a:ext cx="1461872" cy="101634"/>
              <a:chOff x="5592865" y="2917018"/>
              <a:chExt cx="1461872" cy="101634"/>
            </a:xfrm>
          </p:grpSpPr>
          <p:cxnSp>
            <p:nvCxnSpPr>
              <p:cNvPr id="173" name="Straight Connector 172">
                <a:extLst>
                  <a:ext uri="{FF2B5EF4-FFF2-40B4-BE49-F238E27FC236}">
                    <a16:creationId xmlns:a16="http://schemas.microsoft.com/office/drawing/2014/main" id="{7E7D24CD-08F0-288C-E451-8713277DA0F3}"/>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B4FB01B-8FF6-73B4-17B2-28AAA819CD72}"/>
                  </a:ext>
                </a:extLst>
              </p:cNvPr>
              <p:cNvCxnSpPr>
                <a:cxnSpLocks/>
              </p:cNvCxnSpPr>
              <p:nvPr/>
            </p:nvCxnSpPr>
            <p:spPr>
              <a:xfrm flipH="1">
                <a:off x="5592865" y="2967835"/>
                <a:ext cx="1461872" cy="0"/>
              </a:xfrm>
              <a:prstGeom prst="line">
                <a:avLst/>
              </a:prstGeom>
              <a:ln w="19050">
                <a:solidFill>
                  <a:schemeClr val="accent5"/>
                </a:solidFill>
                <a:headEnd type="triangle" w="med" len="med"/>
                <a:tailEnd type="none" w="lg" len="lg"/>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360C509B-7ED5-7CD5-8F4A-33EA4A27A396}"/>
                </a:ext>
              </a:extLst>
            </p:cNvPr>
            <p:cNvGrpSpPr/>
            <p:nvPr/>
          </p:nvGrpSpPr>
          <p:grpSpPr>
            <a:xfrm>
              <a:off x="4924208" y="3219930"/>
              <a:ext cx="572850" cy="123111"/>
              <a:chOff x="5592865" y="2906280"/>
              <a:chExt cx="572850" cy="123111"/>
            </a:xfrm>
          </p:grpSpPr>
          <p:cxnSp>
            <p:nvCxnSpPr>
              <p:cNvPr id="190" name="Straight Connector 189">
                <a:extLst>
                  <a:ext uri="{FF2B5EF4-FFF2-40B4-BE49-F238E27FC236}">
                    <a16:creationId xmlns:a16="http://schemas.microsoft.com/office/drawing/2014/main" id="{CB4424A8-4B68-322D-3147-CC0CACFA7E1E}"/>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B723D4E-C9F4-BB33-7BD6-C3CA90D68636}"/>
                  </a:ext>
                </a:extLst>
              </p:cNvPr>
              <p:cNvCxnSpPr>
                <a:cxnSpLocks/>
              </p:cNvCxnSpPr>
              <p:nvPr/>
            </p:nvCxnSpPr>
            <p:spPr>
              <a:xfrm>
                <a:off x="616571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03339A9-1E8B-E86D-4DC6-6609C7BDC9B5}"/>
                  </a:ext>
                </a:extLst>
              </p:cNvPr>
              <p:cNvCxnSpPr>
                <a:cxnSpLocks/>
              </p:cNvCxnSpPr>
              <p:nvPr/>
            </p:nvCxnSpPr>
            <p:spPr>
              <a:xfrm flipH="1">
                <a:off x="5592865" y="2967835"/>
                <a:ext cx="5666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3" name="Diamond 192">
                <a:extLst>
                  <a:ext uri="{FF2B5EF4-FFF2-40B4-BE49-F238E27FC236}">
                    <a16:creationId xmlns:a16="http://schemas.microsoft.com/office/drawing/2014/main" id="{9C725EE6-5268-111D-BB86-552683D83FAC}"/>
                  </a:ext>
                </a:extLst>
              </p:cNvPr>
              <p:cNvSpPr/>
              <p:nvPr/>
            </p:nvSpPr>
            <p:spPr>
              <a:xfrm>
                <a:off x="581826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a:extLst>
                <a:ext uri="{FF2B5EF4-FFF2-40B4-BE49-F238E27FC236}">
                  <a16:creationId xmlns:a16="http://schemas.microsoft.com/office/drawing/2014/main" id="{01822801-34F7-78F4-D88C-2D972CE7880B}"/>
                </a:ext>
              </a:extLst>
            </p:cNvPr>
            <p:cNvGrpSpPr/>
            <p:nvPr/>
          </p:nvGrpSpPr>
          <p:grpSpPr>
            <a:xfrm>
              <a:off x="4682908" y="3395190"/>
              <a:ext cx="997030" cy="123111"/>
              <a:chOff x="5592865" y="2906280"/>
              <a:chExt cx="997030" cy="123111"/>
            </a:xfrm>
          </p:grpSpPr>
          <p:cxnSp>
            <p:nvCxnSpPr>
              <p:cNvPr id="199" name="Straight Connector 198">
                <a:extLst>
                  <a:ext uri="{FF2B5EF4-FFF2-40B4-BE49-F238E27FC236}">
                    <a16:creationId xmlns:a16="http://schemas.microsoft.com/office/drawing/2014/main" id="{0EAF0DC6-CDF5-EFC4-4EB5-17BF83A5E86D}"/>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3C90DBD-0639-C224-498F-E95C14305BDF}"/>
                  </a:ext>
                </a:extLst>
              </p:cNvPr>
              <p:cNvCxnSpPr>
                <a:cxnSpLocks/>
              </p:cNvCxnSpPr>
              <p:nvPr/>
            </p:nvCxnSpPr>
            <p:spPr>
              <a:xfrm>
                <a:off x="658989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6E6B605-727F-BBAD-F62B-C300488B43AE}"/>
                  </a:ext>
                </a:extLst>
              </p:cNvPr>
              <p:cNvCxnSpPr>
                <a:cxnSpLocks/>
              </p:cNvCxnSpPr>
              <p:nvPr/>
            </p:nvCxnSpPr>
            <p:spPr>
              <a:xfrm flipH="1">
                <a:off x="5592865" y="2967835"/>
                <a:ext cx="99081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2" name="Diamond 201">
                <a:extLst>
                  <a:ext uri="{FF2B5EF4-FFF2-40B4-BE49-F238E27FC236}">
                    <a16:creationId xmlns:a16="http://schemas.microsoft.com/office/drawing/2014/main" id="{1246A1AE-70E7-8EDA-A863-5A0F6AEA4D1D}"/>
                  </a:ext>
                </a:extLst>
              </p:cNvPr>
              <p:cNvSpPr/>
              <p:nvPr/>
            </p:nvSpPr>
            <p:spPr>
              <a:xfrm>
                <a:off x="602908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a:extLst>
                <a:ext uri="{FF2B5EF4-FFF2-40B4-BE49-F238E27FC236}">
                  <a16:creationId xmlns:a16="http://schemas.microsoft.com/office/drawing/2014/main" id="{64516D1E-9437-4C14-51B3-774FF9D8BAB7}"/>
                </a:ext>
              </a:extLst>
            </p:cNvPr>
            <p:cNvGrpSpPr/>
            <p:nvPr/>
          </p:nvGrpSpPr>
          <p:grpSpPr>
            <a:xfrm>
              <a:off x="5152808" y="3570450"/>
              <a:ext cx="875110" cy="123111"/>
              <a:chOff x="5592865" y="2906280"/>
              <a:chExt cx="875110" cy="123111"/>
            </a:xfrm>
          </p:grpSpPr>
          <p:cxnSp>
            <p:nvCxnSpPr>
              <p:cNvPr id="208" name="Straight Connector 207">
                <a:extLst>
                  <a:ext uri="{FF2B5EF4-FFF2-40B4-BE49-F238E27FC236}">
                    <a16:creationId xmlns:a16="http://schemas.microsoft.com/office/drawing/2014/main" id="{6D631F2E-7994-9843-A88D-D4A7501A7C37}"/>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61D9AFA-0AD0-16DE-1936-D6DE83EF644B}"/>
                  </a:ext>
                </a:extLst>
              </p:cNvPr>
              <p:cNvCxnSpPr>
                <a:cxnSpLocks/>
              </p:cNvCxnSpPr>
              <p:nvPr/>
            </p:nvCxnSpPr>
            <p:spPr>
              <a:xfrm>
                <a:off x="646797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E27136F-0654-B808-C926-76388E448A7A}"/>
                  </a:ext>
                </a:extLst>
              </p:cNvPr>
              <p:cNvCxnSpPr>
                <a:cxnSpLocks/>
              </p:cNvCxnSpPr>
              <p:nvPr/>
            </p:nvCxnSpPr>
            <p:spPr>
              <a:xfrm flipH="1">
                <a:off x="5592865" y="2967835"/>
                <a:ext cx="8714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1" name="Diamond 210">
                <a:extLst>
                  <a:ext uri="{FF2B5EF4-FFF2-40B4-BE49-F238E27FC236}">
                    <a16:creationId xmlns:a16="http://schemas.microsoft.com/office/drawing/2014/main" id="{456D3885-B23A-A19A-03FC-5DF432EEAA69}"/>
                  </a:ext>
                </a:extLst>
              </p:cNvPr>
              <p:cNvSpPr/>
              <p:nvPr/>
            </p:nvSpPr>
            <p:spPr>
              <a:xfrm>
                <a:off x="572174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a:extLst>
                <a:ext uri="{FF2B5EF4-FFF2-40B4-BE49-F238E27FC236}">
                  <a16:creationId xmlns:a16="http://schemas.microsoft.com/office/drawing/2014/main" id="{65F282D0-1E44-834C-A0E9-90CFDF0B896F}"/>
                </a:ext>
              </a:extLst>
            </p:cNvPr>
            <p:cNvGrpSpPr/>
            <p:nvPr/>
          </p:nvGrpSpPr>
          <p:grpSpPr>
            <a:xfrm>
              <a:off x="6631088" y="3748250"/>
              <a:ext cx="1487250" cy="123111"/>
              <a:chOff x="5592865" y="2906280"/>
              <a:chExt cx="1487250" cy="123111"/>
            </a:xfrm>
          </p:grpSpPr>
          <p:cxnSp>
            <p:nvCxnSpPr>
              <p:cNvPr id="217" name="Straight Connector 216">
                <a:extLst>
                  <a:ext uri="{FF2B5EF4-FFF2-40B4-BE49-F238E27FC236}">
                    <a16:creationId xmlns:a16="http://schemas.microsoft.com/office/drawing/2014/main" id="{EBD6C4BB-D06E-0E54-8DBF-E9197839FC7E}"/>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EA0BB90-AED5-10AE-2D82-8FE302E16601}"/>
                  </a:ext>
                </a:extLst>
              </p:cNvPr>
              <p:cNvCxnSpPr>
                <a:cxnSpLocks/>
              </p:cNvCxnSpPr>
              <p:nvPr/>
            </p:nvCxnSpPr>
            <p:spPr>
              <a:xfrm>
                <a:off x="708011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3785E66-44AE-3AAA-7856-81D5F9DBD605}"/>
                  </a:ext>
                </a:extLst>
              </p:cNvPr>
              <p:cNvCxnSpPr>
                <a:cxnSpLocks/>
              </p:cNvCxnSpPr>
              <p:nvPr/>
            </p:nvCxnSpPr>
            <p:spPr>
              <a:xfrm flipH="1">
                <a:off x="5592865" y="2967835"/>
                <a:ext cx="148611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0" name="Diamond 219">
                <a:extLst>
                  <a:ext uri="{FF2B5EF4-FFF2-40B4-BE49-F238E27FC236}">
                    <a16:creationId xmlns:a16="http://schemas.microsoft.com/office/drawing/2014/main" id="{0C08C5B8-677D-509A-98F9-9F9AF4D785D8}"/>
                  </a:ext>
                </a:extLst>
              </p:cNvPr>
              <p:cNvSpPr/>
              <p:nvPr/>
            </p:nvSpPr>
            <p:spPr>
              <a:xfrm>
                <a:off x="627546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a:extLst>
                <a:ext uri="{FF2B5EF4-FFF2-40B4-BE49-F238E27FC236}">
                  <a16:creationId xmlns:a16="http://schemas.microsoft.com/office/drawing/2014/main" id="{5543569B-A451-56DB-E515-BDF4ED7251B7}"/>
                </a:ext>
              </a:extLst>
            </p:cNvPr>
            <p:cNvGrpSpPr/>
            <p:nvPr/>
          </p:nvGrpSpPr>
          <p:grpSpPr>
            <a:xfrm>
              <a:off x="6265328" y="3918430"/>
              <a:ext cx="346790" cy="123111"/>
              <a:chOff x="5592865" y="2906280"/>
              <a:chExt cx="346790" cy="123111"/>
            </a:xfrm>
          </p:grpSpPr>
          <p:cxnSp>
            <p:nvCxnSpPr>
              <p:cNvPr id="226" name="Straight Connector 225">
                <a:extLst>
                  <a:ext uri="{FF2B5EF4-FFF2-40B4-BE49-F238E27FC236}">
                    <a16:creationId xmlns:a16="http://schemas.microsoft.com/office/drawing/2014/main" id="{7E96A94E-9D2D-A831-E76A-5EDD81F41CE6}"/>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D38D6DA-593B-CB61-D509-BDB6FD647D58}"/>
                  </a:ext>
                </a:extLst>
              </p:cNvPr>
              <p:cNvCxnSpPr>
                <a:cxnSpLocks/>
              </p:cNvCxnSpPr>
              <p:nvPr/>
            </p:nvCxnSpPr>
            <p:spPr>
              <a:xfrm>
                <a:off x="593965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1FD687B-2E01-F4CD-ACBD-E11C5822D553}"/>
                  </a:ext>
                </a:extLst>
              </p:cNvPr>
              <p:cNvCxnSpPr>
                <a:cxnSpLocks/>
              </p:cNvCxnSpPr>
              <p:nvPr/>
            </p:nvCxnSpPr>
            <p:spPr>
              <a:xfrm flipH="1">
                <a:off x="5592865" y="2967835"/>
                <a:ext cx="34311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9" name="Diamond 228">
                <a:extLst>
                  <a:ext uri="{FF2B5EF4-FFF2-40B4-BE49-F238E27FC236}">
                    <a16:creationId xmlns:a16="http://schemas.microsoft.com/office/drawing/2014/main" id="{230CCC55-83FB-AE94-4C36-D4959F5BE163}"/>
                  </a:ext>
                </a:extLst>
              </p:cNvPr>
              <p:cNvSpPr/>
              <p:nvPr/>
            </p:nvSpPr>
            <p:spPr>
              <a:xfrm>
                <a:off x="570396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a:extLst>
                <a:ext uri="{FF2B5EF4-FFF2-40B4-BE49-F238E27FC236}">
                  <a16:creationId xmlns:a16="http://schemas.microsoft.com/office/drawing/2014/main" id="{8B116532-B68A-82CB-5261-C518F7A6F040}"/>
                </a:ext>
              </a:extLst>
            </p:cNvPr>
            <p:cNvGrpSpPr/>
            <p:nvPr/>
          </p:nvGrpSpPr>
          <p:grpSpPr>
            <a:xfrm>
              <a:off x="4573688" y="4093690"/>
              <a:ext cx="405210" cy="123111"/>
              <a:chOff x="5592865" y="2906280"/>
              <a:chExt cx="405210" cy="123111"/>
            </a:xfrm>
          </p:grpSpPr>
          <p:cxnSp>
            <p:nvCxnSpPr>
              <p:cNvPr id="235" name="Straight Connector 234">
                <a:extLst>
                  <a:ext uri="{FF2B5EF4-FFF2-40B4-BE49-F238E27FC236}">
                    <a16:creationId xmlns:a16="http://schemas.microsoft.com/office/drawing/2014/main" id="{35B3185B-7F99-EA5B-4979-711E807B6511}"/>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9987801-8A6F-08FE-65DB-8834F48A8CEC}"/>
                  </a:ext>
                </a:extLst>
              </p:cNvPr>
              <p:cNvCxnSpPr>
                <a:cxnSpLocks/>
              </p:cNvCxnSpPr>
              <p:nvPr/>
            </p:nvCxnSpPr>
            <p:spPr>
              <a:xfrm>
                <a:off x="599807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9A4C713-FCEA-456C-5E2C-8512DA9514CA}"/>
                  </a:ext>
                </a:extLst>
              </p:cNvPr>
              <p:cNvCxnSpPr>
                <a:cxnSpLocks/>
              </p:cNvCxnSpPr>
              <p:nvPr/>
            </p:nvCxnSpPr>
            <p:spPr>
              <a:xfrm flipH="1">
                <a:off x="5592865" y="2967835"/>
                <a:ext cx="4015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8" name="Diamond 237">
                <a:extLst>
                  <a:ext uri="{FF2B5EF4-FFF2-40B4-BE49-F238E27FC236}">
                    <a16:creationId xmlns:a16="http://schemas.microsoft.com/office/drawing/2014/main" id="{700D67C0-6B9E-2EBE-697F-639A6A958ACF}"/>
                  </a:ext>
                </a:extLst>
              </p:cNvPr>
              <p:cNvSpPr/>
              <p:nvPr/>
            </p:nvSpPr>
            <p:spPr>
              <a:xfrm>
                <a:off x="573444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BA808B6D-AAE1-DA0B-ADC2-B804EEC02521}"/>
                </a:ext>
              </a:extLst>
            </p:cNvPr>
            <p:cNvGrpSpPr/>
            <p:nvPr/>
          </p:nvGrpSpPr>
          <p:grpSpPr>
            <a:xfrm>
              <a:off x="4985168" y="4268950"/>
              <a:ext cx="956390" cy="123111"/>
              <a:chOff x="5592865" y="2906280"/>
              <a:chExt cx="956390" cy="123111"/>
            </a:xfrm>
          </p:grpSpPr>
          <p:cxnSp>
            <p:nvCxnSpPr>
              <p:cNvPr id="244" name="Straight Connector 243">
                <a:extLst>
                  <a:ext uri="{FF2B5EF4-FFF2-40B4-BE49-F238E27FC236}">
                    <a16:creationId xmlns:a16="http://schemas.microsoft.com/office/drawing/2014/main" id="{F615ED86-3624-27A1-023B-F51B4FC0BC20}"/>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3351B76-AC87-C34F-B596-5826A0463E72}"/>
                  </a:ext>
                </a:extLst>
              </p:cNvPr>
              <p:cNvCxnSpPr>
                <a:cxnSpLocks/>
              </p:cNvCxnSpPr>
              <p:nvPr/>
            </p:nvCxnSpPr>
            <p:spPr>
              <a:xfrm>
                <a:off x="654925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8DD641E-2C47-E795-3E8B-C1FA8857A3BE}"/>
                  </a:ext>
                </a:extLst>
              </p:cNvPr>
              <p:cNvCxnSpPr>
                <a:cxnSpLocks/>
              </p:cNvCxnSpPr>
              <p:nvPr/>
            </p:nvCxnSpPr>
            <p:spPr>
              <a:xfrm flipH="1">
                <a:off x="5592865" y="2967835"/>
                <a:ext cx="95017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7" name="Diamond 246">
                <a:extLst>
                  <a:ext uri="{FF2B5EF4-FFF2-40B4-BE49-F238E27FC236}">
                    <a16:creationId xmlns:a16="http://schemas.microsoft.com/office/drawing/2014/main" id="{1E8A8DDC-A974-EDD8-7C2D-954A1D72C229}"/>
                  </a:ext>
                </a:extLst>
              </p:cNvPr>
              <p:cNvSpPr/>
              <p:nvPr/>
            </p:nvSpPr>
            <p:spPr>
              <a:xfrm>
                <a:off x="600622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a:extLst>
                <a:ext uri="{FF2B5EF4-FFF2-40B4-BE49-F238E27FC236}">
                  <a16:creationId xmlns:a16="http://schemas.microsoft.com/office/drawing/2014/main" id="{90FA2BCD-4224-59F2-ADF3-9612255F645F}"/>
                </a:ext>
              </a:extLst>
            </p:cNvPr>
            <p:cNvGrpSpPr/>
            <p:nvPr/>
          </p:nvGrpSpPr>
          <p:grpSpPr>
            <a:xfrm>
              <a:off x="4743868" y="4444210"/>
              <a:ext cx="461090" cy="123111"/>
              <a:chOff x="5592865" y="2906280"/>
              <a:chExt cx="461090" cy="123111"/>
            </a:xfrm>
          </p:grpSpPr>
          <p:cxnSp>
            <p:nvCxnSpPr>
              <p:cNvPr id="253" name="Straight Connector 252">
                <a:extLst>
                  <a:ext uri="{FF2B5EF4-FFF2-40B4-BE49-F238E27FC236}">
                    <a16:creationId xmlns:a16="http://schemas.microsoft.com/office/drawing/2014/main" id="{4C448D9C-B8BA-027D-C745-8AE9C6B07915}"/>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108D653-FA10-5409-C169-41D4033A54D6}"/>
                  </a:ext>
                </a:extLst>
              </p:cNvPr>
              <p:cNvCxnSpPr>
                <a:cxnSpLocks/>
              </p:cNvCxnSpPr>
              <p:nvPr/>
            </p:nvCxnSpPr>
            <p:spPr>
              <a:xfrm>
                <a:off x="605395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DFE55E6-349A-8E96-6E16-C67B36DAFEC3}"/>
                  </a:ext>
                </a:extLst>
              </p:cNvPr>
              <p:cNvCxnSpPr>
                <a:cxnSpLocks/>
              </p:cNvCxnSpPr>
              <p:nvPr/>
            </p:nvCxnSpPr>
            <p:spPr>
              <a:xfrm flipH="1">
                <a:off x="5592865" y="2967835"/>
                <a:ext cx="4523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6" name="Diamond 255">
                <a:extLst>
                  <a:ext uri="{FF2B5EF4-FFF2-40B4-BE49-F238E27FC236}">
                    <a16:creationId xmlns:a16="http://schemas.microsoft.com/office/drawing/2014/main" id="{EE978670-DF56-9A82-C872-474F5CEC2B42}"/>
                  </a:ext>
                </a:extLst>
              </p:cNvPr>
              <p:cNvSpPr/>
              <p:nvPr/>
            </p:nvSpPr>
            <p:spPr>
              <a:xfrm>
                <a:off x="576492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a:extLst>
                <a:ext uri="{FF2B5EF4-FFF2-40B4-BE49-F238E27FC236}">
                  <a16:creationId xmlns:a16="http://schemas.microsoft.com/office/drawing/2014/main" id="{4DDA4BD1-2367-2E76-948D-17CB282B5A13}"/>
                </a:ext>
              </a:extLst>
            </p:cNvPr>
            <p:cNvGrpSpPr/>
            <p:nvPr/>
          </p:nvGrpSpPr>
          <p:grpSpPr>
            <a:xfrm>
              <a:off x="5495708" y="4616930"/>
              <a:ext cx="753190" cy="123111"/>
              <a:chOff x="5592865" y="2906280"/>
              <a:chExt cx="753190" cy="123111"/>
            </a:xfrm>
          </p:grpSpPr>
          <p:cxnSp>
            <p:nvCxnSpPr>
              <p:cNvPr id="262" name="Straight Connector 261">
                <a:extLst>
                  <a:ext uri="{FF2B5EF4-FFF2-40B4-BE49-F238E27FC236}">
                    <a16:creationId xmlns:a16="http://schemas.microsoft.com/office/drawing/2014/main" id="{A2031D4D-BE30-8C8D-3FEE-D46653DAFD95}"/>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73D2D66-23BD-FB3C-52FE-4B28AB65A640}"/>
                  </a:ext>
                </a:extLst>
              </p:cNvPr>
              <p:cNvCxnSpPr>
                <a:cxnSpLocks/>
              </p:cNvCxnSpPr>
              <p:nvPr/>
            </p:nvCxnSpPr>
            <p:spPr>
              <a:xfrm>
                <a:off x="634605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B390A73-5FE9-8E4A-E952-A2D02DCB519E}"/>
                  </a:ext>
                </a:extLst>
              </p:cNvPr>
              <p:cNvCxnSpPr>
                <a:cxnSpLocks/>
              </p:cNvCxnSpPr>
              <p:nvPr/>
            </p:nvCxnSpPr>
            <p:spPr>
              <a:xfrm flipH="1">
                <a:off x="5592865" y="2967835"/>
                <a:ext cx="74951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5" name="Diamond 264">
                <a:extLst>
                  <a:ext uri="{FF2B5EF4-FFF2-40B4-BE49-F238E27FC236}">
                    <a16:creationId xmlns:a16="http://schemas.microsoft.com/office/drawing/2014/main" id="{124DAE3D-6E6E-ABD5-B07D-C2C060759CAA}"/>
                  </a:ext>
                </a:extLst>
              </p:cNvPr>
              <p:cNvSpPr/>
              <p:nvPr/>
            </p:nvSpPr>
            <p:spPr>
              <a:xfrm>
                <a:off x="591224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a:extLst>
                <a:ext uri="{FF2B5EF4-FFF2-40B4-BE49-F238E27FC236}">
                  <a16:creationId xmlns:a16="http://schemas.microsoft.com/office/drawing/2014/main" id="{1C87CE75-F9E5-3E96-89FB-AB5F5C6A5EFC}"/>
                </a:ext>
              </a:extLst>
            </p:cNvPr>
            <p:cNvGrpSpPr/>
            <p:nvPr/>
          </p:nvGrpSpPr>
          <p:grpSpPr>
            <a:xfrm>
              <a:off x="5066448" y="4792190"/>
              <a:ext cx="1002110" cy="123111"/>
              <a:chOff x="5592865" y="2906280"/>
              <a:chExt cx="1002110" cy="123111"/>
            </a:xfrm>
          </p:grpSpPr>
          <p:cxnSp>
            <p:nvCxnSpPr>
              <p:cNvPr id="271" name="Straight Connector 270">
                <a:extLst>
                  <a:ext uri="{FF2B5EF4-FFF2-40B4-BE49-F238E27FC236}">
                    <a16:creationId xmlns:a16="http://schemas.microsoft.com/office/drawing/2014/main" id="{7B3ECD0A-F557-61A8-AA47-A5A4790C0972}"/>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7D5C9F0-D135-3005-42BF-35A5E4E0FF67}"/>
                  </a:ext>
                </a:extLst>
              </p:cNvPr>
              <p:cNvCxnSpPr>
                <a:cxnSpLocks/>
              </p:cNvCxnSpPr>
              <p:nvPr/>
            </p:nvCxnSpPr>
            <p:spPr>
              <a:xfrm>
                <a:off x="659497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BE02B4C6-7907-2991-055B-52263182AAED}"/>
                  </a:ext>
                </a:extLst>
              </p:cNvPr>
              <p:cNvCxnSpPr>
                <a:cxnSpLocks/>
              </p:cNvCxnSpPr>
              <p:nvPr/>
            </p:nvCxnSpPr>
            <p:spPr>
              <a:xfrm flipH="1">
                <a:off x="5592865" y="2967835"/>
                <a:ext cx="9984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4" name="Diamond 273">
                <a:extLst>
                  <a:ext uri="{FF2B5EF4-FFF2-40B4-BE49-F238E27FC236}">
                    <a16:creationId xmlns:a16="http://schemas.microsoft.com/office/drawing/2014/main" id="{EF6F04B4-AE55-4AA3-9BB2-CD0FC7CE804B}"/>
                  </a:ext>
                </a:extLst>
              </p:cNvPr>
              <p:cNvSpPr/>
              <p:nvPr/>
            </p:nvSpPr>
            <p:spPr>
              <a:xfrm>
                <a:off x="603416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a:extLst>
                <a:ext uri="{FF2B5EF4-FFF2-40B4-BE49-F238E27FC236}">
                  <a16:creationId xmlns:a16="http://schemas.microsoft.com/office/drawing/2014/main" id="{9920FD50-399A-AB01-E824-C220251B3933}"/>
                </a:ext>
              </a:extLst>
            </p:cNvPr>
            <p:cNvGrpSpPr/>
            <p:nvPr/>
          </p:nvGrpSpPr>
          <p:grpSpPr>
            <a:xfrm>
              <a:off x="5373788" y="4964910"/>
              <a:ext cx="732870" cy="123111"/>
              <a:chOff x="5592865" y="2906280"/>
              <a:chExt cx="732870" cy="123111"/>
            </a:xfrm>
          </p:grpSpPr>
          <p:cxnSp>
            <p:nvCxnSpPr>
              <p:cNvPr id="280" name="Straight Connector 279">
                <a:extLst>
                  <a:ext uri="{FF2B5EF4-FFF2-40B4-BE49-F238E27FC236}">
                    <a16:creationId xmlns:a16="http://schemas.microsoft.com/office/drawing/2014/main" id="{9B999529-AC3E-1F4E-63B6-C1670E18541D}"/>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CB16FAA-0128-7C53-F92F-BE69224208EC}"/>
                  </a:ext>
                </a:extLst>
              </p:cNvPr>
              <p:cNvCxnSpPr>
                <a:cxnSpLocks/>
              </p:cNvCxnSpPr>
              <p:nvPr/>
            </p:nvCxnSpPr>
            <p:spPr>
              <a:xfrm>
                <a:off x="632573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2B247A4-2DCD-6376-9CA3-DC6C7E4638ED}"/>
                  </a:ext>
                </a:extLst>
              </p:cNvPr>
              <p:cNvCxnSpPr>
                <a:cxnSpLocks/>
              </p:cNvCxnSpPr>
              <p:nvPr/>
            </p:nvCxnSpPr>
            <p:spPr>
              <a:xfrm flipH="1">
                <a:off x="5592865" y="2967835"/>
                <a:ext cx="72919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3" name="Diamond 282">
                <a:extLst>
                  <a:ext uri="{FF2B5EF4-FFF2-40B4-BE49-F238E27FC236}">
                    <a16:creationId xmlns:a16="http://schemas.microsoft.com/office/drawing/2014/main" id="{CD1894F9-5F3A-3870-4F7A-134B08C035D4}"/>
                  </a:ext>
                </a:extLst>
              </p:cNvPr>
              <p:cNvSpPr/>
              <p:nvPr/>
            </p:nvSpPr>
            <p:spPr>
              <a:xfrm>
                <a:off x="589700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8" name="Group 287">
              <a:extLst>
                <a:ext uri="{FF2B5EF4-FFF2-40B4-BE49-F238E27FC236}">
                  <a16:creationId xmlns:a16="http://schemas.microsoft.com/office/drawing/2014/main" id="{BED74F67-F48E-8177-416F-4AD09851CF0C}"/>
                </a:ext>
              </a:extLst>
            </p:cNvPr>
            <p:cNvGrpSpPr/>
            <p:nvPr/>
          </p:nvGrpSpPr>
          <p:grpSpPr>
            <a:xfrm>
              <a:off x="4667668" y="5140170"/>
              <a:ext cx="315175" cy="123111"/>
              <a:chOff x="5592865" y="2906280"/>
              <a:chExt cx="315175" cy="123111"/>
            </a:xfrm>
          </p:grpSpPr>
          <p:cxnSp>
            <p:nvCxnSpPr>
              <p:cNvPr id="289" name="Straight Connector 288">
                <a:extLst>
                  <a:ext uri="{FF2B5EF4-FFF2-40B4-BE49-F238E27FC236}">
                    <a16:creationId xmlns:a16="http://schemas.microsoft.com/office/drawing/2014/main" id="{7378F1AA-1CBE-8AA9-2323-E425E40A3D41}"/>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017BCD8-F0EE-C074-D4B5-F802CCDD0526}"/>
                  </a:ext>
                </a:extLst>
              </p:cNvPr>
              <p:cNvCxnSpPr>
                <a:cxnSpLocks/>
              </p:cNvCxnSpPr>
              <p:nvPr/>
            </p:nvCxnSpPr>
            <p:spPr>
              <a:xfrm>
                <a:off x="590409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840FF794-2299-C520-6098-5A4504D6D764}"/>
                  </a:ext>
                </a:extLst>
              </p:cNvPr>
              <p:cNvCxnSpPr>
                <a:cxnSpLocks/>
              </p:cNvCxnSpPr>
              <p:nvPr/>
            </p:nvCxnSpPr>
            <p:spPr>
              <a:xfrm flipH="1">
                <a:off x="5592865" y="2967835"/>
                <a:ext cx="31517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2" name="Diamond 291">
                <a:extLst>
                  <a:ext uri="{FF2B5EF4-FFF2-40B4-BE49-F238E27FC236}">
                    <a16:creationId xmlns:a16="http://schemas.microsoft.com/office/drawing/2014/main" id="{2551E989-1D7E-BE2D-6FBF-8FD275481871}"/>
                  </a:ext>
                </a:extLst>
              </p:cNvPr>
              <p:cNvSpPr/>
              <p:nvPr/>
            </p:nvSpPr>
            <p:spPr>
              <a:xfrm>
                <a:off x="568618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7" name="Group 296">
              <a:extLst>
                <a:ext uri="{FF2B5EF4-FFF2-40B4-BE49-F238E27FC236}">
                  <a16:creationId xmlns:a16="http://schemas.microsoft.com/office/drawing/2014/main" id="{07760DDD-B439-D5E1-F4FA-595F9D34F7F0}"/>
                </a:ext>
              </a:extLst>
            </p:cNvPr>
            <p:cNvGrpSpPr/>
            <p:nvPr/>
          </p:nvGrpSpPr>
          <p:grpSpPr>
            <a:xfrm>
              <a:off x="4840388" y="5312890"/>
              <a:ext cx="354410" cy="123111"/>
              <a:chOff x="5592865" y="2906280"/>
              <a:chExt cx="354410" cy="123111"/>
            </a:xfrm>
          </p:grpSpPr>
          <p:cxnSp>
            <p:nvCxnSpPr>
              <p:cNvPr id="298" name="Straight Connector 297">
                <a:extLst>
                  <a:ext uri="{FF2B5EF4-FFF2-40B4-BE49-F238E27FC236}">
                    <a16:creationId xmlns:a16="http://schemas.microsoft.com/office/drawing/2014/main" id="{2FD22556-1D21-B16D-0405-138CEF0930DE}"/>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749C9D2-79A6-E63D-57AC-261FA261A23D}"/>
                  </a:ext>
                </a:extLst>
              </p:cNvPr>
              <p:cNvCxnSpPr>
                <a:cxnSpLocks/>
              </p:cNvCxnSpPr>
              <p:nvPr/>
            </p:nvCxnSpPr>
            <p:spPr>
              <a:xfrm>
                <a:off x="594727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65F6DBD-F332-D0B2-53AC-C36D46E9DA9C}"/>
                  </a:ext>
                </a:extLst>
              </p:cNvPr>
              <p:cNvCxnSpPr>
                <a:cxnSpLocks/>
              </p:cNvCxnSpPr>
              <p:nvPr/>
            </p:nvCxnSpPr>
            <p:spPr>
              <a:xfrm flipH="1">
                <a:off x="5592865" y="2967835"/>
                <a:ext cx="3507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1" name="Diamond 300">
                <a:extLst>
                  <a:ext uri="{FF2B5EF4-FFF2-40B4-BE49-F238E27FC236}">
                    <a16:creationId xmlns:a16="http://schemas.microsoft.com/office/drawing/2014/main" id="{DA718E47-C984-70C7-2ED0-72B84FFE32B9}"/>
                  </a:ext>
                </a:extLst>
              </p:cNvPr>
              <p:cNvSpPr/>
              <p:nvPr/>
            </p:nvSpPr>
            <p:spPr>
              <a:xfrm>
                <a:off x="570650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A36B18BE-7501-9CF8-2FE3-75D0B4E2F8AF}"/>
                </a:ext>
              </a:extLst>
            </p:cNvPr>
            <p:cNvGrpSpPr/>
            <p:nvPr/>
          </p:nvGrpSpPr>
          <p:grpSpPr>
            <a:xfrm>
              <a:off x="5399188" y="5490690"/>
              <a:ext cx="354410" cy="123111"/>
              <a:chOff x="5592865" y="2906280"/>
              <a:chExt cx="354410" cy="123111"/>
            </a:xfrm>
          </p:grpSpPr>
          <p:cxnSp>
            <p:nvCxnSpPr>
              <p:cNvPr id="307" name="Straight Connector 306">
                <a:extLst>
                  <a:ext uri="{FF2B5EF4-FFF2-40B4-BE49-F238E27FC236}">
                    <a16:creationId xmlns:a16="http://schemas.microsoft.com/office/drawing/2014/main" id="{EE3A2C68-86DC-E9D9-1FFB-792408C64B39}"/>
                  </a:ext>
                </a:extLst>
              </p:cNvPr>
              <p:cNvCxnSpPr>
                <a:cxnSpLocks/>
              </p:cNvCxnSpPr>
              <p:nvPr/>
            </p:nvCxnSpPr>
            <p:spPr>
              <a:xfrm>
                <a:off x="559286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F693F20-627D-63A8-1A74-1D049BA8EE03}"/>
                  </a:ext>
                </a:extLst>
              </p:cNvPr>
              <p:cNvCxnSpPr>
                <a:cxnSpLocks/>
              </p:cNvCxnSpPr>
              <p:nvPr/>
            </p:nvCxnSpPr>
            <p:spPr>
              <a:xfrm>
                <a:off x="5947275" y="2917018"/>
                <a:ext cx="0" cy="1016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65860F-DBEF-9DB3-245D-88DED1B6D07F}"/>
                  </a:ext>
                </a:extLst>
              </p:cNvPr>
              <p:cNvCxnSpPr>
                <a:cxnSpLocks/>
              </p:cNvCxnSpPr>
              <p:nvPr/>
            </p:nvCxnSpPr>
            <p:spPr>
              <a:xfrm flipH="1">
                <a:off x="5592865" y="2967835"/>
                <a:ext cx="3507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0" name="Diamond 309">
                <a:extLst>
                  <a:ext uri="{FF2B5EF4-FFF2-40B4-BE49-F238E27FC236}">
                    <a16:creationId xmlns:a16="http://schemas.microsoft.com/office/drawing/2014/main" id="{3260EF91-A025-4B4B-7B4A-52BCBFCFC163}"/>
                  </a:ext>
                </a:extLst>
              </p:cNvPr>
              <p:cNvSpPr/>
              <p:nvPr/>
            </p:nvSpPr>
            <p:spPr>
              <a:xfrm>
                <a:off x="5719205" y="2906280"/>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Connector: Elbow 6">
              <a:extLst>
                <a:ext uri="{FF2B5EF4-FFF2-40B4-BE49-F238E27FC236}">
                  <a16:creationId xmlns:a16="http://schemas.microsoft.com/office/drawing/2014/main" id="{A873339A-EA28-3CC3-521F-68903C47B2E9}"/>
                </a:ext>
              </a:extLst>
            </p:cNvPr>
            <p:cNvCxnSpPr>
              <a:cxnSpLocks/>
            </p:cNvCxnSpPr>
            <p:nvPr/>
          </p:nvCxnSpPr>
          <p:spPr>
            <a:xfrm rot="16200000" flipH="1">
              <a:off x="4014300" y="3345602"/>
              <a:ext cx="99277" cy="102262"/>
            </a:xfrm>
            <a:prstGeom prst="bentConnector2">
              <a:avLst/>
            </a:prstGeom>
            <a:ln w="1905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A86A6571-3D9A-3FB2-0AB7-13AEE085FF55}"/>
                </a:ext>
              </a:extLst>
            </p:cNvPr>
            <p:cNvCxnSpPr>
              <a:cxnSpLocks/>
            </p:cNvCxnSpPr>
            <p:nvPr/>
          </p:nvCxnSpPr>
          <p:spPr>
            <a:xfrm rot="16200000" flipH="1">
              <a:off x="3915840" y="3444062"/>
              <a:ext cx="273261" cy="79326"/>
            </a:xfrm>
            <a:prstGeom prst="bentConnector2">
              <a:avLst/>
            </a:prstGeom>
            <a:ln w="1905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3145661"/>
      </p:ext>
    </p:extLst>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9121207-5B99-490E-B62E-3720A7248CAF}">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57746</TotalTime>
  <Words>11242</Words>
  <Application>Microsoft Office PowerPoint</Application>
  <PresentationFormat>Widescreen</PresentationFormat>
  <Paragraphs>891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AdvOT735bee1a</vt:lpstr>
      <vt:lpstr>Arial</vt:lpstr>
      <vt:lpstr>Calibri</vt:lpstr>
      <vt:lpstr>Poppins Light</vt:lpstr>
      <vt:lpstr>Poppins Medium</vt:lpstr>
      <vt:lpstr>Wingdings</vt:lpstr>
      <vt:lpstr>1_Office Theme</vt:lpstr>
      <vt:lpstr>Classical causes  of hypogonadism</vt:lpstr>
      <vt:lpstr>Licensed indications of current TTh</vt:lpstr>
      <vt:lpstr>Classification of male hypogonadism</vt:lpstr>
      <vt:lpstr>Causes of primary hypogonadism</vt:lpstr>
      <vt:lpstr>Causes of secondary hypogonadism</vt:lpstr>
      <vt:lpstr>Overview of Klinefelter syndrome</vt:lpstr>
      <vt:lpstr>Klinefelter syndrome is under-recognised and underdiagnosed</vt:lpstr>
      <vt:lpstr>Klinefelter syndrome is associated with a variety  of abnormalities and underlying comorbidities</vt:lpstr>
      <vt:lpstr>Klinefelter syndrome is associated with an increased risk of certain underlying conditions</vt:lpstr>
      <vt:lpstr>Possible diagnostic phenotypic features  of Klinefelter syndrome by life stage</vt:lpstr>
      <vt:lpstr>Individuals with Klinefelter syndrome tend to have  a poorer quality of life and socioeconomic status</vt:lpstr>
      <vt:lpstr>Klinefelter syndrome is associated with an increased risk of death</vt:lpstr>
      <vt:lpstr>The genomic mechanisms underlying  Klinefelter syndrome remain to be understood</vt:lpstr>
      <vt:lpstr>Aberrant autosomal DNA methylation is  implicated in the Klinefelter syndrome phenotype</vt:lpstr>
      <vt:lpstr>Overview of iron overload disorders</vt:lpstr>
      <vt:lpstr>Overview of hereditary haemochromatosis</vt:lpstr>
      <vt:lpstr>Overview of normosmic IHH  and Kallmann syndrome</vt:lpstr>
      <vt:lpstr>The clinical picture of IHH</vt:lpstr>
      <vt:lpstr>Diagnosis of IHH</vt:lpstr>
      <vt:lpstr>Treatment of IHH</vt:lpstr>
      <vt:lpstr>Differential diagnosis: constitutional delay  of growth and puberty</vt:lpstr>
      <vt:lpstr>Treatment of constitutional delay  of growth and puberty</vt:lpstr>
      <vt:lpstr>Overview of Prader-Willi syndrome</vt:lpstr>
      <vt:lpstr>Summary</vt:lpstr>
      <vt:lpstr>Summary (2)</vt:lpstr>
    </vt:vector>
  </TitlesOfParts>
  <Company>Blue Heeler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Richard</dc:creator>
  <cp:lastModifiedBy>JONES Richard</cp:lastModifiedBy>
  <cp:revision>702</cp:revision>
  <dcterms:created xsi:type="dcterms:W3CDTF">2021-10-15T09:47:49Z</dcterms:created>
  <dcterms:modified xsi:type="dcterms:W3CDTF">2023-05-04T10:12:32Z</dcterms:modified>
</cp:coreProperties>
</file>